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4"/>
  </p:notesMasterIdLst>
  <p:sldIdLst>
    <p:sldId id="256" r:id="rId2"/>
    <p:sldId id="285" r:id="rId3"/>
    <p:sldId id="291" r:id="rId4"/>
    <p:sldId id="258" r:id="rId5"/>
    <p:sldId id="261" r:id="rId6"/>
    <p:sldId id="272" r:id="rId7"/>
    <p:sldId id="260" r:id="rId8"/>
    <p:sldId id="259" r:id="rId9"/>
    <p:sldId id="297" r:id="rId10"/>
    <p:sldId id="262" r:id="rId11"/>
    <p:sldId id="266" r:id="rId12"/>
    <p:sldId id="292" r:id="rId13"/>
    <p:sldId id="293" r:id="rId14"/>
    <p:sldId id="294" r:id="rId15"/>
    <p:sldId id="295" r:id="rId16"/>
    <p:sldId id="296" r:id="rId17"/>
    <p:sldId id="263" r:id="rId18"/>
    <p:sldId id="264" r:id="rId19"/>
    <p:sldId id="278" r:id="rId20"/>
    <p:sldId id="265" r:id="rId21"/>
    <p:sldId id="267" r:id="rId22"/>
    <p:sldId id="268" r:id="rId23"/>
    <p:sldId id="298" r:id="rId24"/>
    <p:sldId id="299" r:id="rId25"/>
    <p:sldId id="300" r:id="rId26"/>
    <p:sldId id="269" r:id="rId27"/>
    <p:sldId id="301" r:id="rId28"/>
    <p:sldId id="302" r:id="rId29"/>
    <p:sldId id="275" r:id="rId30"/>
    <p:sldId id="270" r:id="rId31"/>
    <p:sldId id="271" r:id="rId32"/>
    <p:sldId id="273" r:id="rId33"/>
    <p:sldId id="286" r:id="rId34"/>
    <p:sldId id="274" r:id="rId35"/>
    <p:sldId id="276" r:id="rId36"/>
    <p:sldId id="277" r:id="rId37"/>
    <p:sldId id="279" r:id="rId38"/>
    <p:sldId id="280" r:id="rId39"/>
    <p:sldId id="303" r:id="rId40"/>
    <p:sldId id="304" r:id="rId41"/>
    <p:sldId id="281" r:id="rId42"/>
    <p:sldId id="287" r:id="rId43"/>
    <p:sldId id="288" r:id="rId44"/>
    <p:sldId id="306" r:id="rId45"/>
    <p:sldId id="308" r:id="rId46"/>
    <p:sldId id="307" r:id="rId47"/>
    <p:sldId id="305" r:id="rId48"/>
    <p:sldId id="290" r:id="rId49"/>
    <p:sldId id="289" r:id="rId50"/>
    <p:sldId id="282" r:id="rId51"/>
    <p:sldId id="283" r:id="rId52"/>
    <p:sldId id="284" r:id="rId53"/>
  </p:sldIdLst>
  <p:sldSz cx="12192000" cy="6858000"/>
  <p:notesSz cx="7104063" cy="10234613"/>
  <p:custDataLst>
    <p:tags r:id="rId5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49BB"/>
    <a:srgbClr val="EE7B9D"/>
    <a:srgbClr val="F19EC2"/>
    <a:srgbClr val="DB5B6D"/>
    <a:srgbClr val="F6F6F6"/>
    <a:srgbClr val="8FD2F1"/>
    <a:srgbClr val="FDEADA"/>
    <a:srgbClr val="500D08"/>
    <a:srgbClr val="E8EC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41" d="100"/>
          <a:sy n="41" d="100"/>
        </p:scale>
        <p:origin x="2004" y="1188"/>
      </p:cViewPr>
      <p:guideLst/>
    </p:cSldViewPr>
  </p:slideViewPr>
  <p:notesTextViewPr>
    <p:cViewPr>
      <p:scale>
        <a:sx n="1" d="1"/>
        <a:sy n="1" d="1"/>
      </p:scale>
      <p:origin x="0" y="0"/>
    </p:cViewPr>
  </p:notesTextViewPr>
  <p:sorterViewPr>
    <p:cViewPr>
      <p:scale>
        <a:sx n="36" d="100"/>
        <a:sy n="36" d="100"/>
      </p:scale>
      <p:origin x="0" y="-2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8AC4A458-55D2-45B8-B0BE-8B467CFA829B}" type="datetimeFigureOut">
              <a:rPr lang="zh-CN" altLang="en-US" smtClean="0"/>
              <a:t>2022/1/21</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A36966EF-E2F4-4B3A-8C42-AAA45AF63290}" type="slidenum">
              <a:rPr lang="zh-CN" altLang="en-US" smtClean="0"/>
              <a:t>‹Nº›</a:t>
            </a:fld>
            <a:endParaRPr lang="zh-CN" altLang="en-US"/>
          </a:p>
        </p:txBody>
      </p:sp>
    </p:spTree>
    <p:extLst>
      <p:ext uri="{BB962C8B-B14F-4D97-AF65-F5344CB8AC3E}">
        <p14:creationId xmlns:p14="http://schemas.microsoft.com/office/powerpoint/2010/main" val="3050060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36966EF-E2F4-4B3A-8C42-AAA45AF63290}" type="slidenum">
              <a:rPr lang="zh-CN" altLang="en-US" smtClean="0"/>
              <a:t>1</a:t>
            </a:fld>
            <a:endParaRPr lang="zh-CN" altLang="en-US"/>
          </a:p>
        </p:txBody>
      </p:sp>
    </p:spTree>
    <p:extLst>
      <p:ext uri="{BB962C8B-B14F-4D97-AF65-F5344CB8AC3E}">
        <p14:creationId xmlns:p14="http://schemas.microsoft.com/office/powerpoint/2010/main" val="3349935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8"/>
        <p:cNvGrpSpPr/>
        <p:nvPr/>
      </p:nvGrpSpPr>
      <p:grpSpPr>
        <a:xfrm>
          <a:off x="0" y="0"/>
          <a:ext cx="0" cy="0"/>
          <a:chOff x="0" y="0"/>
          <a:chExt cx="0" cy="0"/>
        </a:xfrm>
      </p:grpSpPr>
      <p:sp>
        <p:nvSpPr>
          <p:cNvPr id="2209" name="Google Shape;2209;g9d19b71d90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0" name="Google Shape;2210;g9d19b71d90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5138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6"/>
        <p:cNvGrpSpPr/>
        <p:nvPr/>
      </p:nvGrpSpPr>
      <p:grpSpPr>
        <a:xfrm>
          <a:off x="0" y="0"/>
          <a:ext cx="0" cy="0"/>
          <a:chOff x="0" y="0"/>
          <a:chExt cx="0" cy="0"/>
        </a:xfrm>
      </p:grpSpPr>
      <p:sp>
        <p:nvSpPr>
          <p:cNvPr id="2527" name="Google Shape;2527;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8" name="Google Shape;2528;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2991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36966EF-E2F4-4B3A-8C42-AAA45AF63290}" type="slidenum">
              <a:rPr lang="zh-CN" altLang="en-US" smtClean="0"/>
              <a:t>17</a:t>
            </a:fld>
            <a:endParaRPr lang="zh-CN" altLang="en-US"/>
          </a:p>
        </p:txBody>
      </p:sp>
    </p:spTree>
    <p:extLst>
      <p:ext uri="{BB962C8B-B14F-4D97-AF65-F5344CB8AC3E}">
        <p14:creationId xmlns:p14="http://schemas.microsoft.com/office/powerpoint/2010/main" val="1621104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36966EF-E2F4-4B3A-8C42-AAA45AF63290}" type="slidenum">
              <a:rPr lang="zh-CN" altLang="en-US" smtClean="0"/>
              <a:t>18</a:t>
            </a:fld>
            <a:endParaRPr lang="zh-CN" altLang="en-US"/>
          </a:p>
        </p:txBody>
      </p:sp>
    </p:spTree>
    <p:extLst>
      <p:ext uri="{BB962C8B-B14F-4D97-AF65-F5344CB8AC3E}">
        <p14:creationId xmlns:p14="http://schemas.microsoft.com/office/powerpoint/2010/main" val="4170995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36966EF-E2F4-4B3A-8C42-AAA45AF63290}" type="slidenum">
              <a:rPr lang="zh-CN" altLang="en-US" smtClean="0"/>
              <a:t>19</a:t>
            </a:fld>
            <a:endParaRPr lang="zh-CN" altLang="en-US"/>
          </a:p>
        </p:txBody>
      </p:sp>
    </p:spTree>
    <p:extLst>
      <p:ext uri="{BB962C8B-B14F-4D97-AF65-F5344CB8AC3E}">
        <p14:creationId xmlns:p14="http://schemas.microsoft.com/office/powerpoint/2010/main" val="3257777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36966EF-E2F4-4B3A-8C42-AAA45AF63290}" type="slidenum">
              <a:rPr lang="zh-CN" altLang="en-US" smtClean="0"/>
              <a:t>20</a:t>
            </a:fld>
            <a:endParaRPr lang="zh-CN" altLang="en-US"/>
          </a:p>
        </p:txBody>
      </p:sp>
    </p:spTree>
    <p:extLst>
      <p:ext uri="{BB962C8B-B14F-4D97-AF65-F5344CB8AC3E}">
        <p14:creationId xmlns:p14="http://schemas.microsoft.com/office/powerpoint/2010/main" val="2279169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36966EF-E2F4-4B3A-8C42-AAA45AF63290}" type="slidenum">
              <a:rPr lang="zh-CN" altLang="en-US" smtClean="0"/>
              <a:t>21</a:t>
            </a:fld>
            <a:endParaRPr lang="zh-CN" altLang="en-US"/>
          </a:p>
        </p:txBody>
      </p:sp>
    </p:spTree>
    <p:extLst>
      <p:ext uri="{BB962C8B-B14F-4D97-AF65-F5344CB8AC3E}">
        <p14:creationId xmlns:p14="http://schemas.microsoft.com/office/powerpoint/2010/main" val="1217628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36966EF-E2F4-4B3A-8C42-AAA45AF63290}" type="slidenum">
              <a:rPr lang="zh-CN" altLang="en-US" smtClean="0"/>
              <a:t>22</a:t>
            </a:fld>
            <a:endParaRPr lang="zh-CN" altLang="en-US"/>
          </a:p>
        </p:txBody>
      </p:sp>
    </p:spTree>
    <p:extLst>
      <p:ext uri="{BB962C8B-B14F-4D97-AF65-F5344CB8AC3E}">
        <p14:creationId xmlns:p14="http://schemas.microsoft.com/office/powerpoint/2010/main" val="831368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9"/>
        <p:cNvGrpSpPr/>
        <p:nvPr/>
      </p:nvGrpSpPr>
      <p:grpSpPr>
        <a:xfrm>
          <a:off x="0" y="0"/>
          <a:ext cx="0" cy="0"/>
          <a:chOff x="0" y="0"/>
          <a:chExt cx="0" cy="0"/>
        </a:xfrm>
      </p:grpSpPr>
      <p:sp>
        <p:nvSpPr>
          <p:cNvPr id="2510" name="Google Shape;2510;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1" name="Google Shape;2511;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0781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36966EF-E2F4-4B3A-8C42-AAA45AF63290}" type="slidenum">
              <a:rPr lang="zh-CN" altLang="en-US" smtClean="0"/>
              <a:t>26</a:t>
            </a:fld>
            <a:endParaRPr lang="zh-CN" altLang="en-US"/>
          </a:p>
        </p:txBody>
      </p:sp>
    </p:spTree>
    <p:extLst>
      <p:ext uri="{BB962C8B-B14F-4D97-AF65-F5344CB8AC3E}">
        <p14:creationId xmlns:p14="http://schemas.microsoft.com/office/powerpoint/2010/main" val="2975274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36966EF-E2F4-4B3A-8C42-AAA45AF63290}" type="slidenum">
              <a:rPr lang="zh-CN" altLang="en-US" smtClean="0"/>
              <a:t>2</a:t>
            </a:fld>
            <a:endParaRPr lang="zh-CN" altLang="en-US"/>
          </a:p>
        </p:txBody>
      </p:sp>
    </p:spTree>
    <p:extLst>
      <p:ext uri="{BB962C8B-B14F-4D97-AF65-F5344CB8AC3E}">
        <p14:creationId xmlns:p14="http://schemas.microsoft.com/office/powerpoint/2010/main" val="890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2"/>
        <p:cNvGrpSpPr/>
        <p:nvPr/>
      </p:nvGrpSpPr>
      <p:grpSpPr>
        <a:xfrm>
          <a:off x="0" y="0"/>
          <a:ext cx="0" cy="0"/>
          <a:chOff x="0" y="0"/>
          <a:chExt cx="0" cy="0"/>
        </a:xfrm>
      </p:grpSpPr>
      <p:sp>
        <p:nvSpPr>
          <p:cNvPr id="4783" name="Google Shape;4783;g7b44e76ffb_0_9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4" name="Google Shape;4784;g7b44e76ffb_0_9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4024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6"/>
        <p:cNvGrpSpPr/>
        <p:nvPr/>
      </p:nvGrpSpPr>
      <p:grpSpPr>
        <a:xfrm>
          <a:off x="0" y="0"/>
          <a:ext cx="0" cy="0"/>
          <a:chOff x="0" y="0"/>
          <a:chExt cx="0" cy="0"/>
        </a:xfrm>
      </p:grpSpPr>
      <p:sp>
        <p:nvSpPr>
          <p:cNvPr id="5137" name="Google Shape;5137;g7b44e76ffb_0_29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8" name="Google Shape;5138;g7b44e76ffb_0_29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4426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36966EF-E2F4-4B3A-8C42-AAA45AF63290}" type="slidenum">
              <a:rPr lang="zh-CN" altLang="en-US" smtClean="0"/>
              <a:t>29</a:t>
            </a:fld>
            <a:endParaRPr lang="zh-CN" altLang="en-US"/>
          </a:p>
        </p:txBody>
      </p:sp>
    </p:spTree>
    <p:extLst>
      <p:ext uri="{BB962C8B-B14F-4D97-AF65-F5344CB8AC3E}">
        <p14:creationId xmlns:p14="http://schemas.microsoft.com/office/powerpoint/2010/main" val="1161506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36966EF-E2F4-4B3A-8C42-AAA45AF63290}" type="slidenum">
              <a:rPr lang="zh-CN" altLang="en-US" smtClean="0"/>
              <a:t>30</a:t>
            </a:fld>
            <a:endParaRPr lang="zh-CN" altLang="en-US"/>
          </a:p>
        </p:txBody>
      </p:sp>
    </p:spTree>
    <p:extLst>
      <p:ext uri="{BB962C8B-B14F-4D97-AF65-F5344CB8AC3E}">
        <p14:creationId xmlns:p14="http://schemas.microsoft.com/office/powerpoint/2010/main" val="3155216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36966EF-E2F4-4B3A-8C42-AAA45AF63290}" type="slidenum">
              <a:rPr lang="zh-CN" altLang="en-US" smtClean="0"/>
              <a:t>31</a:t>
            </a:fld>
            <a:endParaRPr lang="zh-CN" altLang="en-US"/>
          </a:p>
        </p:txBody>
      </p:sp>
    </p:spTree>
    <p:extLst>
      <p:ext uri="{BB962C8B-B14F-4D97-AF65-F5344CB8AC3E}">
        <p14:creationId xmlns:p14="http://schemas.microsoft.com/office/powerpoint/2010/main" val="3183027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36966EF-E2F4-4B3A-8C42-AAA45AF63290}" type="slidenum">
              <a:rPr lang="zh-CN" altLang="en-US" smtClean="0"/>
              <a:t>32</a:t>
            </a:fld>
            <a:endParaRPr lang="zh-CN" altLang="en-US"/>
          </a:p>
        </p:txBody>
      </p:sp>
    </p:spTree>
    <p:extLst>
      <p:ext uri="{BB962C8B-B14F-4D97-AF65-F5344CB8AC3E}">
        <p14:creationId xmlns:p14="http://schemas.microsoft.com/office/powerpoint/2010/main" val="2071951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36966EF-E2F4-4B3A-8C42-AAA45AF63290}" type="slidenum">
              <a:rPr lang="zh-CN" altLang="en-US" smtClean="0"/>
              <a:t>33</a:t>
            </a:fld>
            <a:endParaRPr lang="zh-CN" altLang="en-US"/>
          </a:p>
        </p:txBody>
      </p:sp>
    </p:spTree>
    <p:extLst>
      <p:ext uri="{BB962C8B-B14F-4D97-AF65-F5344CB8AC3E}">
        <p14:creationId xmlns:p14="http://schemas.microsoft.com/office/powerpoint/2010/main" val="22628049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36966EF-E2F4-4B3A-8C42-AAA45AF63290}" type="slidenum">
              <a:rPr lang="zh-CN" altLang="en-US" smtClean="0"/>
              <a:t>34</a:t>
            </a:fld>
            <a:endParaRPr lang="zh-CN" altLang="en-US"/>
          </a:p>
        </p:txBody>
      </p:sp>
    </p:spTree>
    <p:extLst>
      <p:ext uri="{BB962C8B-B14F-4D97-AF65-F5344CB8AC3E}">
        <p14:creationId xmlns:p14="http://schemas.microsoft.com/office/powerpoint/2010/main" val="4209975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36966EF-E2F4-4B3A-8C42-AAA45AF63290}" type="slidenum">
              <a:rPr lang="zh-CN" altLang="en-US" smtClean="0"/>
              <a:t>35</a:t>
            </a:fld>
            <a:endParaRPr lang="zh-CN" altLang="en-US"/>
          </a:p>
        </p:txBody>
      </p:sp>
    </p:spTree>
    <p:extLst>
      <p:ext uri="{BB962C8B-B14F-4D97-AF65-F5344CB8AC3E}">
        <p14:creationId xmlns:p14="http://schemas.microsoft.com/office/powerpoint/2010/main" val="2279976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36966EF-E2F4-4B3A-8C42-AAA45AF63290}" type="slidenum">
              <a:rPr lang="zh-CN" altLang="en-US" smtClean="0"/>
              <a:t>36</a:t>
            </a:fld>
            <a:endParaRPr lang="zh-CN" altLang="en-US"/>
          </a:p>
        </p:txBody>
      </p:sp>
    </p:spTree>
    <p:extLst>
      <p:ext uri="{BB962C8B-B14F-4D97-AF65-F5344CB8AC3E}">
        <p14:creationId xmlns:p14="http://schemas.microsoft.com/office/powerpoint/2010/main" val="153448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36966EF-E2F4-4B3A-8C42-AAA45AF63290}" type="slidenum">
              <a:rPr lang="zh-CN" altLang="en-US" smtClean="0"/>
              <a:t>4</a:t>
            </a:fld>
            <a:endParaRPr lang="zh-CN" altLang="en-US"/>
          </a:p>
        </p:txBody>
      </p:sp>
    </p:spTree>
    <p:extLst>
      <p:ext uri="{BB962C8B-B14F-4D97-AF65-F5344CB8AC3E}">
        <p14:creationId xmlns:p14="http://schemas.microsoft.com/office/powerpoint/2010/main" val="12630928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36966EF-E2F4-4B3A-8C42-AAA45AF63290}" type="slidenum">
              <a:rPr lang="zh-CN" altLang="en-US" smtClean="0"/>
              <a:t>37</a:t>
            </a:fld>
            <a:endParaRPr lang="zh-CN" altLang="en-US"/>
          </a:p>
        </p:txBody>
      </p:sp>
    </p:spTree>
    <p:extLst>
      <p:ext uri="{BB962C8B-B14F-4D97-AF65-F5344CB8AC3E}">
        <p14:creationId xmlns:p14="http://schemas.microsoft.com/office/powerpoint/2010/main" val="28947421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36966EF-E2F4-4B3A-8C42-AAA45AF63290}" type="slidenum">
              <a:rPr lang="zh-CN" altLang="en-US" smtClean="0"/>
              <a:t>38</a:t>
            </a:fld>
            <a:endParaRPr lang="zh-CN" altLang="en-US"/>
          </a:p>
        </p:txBody>
      </p:sp>
    </p:spTree>
    <p:extLst>
      <p:ext uri="{BB962C8B-B14F-4D97-AF65-F5344CB8AC3E}">
        <p14:creationId xmlns:p14="http://schemas.microsoft.com/office/powerpoint/2010/main" val="31152253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8"/>
        <p:cNvGrpSpPr/>
        <p:nvPr/>
      </p:nvGrpSpPr>
      <p:grpSpPr>
        <a:xfrm>
          <a:off x="0" y="0"/>
          <a:ext cx="0" cy="0"/>
          <a:chOff x="0" y="0"/>
          <a:chExt cx="0" cy="0"/>
        </a:xfrm>
      </p:grpSpPr>
      <p:sp>
        <p:nvSpPr>
          <p:cNvPr id="7179" name="Google Shape;7179;gfa9fb07cbc_2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0" name="Google Shape;7180;gfa9fb07cbc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64816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36966EF-E2F4-4B3A-8C42-AAA45AF63290}" type="slidenum">
              <a:rPr lang="zh-CN" altLang="en-US" smtClean="0"/>
              <a:t>41</a:t>
            </a:fld>
            <a:endParaRPr lang="zh-CN" altLang="en-US"/>
          </a:p>
        </p:txBody>
      </p:sp>
    </p:spTree>
    <p:extLst>
      <p:ext uri="{BB962C8B-B14F-4D97-AF65-F5344CB8AC3E}">
        <p14:creationId xmlns:p14="http://schemas.microsoft.com/office/powerpoint/2010/main" val="28484734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36966EF-E2F4-4B3A-8C42-AAA45AF63290}" type="slidenum">
              <a:rPr lang="zh-CN" altLang="en-US" smtClean="0"/>
              <a:t>42</a:t>
            </a:fld>
            <a:endParaRPr lang="zh-CN" altLang="en-US"/>
          </a:p>
        </p:txBody>
      </p:sp>
    </p:spTree>
    <p:extLst>
      <p:ext uri="{BB962C8B-B14F-4D97-AF65-F5344CB8AC3E}">
        <p14:creationId xmlns:p14="http://schemas.microsoft.com/office/powerpoint/2010/main" val="20804412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36966EF-E2F4-4B3A-8C42-AAA45AF63290}" type="slidenum">
              <a:rPr lang="zh-CN" altLang="en-US" smtClean="0"/>
              <a:t>43</a:t>
            </a:fld>
            <a:endParaRPr lang="zh-CN" altLang="en-US"/>
          </a:p>
        </p:txBody>
      </p:sp>
    </p:spTree>
    <p:extLst>
      <p:ext uri="{BB962C8B-B14F-4D97-AF65-F5344CB8AC3E}">
        <p14:creationId xmlns:p14="http://schemas.microsoft.com/office/powerpoint/2010/main" val="7101673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36966EF-E2F4-4B3A-8C42-AAA45AF63290}" type="slidenum">
              <a:rPr lang="zh-CN" altLang="en-US" smtClean="0"/>
              <a:t>44</a:t>
            </a:fld>
            <a:endParaRPr lang="zh-CN" altLang="en-US"/>
          </a:p>
        </p:txBody>
      </p:sp>
    </p:spTree>
    <p:extLst>
      <p:ext uri="{BB962C8B-B14F-4D97-AF65-F5344CB8AC3E}">
        <p14:creationId xmlns:p14="http://schemas.microsoft.com/office/powerpoint/2010/main" val="42072532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36966EF-E2F4-4B3A-8C42-AAA45AF63290}" type="slidenum">
              <a:rPr lang="zh-CN" altLang="en-US" smtClean="0"/>
              <a:t>45</a:t>
            </a:fld>
            <a:endParaRPr lang="zh-CN" altLang="en-US"/>
          </a:p>
        </p:txBody>
      </p:sp>
    </p:spTree>
    <p:extLst>
      <p:ext uri="{BB962C8B-B14F-4D97-AF65-F5344CB8AC3E}">
        <p14:creationId xmlns:p14="http://schemas.microsoft.com/office/powerpoint/2010/main" val="25322180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36966EF-E2F4-4B3A-8C42-AAA45AF63290}" type="slidenum">
              <a:rPr lang="zh-CN" altLang="en-US" smtClean="0"/>
              <a:t>46</a:t>
            </a:fld>
            <a:endParaRPr lang="zh-CN" altLang="en-US"/>
          </a:p>
        </p:txBody>
      </p:sp>
    </p:spTree>
    <p:extLst>
      <p:ext uri="{BB962C8B-B14F-4D97-AF65-F5344CB8AC3E}">
        <p14:creationId xmlns:p14="http://schemas.microsoft.com/office/powerpoint/2010/main" val="13469442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36966EF-E2F4-4B3A-8C42-AAA45AF63290}" type="slidenum">
              <a:rPr lang="zh-CN" altLang="en-US" smtClean="0"/>
              <a:t>47</a:t>
            </a:fld>
            <a:endParaRPr lang="zh-CN" altLang="en-US"/>
          </a:p>
        </p:txBody>
      </p:sp>
    </p:spTree>
    <p:extLst>
      <p:ext uri="{BB962C8B-B14F-4D97-AF65-F5344CB8AC3E}">
        <p14:creationId xmlns:p14="http://schemas.microsoft.com/office/powerpoint/2010/main" val="3573637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36966EF-E2F4-4B3A-8C42-AAA45AF63290}" type="slidenum">
              <a:rPr lang="zh-CN" altLang="en-US" smtClean="0"/>
              <a:t>5</a:t>
            </a:fld>
            <a:endParaRPr lang="zh-CN" altLang="en-US"/>
          </a:p>
        </p:txBody>
      </p:sp>
    </p:spTree>
    <p:extLst>
      <p:ext uri="{BB962C8B-B14F-4D97-AF65-F5344CB8AC3E}">
        <p14:creationId xmlns:p14="http://schemas.microsoft.com/office/powerpoint/2010/main" val="2321558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36966EF-E2F4-4B3A-8C42-AAA45AF63290}" type="slidenum">
              <a:rPr lang="zh-CN" altLang="en-US" smtClean="0"/>
              <a:t>48</a:t>
            </a:fld>
            <a:endParaRPr lang="zh-CN" altLang="en-US"/>
          </a:p>
        </p:txBody>
      </p:sp>
    </p:spTree>
    <p:extLst>
      <p:ext uri="{BB962C8B-B14F-4D97-AF65-F5344CB8AC3E}">
        <p14:creationId xmlns:p14="http://schemas.microsoft.com/office/powerpoint/2010/main" val="18531138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36966EF-E2F4-4B3A-8C42-AAA45AF63290}" type="slidenum">
              <a:rPr lang="zh-CN" altLang="en-US" smtClean="0"/>
              <a:t>49</a:t>
            </a:fld>
            <a:endParaRPr lang="zh-CN" altLang="en-US"/>
          </a:p>
        </p:txBody>
      </p:sp>
    </p:spTree>
    <p:extLst>
      <p:ext uri="{BB962C8B-B14F-4D97-AF65-F5344CB8AC3E}">
        <p14:creationId xmlns:p14="http://schemas.microsoft.com/office/powerpoint/2010/main" val="191082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36966EF-E2F4-4B3A-8C42-AAA45AF63290}" type="slidenum">
              <a:rPr lang="zh-CN" altLang="en-US" smtClean="0"/>
              <a:t>6</a:t>
            </a:fld>
            <a:endParaRPr lang="zh-CN" altLang="en-US"/>
          </a:p>
        </p:txBody>
      </p:sp>
    </p:spTree>
    <p:extLst>
      <p:ext uri="{BB962C8B-B14F-4D97-AF65-F5344CB8AC3E}">
        <p14:creationId xmlns:p14="http://schemas.microsoft.com/office/powerpoint/2010/main" val="3102309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36966EF-E2F4-4B3A-8C42-AAA45AF63290}" type="slidenum">
              <a:rPr lang="zh-CN" altLang="en-US" smtClean="0"/>
              <a:t>7</a:t>
            </a:fld>
            <a:endParaRPr lang="zh-CN" altLang="en-US"/>
          </a:p>
        </p:txBody>
      </p:sp>
    </p:spTree>
    <p:extLst>
      <p:ext uri="{BB962C8B-B14F-4D97-AF65-F5344CB8AC3E}">
        <p14:creationId xmlns:p14="http://schemas.microsoft.com/office/powerpoint/2010/main" val="1751483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36966EF-E2F4-4B3A-8C42-AAA45AF63290}" type="slidenum">
              <a:rPr lang="zh-CN" altLang="en-US" smtClean="0"/>
              <a:t>8</a:t>
            </a:fld>
            <a:endParaRPr lang="zh-CN" altLang="en-US"/>
          </a:p>
        </p:txBody>
      </p:sp>
    </p:spTree>
    <p:extLst>
      <p:ext uri="{BB962C8B-B14F-4D97-AF65-F5344CB8AC3E}">
        <p14:creationId xmlns:p14="http://schemas.microsoft.com/office/powerpoint/2010/main" val="951064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36966EF-E2F4-4B3A-8C42-AAA45AF63290}" type="slidenum">
              <a:rPr lang="zh-CN" altLang="en-US" smtClean="0"/>
              <a:t>10</a:t>
            </a:fld>
            <a:endParaRPr lang="zh-CN" altLang="en-US"/>
          </a:p>
        </p:txBody>
      </p:sp>
    </p:spTree>
    <p:extLst>
      <p:ext uri="{BB962C8B-B14F-4D97-AF65-F5344CB8AC3E}">
        <p14:creationId xmlns:p14="http://schemas.microsoft.com/office/powerpoint/2010/main" val="3693805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36966EF-E2F4-4B3A-8C42-AAA45AF63290}" type="slidenum">
              <a:rPr lang="zh-CN" altLang="en-US" smtClean="0"/>
              <a:t>11</a:t>
            </a:fld>
            <a:endParaRPr lang="zh-CN" altLang="en-US"/>
          </a:p>
        </p:txBody>
      </p:sp>
    </p:spTree>
    <p:extLst>
      <p:ext uri="{BB962C8B-B14F-4D97-AF65-F5344CB8AC3E}">
        <p14:creationId xmlns:p14="http://schemas.microsoft.com/office/powerpoint/2010/main" val="521229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Freeform 6"/>
          <p:cNvSpPr>
            <a:spLocks/>
          </p:cNvSpPr>
          <p:nvPr userDrawn="1"/>
        </p:nvSpPr>
        <p:spPr bwMode="auto">
          <a:xfrm rot="13500000">
            <a:off x="326327" y="-785020"/>
            <a:ext cx="1562100" cy="1570038"/>
          </a:xfrm>
          <a:custGeom>
            <a:avLst/>
            <a:gdLst>
              <a:gd name="T0" fmla="*/ 0 w 513"/>
              <a:gd name="T1" fmla="*/ 513 h 513"/>
              <a:gd name="T2" fmla="*/ 0 w 513"/>
              <a:gd name="T3" fmla="*/ 167 h 513"/>
              <a:gd name="T4" fmla="*/ 167 w 513"/>
              <a:gd name="T5" fmla="*/ 0 h 513"/>
              <a:gd name="T6" fmla="*/ 513 w 513"/>
              <a:gd name="T7" fmla="*/ 0 h 513"/>
              <a:gd name="T8" fmla="*/ 0 w 513"/>
              <a:gd name="T9" fmla="*/ 513 h 513"/>
            </a:gdLst>
            <a:ahLst/>
            <a:cxnLst>
              <a:cxn ang="0">
                <a:pos x="T0" y="T1"/>
              </a:cxn>
              <a:cxn ang="0">
                <a:pos x="T2" y="T3"/>
              </a:cxn>
              <a:cxn ang="0">
                <a:pos x="T4" y="T5"/>
              </a:cxn>
              <a:cxn ang="0">
                <a:pos x="T6" y="T7"/>
              </a:cxn>
              <a:cxn ang="0">
                <a:pos x="T8" y="T9"/>
              </a:cxn>
            </a:cxnLst>
            <a:rect l="0" t="0" r="r" b="b"/>
            <a:pathLst>
              <a:path w="513" h="513">
                <a:moveTo>
                  <a:pt x="0" y="513"/>
                </a:moveTo>
                <a:cubicBezTo>
                  <a:pt x="0" y="167"/>
                  <a:pt x="0" y="167"/>
                  <a:pt x="0" y="167"/>
                </a:cubicBezTo>
                <a:cubicBezTo>
                  <a:pt x="0" y="75"/>
                  <a:pt x="75" y="0"/>
                  <a:pt x="167" y="0"/>
                </a:cubicBezTo>
                <a:cubicBezTo>
                  <a:pt x="513" y="0"/>
                  <a:pt x="513" y="0"/>
                  <a:pt x="513" y="0"/>
                </a:cubicBezTo>
                <a:lnTo>
                  <a:pt x="0" y="513"/>
                </a:lnTo>
                <a:close/>
              </a:path>
            </a:pathLst>
          </a:custGeom>
          <a:solidFill>
            <a:srgbClr val="F19EC2"/>
          </a:solidFill>
          <a:ln>
            <a:noFill/>
          </a:ln>
          <a:extLst/>
        </p:spPr>
        <p:txBody>
          <a:bodyPr vert="horz" wrap="square" lIns="91440" tIns="45720" rIns="91440" bIns="45720" numCol="1" anchor="t" anchorCtr="0" compatLnSpc="1">
            <a:prstTxWarp prst="textNoShape">
              <a:avLst/>
            </a:prstTxWarp>
          </a:bodyPr>
          <a:lstStyle/>
          <a:p>
            <a:endParaRPr lang="es-AR"/>
          </a:p>
        </p:txBody>
      </p:sp>
      <p:sp>
        <p:nvSpPr>
          <p:cNvPr id="8" name="Freeform 6"/>
          <p:cNvSpPr>
            <a:spLocks/>
          </p:cNvSpPr>
          <p:nvPr userDrawn="1"/>
        </p:nvSpPr>
        <p:spPr bwMode="auto">
          <a:xfrm rot="2700000">
            <a:off x="10341755" y="6072981"/>
            <a:ext cx="1562100" cy="1570038"/>
          </a:xfrm>
          <a:custGeom>
            <a:avLst/>
            <a:gdLst>
              <a:gd name="T0" fmla="*/ 0 w 513"/>
              <a:gd name="T1" fmla="*/ 513 h 513"/>
              <a:gd name="T2" fmla="*/ 0 w 513"/>
              <a:gd name="T3" fmla="*/ 167 h 513"/>
              <a:gd name="T4" fmla="*/ 167 w 513"/>
              <a:gd name="T5" fmla="*/ 0 h 513"/>
              <a:gd name="T6" fmla="*/ 513 w 513"/>
              <a:gd name="T7" fmla="*/ 0 h 513"/>
              <a:gd name="T8" fmla="*/ 0 w 513"/>
              <a:gd name="T9" fmla="*/ 513 h 513"/>
            </a:gdLst>
            <a:ahLst/>
            <a:cxnLst>
              <a:cxn ang="0">
                <a:pos x="T0" y="T1"/>
              </a:cxn>
              <a:cxn ang="0">
                <a:pos x="T2" y="T3"/>
              </a:cxn>
              <a:cxn ang="0">
                <a:pos x="T4" y="T5"/>
              </a:cxn>
              <a:cxn ang="0">
                <a:pos x="T6" y="T7"/>
              </a:cxn>
              <a:cxn ang="0">
                <a:pos x="T8" y="T9"/>
              </a:cxn>
            </a:cxnLst>
            <a:rect l="0" t="0" r="r" b="b"/>
            <a:pathLst>
              <a:path w="513" h="513">
                <a:moveTo>
                  <a:pt x="0" y="513"/>
                </a:moveTo>
                <a:cubicBezTo>
                  <a:pt x="0" y="167"/>
                  <a:pt x="0" y="167"/>
                  <a:pt x="0" y="167"/>
                </a:cubicBezTo>
                <a:cubicBezTo>
                  <a:pt x="0" y="75"/>
                  <a:pt x="75" y="0"/>
                  <a:pt x="167" y="0"/>
                </a:cubicBezTo>
                <a:cubicBezTo>
                  <a:pt x="513" y="0"/>
                  <a:pt x="513" y="0"/>
                  <a:pt x="513" y="0"/>
                </a:cubicBezTo>
                <a:lnTo>
                  <a:pt x="0" y="513"/>
                </a:lnTo>
                <a:close/>
              </a:path>
            </a:pathLst>
          </a:custGeom>
          <a:solidFill>
            <a:srgbClr val="F19EC2"/>
          </a:solidFill>
          <a:ln>
            <a:noFill/>
          </a:ln>
          <a:extLst/>
        </p:spPr>
        <p:txBody>
          <a:bodyPr vert="horz" wrap="square" lIns="91440" tIns="45720" rIns="91440" bIns="45720" numCol="1" anchor="t" anchorCtr="0" compatLnSpc="1">
            <a:prstTxWarp prst="textNoShape">
              <a:avLst/>
            </a:prstTxWarp>
          </a:bodyPr>
          <a:lstStyle/>
          <a:p>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165" name="Freeform 6"/>
          <p:cNvSpPr>
            <a:spLocks/>
          </p:cNvSpPr>
          <p:nvPr userDrawn="1"/>
        </p:nvSpPr>
        <p:spPr bwMode="auto">
          <a:xfrm rot="2700000">
            <a:off x="10341755" y="6072981"/>
            <a:ext cx="1562100" cy="1570038"/>
          </a:xfrm>
          <a:custGeom>
            <a:avLst/>
            <a:gdLst>
              <a:gd name="T0" fmla="*/ 0 w 513"/>
              <a:gd name="T1" fmla="*/ 513 h 513"/>
              <a:gd name="T2" fmla="*/ 0 w 513"/>
              <a:gd name="T3" fmla="*/ 167 h 513"/>
              <a:gd name="T4" fmla="*/ 167 w 513"/>
              <a:gd name="T5" fmla="*/ 0 h 513"/>
              <a:gd name="T6" fmla="*/ 513 w 513"/>
              <a:gd name="T7" fmla="*/ 0 h 513"/>
              <a:gd name="T8" fmla="*/ 0 w 513"/>
              <a:gd name="T9" fmla="*/ 513 h 513"/>
            </a:gdLst>
            <a:ahLst/>
            <a:cxnLst>
              <a:cxn ang="0">
                <a:pos x="T0" y="T1"/>
              </a:cxn>
              <a:cxn ang="0">
                <a:pos x="T2" y="T3"/>
              </a:cxn>
              <a:cxn ang="0">
                <a:pos x="T4" y="T5"/>
              </a:cxn>
              <a:cxn ang="0">
                <a:pos x="T6" y="T7"/>
              </a:cxn>
              <a:cxn ang="0">
                <a:pos x="T8" y="T9"/>
              </a:cxn>
            </a:cxnLst>
            <a:rect l="0" t="0" r="r" b="b"/>
            <a:pathLst>
              <a:path w="513" h="513">
                <a:moveTo>
                  <a:pt x="0" y="513"/>
                </a:moveTo>
                <a:cubicBezTo>
                  <a:pt x="0" y="167"/>
                  <a:pt x="0" y="167"/>
                  <a:pt x="0" y="167"/>
                </a:cubicBezTo>
                <a:cubicBezTo>
                  <a:pt x="0" y="75"/>
                  <a:pt x="75" y="0"/>
                  <a:pt x="167" y="0"/>
                </a:cubicBezTo>
                <a:cubicBezTo>
                  <a:pt x="513" y="0"/>
                  <a:pt x="513" y="0"/>
                  <a:pt x="513" y="0"/>
                </a:cubicBezTo>
                <a:lnTo>
                  <a:pt x="0" y="513"/>
                </a:lnTo>
                <a:close/>
              </a:path>
            </a:pathLst>
          </a:custGeom>
          <a:solidFill>
            <a:srgbClr val="F19EC2"/>
          </a:solidFill>
          <a:ln>
            <a:noFill/>
          </a:ln>
          <a:extLst/>
        </p:spPr>
        <p:txBody>
          <a:bodyPr vert="horz" wrap="square" lIns="91440" tIns="45720" rIns="91440" bIns="45720" numCol="1" anchor="t" anchorCtr="0" compatLnSpc="1">
            <a:prstTxWarp prst="textNoShape">
              <a:avLst/>
            </a:prstTxWarp>
          </a:bodyPr>
          <a:lstStyle/>
          <a:p>
            <a:endParaRPr lang="es-AR"/>
          </a:p>
        </p:txBody>
      </p:sp>
      <p:pic>
        <p:nvPicPr>
          <p:cNvPr id="5" name="图片 6" descr="283567dc39ce0fed6c31c55ba9843599"/>
          <p:cNvPicPr>
            <a:picLocks noChangeAspect="1"/>
          </p:cNvPicPr>
          <p:nvPr userDrawn="1"/>
        </p:nvPicPr>
        <p:blipFill>
          <a:blip r:embed="rId2"/>
          <a:stretch>
            <a:fillRect/>
          </a:stretch>
        </p:blipFill>
        <p:spPr>
          <a:xfrm>
            <a:off x="10584783" y="4721742"/>
            <a:ext cx="1706887" cy="2261350"/>
          </a:xfrm>
          <a:prstGeom prst="rect">
            <a:avLst/>
          </a:prstGeom>
        </p:spPr>
      </p:pic>
      <p:grpSp>
        <p:nvGrpSpPr>
          <p:cNvPr id="6" name="组合 245"/>
          <p:cNvGrpSpPr/>
          <p:nvPr userDrawn="1"/>
        </p:nvGrpSpPr>
        <p:grpSpPr>
          <a:xfrm rot="19641505">
            <a:off x="-12707" y="5956206"/>
            <a:ext cx="1508330" cy="863773"/>
            <a:chOff x="6336054" y="1359421"/>
            <a:chExt cx="2264943" cy="1296208"/>
          </a:xfrm>
        </p:grpSpPr>
        <p:sp>
          <p:nvSpPr>
            <p:cNvPr id="7" name="Freeform 237"/>
            <p:cNvSpPr/>
            <p:nvPr/>
          </p:nvSpPr>
          <p:spPr>
            <a:xfrm flipH="1">
              <a:off x="7835730" y="2147365"/>
              <a:ext cx="524578" cy="502886"/>
            </a:xfrm>
            <a:custGeom>
              <a:avLst/>
              <a:gdLst>
                <a:gd name="txL" fmla="*/ 0 w 72"/>
                <a:gd name="txT" fmla="*/ 0 h 79"/>
                <a:gd name="txR" fmla="*/ 72 w 72"/>
                <a:gd name="txB" fmla="*/ 79 h 79"/>
              </a:gdLst>
              <a:ahLst/>
              <a:cxnLst>
                <a:cxn ang="0">
                  <a:pos x="424660396" y="1945029414"/>
                </a:cxn>
                <a:cxn ang="0">
                  <a:pos x="530829224" y="1620858641"/>
                </a:cxn>
                <a:cxn ang="0">
                  <a:pos x="53084371" y="1499293954"/>
                </a:cxn>
                <a:cxn ang="0">
                  <a:pos x="371583325" y="1215640897"/>
                </a:cxn>
                <a:cxn ang="0">
                  <a:pos x="636997937" y="1215640897"/>
                </a:cxn>
                <a:cxn ang="0">
                  <a:pos x="796243722" y="1013035208"/>
                </a:cxn>
                <a:cxn ang="0">
                  <a:pos x="106168742" y="405211477"/>
                </a:cxn>
                <a:cxn ang="0">
                  <a:pos x="583913581" y="445735261"/>
                </a:cxn>
                <a:cxn ang="0">
                  <a:pos x="690075008" y="81041027"/>
                </a:cxn>
                <a:cxn ang="0">
                  <a:pos x="1433241659" y="202605739"/>
                </a:cxn>
                <a:cxn ang="0">
                  <a:pos x="1964071111" y="0"/>
                </a:cxn>
                <a:cxn ang="0">
                  <a:pos x="2147483647" y="810429320"/>
                </a:cxn>
                <a:cxn ang="0">
                  <a:pos x="2147483647" y="1539817638"/>
                </a:cxn>
                <a:cxn ang="0">
                  <a:pos x="1751740514" y="2147483647"/>
                </a:cxn>
                <a:cxn ang="0">
                  <a:pos x="1857901942" y="2147483647"/>
                </a:cxn>
                <a:cxn ang="0">
                  <a:pos x="1486326016" y="2147483647"/>
                </a:cxn>
                <a:cxn ang="0">
                  <a:pos x="1751740514" y="2147483647"/>
                </a:cxn>
                <a:cxn ang="0">
                  <a:pos x="1008574091" y="2147483647"/>
                </a:cxn>
                <a:cxn ang="0">
                  <a:pos x="1008574091" y="2147483647"/>
                </a:cxn>
                <a:cxn ang="0">
                  <a:pos x="424660396" y="1945029414"/>
                </a:cxn>
              </a:cxnLst>
              <a:rect l="txL" t="txT" r="txR" b="txB"/>
              <a:pathLst>
                <a:path w="72" h="79">
                  <a:moveTo>
                    <a:pt x="8" y="48"/>
                  </a:moveTo>
                  <a:cubicBezTo>
                    <a:pt x="15" y="46"/>
                    <a:pt x="0" y="41"/>
                    <a:pt x="10" y="40"/>
                  </a:cubicBezTo>
                  <a:cubicBezTo>
                    <a:pt x="8" y="38"/>
                    <a:pt x="5" y="37"/>
                    <a:pt x="1" y="37"/>
                  </a:cubicBezTo>
                  <a:cubicBezTo>
                    <a:pt x="1" y="35"/>
                    <a:pt x="4" y="33"/>
                    <a:pt x="7" y="30"/>
                  </a:cubicBezTo>
                  <a:cubicBezTo>
                    <a:pt x="9" y="34"/>
                    <a:pt x="11" y="32"/>
                    <a:pt x="12" y="30"/>
                  </a:cubicBezTo>
                  <a:cubicBezTo>
                    <a:pt x="19" y="33"/>
                    <a:pt x="19" y="29"/>
                    <a:pt x="15" y="25"/>
                  </a:cubicBezTo>
                  <a:cubicBezTo>
                    <a:pt x="15" y="15"/>
                    <a:pt x="7" y="23"/>
                    <a:pt x="2" y="10"/>
                  </a:cubicBezTo>
                  <a:cubicBezTo>
                    <a:pt x="5" y="13"/>
                    <a:pt x="8" y="13"/>
                    <a:pt x="11" y="11"/>
                  </a:cubicBezTo>
                  <a:cubicBezTo>
                    <a:pt x="7" y="10"/>
                    <a:pt x="13" y="7"/>
                    <a:pt x="13" y="2"/>
                  </a:cubicBezTo>
                  <a:cubicBezTo>
                    <a:pt x="17" y="0"/>
                    <a:pt x="18" y="13"/>
                    <a:pt x="27" y="5"/>
                  </a:cubicBezTo>
                  <a:cubicBezTo>
                    <a:pt x="34" y="12"/>
                    <a:pt x="35" y="0"/>
                    <a:pt x="37" y="0"/>
                  </a:cubicBezTo>
                  <a:cubicBezTo>
                    <a:pt x="38" y="3"/>
                    <a:pt x="58" y="17"/>
                    <a:pt x="48" y="20"/>
                  </a:cubicBezTo>
                  <a:cubicBezTo>
                    <a:pt x="53" y="23"/>
                    <a:pt x="46" y="35"/>
                    <a:pt x="50" y="38"/>
                  </a:cubicBezTo>
                  <a:cubicBezTo>
                    <a:pt x="72" y="60"/>
                    <a:pt x="25" y="42"/>
                    <a:pt x="33" y="59"/>
                  </a:cubicBezTo>
                  <a:cubicBezTo>
                    <a:pt x="25" y="62"/>
                    <a:pt x="34" y="62"/>
                    <a:pt x="35" y="63"/>
                  </a:cubicBezTo>
                  <a:cubicBezTo>
                    <a:pt x="38" y="73"/>
                    <a:pt x="28" y="68"/>
                    <a:pt x="28" y="69"/>
                  </a:cubicBezTo>
                  <a:cubicBezTo>
                    <a:pt x="29" y="71"/>
                    <a:pt x="34" y="75"/>
                    <a:pt x="33" y="79"/>
                  </a:cubicBezTo>
                  <a:cubicBezTo>
                    <a:pt x="19" y="79"/>
                    <a:pt x="19" y="79"/>
                    <a:pt x="19" y="79"/>
                  </a:cubicBezTo>
                  <a:cubicBezTo>
                    <a:pt x="19" y="76"/>
                    <a:pt x="19" y="74"/>
                    <a:pt x="19" y="71"/>
                  </a:cubicBezTo>
                  <a:cubicBezTo>
                    <a:pt x="7" y="73"/>
                    <a:pt x="19" y="64"/>
                    <a:pt x="8" y="48"/>
                  </a:cubicBezTo>
                  <a:close/>
                </a:path>
              </a:pathLst>
            </a:custGeom>
            <a:solidFill>
              <a:srgbClr val="EAE4D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8" name="Freeform 357"/>
            <p:cNvSpPr/>
            <p:nvPr/>
          </p:nvSpPr>
          <p:spPr>
            <a:xfrm flipH="1">
              <a:off x="7363610" y="2193082"/>
              <a:ext cx="728238" cy="457169"/>
            </a:xfrm>
            <a:custGeom>
              <a:avLst/>
              <a:gdLst>
                <a:gd name="txL" fmla="*/ 0 w 100"/>
                <a:gd name="txT" fmla="*/ 0 h 72"/>
                <a:gd name="txR" fmla="*/ 100 w 100"/>
                <a:gd name="txB" fmla="*/ 72 h 72"/>
              </a:gdLst>
              <a:ahLst/>
              <a:cxnLst>
                <a:cxn ang="0">
                  <a:pos x="2147483647" y="483805437"/>
                </a:cxn>
                <a:cxn ang="0">
                  <a:pos x="2147483647" y="1814268852"/>
                </a:cxn>
                <a:cxn ang="0">
                  <a:pos x="1431890703" y="2147483647"/>
                </a:cxn>
                <a:cxn ang="0">
                  <a:pos x="212135722" y="2147483647"/>
                </a:cxn>
                <a:cxn ang="0">
                  <a:pos x="212135722" y="2147483647"/>
                </a:cxn>
                <a:cxn ang="0">
                  <a:pos x="795498046" y="1209510319"/>
                </a:cxn>
                <a:cxn ang="0">
                  <a:pos x="2147483647" y="483805437"/>
                </a:cxn>
              </a:cxnLst>
              <a:rect l="txL" t="txT" r="txR" b="txB"/>
              <a:pathLst>
                <a:path w="100" h="72">
                  <a:moveTo>
                    <a:pt x="89" y="12"/>
                  </a:moveTo>
                  <a:cubicBezTo>
                    <a:pt x="100" y="26"/>
                    <a:pt x="87" y="39"/>
                    <a:pt x="77" y="45"/>
                  </a:cubicBezTo>
                  <a:cubicBezTo>
                    <a:pt x="62" y="54"/>
                    <a:pt x="37" y="51"/>
                    <a:pt x="27" y="72"/>
                  </a:cubicBezTo>
                  <a:cubicBezTo>
                    <a:pt x="4" y="72"/>
                    <a:pt x="4" y="72"/>
                    <a:pt x="4" y="72"/>
                  </a:cubicBezTo>
                  <a:cubicBezTo>
                    <a:pt x="4" y="71"/>
                    <a:pt x="4" y="70"/>
                    <a:pt x="4" y="69"/>
                  </a:cubicBezTo>
                  <a:cubicBezTo>
                    <a:pt x="0" y="49"/>
                    <a:pt x="9" y="38"/>
                    <a:pt x="15" y="30"/>
                  </a:cubicBezTo>
                  <a:cubicBezTo>
                    <a:pt x="39" y="0"/>
                    <a:pt x="84" y="16"/>
                    <a:pt x="89" y="12"/>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9" name="Freeform 358"/>
            <p:cNvSpPr/>
            <p:nvPr/>
          </p:nvSpPr>
          <p:spPr>
            <a:xfrm flipH="1">
              <a:off x="7363610" y="2257623"/>
              <a:ext cx="654180" cy="392627"/>
            </a:xfrm>
            <a:custGeom>
              <a:avLst/>
              <a:gdLst>
                <a:gd name="txL" fmla="*/ 0 w 90"/>
                <a:gd name="txT" fmla="*/ 0 h 62"/>
                <a:gd name="txR" fmla="*/ 90 w 90"/>
                <a:gd name="txB" fmla="*/ 62 h 62"/>
              </a:gdLst>
              <a:ahLst/>
              <a:cxnLst>
                <a:cxn ang="0">
                  <a:pos x="2147483647" y="80203569"/>
                </a:cxn>
                <a:cxn ang="0">
                  <a:pos x="2147483647" y="1403603579"/>
                </a:cxn>
                <a:cxn ang="0">
                  <a:pos x="2147483647" y="1724430817"/>
                </a:cxn>
                <a:cxn ang="0">
                  <a:pos x="2147483647" y="1443708518"/>
                </a:cxn>
                <a:cxn ang="0">
                  <a:pos x="2147483647" y="1203091553"/>
                </a:cxn>
                <a:cxn ang="0">
                  <a:pos x="2147483647" y="1203091553"/>
                </a:cxn>
                <a:cxn ang="0">
                  <a:pos x="1532169450" y="1243196491"/>
                </a:cxn>
                <a:cxn ang="0">
                  <a:pos x="1003839324" y="1604121938"/>
                </a:cxn>
                <a:cxn ang="0">
                  <a:pos x="422665668" y="2147483647"/>
                </a:cxn>
                <a:cxn ang="0">
                  <a:pos x="475501588" y="2147483647"/>
                </a:cxn>
                <a:cxn ang="0">
                  <a:pos x="158500548" y="2147483647"/>
                </a:cxn>
                <a:cxn ang="0">
                  <a:pos x="105664600" y="2147483647"/>
                </a:cxn>
                <a:cxn ang="0">
                  <a:pos x="317001097" y="1564017000"/>
                </a:cxn>
                <a:cxn ang="0">
                  <a:pos x="1109503895" y="882264711"/>
                </a:cxn>
                <a:cxn ang="0">
                  <a:pos x="2147483647" y="441135522"/>
                </a:cxn>
                <a:cxn ang="0">
                  <a:pos x="2147483647" y="200512076"/>
                </a:cxn>
                <a:cxn ang="0">
                  <a:pos x="2147483647" y="80203569"/>
                </a:cxn>
              </a:cxnLst>
              <a:rect l="txL" t="txT" r="txR" b="txB"/>
              <a:pathLst>
                <a:path w="90" h="62">
                  <a:moveTo>
                    <a:pt x="79" y="2"/>
                  </a:moveTo>
                  <a:cubicBezTo>
                    <a:pt x="90" y="16"/>
                    <a:pt x="77" y="29"/>
                    <a:pt x="67" y="35"/>
                  </a:cubicBezTo>
                  <a:cubicBezTo>
                    <a:pt x="60" y="39"/>
                    <a:pt x="51" y="41"/>
                    <a:pt x="42" y="43"/>
                  </a:cubicBezTo>
                  <a:cubicBezTo>
                    <a:pt x="56" y="39"/>
                    <a:pt x="52" y="41"/>
                    <a:pt x="62" y="36"/>
                  </a:cubicBezTo>
                  <a:cubicBezTo>
                    <a:pt x="70" y="31"/>
                    <a:pt x="59" y="27"/>
                    <a:pt x="58" y="30"/>
                  </a:cubicBezTo>
                  <a:cubicBezTo>
                    <a:pt x="55" y="33"/>
                    <a:pt x="51" y="31"/>
                    <a:pt x="49" y="30"/>
                  </a:cubicBezTo>
                  <a:cubicBezTo>
                    <a:pt x="40" y="23"/>
                    <a:pt x="38" y="30"/>
                    <a:pt x="29" y="31"/>
                  </a:cubicBezTo>
                  <a:cubicBezTo>
                    <a:pt x="19" y="33"/>
                    <a:pt x="20" y="38"/>
                    <a:pt x="19" y="40"/>
                  </a:cubicBezTo>
                  <a:cubicBezTo>
                    <a:pt x="16" y="45"/>
                    <a:pt x="7" y="50"/>
                    <a:pt x="8" y="59"/>
                  </a:cubicBezTo>
                  <a:cubicBezTo>
                    <a:pt x="8" y="59"/>
                    <a:pt x="9" y="60"/>
                    <a:pt x="9" y="62"/>
                  </a:cubicBezTo>
                  <a:cubicBezTo>
                    <a:pt x="3" y="62"/>
                    <a:pt x="3" y="62"/>
                    <a:pt x="3" y="62"/>
                  </a:cubicBezTo>
                  <a:cubicBezTo>
                    <a:pt x="3" y="59"/>
                    <a:pt x="2" y="57"/>
                    <a:pt x="2" y="57"/>
                  </a:cubicBezTo>
                  <a:cubicBezTo>
                    <a:pt x="0" y="49"/>
                    <a:pt x="7" y="45"/>
                    <a:pt x="6" y="39"/>
                  </a:cubicBezTo>
                  <a:cubicBezTo>
                    <a:pt x="4" y="33"/>
                    <a:pt x="13" y="25"/>
                    <a:pt x="21" y="22"/>
                  </a:cubicBezTo>
                  <a:cubicBezTo>
                    <a:pt x="33" y="18"/>
                    <a:pt x="36" y="14"/>
                    <a:pt x="51" y="11"/>
                  </a:cubicBezTo>
                  <a:cubicBezTo>
                    <a:pt x="58" y="10"/>
                    <a:pt x="58" y="6"/>
                    <a:pt x="61" y="5"/>
                  </a:cubicBezTo>
                  <a:cubicBezTo>
                    <a:pt x="70" y="0"/>
                    <a:pt x="72" y="6"/>
                    <a:pt x="79" y="2"/>
                  </a:cubicBezTo>
                  <a:close/>
                </a:path>
              </a:pathLst>
            </a:custGeom>
            <a:solidFill>
              <a:srgbClr val="F590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0" name="Rectangle 359"/>
            <p:cNvSpPr/>
            <p:nvPr/>
          </p:nvSpPr>
          <p:spPr>
            <a:xfrm flipH="1">
              <a:off x="7440754" y="2268380"/>
              <a:ext cx="3086" cy="2689"/>
            </a:xfrm>
            <a:prstGeom prst="rect">
              <a:avLst/>
            </a:prstGeom>
            <a:solidFill>
              <a:srgbClr val="F590A9"/>
            </a:solidFill>
            <a:ln w="9525">
              <a:noFill/>
            </a:ln>
          </p:spPr>
          <p:txBody>
            <a:bodyPr/>
            <a:lstStyle/>
            <a:p>
              <a:pPr lvl="0"/>
              <a:endParaRPr lang="zh-CN" altLang="en-US" sz="2400" b="1" dirty="0">
                <a:latin typeface="印品黑体" panose="00000500000000000000" pitchFamily="2" charset="-122"/>
                <a:ea typeface="印品黑体" panose="00000500000000000000" pitchFamily="2" charset="-122"/>
              </a:endParaRPr>
            </a:p>
          </p:txBody>
        </p:sp>
        <p:sp>
          <p:nvSpPr>
            <p:cNvPr id="11" name="Freeform 360"/>
            <p:cNvSpPr/>
            <p:nvPr/>
          </p:nvSpPr>
          <p:spPr>
            <a:xfrm flipH="1">
              <a:off x="7406811" y="2268380"/>
              <a:ext cx="540007" cy="228584"/>
            </a:xfrm>
            <a:custGeom>
              <a:avLst/>
              <a:gdLst>
                <a:gd name="txL" fmla="*/ 0 w 74"/>
                <a:gd name="txT" fmla="*/ 0 h 36"/>
                <a:gd name="txR" fmla="*/ 74 w 74"/>
                <a:gd name="txB" fmla="*/ 36 h 36"/>
              </a:gdLst>
              <a:ahLst/>
              <a:cxnLst>
                <a:cxn ang="0">
                  <a:pos x="2147483647" y="0"/>
                </a:cxn>
                <a:cxn ang="0">
                  <a:pos x="2147483647" y="766022955"/>
                </a:cxn>
                <a:cxn ang="0">
                  <a:pos x="2147483647" y="1169188013"/>
                </a:cxn>
                <a:cxn ang="0">
                  <a:pos x="2147483647" y="927289097"/>
                </a:cxn>
                <a:cxn ang="0">
                  <a:pos x="2076823193" y="1007922069"/>
                </a:cxn>
                <a:cxn ang="0">
                  <a:pos x="1331299597" y="967602408"/>
                </a:cxn>
                <a:cxn ang="0">
                  <a:pos x="372765333" y="1290140645"/>
                </a:cxn>
                <a:cxn ang="0">
                  <a:pos x="106505419" y="1370773617"/>
                </a:cxn>
                <a:cxn ang="0">
                  <a:pos x="852028759" y="886969436"/>
                </a:cxn>
                <a:cxn ang="0">
                  <a:pos x="2147483647" y="443484718"/>
                </a:cxn>
                <a:cxn ang="0">
                  <a:pos x="2147483647" y="80632997"/>
                </a:cxn>
                <a:cxn ang="0">
                  <a:pos x="2147483647" y="0"/>
                </a:cxn>
              </a:cxnLst>
              <a:rect l="txL" t="txT" r="txR" b="txB"/>
              <a:pathLst>
                <a:path w="74" h="36">
                  <a:moveTo>
                    <a:pt x="69" y="0"/>
                  </a:moveTo>
                  <a:cubicBezTo>
                    <a:pt x="74" y="7"/>
                    <a:pt x="74" y="14"/>
                    <a:pt x="71" y="19"/>
                  </a:cubicBezTo>
                  <a:cubicBezTo>
                    <a:pt x="69" y="25"/>
                    <a:pt x="59" y="33"/>
                    <a:pt x="56" y="29"/>
                  </a:cubicBezTo>
                  <a:cubicBezTo>
                    <a:pt x="54" y="26"/>
                    <a:pt x="56" y="24"/>
                    <a:pt x="51" y="23"/>
                  </a:cubicBezTo>
                  <a:cubicBezTo>
                    <a:pt x="46" y="21"/>
                    <a:pt x="44" y="29"/>
                    <a:pt x="39" y="25"/>
                  </a:cubicBezTo>
                  <a:cubicBezTo>
                    <a:pt x="36" y="22"/>
                    <a:pt x="31" y="26"/>
                    <a:pt x="25" y="24"/>
                  </a:cubicBezTo>
                  <a:cubicBezTo>
                    <a:pt x="20" y="23"/>
                    <a:pt x="9" y="30"/>
                    <a:pt x="7" y="32"/>
                  </a:cubicBezTo>
                  <a:cubicBezTo>
                    <a:pt x="6" y="33"/>
                    <a:pt x="2" y="36"/>
                    <a:pt x="2" y="34"/>
                  </a:cubicBezTo>
                  <a:cubicBezTo>
                    <a:pt x="0" y="26"/>
                    <a:pt x="13" y="24"/>
                    <a:pt x="16" y="22"/>
                  </a:cubicBezTo>
                  <a:cubicBezTo>
                    <a:pt x="26" y="13"/>
                    <a:pt x="38" y="11"/>
                    <a:pt x="44" y="11"/>
                  </a:cubicBezTo>
                  <a:cubicBezTo>
                    <a:pt x="51" y="11"/>
                    <a:pt x="50" y="2"/>
                    <a:pt x="58" y="2"/>
                  </a:cubicBezTo>
                  <a:cubicBezTo>
                    <a:pt x="65" y="2"/>
                    <a:pt x="66" y="3"/>
                    <a:pt x="69" y="0"/>
                  </a:cubicBezTo>
                  <a:close/>
                </a:path>
              </a:pathLst>
            </a:custGeom>
            <a:solidFill>
              <a:srgbClr val="F589A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2" name="Freeform 361"/>
            <p:cNvSpPr/>
            <p:nvPr/>
          </p:nvSpPr>
          <p:spPr>
            <a:xfrm flipH="1">
              <a:off x="7878931" y="2478140"/>
              <a:ext cx="117259" cy="147908"/>
            </a:xfrm>
            <a:custGeom>
              <a:avLst/>
              <a:gdLst>
                <a:gd name="txL" fmla="*/ 0 w 16"/>
                <a:gd name="txT" fmla="*/ 0 h 23"/>
                <a:gd name="txR" fmla="*/ 16 w 16"/>
                <a:gd name="txB" fmla="*/ 23 h 23"/>
              </a:gdLst>
              <a:ahLst/>
              <a:cxnLst>
                <a:cxn ang="0">
                  <a:pos x="590809419" y="82712724"/>
                </a:cxn>
                <a:cxn ang="0">
                  <a:pos x="214840429" y="330838033"/>
                </a:cxn>
                <a:cxn ang="0">
                  <a:pos x="0" y="744388764"/>
                </a:cxn>
                <a:cxn ang="0">
                  <a:pos x="161128504" y="785745113"/>
                </a:cxn>
                <a:cxn ang="0">
                  <a:pos x="322257008" y="372194382"/>
                </a:cxn>
                <a:cxn ang="0">
                  <a:pos x="590809419" y="165419016"/>
                </a:cxn>
                <a:cxn ang="0">
                  <a:pos x="590809419" y="82712724"/>
                </a:cxn>
              </a:cxnLst>
              <a:rect l="txL" t="txT" r="txR" b="txB"/>
              <a:pathLst>
                <a:path w="16" h="23">
                  <a:moveTo>
                    <a:pt x="11" y="2"/>
                  </a:moveTo>
                  <a:cubicBezTo>
                    <a:pt x="10" y="3"/>
                    <a:pt x="5" y="3"/>
                    <a:pt x="4" y="8"/>
                  </a:cubicBezTo>
                  <a:cubicBezTo>
                    <a:pt x="3" y="11"/>
                    <a:pt x="0" y="15"/>
                    <a:pt x="0" y="18"/>
                  </a:cubicBezTo>
                  <a:cubicBezTo>
                    <a:pt x="0" y="22"/>
                    <a:pt x="3" y="23"/>
                    <a:pt x="3" y="19"/>
                  </a:cubicBezTo>
                  <a:cubicBezTo>
                    <a:pt x="3" y="16"/>
                    <a:pt x="5" y="12"/>
                    <a:pt x="6" y="9"/>
                  </a:cubicBezTo>
                  <a:cubicBezTo>
                    <a:pt x="6" y="6"/>
                    <a:pt x="9" y="5"/>
                    <a:pt x="11" y="4"/>
                  </a:cubicBezTo>
                  <a:cubicBezTo>
                    <a:pt x="16" y="0"/>
                    <a:pt x="13" y="0"/>
                    <a:pt x="11" y="2"/>
                  </a:cubicBezTo>
                  <a:close/>
                </a:path>
              </a:pathLst>
            </a:custGeom>
            <a:solidFill>
              <a:srgbClr val="F788A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3" name="Freeform 362"/>
            <p:cNvSpPr/>
            <p:nvPr/>
          </p:nvSpPr>
          <p:spPr>
            <a:xfrm flipH="1">
              <a:off x="7968418" y="2612601"/>
              <a:ext cx="37029" cy="37649"/>
            </a:xfrm>
            <a:custGeom>
              <a:avLst/>
              <a:gdLst>
                <a:gd name="txL" fmla="*/ 0 w 5"/>
                <a:gd name="txT" fmla="*/ 0 h 6"/>
                <a:gd name="txR" fmla="*/ 5 w 5"/>
                <a:gd name="txB" fmla="*/ 6 h 6"/>
              </a:gdLst>
              <a:ahLst/>
              <a:cxnLst>
                <a:cxn ang="0">
                  <a:pos x="274229379" y="236241223"/>
                </a:cxn>
                <a:cxn ang="0">
                  <a:pos x="274229379" y="236241223"/>
                </a:cxn>
                <a:cxn ang="0">
                  <a:pos x="109694697" y="157492041"/>
                </a:cxn>
                <a:cxn ang="0">
                  <a:pos x="109694697" y="236241223"/>
                </a:cxn>
                <a:cxn ang="0">
                  <a:pos x="274229379" y="236241223"/>
                </a:cxn>
              </a:cxnLst>
              <a:rect l="txL" t="txT" r="txR" b="txB"/>
              <a:pathLst>
                <a:path w="5" h="6">
                  <a:moveTo>
                    <a:pt x="5" y="6"/>
                  </a:moveTo>
                  <a:cubicBezTo>
                    <a:pt x="5" y="6"/>
                    <a:pt x="5" y="6"/>
                    <a:pt x="5" y="6"/>
                  </a:cubicBezTo>
                  <a:cubicBezTo>
                    <a:pt x="4" y="1"/>
                    <a:pt x="0" y="0"/>
                    <a:pt x="2" y="4"/>
                  </a:cubicBezTo>
                  <a:cubicBezTo>
                    <a:pt x="2" y="5"/>
                    <a:pt x="2" y="5"/>
                    <a:pt x="2" y="6"/>
                  </a:cubicBezTo>
                  <a:lnTo>
                    <a:pt x="5" y="6"/>
                  </a:lnTo>
                  <a:close/>
                </a:path>
              </a:pathLst>
            </a:custGeom>
            <a:solidFill>
              <a:srgbClr val="FC8AA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4" name="Freeform 363"/>
            <p:cNvSpPr/>
            <p:nvPr/>
          </p:nvSpPr>
          <p:spPr>
            <a:xfrm flipH="1">
              <a:off x="7412982" y="2268380"/>
              <a:ext cx="465949" cy="177489"/>
            </a:xfrm>
            <a:custGeom>
              <a:avLst/>
              <a:gdLst>
                <a:gd name="txL" fmla="*/ 0 w 64"/>
                <a:gd name="txT" fmla="*/ 0 h 28"/>
                <a:gd name="txR" fmla="*/ 64 w 64"/>
                <a:gd name="txB" fmla="*/ 28 h 28"/>
              </a:gdLst>
              <a:ahLst/>
              <a:cxnLst>
                <a:cxn ang="0">
                  <a:pos x="2147483647" y="0"/>
                </a:cxn>
                <a:cxn ang="0">
                  <a:pos x="2147483647" y="522362861"/>
                </a:cxn>
                <a:cxn ang="0">
                  <a:pos x="2147483647" y="723267676"/>
                </a:cxn>
                <a:cxn ang="0">
                  <a:pos x="2147483647" y="763449907"/>
                </a:cxn>
                <a:cxn ang="0">
                  <a:pos x="1749164887" y="723267676"/>
                </a:cxn>
                <a:cxn ang="0">
                  <a:pos x="1113101122" y="803632138"/>
                </a:cxn>
                <a:cxn ang="0">
                  <a:pos x="371033669" y="1004537151"/>
                </a:cxn>
                <a:cxn ang="0">
                  <a:pos x="371033669" y="924179028"/>
                </a:cxn>
                <a:cxn ang="0">
                  <a:pos x="1166110076" y="683085445"/>
                </a:cxn>
                <a:cxn ang="0">
                  <a:pos x="1749164887" y="482180630"/>
                </a:cxn>
                <a:cxn ang="0">
                  <a:pos x="2147483647" y="281269376"/>
                </a:cxn>
                <a:cxn ang="0">
                  <a:pos x="2147483647" y="0"/>
                </a:cxn>
              </a:cxnLst>
              <a:rect l="txL" t="txT" r="txR" b="txB"/>
              <a:pathLst>
                <a:path w="64" h="28">
                  <a:moveTo>
                    <a:pt x="60" y="0"/>
                  </a:moveTo>
                  <a:cubicBezTo>
                    <a:pt x="64" y="5"/>
                    <a:pt x="64" y="10"/>
                    <a:pt x="64" y="13"/>
                  </a:cubicBezTo>
                  <a:cubicBezTo>
                    <a:pt x="63" y="16"/>
                    <a:pt x="60" y="19"/>
                    <a:pt x="55" y="18"/>
                  </a:cubicBezTo>
                  <a:cubicBezTo>
                    <a:pt x="48" y="23"/>
                    <a:pt x="49" y="18"/>
                    <a:pt x="44" y="19"/>
                  </a:cubicBezTo>
                  <a:cubicBezTo>
                    <a:pt x="40" y="20"/>
                    <a:pt x="41" y="18"/>
                    <a:pt x="33" y="18"/>
                  </a:cubicBezTo>
                  <a:cubicBezTo>
                    <a:pt x="32" y="18"/>
                    <a:pt x="28" y="21"/>
                    <a:pt x="21" y="20"/>
                  </a:cubicBezTo>
                  <a:cubicBezTo>
                    <a:pt x="15" y="20"/>
                    <a:pt x="10" y="23"/>
                    <a:pt x="7" y="25"/>
                  </a:cubicBezTo>
                  <a:cubicBezTo>
                    <a:pt x="4" y="27"/>
                    <a:pt x="0" y="28"/>
                    <a:pt x="7" y="23"/>
                  </a:cubicBezTo>
                  <a:cubicBezTo>
                    <a:pt x="16" y="16"/>
                    <a:pt x="16" y="18"/>
                    <a:pt x="22" y="17"/>
                  </a:cubicBezTo>
                  <a:cubicBezTo>
                    <a:pt x="26" y="15"/>
                    <a:pt x="28" y="12"/>
                    <a:pt x="33" y="12"/>
                  </a:cubicBezTo>
                  <a:cubicBezTo>
                    <a:pt x="40" y="12"/>
                    <a:pt x="45" y="10"/>
                    <a:pt x="46" y="7"/>
                  </a:cubicBezTo>
                  <a:cubicBezTo>
                    <a:pt x="48" y="1"/>
                    <a:pt x="58" y="7"/>
                    <a:pt x="60" y="0"/>
                  </a:cubicBezTo>
                  <a:close/>
                </a:path>
              </a:pathLst>
            </a:custGeom>
            <a:solidFill>
              <a:srgbClr val="F5829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5" name="Freeform 364"/>
            <p:cNvSpPr/>
            <p:nvPr/>
          </p:nvSpPr>
          <p:spPr>
            <a:xfrm flipH="1">
              <a:off x="7610470" y="2427045"/>
              <a:ext cx="336347" cy="223206"/>
            </a:xfrm>
            <a:custGeom>
              <a:avLst/>
              <a:gdLst>
                <a:gd name="txL" fmla="*/ 0 w 46"/>
                <a:gd name="txT" fmla="*/ 0 h 35"/>
                <a:gd name="txR" fmla="*/ 46 w 46"/>
                <a:gd name="txB" fmla="*/ 35 h 35"/>
              </a:gdLst>
              <a:ahLst/>
              <a:cxnLst>
                <a:cxn ang="0">
                  <a:pos x="1550449934" y="691390049"/>
                </a:cxn>
                <a:cxn ang="0">
                  <a:pos x="374244523" y="1423454590"/>
                </a:cxn>
                <a:cxn ang="0">
                  <a:pos x="53464546" y="1423454590"/>
                </a:cxn>
                <a:cxn ang="0">
                  <a:pos x="53464546" y="1057422419"/>
                </a:cxn>
                <a:cxn ang="0">
                  <a:pos x="534638231" y="569379325"/>
                </a:cxn>
                <a:cxn ang="0">
                  <a:pos x="1443520871" y="284689663"/>
                </a:cxn>
                <a:cxn ang="0">
                  <a:pos x="2147483647" y="447368601"/>
                </a:cxn>
                <a:cxn ang="0">
                  <a:pos x="1550449934" y="691390049"/>
                </a:cxn>
              </a:cxnLst>
              <a:rect l="txL" t="txT" r="txR" b="txB"/>
              <a:pathLst>
                <a:path w="46" h="35">
                  <a:moveTo>
                    <a:pt x="29" y="17"/>
                  </a:moveTo>
                  <a:cubicBezTo>
                    <a:pt x="20" y="20"/>
                    <a:pt x="12" y="25"/>
                    <a:pt x="7" y="35"/>
                  </a:cubicBezTo>
                  <a:cubicBezTo>
                    <a:pt x="1" y="35"/>
                    <a:pt x="1" y="35"/>
                    <a:pt x="1" y="35"/>
                  </a:cubicBezTo>
                  <a:cubicBezTo>
                    <a:pt x="1" y="32"/>
                    <a:pt x="0" y="30"/>
                    <a:pt x="1" y="26"/>
                  </a:cubicBezTo>
                  <a:cubicBezTo>
                    <a:pt x="2" y="21"/>
                    <a:pt x="7" y="19"/>
                    <a:pt x="10" y="14"/>
                  </a:cubicBezTo>
                  <a:cubicBezTo>
                    <a:pt x="16" y="6"/>
                    <a:pt x="22" y="10"/>
                    <a:pt x="27" y="7"/>
                  </a:cubicBezTo>
                  <a:cubicBezTo>
                    <a:pt x="37" y="0"/>
                    <a:pt x="46" y="8"/>
                    <a:pt x="42" y="11"/>
                  </a:cubicBezTo>
                  <a:cubicBezTo>
                    <a:pt x="40" y="12"/>
                    <a:pt x="34" y="15"/>
                    <a:pt x="29" y="17"/>
                  </a:cubicBezTo>
                  <a:close/>
                </a:path>
              </a:pathLst>
            </a:custGeom>
            <a:solidFill>
              <a:srgbClr val="FC9F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 name="Freeform 365"/>
            <p:cNvSpPr/>
            <p:nvPr/>
          </p:nvSpPr>
          <p:spPr>
            <a:xfrm flipH="1">
              <a:off x="7647499" y="2478140"/>
              <a:ext cx="277718" cy="172111"/>
            </a:xfrm>
            <a:custGeom>
              <a:avLst/>
              <a:gdLst>
                <a:gd name="txL" fmla="*/ 0 w 38"/>
                <a:gd name="txT" fmla="*/ 0 h 27"/>
                <a:gd name="txR" fmla="*/ 38 w 38"/>
                <a:gd name="txB" fmla="*/ 27 h 27"/>
              </a:gdLst>
              <a:ahLst/>
              <a:cxnLst>
                <a:cxn ang="0">
                  <a:pos x="1175068693" y="446972340"/>
                </a:cxn>
                <a:cxn ang="0">
                  <a:pos x="213645505" y="1097118471"/>
                </a:cxn>
                <a:cxn ang="0">
                  <a:pos x="53409549" y="1097118471"/>
                </a:cxn>
                <a:cxn ang="0">
                  <a:pos x="53409549" y="772045306"/>
                </a:cxn>
                <a:cxn ang="0">
                  <a:pos x="1014832780" y="162536533"/>
                </a:cxn>
                <a:cxn ang="0">
                  <a:pos x="1709193276" y="40630946"/>
                </a:cxn>
                <a:cxn ang="0">
                  <a:pos x="1175068693" y="446972340"/>
                </a:cxn>
              </a:cxnLst>
              <a:rect l="txL" t="txT" r="txR" b="txB"/>
              <a:pathLst>
                <a:path w="38" h="27">
                  <a:moveTo>
                    <a:pt x="22" y="11"/>
                  </a:moveTo>
                  <a:cubicBezTo>
                    <a:pt x="15" y="14"/>
                    <a:pt x="8" y="18"/>
                    <a:pt x="4" y="27"/>
                  </a:cubicBezTo>
                  <a:cubicBezTo>
                    <a:pt x="1" y="27"/>
                    <a:pt x="1" y="27"/>
                    <a:pt x="1" y="27"/>
                  </a:cubicBezTo>
                  <a:cubicBezTo>
                    <a:pt x="1" y="24"/>
                    <a:pt x="0" y="22"/>
                    <a:pt x="1" y="19"/>
                  </a:cubicBezTo>
                  <a:cubicBezTo>
                    <a:pt x="2" y="12"/>
                    <a:pt x="10" y="5"/>
                    <a:pt x="19" y="4"/>
                  </a:cubicBezTo>
                  <a:cubicBezTo>
                    <a:pt x="27" y="4"/>
                    <a:pt x="30" y="0"/>
                    <a:pt x="32" y="1"/>
                  </a:cubicBezTo>
                  <a:cubicBezTo>
                    <a:pt x="38" y="3"/>
                    <a:pt x="26" y="9"/>
                    <a:pt x="22" y="11"/>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7" name="Freeform 366"/>
            <p:cNvSpPr/>
            <p:nvPr/>
          </p:nvSpPr>
          <p:spPr>
            <a:xfrm flipH="1">
              <a:off x="7990018" y="2505032"/>
              <a:ext cx="64801" cy="145218"/>
            </a:xfrm>
            <a:custGeom>
              <a:avLst/>
              <a:gdLst>
                <a:gd name="txL" fmla="*/ 0 w 9"/>
                <a:gd name="txT" fmla="*/ 0 h 23"/>
                <a:gd name="txR" fmla="*/ 9 w 9"/>
                <a:gd name="txB" fmla="*/ 23 h 23"/>
              </a:gdLst>
              <a:ahLst/>
              <a:cxnLst>
                <a:cxn ang="0">
                  <a:pos x="259211203" y="79730994"/>
                </a:cxn>
                <a:cxn ang="0">
                  <a:pos x="51840792" y="398642318"/>
                </a:cxn>
                <a:cxn ang="0">
                  <a:pos x="51840792" y="837150318"/>
                </a:cxn>
                <a:cxn ang="0">
                  <a:pos x="51840792" y="837150318"/>
                </a:cxn>
                <a:cxn ang="0">
                  <a:pos x="51840792" y="916881287"/>
                </a:cxn>
                <a:cxn ang="0">
                  <a:pos x="311051981" y="916881287"/>
                </a:cxn>
                <a:cxn ang="0">
                  <a:pos x="311051981" y="558104355"/>
                </a:cxn>
                <a:cxn ang="0">
                  <a:pos x="362892759" y="239186693"/>
                </a:cxn>
                <a:cxn ang="0">
                  <a:pos x="311051981" y="79730994"/>
                </a:cxn>
                <a:cxn ang="0">
                  <a:pos x="259211203" y="79730994"/>
                </a:cxn>
              </a:cxnLst>
              <a:rect l="txL" t="txT" r="txR" b="txB"/>
              <a:pathLst>
                <a:path w="9" h="23">
                  <a:moveTo>
                    <a:pt x="5" y="2"/>
                  </a:moveTo>
                  <a:cubicBezTo>
                    <a:pt x="2" y="4"/>
                    <a:pt x="2" y="6"/>
                    <a:pt x="1" y="10"/>
                  </a:cubicBezTo>
                  <a:cubicBezTo>
                    <a:pt x="1" y="13"/>
                    <a:pt x="0" y="18"/>
                    <a:pt x="1" y="21"/>
                  </a:cubicBezTo>
                  <a:cubicBezTo>
                    <a:pt x="1" y="21"/>
                    <a:pt x="1" y="21"/>
                    <a:pt x="1" y="21"/>
                  </a:cubicBezTo>
                  <a:cubicBezTo>
                    <a:pt x="1" y="22"/>
                    <a:pt x="1" y="22"/>
                    <a:pt x="1" y="23"/>
                  </a:cubicBezTo>
                  <a:cubicBezTo>
                    <a:pt x="6" y="23"/>
                    <a:pt x="6" y="23"/>
                    <a:pt x="6" y="23"/>
                  </a:cubicBezTo>
                  <a:cubicBezTo>
                    <a:pt x="5" y="18"/>
                    <a:pt x="6" y="18"/>
                    <a:pt x="6" y="14"/>
                  </a:cubicBezTo>
                  <a:cubicBezTo>
                    <a:pt x="6" y="11"/>
                    <a:pt x="7" y="9"/>
                    <a:pt x="7" y="6"/>
                  </a:cubicBezTo>
                  <a:cubicBezTo>
                    <a:pt x="7" y="6"/>
                    <a:pt x="9" y="0"/>
                    <a:pt x="6" y="2"/>
                  </a:cubicBezTo>
                  <a:cubicBezTo>
                    <a:pt x="5" y="2"/>
                    <a:pt x="5" y="2"/>
                    <a:pt x="5" y="2"/>
                  </a:cubicBezTo>
                  <a:close/>
                </a:path>
              </a:pathLst>
            </a:custGeom>
            <a:solidFill>
              <a:srgbClr val="FA93A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8" name="Freeform 367"/>
            <p:cNvSpPr/>
            <p:nvPr/>
          </p:nvSpPr>
          <p:spPr>
            <a:xfrm flipH="1">
              <a:off x="7363610" y="2257623"/>
              <a:ext cx="108001" cy="392627"/>
            </a:xfrm>
            <a:custGeom>
              <a:avLst/>
              <a:gdLst>
                <a:gd name="txL" fmla="*/ 0 w 15"/>
                <a:gd name="txT" fmla="*/ 0 h 62"/>
                <a:gd name="txR" fmla="*/ 15 w 15"/>
                <a:gd name="txB" fmla="*/ 62 h 62"/>
              </a:gdLst>
              <a:ahLst/>
              <a:cxnLst>
                <a:cxn ang="0">
                  <a:pos x="725773960" y="200512076"/>
                </a:cxn>
                <a:cxn ang="0">
                  <a:pos x="414731047" y="320826941"/>
                </a:cxn>
                <a:cxn ang="0">
                  <a:pos x="570252560" y="1203091553"/>
                </a:cxn>
                <a:cxn ang="0">
                  <a:pos x="259202447" y="2147483647"/>
                </a:cxn>
                <a:cxn ang="0">
                  <a:pos x="0" y="2147483647"/>
                </a:cxn>
                <a:cxn ang="0">
                  <a:pos x="311042913" y="1162986614"/>
                </a:cxn>
                <a:cxn ang="0">
                  <a:pos x="155521457" y="240617064"/>
                </a:cxn>
                <a:cxn ang="0">
                  <a:pos x="725773960" y="200512076"/>
                </a:cxn>
              </a:cxnLst>
              <a:rect l="txL" t="txT" r="txR" b="txB"/>
              <a:pathLst>
                <a:path w="15" h="62">
                  <a:moveTo>
                    <a:pt x="14" y="5"/>
                  </a:moveTo>
                  <a:cubicBezTo>
                    <a:pt x="11" y="5"/>
                    <a:pt x="9" y="5"/>
                    <a:pt x="8" y="8"/>
                  </a:cubicBezTo>
                  <a:cubicBezTo>
                    <a:pt x="7" y="13"/>
                    <a:pt x="10" y="19"/>
                    <a:pt x="11" y="30"/>
                  </a:cubicBezTo>
                  <a:cubicBezTo>
                    <a:pt x="11" y="42"/>
                    <a:pt x="8" y="52"/>
                    <a:pt x="5"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C4B380">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9" name="Freeform 368"/>
            <p:cNvSpPr/>
            <p:nvPr/>
          </p:nvSpPr>
          <p:spPr>
            <a:xfrm flipH="1">
              <a:off x="7363610" y="2257623"/>
              <a:ext cx="108001" cy="392627"/>
            </a:xfrm>
            <a:custGeom>
              <a:avLst/>
              <a:gdLst>
                <a:gd name="txL" fmla="*/ 0 w 15"/>
                <a:gd name="txT" fmla="*/ 0 h 62"/>
                <a:gd name="txR" fmla="*/ 15 w 15"/>
                <a:gd name="txB" fmla="*/ 62 h 62"/>
              </a:gdLst>
              <a:ahLst/>
              <a:cxnLst>
                <a:cxn ang="0">
                  <a:pos x="725773960" y="200512076"/>
                </a:cxn>
                <a:cxn ang="0">
                  <a:pos x="311042913" y="320826941"/>
                </a:cxn>
                <a:cxn ang="0">
                  <a:pos x="414731047" y="1122881676"/>
                </a:cxn>
                <a:cxn ang="0">
                  <a:pos x="103680962" y="2147483647"/>
                </a:cxn>
                <a:cxn ang="0">
                  <a:pos x="0" y="2147483647"/>
                </a:cxn>
                <a:cxn ang="0">
                  <a:pos x="311042913" y="1162986614"/>
                </a:cxn>
                <a:cxn ang="0">
                  <a:pos x="155521457" y="240617064"/>
                </a:cxn>
                <a:cxn ang="0">
                  <a:pos x="725773960" y="200512076"/>
                </a:cxn>
              </a:cxnLst>
              <a:rect l="txL" t="txT" r="txR" b="txB"/>
              <a:pathLst>
                <a:path w="15" h="62">
                  <a:moveTo>
                    <a:pt x="14" y="5"/>
                  </a:moveTo>
                  <a:cubicBezTo>
                    <a:pt x="11" y="5"/>
                    <a:pt x="7" y="4"/>
                    <a:pt x="6" y="8"/>
                  </a:cubicBezTo>
                  <a:cubicBezTo>
                    <a:pt x="5" y="13"/>
                    <a:pt x="8" y="18"/>
                    <a:pt x="8" y="28"/>
                  </a:cubicBezTo>
                  <a:cubicBezTo>
                    <a:pt x="9" y="41"/>
                    <a:pt x="5" y="52"/>
                    <a:pt x="2"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B8A76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0" name="Freeform 369"/>
            <p:cNvSpPr/>
            <p:nvPr/>
          </p:nvSpPr>
          <p:spPr>
            <a:xfrm flipH="1">
              <a:off x="6336054" y="1811211"/>
              <a:ext cx="166631" cy="56474"/>
            </a:xfrm>
            <a:custGeom>
              <a:avLst/>
              <a:gdLst>
                <a:gd name="txL" fmla="*/ 0 w 23"/>
                <a:gd name="txT" fmla="*/ 0 h 9"/>
                <a:gd name="txR" fmla="*/ 23 w 23"/>
                <a:gd name="txB" fmla="*/ 9 h 9"/>
              </a:gdLst>
              <a:ahLst/>
              <a:cxnLst>
                <a:cxn ang="0">
                  <a:pos x="1207212668" y="275618201"/>
                </a:cxn>
                <a:cxn ang="0">
                  <a:pos x="1154723920" y="354368023"/>
                </a:cxn>
                <a:cxn ang="0">
                  <a:pos x="1102235173" y="354368023"/>
                </a:cxn>
                <a:cxn ang="0">
                  <a:pos x="1049753670" y="354368023"/>
                </a:cxn>
                <a:cxn ang="0">
                  <a:pos x="472384352" y="196868330"/>
                </a:cxn>
                <a:cxn ang="0">
                  <a:pos x="52488762" y="354368023"/>
                </a:cxn>
                <a:cxn ang="0">
                  <a:pos x="682339455" y="39374923"/>
                </a:cxn>
                <a:cxn ang="0">
                  <a:pos x="1207212668" y="275618201"/>
                </a:cxn>
              </a:cxnLst>
              <a:rect l="txL" t="txT" r="txR" b="txB"/>
              <a:pathLst>
                <a:path w="23" h="9">
                  <a:moveTo>
                    <a:pt x="23" y="7"/>
                  </a:moveTo>
                  <a:cubicBezTo>
                    <a:pt x="23" y="7"/>
                    <a:pt x="22" y="9"/>
                    <a:pt x="22" y="9"/>
                  </a:cubicBezTo>
                  <a:cubicBezTo>
                    <a:pt x="21" y="9"/>
                    <a:pt x="21" y="9"/>
                    <a:pt x="21" y="9"/>
                  </a:cubicBezTo>
                  <a:cubicBezTo>
                    <a:pt x="20" y="9"/>
                    <a:pt x="20" y="9"/>
                    <a:pt x="20" y="9"/>
                  </a:cubicBezTo>
                  <a:cubicBezTo>
                    <a:pt x="18" y="5"/>
                    <a:pt x="13" y="4"/>
                    <a:pt x="9" y="5"/>
                  </a:cubicBezTo>
                  <a:cubicBezTo>
                    <a:pt x="7" y="6"/>
                    <a:pt x="3" y="7"/>
                    <a:pt x="1" y="9"/>
                  </a:cubicBezTo>
                  <a:cubicBezTo>
                    <a:pt x="0" y="7"/>
                    <a:pt x="8" y="2"/>
                    <a:pt x="13" y="1"/>
                  </a:cubicBezTo>
                  <a:cubicBezTo>
                    <a:pt x="17" y="0"/>
                    <a:pt x="22" y="3"/>
                    <a:pt x="23" y="7"/>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1" name="Freeform 370"/>
            <p:cNvSpPr/>
            <p:nvPr/>
          </p:nvSpPr>
          <p:spPr>
            <a:xfrm flipH="1">
              <a:off x="6336054" y="1811211"/>
              <a:ext cx="166631" cy="56474"/>
            </a:xfrm>
            <a:custGeom>
              <a:avLst/>
              <a:gdLst>
                <a:gd name="txL" fmla="*/ 0 w 23"/>
                <a:gd name="txT" fmla="*/ 0 h 9"/>
                <a:gd name="txR" fmla="*/ 23 w 23"/>
                <a:gd name="txB" fmla="*/ 9 h 9"/>
              </a:gdLst>
              <a:ahLst/>
              <a:cxnLst>
                <a:cxn ang="0">
                  <a:pos x="1207212668" y="275618201"/>
                </a:cxn>
                <a:cxn ang="0">
                  <a:pos x="1154723920" y="354368023"/>
                </a:cxn>
                <a:cxn ang="0">
                  <a:pos x="1102235173" y="354368023"/>
                </a:cxn>
                <a:cxn ang="0">
                  <a:pos x="1049753670" y="354368023"/>
                </a:cxn>
                <a:cxn ang="0">
                  <a:pos x="472384352" y="196868330"/>
                </a:cxn>
                <a:cxn ang="0">
                  <a:pos x="52488762" y="354368023"/>
                </a:cxn>
                <a:cxn ang="0">
                  <a:pos x="682339455" y="39374923"/>
                </a:cxn>
                <a:cxn ang="0">
                  <a:pos x="1207212668" y="275618201"/>
                </a:cxn>
              </a:cxnLst>
              <a:rect l="txL" t="txT" r="txR" b="txB"/>
              <a:pathLst>
                <a:path w="23" h="9">
                  <a:moveTo>
                    <a:pt x="23" y="7"/>
                  </a:moveTo>
                  <a:cubicBezTo>
                    <a:pt x="23" y="7"/>
                    <a:pt x="22" y="8"/>
                    <a:pt x="22" y="9"/>
                  </a:cubicBezTo>
                  <a:cubicBezTo>
                    <a:pt x="21" y="9"/>
                    <a:pt x="21" y="9"/>
                    <a:pt x="21" y="9"/>
                  </a:cubicBezTo>
                  <a:cubicBezTo>
                    <a:pt x="20" y="9"/>
                    <a:pt x="20" y="9"/>
                    <a:pt x="20" y="9"/>
                  </a:cubicBezTo>
                  <a:cubicBezTo>
                    <a:pt x="18" y="5"/>
                    <a:pt x="13" y="3"/>
                    <a:pt x="9" y="5"/>
                  </a:cubicBezTo>
                  <a:cubicBezTo>
                    <a:pt x="7" y="5"/>
                    <a:pt x="3" y="7"/>
                    <a:pt x="1" y="9"/>
                  </a:cubicBezTo>
                  <a:cubicBezTo>
                    <a:pt x="0" y="7"/>
                    <a:pt x="8" y="2"/>
                    <a:pt x="13" y="1"/>
                  </a:cubicBezTo>
                  <a:cubicBezTo>
                    <a:pt x="17" y="0"/>
                    <a:pt x="22" y="3"/>
                    <a:pt x="23" y="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2" name="Freeform 371"/>
            <p:cNvSpPr/>
            <p:nvPr/>
          </p:nvSpPr>
          <p:spPr>
            <a:xfrm flipH="1">
              <a:off x="6336054" y="1819279"/>
              <a:ext cx="108001" cy="48406"/>
            </a:xfrm>
            <a:custGeom>
              <a:avLst/>
              <a:gdLst>
                <a:gd name="txL" fmla="*/ 0 w 15"/>
                <a:gd name="txT" fmla="*/ 0 h 8"/>
                <a:gd name="txR" fmla="*/ 15 w 15"/>
                <a:gd name="txB" fmla="*/ 8 h 8"/>
              </a:gdLst>
              <a:ahLst/>
              <a:cxnLst>
                <a:cxn ang="0">
                  <a:pos x="725773960" y="219666418"/>
                </a:cxn>
                <a:cxn ang="0">
                  <a:pos x="673933494" y="183059350"/>
                </a:cxn>
                <a:cxn ang="0">
                  <a:pos x="518412093" y="109833209"/>
                </a:cxn>
                <a:cxn ang="0">
                  <a:pos x="622093027" y="256279489"/>
                </a:cxn>
                <a:cxn ang="0">
                  <a:pos x="570252560" y="219666418"/>
                </a:cxn>
                <a:cxn ang="0">
                  <a:pos x="466571514" y="146446280"/>
                </a:cxn>
                <a:cxn ang="0">
                  <a:pos x="311042913" y="109833209"/>
                </a:cxn>
                <a:cxn ang="0">
                  <a:pos x="103680962" y="109833209"/>
                </a:cxn>
                <a:cxn ang="0">
                  <a:pos x="414731047" y="0"/>
                </a:cxn>
                <a:cxn ang="0">
                  <a:pos x="673933494" y="73226165"/>
                </a:cxn>
                <a:cxn ang="0">
                  <a:pos x="725773960" y="219666418"/>
                </a:cxn>
              </a:cxnLst>
              <a:rect l="txL" t="txT" r="txR" b="txB"/>
              <a:pathLst>
                <a:path w="15" h="8">
                  <a:moveTo>
                    <a:pt x="14" y="6"/>
                  </a:moveTo>
                  <a:cubicBezTo>
                    <a:pt x="14" y="8"/>
                    <a:pt x="13" y="6"/>
                    <a:pt x="13" y="5"/>
                  </a:cubicBezTo>
                  <a:cubicBezTo>
                    <a:pt x="13" y="5"/>
                    <a:pt x="11" y="3"/>
                    <a:pt x="10" y="3"/>
                  </a:cubicBezTo>
                  <a:cubicBezTo>
                    <a:pt x="10" y="3"/>
                    <a:pt x="13" y="5"/>
                    <a:pt x="12" y="7"/>
                  </a:cubicBezTo>
                  <a:cubicBezTo>
                    <a:pt x="12" y="8"/>
                    <a:pt x="12" y="7"/>
                    <a:pt x="11" y="6"/>
                  </a:cubicBezTo>
                  <a:cubicBezTo>
                    <a:pt x="10" y="5"/>
                    <a:pt x="11" y="5"/>
                    <a:pt x="9" y="4"/>
                  </a:cubicBezTo>
                  <a:cubicBezTo>
                    <a:pt x="8" y="4"/>
                    <a:pt x="8" y="3"/>
                    <a:pt x="6" y="3"/>
                  </a:cubicBezTo>
                  <a:cubicBezTo>
                    <a:pt x="5" y="3"/>
                    <a:pt x="5" y="2"/>
                    <a:pt x="2" y="3"/>
                  </a:cubicBezTo>
                  <a:cubicBezTo>
                    <a:pt x="0" y="3"/>
                    <a:pt x="3" y="0"/>
                    <a:pt x="8" y="0"/>
                  </a:cubicBezTo>
                  <a:cubicBezTo>
                    <a:pt x="9" y="0"/>
                    <a:pt x="12" y="0"/>
                    <a:pt x="13" y="2"/>
                  </a:cubicBezTo>
                  <a:cubicBezTo>
                    <a:pt x="14" y="4"/>
                    <a:pt x="15" y="5"/>
                    <a:pt x="14" y="6"/>
                  </a:cubicBezTo>
                  <a:close/>
                </a:path>
              </a:pathLst>
            </a:custGeom>
            <a:solidFill>
              <a:srgbClr val="FA8E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3" name="Freeform 372"/>
            <p:cNvSpPr/>
            <p:nvPr/>
          </p:nvSpPr>
          <p:spPr>
            <a:xfrm flipH="1">
              <a:off x="6336054" y="1730534"/>
              <a:ext cx="1092357" cy="564738"/>
            </a:xfrm>
            <a:custGeom>
              <a:avLst/>
              <a:gdLst>
                <a:gd name="txL" fmla="*/ 0 w 150"/>
                <a:gd name="txT" fmla="*/ 0 h 89"/>
                <a:gd name="txR" fmla="*/ 150 w 150"/>
                <a:gd name="txB" fmla="*/ 89 h 89"/>
              </a:gdLst>
              <a:ahLst/>
              <a:cxnLst>
                <a:cxn ang="0">
                  <a:pos x="0" y="2147483647"/>
                </a:cxn>
                <a:cxn ang="0">
                  <a:pos x="2147483647" y="2147483647"/>
                </a:cxn>
                <a:cxn ang="0">
                  <a:pos x="2147483647" y="926068873"/>
                </a:cxn>
                <a:cxn ang="0">
                  <a:pos x="2147483647" y="805271893"/>
                </a:cxn>
                <a:cxn ang="0">
                  <a:pos x="2147483647" y="362371410"/>
                </a:cxn>
                <a:cxn ang="0">
                  <a:pos x="0" y="2147483647"/>
                </a:cxn>
              </a:cxnLst>
              <a:rect l="txL" t="txT" r="txR" b="txB"/>
              <a:pathLst>
                <a:path w="150" h="89">
                  <a:moveTo>
                    <a:pt x="0" y="87"/>
                  </a:moveTo>
                  <a:cubicBezTo>
                    <a:pt x="44" y="89"/>
                    <a:pt x="71" y="76"/>
                    <a:pt x="92" y="62"/>
                  </a:cubicBezTo>
                  <a:cubicBezTo>
                    <a:pt x="103" y="55"/>
                    <a:pt x="117" y="35"/>
                    <a:pt x="129" y="23"/>
                  </a:cubicBezTo>
                  <a:cubicBezTo>
                    <a:pt x="134" y="17"/>
                    <a:pt x="147" y="13"/>
                    <a:pt x="150" y="20"/>
                  </a:cubicBezTo>
                  <a:cubicBezTo>
                    <a:pt x="150" y="10"/>
                    <a:pt x="127" y="0"/>
                    <a:pt x="104" y="9"/>
                  </a:cubicBezTo>
                  <a:cubicBezTo>
                    <a:pt x="90" y="14"/>
                    <a:pt x="14" y="43"/>
                    <a:pt x="0" y="87"/>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4" name="Freeform 373"/>
            <p:cNvSpPr/>
            <p:nvPr/>
          </p:nvSpPr>
          <p:spPr>
            <a:xfrm flipH="1">
              <a:off x="6336054" y="1730534"/>
              <a:ext cx="1092357" cy="564738"/>
            </a:xfrm>
            <a:custGeom>
              <a:avLst/>
              <a:gdLst>
                <a:gd name="txL" fmla="*/ 0 w 150"/>
                <a:gd name="txT" fmla="*/ 0 h 89"/>
                <a:gd name="txR" fmla="*/ 150 w 150"/>
                <a:gd name="txB" fmla="*/ 89 h 89"/>
              </a:gdLst>
              <a:ahLst/>
              <a:cxnLst>
                <a:cxn ang="0">
                  <a:pos x="0" y="2147483647"/>
                </a:cxn>
                <a:cxn ang="0">
                  <a:pos x="2147483647" y="2147483647"/>
                </a:cxn>
                <a:cxn ang="0">
                  <a:pos x="2147483647" y="885801164"/>
                </a:cxn>
                <a:cxn ang="0">
                  <a:pos x="2147483647" y="805271893"/>
                </a:cxn>
                <a:cxn ang="0">
                  <a:pos x="2147483647" y="362371410"/>
                </a:cxn>
                <a:cxn ang="0">
                  <a:pos x="0" y="2147483647"/>
                </a:cxn>
              </a:cxnLst>
              <a:rect l="txL" t="txT" r="txR" b="txB"/>
              <a:pathLst>
                <a:path w="150" h="89">
                  <a:moveTo>
                    <a:pt x="0" y="87"/>
                  </a:moveTo>
                  <a:cubicBezTo>
                    <a:pt x="44" y="89"/>
                    <a:pt x="70" y="73"/>
                    <a:pt x="87" y="62"/>
                  </a:cubicBezTo>
                  <a:cubicBezTo>
                    <a:pt x="102" y="53"/>
                    <a:pt x="117" y="35"/>
                    <a:pt x="128" y="22"/>
                  </a:cubicBezTo>
                  <a:cubicBezTo>
                    <a:pt x="134" y="17"/>
                    <a:pt x="147" y="12"/>
                    <a:pt x="150" y="20"/>
                  </a:cubicBezTo>
                  <a:cubicBezTo>
                    <a:pt x="150" y="10"/>
                    <a:pt x="127" y="0"/>
                    <a:pt x="103" y="9"/>
                  </a:cubicBezTo>
                  <a:cubicBezTo>
                    <a:pt x="90" y="14"/>
                    <a:pt x="14" y="43"/>
                    <a:pt x="0" y="8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5" name="Freeform 374"/>
            <p:cNvSpPr/>
            <p:nvPr/>
          </p:nvSpPr>
          <p:spPr>
            <a:xfrm flipH="1">
              <a:off x="6336054" y="1730534"/>
              <a:ext cx="1092357" cy="551292"/>
            </a:xfrm>
            <a:custGeom>
              <a:avLst/>
              <a:gdLst>
                <a:gd name="txL" fmla="*/ 0 w 150"/>
                <a:gd name="txT" fmla="*/ 0 h 87"/>
                <a:gd name="txR" fmla="*/ 150 w 150"/>
                <a:gd name="txB" fmla="*/ 87 h 87"/>
              </a:gdLst>
              <a:ahLst/>
              <a:cxnLst>
                <a:cxn ang="0">
                  <a:pos x="0" y="2147483647"/>
                </a:cxn>
                <a:cxn ang="0">
                  <a:pos x="2147483647" y="2147483647"/>
                </a:cxn>
                <a:cxn ang="0">
                  <a:pos x="2147483647" y="923534569"/>
                </a:cxn>
                <a:cxn ang="0">
                  <a:pos x="2147483647" y="803073943"/>
                </a:cxn>
                <a:cxn ang="0">
                  <a:pos x="2147483647" y="401536972"/>
                </a:cxn>
                <a:cxn ang="0">
                  <a:pos x="0" y="2147483647"/>
                </a:cxn>
              </a:cxnLst>
              <a:rect l="txL" t="txT" r="txR" b="txB"/>
              <a:pathLst>
                <a:path w="150" h="87">
                  <a:moveTo>
                    <a:pt x="0" y="87"/>
                  </a:moveTo>
                  <a:cubicBezTo>
                    <a:pt x="43" y="87"/>
                    <a:pt x="68" y="78"/>
                    <a:pt x="91" y="63"/>
                  </a:cubicBezTo>
                  <a:cubicBezTo>
                    <a:pt x="101" y="55"/>
                    <a:pt x="117" y="35"/>
                    <a:pt x="128" y="23"/>
                  </a:cubicBezTo>
                  <a:cubicBezTo>
                    <a:pt x="134" y="17"/>
                    <a:pt x="147" y="12"/>
                    <a:pt x="150" y="20"/>
                  </a:cubicBezTo>
                  <a:cubicBezTo>
                    <a:pt x="150" y="10"/>
                    <a:pt x="128" y="0"/>
                    <a:pt x="104" y="10"/>
                  </a:cubicBezTo>
                  <a:cubicBezTo>
                    <a:pt x="90" y="16"/>
                    <a:pt x="14" y="43"/>
                    <a:pt x="0" y="87"/>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6" name="Freeform 375"/>
            <p:cNvSpPr/>
            <p:nvPr/>
          </p:nvSpPr>
          <p:spPr>
            <a:xfrm flipH="1">
              <a:off x="7181551" y="2211906"/>
              <a:ext cx="246860" cy="75298"/>
            </a:xfrm>
            <a:custGeom>
              <a:avLst/>
              <a:gdLst>
                <a:gd name="txL" fmla="*/ 0 w 34"/>
                <a:gd name="txT" fmla="*/ 0 h 12"/>
                <a:gd name="txR" fmla="*/ 34 w 34"/>
                <a:gd name="txB" fmla="*/ 12 h 12"/>
              </a:gdLst>
              <a:ahLst/>
              <a:cxnLst>
                <a:cxn ang="0">
                  <a:pos x="0" y="433107880"/>
                </a:cxn>
                <a:cxn ang="0">
                  <a:pos x="1317905536" y="314990356"/>
                </a:cxn>
                <a:cxn ang="0">
                  <a:pos x="1739629354" y="236241223"/>
                </a:cxn>
                <a:cxn ang="0">
                  <a:pos x="843455123" y="118123749"/>
                </a:cxn>
                <a:cxn ang="0">
                  <a:pos x="369012084" y="196866607"/>
                </a:cxn>
                <a:cxn ang="0">
                  <a:pos x="0" y="433107880"/>
                </a:cxn>
              </a:cxnLst>
              <a:rect l="txL" t="txT" r="txR" b="txB"/>
              <a:pathLst>
                <a:path w="34" h="12">
                  <a:moveTo>
                    <a:pt x="0" y="11"/>
                  </a:moveTo>
                  <a:cubicBezTo>
                    <a:pt x="3" y="12"/>
                    <a:pt x="12" y="8"/>
                    <a:pt x="25" y="8"/>
                  </a:cubicBezTo>
                  <a:cubicBezTo>
                    <a:pt x="29" y="9"/>
                    <a:pt x="34" y="8"/>
                    <a:pt x="33" y="6"/>
                  </a:cubicBezTo>
                  <a:cubicBezTo>
                    <a:pt x="31" y="4"/>
                    <a:pt x="21" y="0"/>
                    <a:pt x="16" y="3"/>
                  </a:cubicBezTo>
                  <a:cubicBezTo>
                    <a:pt x="9" y="7"/>
                    <a:pt x="10" y="5"/>
                    <a:pt x="7" y="5"/>
                  </a:cubicBezTo>
                  <a:cubicBezTo>
                    <a:pt x="5" y="5"/>
                    <a:pt x="2" y="8"/>
                    <a:pt x="0" y="11"/>
                  </a:cubicBezTo>
                  <a:close/>
                </a:path>
              </a:pathLst>
            </a:custGeom>
            <a:solidFill>
              <a:srgbClr val="CFBA9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7" name="Freeform 376"/>
            <p:cNvSpPr/>
            <p:nvPr/>
          </p:nvSpPr>
          <p:spPr>
            <a:xfrm flipH="1">
              <a:off x="6379255" y="1754737"/>
              <a:ext cx="962755" cy="443723"/>
            </a:xfrm>
            <a:custGeom>
              <a:avLst/>
              <a:gdLst>
                <a:gd name="txL" fmla="*/ 0 w 132"/>
                <a:gd name="txT" fmla="*/ 0 h 70"/>
                <a:gd name="txR" fmla="*/ 132 w 132"/>
                <a:gd name="txB" fmla="*/ 70 h 70"/>
              </a:gdLst>
              <a:ahLst/>
              <a:cxnLst>
                <a:cxn ang="0">
                  <a:pos x="2147483647" y="321451917"/>
                </a:cxn>
                <a:cxn ang="0">
                  <a:pos x="2147483647" y="321451917"/>
                </a:cxn>
                <a:cxn ang="0">
                  <a:pos x="2147483647" y="723268373"/>
                </a:cxn>
                <a:cxn ang="0">
                  <a:pos x="2147483647" y="1285814006"/>
                </a:cxn>
                <a:cxn ang="0">
                  <a:pos x="1170323434" y="2147483647"/>
                </a:cxn>
                <a:cxn ang="0">
                  <a:pos x="159591212" y="2147483647"/>
                </a:cxn>
                <a:cxn ang="0">
                  <a:pos x="1649096898" y="1526901285"/>
                </a:cxn>
                <a:cxn ang="0">
                  <a:pos x="2147483647" y="924179919"/>
                </a:cxn>
                <a:cxn ang="0">
                  <a:pos x="2147483647" y="160729128"/>
                </a:cxn>
                <a:cxn ang="0">
                  <a:pos x="2147483647" y="241087378"/>
                </a:cxn>
                <a:cxn ang="0">
                  <a:pos x="2147483647" y="321451917"/>
                </a:cxn>
              </a:cxnLst>
              <a:rect l="txL" t="txT" r="txR" b="txB"/>
              <a:pathLst>
                <a:path w="132" h="70">
                  <a:moveTo>
                    <a:pt x="127" y="8"/>
                  </a:moveTo>
                  <a:cubicBezTo>
                    <a:pt x="118" y="4"/>
                    <a:pt x="111" y="5"/>
                    <a:pt x="104" y="8"/>
                  </a:cubicBezTo>
                  <a:cubicBezTo>
                    <a:pt x="95" y="12"/>
                    <a:pt x="95" y="11"/>
                    <a:pt x="89" y="18"/>
                  </a:cubicBezTo>
                  <a:cubicBezTo>
                    <a:pt x="85" y="22"/>
                    <a:pt x="76" y="22"/>
                    <a:pt x="68" y="32"/>
                  </a:cubicBezTo>
                  <a:cubicBezTo>
                    <a:pt x="55" y="47"/>
                    <a:pt x="28" y="52"/>
                    <a:pt x="22" y="58"/>
                  </a:cubicBezTo>
                  <a:cubicBezTo>
                    <a:pt x="11" y="69"/>
                    <a:pt x="0" y="70"/>
                    <a:pt x="3" y="63"/>
                  </a:cubicBezTo>
                  <a:cubicBezTo>
                    <a:pt x="10" y="50"/>
                    <a:pt x="27" y="41"/>
                    <a:pt x="31" y="38"/>
                  </a:cubicBezTo>
                  <a:cubicBezTo>
                    <a:pt x="40" y="31"/>
                    <a:pt x="51" y="28"/>
                    <a:pt x="59" y="23"/>
                  </a:cubicBezTo>
                  <a:cubicBezTo>
                    <a:pt x="67" y="16"/>
                    <a:pt x="90" y="6"/>
                    <a:pt x="101" y="4"/>
                  </a:cubicBezTo>
                  <a:cubicBezTo>
                    <a:pt x="115" y="0"/>
                    <a:pt x="129" y="6"/>
                    <a:pt x="129" y="6"/>
                  </a:cubicBezTo>
                  <a:cubicBezTo>
                    <a:pt x="132" y="7"/>
                    <a:pt x="132" y="9"/>
                    <a:pt x="127" y="8"/>
                  </a:cubicBezTo>
                  <a:close/>
                </a:path>
              </a:pathLst>
            </a:custGeom>
            <a:solidFill>
              <a:srgbClr val="EDADC1">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8" name="Freeform 377"/>
            <p:cNvSpPr/>
            <p:nvPr/>
          </p:nvSpPr>
          <p:spPr>
            <a:xfrm flipH="1">
              <a:off x="6379255" y="1819279"/>
              <a:ext cx="894869" cy="424898"/>
            </a:xfrm>
            <a:custGeom>
              <a:avLst/>
              <a:gdLst>
                <a:gd name="txL" fmla="*/ 0 w 123"/>
                <a:gd name="txT" fmla="*/ 0 h 67"/>
                <a:gd name="txR" fmla="*/ 123 w 123"/>
                <a:gd name="txB" fmla="*/ 67 h 67"/>
              </a:gdLst>
              <a:ahLst/>
              <a:cxnLst>
                <a:cxn ang="0">
                  <a:pos x="2147483647" y="0"/>
                </a:cxn>
                <a:cxn ang="0">
                  <a:pos x="2147483647" y="804357113"/>
                </a:cxn>
                <a:cxn ang="0">
                  <a:pos x="2147483647" y="1407629753"/>
                </a:cxn>
                <a:cxn ang="0">
                  <a:pos x="1376199505" y="1890244299"/>
                </a:cxn>
                <a:cxn ang="0">
                  <a:pos x="1058615668" y="2147483647"/>
                </a:cxn>
                <a:cxn ang="0">
                  <a:pos x="2147483647" y="1850024867"/>
                </a:cxn>
                <a:cxn ang="0">
                  <a:pos x="2147483647" y="1005448125"/>
                </a:cxn>
                <a:cxn ang="0">
                  <a:pos x="2147483647" y="241310344"/>
                </a:cxn>
                <a:cxn ang="0">
                  <a:pos x="2147483647" y="0"/>
                </a:cxn>
              </a:cxnLst>
              <a:rect l="txL" t="txT" r="txR" b="txB"/>
              <a:pathLst>
                <a:path w="123" h="67">
                  <a:moveTo>
                    <a:pt x="117" y="0"/>
                  </a:moveTo>
                  <a:cubicBezTo>
                    <a:pt x="101" y="0"/>
                    <a:pt x="84" y="14"/>
                    <a:pt x="79" y="20"/>
                  </a:cubicBezTo>
                  <a:cubicBezTo>
                    <a:pt x="73" y="25"/>
                    <a:pt x="65" y="33"/>
                    <a:pt x="55" y="35"/>
                  </a:cubicBezTo>
                  <a:cubicBezTo>
                    <a:pt x="44" y="37"/>
                    <a:pt x="37" y="38"/>
                    <a:pt x="26" y="47"/>
                  </a:cubicBezTo>
                  <a:cubicBezTo>
                    <a:pt x="0" y="67"/>
                    <a:pt x="11" y="66"/>
                    <a:pt x="20" y="66"/>
                  </a:cubicBezTo>
                  <a:cubicBezTo>
                    <a:pt x="46" y="64"/>
                    <a:pt x="59" y="52"/>
                    <a:pt x="69" y="46"/>
                  </a:cubicBezTo>
                  <a:cubicBezTo>
                    <a:pt x="80" y="40"/>
                    <a:pt x="90" y="27"/>
                    <a:pt x="92" y="25"/>
                  </a:cubicBezTo>
                  <a:cubicBezTo>
                    <a:pt x="102" y="14"/>
                    <a:pt x="99" y="11"/>
                    <a:pt x="108" y="6"/>
                  </a:cubicBezTo>
                  <a:cubicBezTo>
                    <a:pt x="114" y="2"/>
                    <a:pt x="123" y="0"/>
                    <a:pt x="117" y="0"/>
                  </a:cubicBezTo>
                  <a:close/>
                </a:path>
              </a:pathLst>
            </a:custGeom>
            <a:solidFill>
              <a:srgbClr val="F2ACC2">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9" name="Freeform 378"/>
            <p:cNvSpPr/>
            <p:nvPr/>
          </p:nvSpPr>
          <p:spPr>
            <a:xfrm flipH="1">
              <a:off x="6422455" y="1830036"/>
              <a:ext cx="780696" cy="395317"/>
            </a:xfrm>
            <a:custGeom>
              <a:avLst/>
              <a:gdLst>
                <a:gd name="txL" fmla="*/ 0 w 107"/>
                <a:gd name="txT" fmla="*/ 0 h 62"/>
                <a:gd name="txR" fmla="*/ 107 w 107"/>
                <a:gd name="txB" fmla="*/ 62 h 62"/>
              </a:gdLst>
              <a:ahLst/>
              <a:cxnLst>
                <a:cxn ang="0">
                  <a:pos x="2147483647" y="0"/>
                </a:cxn>
                <a:cxn ang="0">
                  <a:pos x="2147483647" y="1138321796"/>
                </a:cxn>
                <a:cxn ang="0">
                  <a:pos x="2147483647" y="1626174734"/>
                </a:cxn>
                <a:cxn ang="0">
                  <a:pos x="1277634632" y="2032720311"/>
                </a:cxn>
                <a:cxn ang="0">
                  <a:pos x="372647368" y="2147483647"/>
                </a:cxn>
                <a:cxn ang="0">
                  <a:pos x="2147483647" y="1910758670"/>
                </a:cxn>
                <a:cxn ang="0">
                  <a:pos x="2147483647" y="1219629556"/>
                </a:cxn>
                <a:cxn ang="0">
                  <a:pos x="2147483647" y="121961690"/>
                </a:cxn>
                <a:cxn ang="0">
                  <a:pos x="2147483647" y="0"/>
                </a:cxn>
              </a:cxnLst>
              <a:rect l="txL" t="txT" r="txR" b="txB"/>
              <a:pathLst>
                <a:path w="107" h="62">
                  <a:moveTo>
                    <a:pt x="102" y="0"/>
                  </a:moveTo>
                  <a:cubicBezTo>
                    <a:pt x="89" y="1"/>
                    <a:pt x="81" y="21"/>
                    <a:pt x="67" y="28"/>
                  </a:cubicBezTo>
                  <a:cubicBezTo>
                    <a:pt x="58" y="33"/>
                    <a:pt x="65" y="38"/>
                    <a:pt x="56" y="40"/>
                  </a:cubicBezTo>
                  <a:cubicBezTo>
                    <a:pt x="47" y="42"/>
                    <a:pt x="35" y="46"/>
                    <a:pt x="24" y="50"/>
                  </a:cubicBezTo>
                  <a:cubicBezTo>
                    <a:pt x="3" y="58"/>
                    <a:pt x="0" y="62"/>
                    <a:pt x="7" y="62"/>
                  </a:cubicBezTo>
                  <a:cubicBezTo>
                    <a:pt x="31" y="61"/>
                    <a:pt x="45" y="51"/>
                    <a:pt x="54" y="47"/>
                  </a:cubicBezTo>
                  <a:cubicBezTo>
                    <a:pt x="63" y="41"/>
                    <a:pt x="74" y="31"/>
                    <a:pt x="75" y="30"/>
                  </a:cubicBezTo>
                  <a:cubicBezTo>
                    <a:pt x="84" y="21"/>
                    <a:pt x="90" y="7"/>
                    <a:pt x="97" y="3"/>
                  </a:cubicBezTo>
                  <a:cubicBezTo>
                    <a:pt x="102" y="1"/>
                    <a:pt x="107" y="0"/>
                    <a:pt x="102" y="0"/>
                  </a:cubicBezTo>
                  <a:close/>
                </a:path>
              </a:pathLst>
            </a:custGeom>
            <a:solidFill>
              <a:srgbClr val="F29F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0" name="Freeform 379"/>
            <p:cNvSpPr/>
            <p:nvPr/>
          </p:nvSpPr>
          <p:spPr>
            <a:xfrm flipH="1">
              <a:off x="6385426" y="1787008"/>
              <a:ext cx="546178" cy="247409"/>
            </a:xfrm>
            <a:custGeom>
              <a:avLst/>
              <a:gdLst>
                <a:gd name="txL" fmla="*/ 0 w 75"/>
                <a:gd name="txT" fmla="*/ 0 h 39"/>
                <a:gd name="txR" fmla="*/ 75 w 75"/>
                <a:gd name="txB" fmla="*/ 39 h 39"/>
              </a:gdLst>
              <a:ahLst/>
              <a:cxnLst>
                <a:cxn ang="0">
                  <a:pos x="2147483647" y="120729251"/>
                </a:cxn>
                <a:cxn ang="0">
                  <a:pos x="2147483647" y="160974432"/>
                </a:cxn>
                <a:cxn ang="0">
                  <a:pos x="2147483647" y="321955208"/>
                </a:cxn>
                <a:cxn ang="0">
                  <a:pos x="1537956971" y="925614198"/>
                </a:cxn>
                <a:cxn ang="0">
                  <a:pos x="424263729" y="1529272890"/>
                </a:cxn>
                <a:cxn ang="0">
                  <a:pos x="583361788" y="1328053326"/>
                </a:cxn>
                <a:cxn ang="0">
                  <a:pos x="1325821522" y="804878455"/>
                </a:cxn>
                <a:cxn ang="0">
                  <a:pos x="1962221042" y="523174871"/>
                </a:cxn>
                <a:cxn ang="0">
                  <a:pos x="2147483647" y="80490388"/>
                </a:cxn>
                <a:cxn ang="0">
                  <a:pos x="2147483647" y="120729251"/>
                </a:cxn>
              </a:cxnLst>
              <a:rect l="txL" t="txT" r="txR" b="txB"/>
              <a:pathLst>
                <a:path w="75" h="39">
                  <a:moveTo>
                    <a:pt x="72" y="3"/>
                  </a:moveTo>
                  <a:cubicBezTo>
                    <a:pt x="75" y="5"/>
                    <a:pt x="73" y="4"/>
                    <a:pt x="68" y="4"/>
                  </a:cubicBezTo>
                  <a:cubicBezTo>
                    <a:pt x="63" y="3"/>
                    <a:pt x="56" y="6"/>
                    <a:pt x="52" y="8"/>
                  </a:cubicBezTo>
                  <a:cubicBezTo>
                    <a:pt x="45" y="11"/>
                    <a:pt x="34" y="17"/>
                    <a:pt x="29" y="23"/>
                  </a:cubicBezTo>
                  <a:cubicBezTo>
                    <a:pt x="25" y="28"/>
                    <a:pt x="19" y="36"/>
                    <a:pt x="8" y="38"/>
                  </a:cubicBezTo>
                  <a:cubicBezTo>
                    <a:pt x="0" y="39"/>
                    <a:pt x="8" y="36"/>
                    <a:pt x="11" y="33"/>
                  </a:cubicBezTo>
                  <a:cubicBezTo>
                    <a:pt x="15" y="29"/>
                    <a:pt x="14" y="25"/>
                    <a:pt x="25" y="20"/>
                  </a:cubicBezTo>
                  <a:cubicBezTo>
                    <a:pt x="27" y="19"/>
                    <a:pt x="35" y="15"/>
                    <a:pt x="37" y="13"/>
                  </a:cubicBezTo>
                  <a:cubicBezTo>
                    <a:pt x="42" y="7"/>
                    <a:pt x="52" y="2"/>
                    <a:pt x="59" y="2"/>
                  </a:cubicBezTo>
                  <a:cubicBezTo>
                    <a:pt x="66" y="3"/>
                    <a:pt x="63" y="0"/>
                    <a:pt x="72" y="3"/>
                  </a:cubicBezTo>
                  <a:close/>
                </a:path>
              </a:pathLst>
            </a:custGeom>
            <a:solidFill>
              <a:srgbClr val="F3BFC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1" name="Freeform 380"/>
            <p:cNvSpPr/>
            <p:nvPr/>
          </p:nvSpPr>
          <p:spPr>
            <a:xfrm flipH="1">
              <a:off x="6444055" y="1773562"/>
              <a:ext cx="379548" cy="145218"/>
            </a:xfrm>
            <a:custGeom>
              <a:avLst/>
              <a:gdLst>
                <a:gd name="txL" fmla="*/ 0 w 52"/>
                <a:gd name="txT" fmla="*/ 0 h 23"/>
                <a:gd name="txR" fmla="*/ 52 w 52"/>
                <a:gd name="txB" fmla="*/ 23 h 23"/>
              </a:gdLst>
              <a:ahLst/>
              <a:cxnLst>
                <a:cxn ang="0">
                  <a:pos x="2147483647" y="79730994"/>
                </a:cxn>
                <a:cxn ang="0">
                  <a:pos x="1917914786" y="119590190"/>
                </a:cxn>
                <a:cxn ang="0">
                  <a:pos x="1491711246" y="199321159"/>
                </a:cxn>
                <a:cxn ang="0">
                  <a:pos x="639304852" y="637829011"/>
                </a:cxn>
                <a:cxn ang="0">
                  <a:pos x="53275400" y="837150318"/>
                </a:cxn>
                <a:cxn ang="0">
                  <a:pos x="745855623" y="279052178"/>
                </a:cxn>
                <a:cxn ang="0">
                  <a:pos x="1758088173" y="0"/>
                </a:cxn>
                <a:cxn ang="0">
                  <a:pos x="2147483647" y="39865497"/>
                </a:cxn>
                <a:cxn ang="0">
                  <a:pos x="2147483647" y="79730994"/>
                </a:cxn>
              </a:cxnLst>
              <a:rect l="txL" t="txT" r="txR" b="txB"/>
              <a:pathLst>
                <a:path w="52" h="23">
                  <a:moveTo>
                    <a:pt x="49" y="2"/>
                  </a:moveTo>
                  <a:cubicBezTo>
                    <a:pt x="45" y="2"/>
                    <a:pt x="40" y="1"/>
                    <a:pt x="36" y="3"/>
                  </a:cubicBezTo>
                  <a:cubicBezTo>
                    <a:pt x="33" y="4"/>
                    <a:pt x="31" y="4"/>
                    <a:pt x="28" y="5"/>
                  </a:cubicBezTo>
                  <a:cubicBezTo>
                    <a:pt x="22" y="8"/>
                    <a:pt x="18" y="13"/>
                    <a:pt x="12" y="16"/>
                  </a:cubicBezTo>
                  <a:cubicBezTo>
                    <a:pt x="7" y="18"/>
                    <a:pt x="0" y="23"/>
                    <a:pt x="1" y="21"/>
                  </a:cubicBezTo>
                  <a:cubicBezTo>
                    <a:pt x="2" y="11"/>
                    <a:pt x="9" y="8"/>
                    <a:pt x="14" y="7"/>
                  </a:cubicBezTo>
                  <a:cubicBezTo>
                    <a:pt x="24" y="5"/>
                    <a:pt x="28" y="1"/>
                    <a:pt x="33" y="0"/>
                  </a:cubicBezTo>
                  <a:cubicBezTo>
                    <a:pt x="40" y="0"/>
                    <a:pt x="46" y="0"/>
                    <a:pt x="47" y="1"/>
                  </a:cubicBezTo>
                  <a:cubicBezTo>
                    <a:pt x="51" y="1"/>
                    <a:pt x="52" y="3"/>
                    <a:pt x="49" y="2"/>
                  </a:cubicBezTo>
                  <a:close/>
                </a:path>
              </a:pathLst>
            </a:custGeom>
            <a:solidFill>
              <a:srgbClr val="EBA7BC">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2" name="Freeform 381"/>
            <p:cNvSpPr/>
            <p:nvPr/>
          </p:nvSpPr>
          <p:spPr>
            <a:xfrm flipH="1">
              <a:off x="6876061" y="1359421"/>
              <a:ext cx="1172587" cy="922405"/>
            </a:xfrm>
            <a:custGeom>
              <a:avLst/>
              <a:gdLst>
                <a:gd name="txL" fmla="*/ 0 w 161"/>
                <a:gd name="txT" fmla="*/ 0 h 145"/>
                <a:gd name="txR" fmla="*/ 161 w 161"/>
                <a:gd name="txB" fmla="*/ 145 h 14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04311062"/>
                </a:cxn>
                <a:cxn ang="0">
                  <a:pos x="2147483647" y="1659170922"/>
                </a:cxn>
                <a:cxn ang="0">
                  <a:pos x="2147483647" y="1497298455"/>
                </a:cxn>
                <a:cxn ang="0">
                  <a:pos x="2147483647" y="1254496115"/>
                </a:cxn>
                <a:cxn ang="0">
                  <a:pos x="2147483647" y="930757542"/>
                </a:cxn>
                <a:cxn ang="0">
                  <a:pos x="2147483647" y="809349812"/>
                </a:cxn>
                <a:cxn ang="0">
                  <a:pos x="2147483647" y="445146303"/>
                </a:cxn>
                <a:cxn ang="0">
                  <a:pos x="2147483647" y="161872517"/>
                </a:cxn>
                <a:cxn ang="0">
                  <a:pos x="2147483647" y="323738672"/>
                </a:cxn>
                <a:cxn ang="0">
                  <a:pos x="2147483647" y="404674906"/>
                </a:cxn>
                <a:cxn ang="0">
                  <a:pos x="2147483647" y="161872517"/>
                </a:cxn>
                <a:cxn ang="0">
                  <a:pos x="2147483647" y="161872517"/>
                </a:cxn>
                <a:cxn ang="0">
                  <a:pos x="2147483647" y="242802439"/>
                </a:cxn>
                <a:cxn ang="0">
                  <a:pos x="2147483647" y="404674906"/>
                </a:cxn>
                <a:cxn ang="0">
                  <a:pos x="1962641328" y="566547473"/>
                </a:cxn>
                <a:cxn ang="0">
                  <a:pos x="1538281070" y="930757542"/>
                </a:cxn>
                <a:cxn ang="0">
                  <a:pos x="1432194761" y="1133094945"/>
                </a:cxn>
                <a:cxn ang="0">
                  <a:pos x="1273065297" y="1659170922"/>
                </a:cxn>
                <a:cxn ang="0">
                  <a:pos x="1113928550" y="2147483647"/>
                </a:cxn>
                <a:cxn ang="0">
                  <a:pos x="1060885396" y="2147483647"/>
                </a:cxn>
                <a:cxn ang="0">
                  <a:pos x="2147483647" y="2147483647"/>
                </a:cxn>
              </a:cxnLst>
              <a:rect l="txL" t="txT" r="txR" b="txB"/>
              <a:pathLst>
                <a:path w="161" h="145">
                  <a:moveTo>
                    <a:pt x="85" y="145"/>
                  </a:moveTo>
                  <a:cubicBezTo>
                    <a:pt x="90" y="141"/>
                    <a:pt x="120" y="133"/>
                    <a:pt x="130" y="122"/>
                  </a:cubicBezTo>
                  <a:cubicBezTo>
                    <a:pt x="135" y="117"/>
                    <a:pt x="154" y="105"/>
                    <a:pt x="150" y="101"/>
                  </a:cubicBezTo>
                  <a:cubicBezTo>
                    <a:pt x="146" y="98"/>
                    <a:pt x="156" y="98"/>
                    <a:pt x="154" y="94"/>
                  </a:cubicBezTo>
                  <a:cubicBezTo>
                    <a:pt x="154" y="93"/>
                    <a:pt x="155" y="92"/>
                    <a:pt x="153" y="91"/>
                  </a:cubicBezTo>
                  <a:cubicBezTo>
                    <a:pt x="157" y="90"/>
                    <a:pt x="152" y="87"/>
                    <a:pt x="156" y="86"/>
                  </a:cubicBezTo>
                  <a:cubicBezTo>
                    <a:pt x="161" y="82"/>
                    <a:pt x="160" y="69"/>
                    <a:pt x="153" y="63"/>
                  </a:cubicBezTo>
                  <a:cubicBezTo>
                    <a:pt x="147" y="63"/>
                    <a:pt x="153" y="53"/>
                    <a:pt x="145" y="52"/>
                  </a:cubicBezTo>
                  <a:cubicBezTo>
                    <a:pt x="140" y="52"/>
                    <a:pt x="148" y="45"/>
                    <a:pt x="142" y="41"/>
                  </a:cubicBezTo>
                  <a:cubicBezTo>
                    <a:pt x="140" y="40"/>
                    <a:pt x="142" y="38"/>
                    <a:pt x="142" y="37"/>
                  </a:cubicBezTo>
                  <a:cubicBezTo>
                    <a:pt x="145" y="35"/>
                    <a:pt x="140" y="33"/>
                    <a:pt x="141" y="31"/>
                  </a:cubicBezTo>
                  <a:cubicBezTo>
                    <a:pt x="138" y="28"/>
                    <a:pt x="143" y="28"/>
                    <a:pt x="139" y="23"/>
                  </a:cubicBezTo>
                  <a:cubicBezTo>
                    <a:pt x="138" y="23"/>
                    <a:pt x="137" y="18"/>
                    <a:pt x="133" y="20"/>
                  </a:cubicBezTo>
                  <a:cubicBezTo>
                    <a:pt x="135" y="18"/>
                    <a:pt x="132" y="11"/>
                    <a:pt x="125" y="11"/>
                  </a:cubicBezTo>
                  <a:cubicBezTo>
                    <a:pt x="125" y="7"/>
                    <a:pt x="117" y="9"/>
                    <a:pt x="116" y="4"/>
                  </a:cubicBezTo>
                  <a:cubicBezTo>
                    <a:pt x="112" y="8"/>
                    <a:pt x="104" y="0"/>
                    <a:pt x="99" y="8"/>
                  </a:cubicBezTo>
                  <a:cubicBezTo>
                    <a:pt x="98" y="9"/>
                    <a:pt x="96" y="6"/>
                    <a:pt x="89" y="10"/>
                  </a:cubicBezTo>
                  <a:cubicBezTo>
                    <a:pt x="83" y="10"/>
                    <a:pt x="84" y="4"/>
                    <a:pt x="75" y="4"/>
                  </a:cubicBezTo>
                  <a:cubicBezTo>
                    <a:pt x="76" y="8"/>
                    <a:pt x="69" y="7"/>
                    <a:pt x="68" y="4"/>
                  </a:cubicBezTo>
                  <a:cubicBezTo>
                    <a:pt x="67" y="1"/>
                    <a:pt x="61" y="4"/>
                    <a:pt x="61" y="6"/>
                  </a:cubicBezTo>
                  <a:cubicBezTo>
                    <a:pt x="56" y="0"/>
                    <a:pt x="50" y="3"/>
                    <a:pt x="47" y="10"/>
                  </a:cubicBezTo>
                  <a:cubicBezTo>
                    <a:pt x="45" y="12"/>
                    <a:pt x="40" y="16"/>
                    <a:pt x="37" y="14"/>
                  </a:cubicBezTo>
                  <a:cubicBezTo>
                    <a:pt x="33" y="12"/>
                    <a:pt x="25" y="21"/>
                    <a:pt x="29" y="23"/>
                  </a:cubicBezTo>
                  <a:cubicBezTo>
                    <a:pt x="31" y="24"/>
                    <a:pt x="29" y="27"/>
                    <a:pt x="27" y="28"/>
                  </a:cubicBezTo>
                  <a:cubicBezTo>
                    <a:pt x="31" y="37"/>
                    <a:pt x="17" y="33"/>
                    <a:pt x="24" y="41"/>
                  </a:cubicBezTo>
                  <a:cubicBezTo>
                    <a:pt x="29" y="47"/>
                    <a:pt x="17" y="46"/>
                    <a:pt x="21" y="54"/>
                  </a:cubicBezTo>
                  <a:cubicBezTo>
                    <a:pt x="22" y="57"/>
                    <a:pt x="26" y="62"/>
                    <a:pt x="20" y="64"/>
                  </a:cubicBezTo>
                  <a:cubicBezTo>
                    <a:pt x="0" y="100"/>
                    <a:pt x="34" y="144"/>
                    <a:pt x="85" y="145"/>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3" name="Freeform 382"/>
            <p:cNvSpPr/>
            <p:nvPr/>
          </p:nvSpPr>
          <p:spPr>
            <a:xfrm flipH="1">
              <a:off x="6876061" y="1367489"/>
              <a:ext cx="1157158" cy="914338"/>
            </a:xfrm>
            <a:custGeom>
              <a:avLst/>
              <a:gdLst>
                <a:gd name="txL" fmla="*/ 0 w 159"/>
                <a:gd name="txT" fmla="*/ 0 h 144"/>
                <a:gd name="txR" fmla="*/ 159 w 159"/>
                <a:gd name="txB" fmla="*/ 144 h 14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096488045"/>
                </a:cxn>
                <a:cxn ang="0">
                  <a:pos x="2147483647" y="1612682410"/>
                </a:cxn>
                <a:cxn ang="0">
                  <a:pos x="2147483647" y="1451416113"/>
                </a:cxn>
                <a:cxn ang="0">
                  <a:pos x="2147483647" y="1209510319"/>
                </a:cxn>
                <a:cxn ang="0">
                  <a:pos x="2147483647" y="886977726"/>
                </a:cxn>
                <a:cxn ang="0">
                  <a:pos x="2147483647" y="766024631"/>
                </a:cxn>
                <a:cxn ang="0">
                  <a:pos x="2147483647" y="443485688"/>
                </a:cxn>
                <a:cxn ang="0">
                  <a:pos x="2147483647" y="120952947"/>
                </a:cxn>
                <a:cxn ang="0">
                  <a:pos x="2147483647" y="282219293"/>
                </a:cxn>
                <a:cxn ang="0">
                  <a:pos x="2147483647" y="403172190"/>
                </a:cxn>
                <a:cxn ang="0">
                  <a:pos x="2147483647" y="120952947"/>
                </a:cxn>
                <a:cxn ang="0">
                  <a:pos x="2147483647" y="161266346"/>
                </a:cxn>
                <a:cxn ang="0">
                  <a:pos x="2147483647" y="201586095"/>
                </a:cxn>
                <a:cxn ang="0">
                  <a:pos x="2147483647" y="403172190"/>
                </a:cxn>
                <a:cxn ang="0">
                  <a:pos x="1906748664" y="564438585"/>
                </a:cxn>
                <a:cxn ang="0">
                  <a:pos x="1430065251" y="886977726"/>
                </a:cxn>
                <a:cxn ang="0">
                  <a:pos x="1324130752" y="1088557422"/>
                </a:cxn>
                <a:cxn ang="0">
                  <a:pos x="1218203530" y="1612682410"/>
                </a:cxn>
                <a:cxn ang="0">
                  <a:pos x="1059301781" y="2136801444"/>
                </a:cxn>
                <a:cxn ang="0">
                  <a:pos x="1112269031" y="2147483647"/>
                </a:cxn>
                <a:cxn ang="0">
                  <a:pos x="2147483647" y="2147483647"/>
                </a:cxn>
              </a:cxnLst>
              <a:rect l="txL" t="txT" r="txR" b="txB"/>
              <a:pathLst>
                <a:path w="159" h="144">
                  <a:moveTo>
                    <a:pt x="83" y="144"/>
                  </a:moveTo>
                  <a:cubicBezTo>
                    <a:pt x="88" y="140"/>
                    <a:pt x="117" y="130"/>
                    <a:pt x="128" y="119"/>
                  </a:cubicBezTo>
                  <a:cubicBezTo>
                    <a:pt x="133" y="114"/>
                    <a:pt x="151" y="104"/>
                    <a:pt x="148" y="100"/>
                  </a:cubicBezTo>
                  <a:cubicBezTo>
                    <a:pt x="143" y="97"/>
                    <a:pt x="153" y="96"/>
                    <a:pt x="151" y="93"/>
                  </a:cubicBezTo>
                  <a:cubicBezTo>
                    <a:pt x="151" y="92"/>
                    <a:pt x="153" y="91"/>
                    <a:pt x="151" y="90"/>
                  </a:cubicBezTo>
                  <a:cubicBezTo>
                    <a:pt x="154" y="87"/>
                    <a:pt x="150" y="86"/>
                    <a:pt x="154" y="85"/>
                  </a:cubicBezTo>
                  <a:cubicBezTo>
                    <a:pt x="159" y="80"/>
                    <a:pt x="156" y="69"/>
                    <a:pt x="149" y="62"/>
                  </a:cubicBezTo>
                  <a:cubicBezTo>
                    <a:pt x="144" y="62"/>
                    <a:pt x="150" y="53"/>
                    <a:pt x="142" y="52"/>
                  </a:cubicBezTo>
                  <a:cubicBezTo>
                    <a:pt x="137" y="51"/>
                    <a:pt x="145" y="44"/>
                    <a:pt x="139" y="40"/>
                  </a:cubicBezTo>
                  <a:cubicBezTo>
                    <a:pt x="137" y="39"/>
                    <a:pt x="139" y="37"/>
                    <a:pt x="139" y="36"/>
                  </a:cubicBezTo>
                  <a:cubicBezTo>
                    <a:pt x="142" y="34"/>
                    <a:pt x="137" y="32"/>
                    <a:pt x="138" y="30"/>
                  </a:cubicBezTo>
                  <a:cubicBezTo>
                    <a:pt x="135" y="28"/>
                    <a:pt x="141" y="27"/>
                    <a:pt x="136" y="22"/>
                  </a:cubicBezTo>
                  <a:cubicBezTo>
                    <a:pt x="135" y="22"/>
                    <a:pt x="135" y="16"/>
                    <a:pt x="131" y="19"/>
                  </a:cubicBezTo>
                  <a:cubicBezTo>
                    <a:pt x="133" y="17"/>
                    <a:pt x="130" y="10"/>
                    <a:pt x="123" y="11"/>
                  </a:cubicBezTo>
                  <a:cubicBezTo>
                    <a:pt x="123" y="6"/>
                    <a:pt x="115" y="9"/>
                    <a:pt x="114" y="3"/>
                  </a:cubicBezTo>
                  <a:cubicBezTo>
                    <a:pt x="109" y="8"/>
                    <a:pt x="102" y="0"/>
                    <a:pt x="97" y="7"/>
                  </a:cubicBezTo>
                  <a:cubicBezTo>
                    <a:pt x="96" y="9"/>
                    <a:pt x="94" y="5"/>
                    <a:pt x="86" y="10"/>
                  </a:cubicBezTo>
                  <a:cubicBezTo>
                    <a:pt x="81" y="10"/>
                    <a:pt x="82" y="3"/>
                    <a:pt x="73" y="3"/>
                  </a:cubicBezTo>
                  <a:cubicBezTo>
                    <a:pt x="74" y="7"/>
                    <a:pt x="67" y="7"/>
                    <a:pt x="66" y="4"/>
                  </a:cubicBezTo>
                  <a:cubicBezTo>
                    <a:pt x="65" y="1"/>
                    <a:pt x="59" y="3"/>
                    <a:pt x="59" y="5"/>
                  </a:cubicBezTo>
                  <a:cubicBezTo>
                    <a:pt x="52" y="0"/>
                    <a:pt x="49" y="3"/>
                    <a:pt x="45" y="10"/>
                  </a:cubicBezTo>
                  <a:cubicBezTo>
                    <a:pt x="44" y="12"/>
                    <a:pt x="39" y="16"/>
                    <a:pt x="36" y="14"/>
                  </a:cubicBezTo>
                  <a:cubicBezTo>
                    <a:pt x="32" y="12"/>
                    <a:pt x="23" y="20"/>
                    <a:pt x="27" y="22"/>
                  </a:cubicBezTo>
                  <a:cubicBezTo>
                    <a:pt x="29" y="23"/>
                    <a:pt x="27" y="26"/>
                    <a:pt x="25" y="27"/>
                  </a:cubicBezTo>
                  <a:cubicBezTo>
                    <a:pt x="30" y="36"/>
                    <a:pt x="16" y="32"/>
                    <a:pt x="23" y="40"/>
                  </a:cubicBezTo>
                  <a:cubicBezTo>
                    <a:pt x="28" y="46"/>
                    <a:pt x="16" y="45"/>
                    <a:pt x="20" y="53"/>
                  </a:cubicBezTo>
                  <a:cubicBezTo>
                    <a:pt x="22" y="56"/>
                    <a:pt x="26" y="61"/>
                    <a:pt x="21" y="63"/>
                  </a:cubicBezTo>
                  <a:cubicBezTo>
                    <a:pt x="0" y="98"/>
                    <a:pt x="32" y="143"/>
                    <a:pt x="83" y="144"/>
                  </a:cubicBezTo>
                  <a:close/>
                </a:path>
              </a:pathLst>
            </a:custGeom>
            <a:solidFill>
              <a:srgbClr val="F3BF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4" name="Freeform 383"/>
            <p:cNvSpPr/>
            <p:nvPr/>
          </p:nvSpPr>
          <p:spPr>
            <a:xfrm flipH="1">
              <a:off x="7274123" y="1380935"/>
              <a:ext cx="342519" cy="882067"/>
            </a:xfrm>
            <a:custGeom>
              <a:avLst/>
              <a:gdLst>
                <a:gd name="txL" fmla="*/ 0 w 47"/>
                <a:gd name="txT" fmla="*/ 0 h 139"/>
                <a:gd name="txR" fmla="*/ 47 w 47"/>
                <a:gd name="txB" fmla="*/ 139 h 139"/>
              </a:gdLst>
              <a:ahLst/>
              <a:cxnLst>
                <a:cxn ang="0">
                  <a:pos x="1646401302" y="281887013"/>
                </a:cxn>
                <a:cxn ang="0">
                  <a:pos x="1911948636" y="442962629"/>
                </a:cxn>
                <a:cxn ang="0">
                  <a:pos x="1699506305" y="765113662"/>
                </a:cxn>
                <a:cxn ang="0">
                  <a:pos x="1752618596" y="1006730309"/>
                </a:cxn>
                <a:cxn ang="0">
                  <a:pos x="2071278220" y="644308611"/>
                </a:cxn>
                <a:cxn ang="0">
                  <a:pos x="1858835890" y="1409422273"/>
                </a:cxn>
                <a:cxn ang="0">
                  <a:pos x="2071278220" y="1530233670"/>
                </a:cxn>
                <a:cxn ang="0">
                  <a:pos x="1593289012" y="1973190152"/>
                </a:cxn>
                <a:cxn ang="0">
                  <a:pos x="1433959427" y="2147483647"/>
                </a:cxn>
                <a:cxn ang="0">
                  <a:pos x="1540176721" y="2147483647"/>
                </a:cxn>
                <a:cxn ang="0">
                  <a:pos x="1858835890" y="2147483647"/>
                </a:cxn>
                <a:cxn ang="0">
                  <a:pos x="1965060927" y="2147483647"/>
                </a:cxn>
                <a:cxn ang="0">
                  <a:pos x="2124390511" y="2147483647"/>
                </a:cxn>
                <a:cxn ang="0">
                  <a:pos x="1327742134" y="2147483647"/>
                </a:cxn>
                <a:cxn ang="0">
                  <a:pos x="796648150" y="2147483647"/>
                </a:cxn>
                <a:cxn ang="0">
                  <a:pos x="318659283" y="2147483647"/>
                </a:cxn>
                <a:cxn ang="0">
                  <a:pos x="212441932" y="2147483647"/>
                </a:cxn>
                <a:cxn ang="0">
                  <a:pos x="796648150" y="2147483647"/>
                </a:cxn>
                <a:cxn ang="0">
                  <a:pos x="531093984" y="2147483647"/>
                </a:cxn>
                <a:cxn ang="0">
                  <a:pos x="902865443" y="2094001549"/>
                </a:cxn>
                <a:cxn ang="0">
                  <a:pos x="1009082965" y="1731580049"/>
                </a:cxn>
                <a:cxn ang="0">
                  <a:pos x="1115300258" y="1369151808"/>
                </a:cxn>
                <a:cxn ang="0">
                  <a:pos x="1221524840" y="1087271240"/>
                </a:cxn>
                <a:cxn ang="0">
                  <a:pos x="902865443" y="120805101"/>
                </a:cxn>
                <a:cxn ang="0">
                  <a:pos x="1274629843" y="241616547"/>
                </a:cxn>
                <a:cxn ang="0">
                  <a:pos x="1646401302" y="281887013"/>
                </a:cxn>
              </a:cxnLst>
              <a:rect l="txL" t="txT" r="txR" b="txB"/>
              <a:pathLst>
                <a:path w="47" h="139">
                  <a:moveTo>
                    <a:pt x="31" y="7"/>
                  </a:moveTo>
                  <a:cubicBezTo>
                    <a:pt x="34" y="5"/>
                    <a:pt x="41" y="8"/>
                    <a:pt x="36" y="11"/>
                  </a:cubicBezTo>
                  <a:cubicBezTo>
                    <a:pt x="31" y="13"/>
                    <a:pt x="36" y="15"/>
                    <a:pt x="32" y="19"/>
                  </a:cubicBezTo>
                  <a:cubicBezTo>
                    <a:pt x="30" y="20"/>
                    <a:pt x="31" y="27"/>
                    <a:pt x="33" y="25"/>
                  </a:cubicBezTo>
                  <a:cubicBezTo>
                    <a:pt x="38" y="20"/>
                    <a:pt x="35" y="13"/>
                    <a:pt x="39" y="16"/>
                  </a:cubicBezTo>
                  <a:cubicBezTo>
                    <a:pt x="47" y="22"/>
                    <a:pt x="33" y="26"/>
                    <a:pt x="35" y="35"/>
                  </a:cubicBezTo>
                  <a:cubicBezTo>
                    <a:pt x="36" y="39"/>
                    <a:pt x="38" y="35"/>
                    <a:pt x="39" y="38"/>
                  </a:cubicBezTo>
                  <a:cubicBezTo>
                    <a:pt x="41" y="40"/>
                    <a:pt x="34" y="48"/>
                    <a:pt x="30" y="49"/>
                  </a:cubicBezTo>
                  <a:cubicBezTo>
                    <a:pt x="27" y="50"/>
                    <a:pt x="31" y="55"/>
                    <a:pt x="27" y="61"/>
                  </a:cubicBezTo>
                  <a:cubicBezTo>
                    <a:pt x="21" y="70"/>
                    <a:pt x="26" y="73"/>
                    <a:pt x="29" y="72"/>
                  </a:cubicBezTo>
                  <a:cubicBezTo>
                    <a:pt x="34" y="68"/>
                    <a:pt x="37" y="71"/>
                    <a:pt x="35" y="76"/>
                  </a:cubicBezTo>
                  <a:cubicBezTo>
                    <a:pt x="33" y="80"/>
                    <a:pt x="34" y="81"/>
                    <a:pt x="37" y="82"/>
                  </a:cubicBezTo>
                  <a:cubicBezTo>
                    <a:pt x="40" y="83"/>
                    <a:pt x="42" y="86"/>
                    <a:pt x="40" y="88"/>
                  </a:cubicBezTo>
                  <a:cubicBezTo>
                    <a:pt x="32" y="101"/>
                    <a:pt x="18" y="125"/>
                    <a:pt x="25" y="139"/>
                  </a:cubicBezTo>
                  <a:cubicBezTo>
                    <a:pt x="19" y="134"/>
                    <a:pt x="11" y="123"/>
                    <a:pt x="15" y="107"/>
                  </a:cubicBezTo>
                  <a:cubicBezTo>
                    <a:pt x="16" y="100"/>
                    <a:pt x="9" y="92"/>
                    <a:pt x="6" y="86"/>
                  </a:cubicBezTo>
                  <a:cubicBezTo>
                    <a:pt x="4" y="84"/>
                    <a:pt x="0" y="75"/>
                    <a:pt x="4" y="73"/>
                  </a:cubicBezTo>
                  <a:cubicBezTo>
                    <a:pt x="10" y="68"/>
                    <a:pt x="13" y="82"/>
                    <a:pt x="15" y="73"/>
                  </a:cubicBezTo>
                  <a:cubicBezTo>
                    <a:pt x="17" y="66"/>
                    <a:pt x="4" y="58"/>
                    <a:pt x="10" y="54"/>
                  </a:cubicBezTo>
                  <a:cubicBezTo>
                    <a:pt x="13" y="51"/>
                    <a:pt x="13" y="55"/>
                    <a:pt x="17" y="52"/>
                  </a:cubicBezTo>
                  <a:cubicBezTo>
                    <a:pt x="19" y="51"/>
                    <a:pt x="22" y="47"/>
                    <a:pt x="19" y="43"/>
                  </a:cubicBezTo>
                  <a:cubicBezTo>
                    <a:pt x="17" y="39"/>
                    <a:pt x="22" y="39"/>
                    <a:pt x="21" y="34"/>
                  </a:cubicBezTo>
                  <a:cubicBezTo>
                    <a:pt x="19" y="29"/>
                    <a:pt x="22" y="31"/>
                    <a:pt x="23" y="27"/>
                  </a:cubicBezTo>
                  <a:cubicBezTo>
                    <a:pt x="26" y="16"/>
                    <a:pt x="17" y="4"/>
                    <a:pt x="17" y="3"/>
                  </a:cubicBezTo>
                  <a:cubicBezTo>
                    <a:pt x="20" y="0"/>
                    <a:pt x="23" y="4"/>
                    <a:pt x="24" y="6"/>
                  </a:cubicBezTo>
                  <a:cubicBezTo>
                    <a:pt x="27" y="10"/>
                    <a:pt x="28" y="10"/>
                    <a:pt x="31" y="7"/>
                  </a:cubicBezTo>
                  <a:close/>
                </a:path>
              </a:pathLst>
            </a:custGeom>
            <a:solidFill>
              <a:srgbClr val="EBB9C1">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5" name="Freeform 384"/>
            <p:cNvSpPr/>
            <p:nvPr/>
          </p:nvSpPr>
          <p:spPr>
            <a:xfrm flipH="1">
              <a:off x="7348181" y="1418584"/>
              <a:ext cx="132687" cy="387249"/>
            </a:xfrm>
            <a:custGeom>
              <a:avLst/>
              <a:gdLst>
                <a:gd name="txL" fmla="*/ 0 w 18"/>
                <a:gd name="txT" fmla="*/ 0 h 61"/>
                <a:gd name="txR" fmla="*/ 18 w 18"/>
                <a:gd name="txB" fmla="*/ 61 h 61"/>
              </a:gdLst>
              <a:ahLst/>
              <a:cxnLst>
                <a:cxn ang="0">
                  <a:pos x="652068101" y="1007539514"/>
                </a:cxn>
                <a:cxn ang="0">
                  <a:pos x="543390123" y="604521130"/>
                </a:cxn>
                <a:cxn ang="0">
                  <a:pos x="489054819" y="282107751"/>
                </a:cxn>
                <a:cxn ang="0">
                  <a:pos x="326034050" y="282107751"/>
                </a:cxn>
                <a:cxn ang="0">
                  <a:pos x="434712029" y="765730943"/>
                </a:cxn>
                <a:cxn ang="0">
                  <a:pos x="489054819" y="1088138073"/>
                </a:cxn>
                <a:cxn ang="0">
                  <a:pos x="217356014" y="1088138073"/>
                </a:cxn>
                <a:cxn ang="0">
                  <a:pos x="271691376" y="1531455538"/>
                </a:cxn>
                <a:cxn ang="0">
                  <a:pos x="163013339" y="2095677587"/>
                </a:cxn>
                <a:cxn ang="0">
                  <a:pos x="163013339" y="2147483647"/>
                </a:cxn>
                <a:cxn ang="0">
                  <a:pos x="163013339" y="2147483647"/>
                </a:cxn>
                <a:cxn ang="0">
                  <a:pos x="380369354" y="1934474122"/>
                </a:cxn>
                <a:cxn ang="0">
                  <a:pos x="489054819" y="1732965028"/>
                </a:cxn>
                <a:cxn ang="0">
                  <a:pos x="706403404" y="1612060445"/>
                </a:cxn>
                <a:cxn ang="0">
                  <a:pos x="652068101" y="1370252073"/>
                </a:cxn>
                <a:cxn ang="0">
                  <a:pos x="815081383" y="1168742980"/>
                </a:cxn>
                <a:cxn ang="0">
                  <a:pos x="923766733" y="846329700"/>
                </a:cxn>
                <a:cxn ang="0">
                  <a:pos x="760746079" y="926934607"/>
                </a:cxn>
                <a:cxn ang="0">
                  <a:pos x="652068101" y="1007539514"/>
                </a:cxn>
              </a:cxnLst>
              <a:rect l="txL" t="txT" r="txR" b="txB"/>
              <a:pathLst>
                <a:path w="18" h="61">
                  <a:moveTo>
                    <a:pt x="12" y="25"/>
                  </a:moveTo>
                  <a:cubicBezTo>
                    <a:pt x="12" y="20"/>
                    <a:pt x="9" y="21"/>
                    <a:pt x="10" y="15"/>
                  </a:cubicBezTo>
                  <a:cubicBezTo>
                    <a:pt x="11" y="11"/>
                    <a:pt x="9" y="10"/>
                    <a:pt x="9" y="7"/>
                  </a:cubicBezTo>
                  <a:cubicBezTo>
                    <a:pt x="7" y="1"/>
                    <a:pt x="3" y="0"/>
                    <a:pt x="6" y="7"/>
                  </a:cubicBezTo>
                  <a:cubicBezTo>
                    <a:pt x="8" y="11"/>
                    <a:pt x="9" y="17"/>
                    <a:pt x="8" y="19"/>
                  </a:cubicBezTo>
                  <a:cubicBezTo>
                    <a:pt x="7" y="24"/>
                    <a:pt x="9" y="22"/>
                    <a:pt x="9" y="27"/>
                  </a:cubicBezTo>
                  <a:cubicBezTo>
                    <a:pt x="9" y="31"/>
                    <a:pt x="6" y="25"/>
                    <a:pt x="4" y="27"/>
                  </a:cubicBezTo>
                  <a:cubicBezTo>
                    <a:pt x="2" y="30"/>
                    <a:pt x="7" y="36"/>
                    <a:pt x="5" y="38"/>
                  </a:cubicBezTo>
                  <a:cubicBezTo>
                    <a:pt x="1" y="43"/>
                    <a:pt x="3" y="49"/>
                    <a:pt x="3" y="52"/>
                  </a:cubicBezTo>
                  <a:cubicBezTo>
                    <a:pt x="4" y="54"/>
                    <a:pt x="4" y="56"/>
                    <a:pt x="3" y="57"/>
                  </a:cubicBezTo>
                  <a:cubicBezTo>
                    <a:pt x="3" y="58"/>
                    <a:pt x="0" y="61"/>
                    <a:pt x="3" y="59"/>
                  </a:cubicBezTo>
                  <a:cubicBezTo>
                    <a:pt x="6" y="57"/>
                    <a:pt x="9" y="53"/>
                    <a:pt x="7" y="48"/>
                  </a:cubicBezTo>
                  <a:cubicBezTo>
                    <a:pt x="6" y="46"/>
                    <a:pt x="7" y="44"/>
                    <a:pt x="9" y="43"/>
                  </a:cubicBezTo>
                  <a:cubicBezTo>
                    <a:pt x="10" y="42"/>
                    <a:pt x="12" y="42"/>
                    <a:pt x="13" y="40"/>
                  </a:cubicBezTo>
                  <a:cubicBezTo>
                    <a:pt x="18" y="33"/>
                    <a:pt x="10" y="34"/>
                    <a:pt x="12" y="34"/>
                  </a:cubicBezTo>
                  <a:cubicBezTo>
                    <a:pt x="15" y="32"/>
                    <a:pt x="15" y="31"/>
                    <a:pt x="15" y="29"/>
                  </a:cubicBezTo>
                  <a:cubicBezTo>
                    <a:pt x="14" y="27"/>
                    <a:pt x="15" y="23"/>
                    <a:pt x="17" y="21"/>
                  </a:cubicBezTo>
                  <a:cubicBezTo>
                    <a:pt x="18" y="20"/>
                    <a:pt x="16" y="18"/>
                    <a:pt x="14" y="23"/>
                  </a:cubicBezTo>
                  <a:cubicBezTo>
                    <a:pt x="13" y="24"/>
                    <a:pt x="12" y="27"/>
                    <a:pt x="12" y="25"/>
                  </a:cubicBezTo>
                  <a:close/>
                </a:path>
              </a:pathLst>
            </a:custGeom>
            <a:solidFill>
              <a:srgbClr val="EBB0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6" name="Freeform 385"/>
            <p:cNvSpPr/>
            <p:nvPr/>
          </p:nvSpPr>
          <p:spPr>
            <a:xfrm flipH="1">
              <a:off x="7422239" y="1811211"/>
              <a:ext cx="101830" cy="381870"/>
            </a:xfrm>
            <a:custGeom>
              <a:avLst/>
              <a:gdLst>
                <a:gd name="txL" fmla="*/ 0 w 14"/>
                <a:gd name="txT" fmla="*/ 0 h 60"/>
                <a:gd name="txR" fmla="*/ 14 w 14"/>
                <a:gd name="txB" fmla="*/ 60 h 60"/>
              </a:gdLst>
              <a:ahLst/>
              <a:cxnLst>
                <a:cxn ang="0">
                  <a:pos x="317425958" y="162027450"/>
                </a:cxn>
                <a:cxn ang="0">
                  <a:pos x="423241846" y="526592430"/>
                </a:cxn>
                <a:cxn ang="0">
                  <a:pos x="52907958" y="486082398"/>
                </a:cxn>
                <a:cxn ang="0">
                  <a:pos x="264525287" y="1296219596"/>
                </a:cxn>
                <a:cxn ang="0">
                  <a:pos x="370333902" y="1741798526"/>
                </a:cxn>
                <a:cxn ang="0">
                  <a:pos x="370333902" y="2147483647"/>
                </a:cxn>
                <a:cxn ang="0">
                  <a:pos x="476142517" y="1377233296"/>
                </a:cxn>
                <a:cxn ang="0">
                  <a:pos x="529050575" y="769633530"/>
                </a:cxn>
                <a:cxn ang="0">
                  <a:pos x="529050575" y="202537482"/>
                </a:cxn>
                <a:cxn ang="0">
                  <a:pos x="317425958" y="162027450"/>
                </a:cxn>
              </a:cxnLst>
              <a:rect l="txL" t="txT" r="txR" b="txB"/>
              <a:pathLst>
                <a:path w="14" h="60">
                  <a:moveTo>
                    <a:pt x="6" y="4"/>
                  </a:moveTo>
                  <a:cubicBezTo>
                    <a:pt x="7" y="5"/>
                    <a:pt x="11" y="10"/>
                    <a:pt x="8" y="13"/>
                  </a:cubicBezTo>
                  <a:cubicBezTo>
                    <a:pt x="6" y="15"/>
                    <a:pt x="3" y="8"/>
                    <a:pt x="1" y="12"/>
                  </a:cubicBezTo>
                  <a:cubicBezTo>
                    <a:pt x="0" y="13"/>
                    <a:pt x="0" y="24"/>
                    <a:pt x="5" y="32"/>
                  </a:cubicBezTo>
                  <a:cubicBezTo>
                    <a:pt x="7" y="35"/>
                    <a:pt x="9" y="39"/>
                    <a:pt x="7" y="43"/>
                  </a:cubicBezTo>
                  <a:cubicBezTo>
                    <a:pt x="6" y="43"/>
                    <a:pt x="1" y="52"/>
                    <a:pt x="7" y="60"/>
                  </a:cubicBezTo>
                  <a:cubicBezTo>
                    <a:pt x="5" y="53"/>
                    <a:pt x="14" y="47"/>
                    <a:pt x="9" y="34"/>
                  </a:cubicBezTo>
                  <a:cubicBezTo>
                    <a:pt x="6" y="25"/>
                    <a:pt x="8" y="22"/>
                    <a:pt x="10" y="19"/>
                  </a:cubicBezTo>
                  <a:cubicBezTo>
                    <a:pt x="12" y="15"/>
                    <a:pt x="12" y="11"/>
                    <a:pt x="10" y="5"/>
                  </a:cubicBezTo>
                  <a:cubicBezTo>
                    <a:pt x="8" y="0"/>
                    <a:pt x="5" y="1"/>
                    <a:pt x="6" y="4"/>
                  </a:cubicBezTo>
                  <a:close/>
                </a:path>
              </a:pathLst>
            </a:custGeom>
            <a:solidFill>
              <a:srgbClr val="EBB0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7" name="Freeform 386"/>
            <p:cNvSpPr/>
            <p:nvPr/>
          </p:nvSpPr>
          <p:spPr>
            <a:xfrm flipH="1">
              <a:off x="6860632" y="1386313"/>
              <a:ext cx="589379" cy="863242"/>
            </a:xfrm>
            <a:custGeom>
              <a:avLst/>
              <a:gdLst>
                <a:gd name="txL" fmla="*/ 0 w 81"/>
                <a:gd name="txT" fmla="*/ 0 h 136"/>
                <a:gd name="txR" fmla="*/ 81 w 81"/>
                <a:gd name="txB" fmla="*/ 136 h 136"/>
              </a:gdLst>
              <a:ahLst/>
              <a:cxnLst>
                <a:cxn ang="0">
                  <a:pos x="1323606941" y="120866570"/>
                </a:cxn>
                <a:cxn ang="0">
                  <a:pos x="952996606" y="483466280"/>
                </a:cxn>
                <a:cxn ang="0">
                  <a:pos x="1111830776" y="926645836"/>
                </a:cxn>
                <a:cxn ang="0">
                  <a:pos x="1217722497" y="1329538469"/>
                </a:cxn>
                <a:cxn ang="0">
                  <a:pos x="635328721" y="1933877816"/>
                </a:cxn>
                <a:cxn ang="0">
                  <a:pos x="476501941" y="2147483647"/>
                </a:cxn>
                <a:cxn ang="0">
                  <a:pos x="370610221" y="2147483647"/>
                </a:cxn>
                <a:cxn ang="0">
                  <a:pos x="952996606" y="2147483647"/>
                </a:cxn>
                <a:cxn ang="0">
                  <a:pos x="1005939056" y="2147483647"/>
                </a:cxn>
                <a:cxn ang="0">
                  <a:pos x="847112162" y="2147483647"/>
                </a:cxn>
                <a:cxn ang="0">
                  <a:pos x="1270664719" y="2147483647"/>
                </a:cxn>
                <a:cxn ang="0">
                  <a:pos x="1005939056" y="2147483647"/>
                </a:cxn>
                <a:cxn ang="0">
                  <a:pos x="741220442" y="2147483647"/>
                </a:cxn>
                <a:cxn ang="0">
                  <a:pos x="900054384"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095031061"/>
                </a:cxn>
                <a:cxn ang="0">
                  <a:pos x="2147483647" y="1571271510"/>
                </a:cxn>
                <a:cxn ang="0">
                  <a:pos x="2147483647" y="1893584744"/>
                </a:cxn>
                <a:cxn ang="0">
                  <a:pos x="2147483647" y="1974164540"/>
                </a:cxn>
                <a:cxn ang="0">
                  <a:pos x="2147483647" y="1490698062"/>
                </a:cxn>
                <a:cxn ang="0">
                  <a:pos x="2147483647" y="1128092153"/>
                </a:cxn>
                <a:cxn ang="0">
                  <a:pos x="2147483647" y="725205669"/>
                </a:cxn>
                <a:cxn ang="0">
                  <a:pos x="2147483647" y="322312936"/>
                </a:cxn>
                <a:cxn ang="0">
                  <a:pos x="1800108768" y="0"/>
                </a:cxn>
                <a:cxn ang="0">
                  <a:pos x="1323606941" y="120866570"/>
                </a:cxn>
              </a:cxnLst>
              <a:rect l="txL" t="txT" r="txR" b="txB"/>
              <a:pathLst>
                <a:path w="81" h="136">
                  <a:moveTo>
                    <a:pt x="25" y="3"/>
                  </a:moveTo>
                  <a:cubicBezTo>
                    <a:pt x="19" y="1"/>
                    <a:pt x="22" y="9"/>
                    <a:pt x="18" y="12"/>
                  </a:cubicBezTo>
                  <a:cubicBezTo>
                    <a:pt x="19" y="17"/>
                    <a:pt x="28" y="15"/>
                    <a:pt x="21" y="23"/>
                  </a:cubicBezTo>
                  <a:cubicBezTo>
                    <a:pt x="18" y="25"/>
                    <a:pt x="15" y="36"/>
                    <a:pt x="23" y="33"/>
                  </a:cubicBezTo>
                  <a:cubicBezTo>
                    <a:pt x="28" y="37"/>
                    <a:pt x="18" y="45"/>
                    <a:pt x="12" y="48"/>
                  </a:cubicBezTo>
                  <a:cubicBezTo>
                    <a:pt x="6" y="51"/>
                    <a:pt x="15" y="53"/>
                    <a:pt x="9" y="58"/>
                  </a:cubicBezTo>
                  <a:cubicBezTo>
                    <a:pt x="4" y="62"/>
                    <a:pt x="4" y="67"/>
                    <a:pt x="7" y="67"/>
                  </a:cubicBezTo>
                  <a:cubicBezTo>
                    <a:pt x="9" y="66"/>
                    <a:pt x="12" y="63"/>
                    <a:pt x="18" y="63"/>
                  </a:cubicBezTo>
                  <a:cubicBezTo>
                    <a:pt x="22" y="63"/>
                    <a:pt x="21" y="66"/>
                    <a:pt x="19" y="68"/>
                  </a:cubicBezTo>
                  <a:cubicBezTo>
                    <a:pt x="16" y="72"/>
                    <a:pt x="10" y="77"/>
                    <a:pt x="16" y="77"/>
                  </a:cubicBezTo>
                  <a:cubicBezTo>
                    <a:pt x="22" y="78"/>
                    <a:pt x="28" y="79"/>
                    <a:pt x="24" y="86"/>
                  </a:cubicBezTo>
                  <a:cubicBezTo>
                    <a:pt x="20" y="90"/>
                    <a:pt x="17" y="88"/>
                    <a:pt x="19" y="93"/>
                  </a:cubicBezTo>
                  <a:cubicBezTo>
                    <a:pt x="20" y="97"/>
                    <a:pt x="5" y="104"/>
                    <a:pt x="14" y="108"/>
                  </a:cubicBezTo>
                  <a:cubicBezTo>
                    <a:pt x="3" y="114"/>
                    <a:pt x="0" y="136"/>
                    <a:pt x="17" y="128"/>
                  </a:cubicBezTo>
                  <a:cubicBezTo>
                    <a:pt x="28" y="124"/>
                    <a:pt x="29" y="126"/>
                    <a:pt x="41" y="119"/>
                  </a:cubicBezTo>
                  <a:cubicBezTo>
                    <a:pt x="56" y="111"/>
                    <a:pt x="68" y="101"/>
                    <a:pt x="65" y="99"/>
                  </a:cubicBezTo>
                  <a:cubicBezTo>
                    <a:pt x="58" y="93"/>
                    <a:pt x="71" y="88"/>
                    <a:pt x="66" y="84"/>
                  </a:cubicBezTo>
                  <a:cubicBezTo>
                    <a:pt x="64" y="82"/>
                    <a:pt x="70" y="81"/>
                    <a:pt x="75" y="81"/>
                  </a:cubicBezTo>
                  <a:cubicBezTo>
                    <a:pt x="81" y="74"/>
                    <a:pt x="72" y="61"/>
                    <a:pt x="69" y="59"/>
                  </a:cubicBezTo>
                  <a:cubicBezTo>
                    <a:pt x="67" y="61"/>
                    <a:pt x="64" y="61"/>
                    <a:pt x="63" y="56"/>
                  </a:cubicBezTo>
                  <a:cubicBezTo>
                    <a:pt x="62" y="54"/>
                    <a:pt x="54" y="65"/>
                    <a:pt x="42" y="69"/>
                  </a:cubicBezTo>
                  <a:cubicBezTo>
                    <a:pt x="39" y="70"/>
                    <a:pt x="40" y="68"/>
                    <a:pt x="42" y="67"/>
                  </a:cubicBezTo>
                  <a:cubicBezTo>
                    <a:pt x="52" y="59"/>
                    <a:pt x="53" y="54"/>
                    <a:pt x="55" y="52"/>
                  </a:cubicBezTo>
                  <a:cubicBezTo>
                    <a:pt x="61" y="47"/>
                    <a:pt x="61" y="43"/>
                    <a:pt x="59" y="39"/>
                  </a:cubicBezTo>
                  <a:cubicBezTo>
                    <a:pt x="57" y="37"/>
                    <a:pt x="52" y="43"/>
                    <a:pt x="48" y="47"/>
                  </a:cubicBezTo>
                  <a:cubicBezTo>
                    <a:pt x="44" y="50"/>
                    <a:pt x="38" y="51"/>
                    <a:pt x="41" y="49"/>
                  </a:cubicBezTo>
                  <a:cubicBezTo>
                    <a:pt x="47" y="43"/>
                    <a:pt x="47" y="38"/>
                    <a:pt x="53" y="37"/>
                  </a:cubicBezTo>
                  <a:cubicBezTo>
                    <a:pt x="58" y="35"/>
                    <a:pt x="53" y="32"/>
                    <a:pt x="55" y="28"/>
                  </a:cubicBezTo>
                  <a:cubicBezTo>
                    <a:pt x="58" y="22"/>
                    <a:pt x="52" y="18"/>
                    <a:pt x="51" y="18"/>
                  </a:cubicBezTo>
                  <a:cubicBezTo>
                    <a:pt x="51" y="9"/>
                    <a:pt x="44" y="13"/>
                    <a:pt x="43" y="8"/>
                  </a:cubicBezTo>
                  <a:cubicBezTo>
                    <a:pt x="43" y="3"/>
                    <a:pt x="34" y="5"/>
                    <a:pt x="34" y="0"/>
                  </a:cubicBezTo>
                  <a:cubicBezTo>
                    <a:pt x="31" y="3"/>
                    <a:pt x="29" y="5"/>
                    <a:pt x="25" y="3"/>
                  </a:cubicBezTo>
                  <a:close/>
                </a:path>
              </a:pathLst>
            </a:custGeom>
            <a:solidFill>
              <a:srgbClr val="F2C6C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8" name="Freeform 387"/>
            <p:cNvSpPr/>
            <p:nvPr/>
          </p:nvSpPr>
          <p:spPr>
            <a:xfrm flipH="1">
              <a:off x="7443840" y="1386313"/>
              <a:ext cx="524578" cy="685753"/>
            </a:xfrm>
            <a:custGeom>
              <a:avLst/>
              <a:gdLst>
                <a:gd name="txL" fmla="*/ 0 w 72"/>
                <a:gd name="txT" fmla="*/ 0 h 108"/>
                <a:gd name="txR" fmla="*/ 72 w 72"/>
                <a:gd name="txB" fmla="*/ 108 h 108"/>
              </a:gdLst>
              <a:ahLst/>
              <a:cxnLst>
                <a:cxn ang="0">
                  <a:pos x="2147483647" y="2147483647"/>
                </a:cxn>
                <a:cxn ang="0">
                  <a:pos x="2147483647" y="1975533987"/>
                </a:cxn>
                <a:cxn ang="0">
                  <a:pos x="2147483647" y="1532042011"/>
                </a:cxn>
                <a:cxn ang="0">
                  <a:pos x="2147483647" y="1169189883"/>
                </a:cxn>
                <a:cxn ang="0">
                  <a:pos x="2147483647" y="241899402"/>
                </a:cxn>
                <a:cxn ang="0">
                  <a:pos x="2147483647" y="161266251"/>
                </a:cxn>
                <a:cxn ang="0">
                  <a:pos x="2147483647" y="40319738"/>
                </a:cxn>
                <a:cxn ang="0">
                  <a:pos x="2147483647" y="362852228"/>
                </a:cxn>
                <a:cxn ang="0">
                  <a:pos x="2147483647" y="161266251"/>
                </a:cxn>
                <a:cxn ang="0">
                  <a:pos x="1751740514" y="483805153"/>
                </a:cxn>
                <a:cxn ang="0">
                  <a:pos x="1327072946" y="443485428"/>
                </a:cxn>
                <a:cxn ang="0">
                  <a:pos x="955497020" y="725704455"/>
                </a:cxn>
                <a:cxn ang="0">
                  <a:pos x="1804817585" y="1330462434"/>
                </a:cxn>
                <a:cxn ang="0">
                  <a:pos x="955497020" y="1088556782"/>
                </a:cxn>
                <a:cxn ang="0">
                  <a:pos x="743159365" y="1451408910"/>
                </a:cxn>
                <a:cxn ang="0">
                  <a:pos x="690075008" y="2147483647"/>
                </a:cxn>
                <a:cxn ang="0">
                  <a:pos x="690075008" y="2147483647"/>
                </a:cxn>
                <a:cxn ang="0">
                  <a:pos x="2070232539" y="2147483647"/>
                </a:cxn>
                <a:cxn ang="0">
                  <a:pos x="2147483647" y="2147483647"/>
                </a:cxn>
                <a:cxn ang="0">
                  <a:pos x="2147483647" y="2147483647"/>
                </a:cxn>
              </a:cxnLst>
              <a:rect l="txL" t="txT" r="txR" b="txB"/>
              <a:pathLst>
                <a:path w="72" h="108">
                  <a:moveTo>
                    <a:pt x="54" y="62"/>
                  </a:moveTo>
                  <a:cubicBezTo>
                    <a:pt x="51" y="55"/>
                    <a:pt x="45" y="43"/>
                    <a:pt x="59" y="49"/>
                  </a:cubicBezTo>
                  <a:cubicBezTo>
                    <a:pt x="65" y="52"/>
                    <a:pt x="65" y="45"/>
                    <a:pt x="63" y="38"/>
                  </a:cubicBezTo>
                  <a:cubicBezTo>
                    <a:pt x="66" y="36"/>
                    <a:pt x="68" y="33"/>
                    <a:pt x="68" y="29"/>
                  </a:cubicBezTo>
                  <a:cubicBezTo>
                    <a:pt x="72" y="25"/>
                    <a:pt x="70" y="13"/>
                    <a:pt x="67" y="6"/>
                  </a:cubicBezTo>
                  <a:cubicBezTo>
                    <a:pt x="65" y="3"/>
                    <a:pt x="64" y="1"/>
                    <a:pt x="62" y="4"/>
                  </a:cubicBezTo>
                  <a:cubicBezTo>
                    <a:pt x="60" y="6"/>
                    <a:pt x="58" y="4"/>
                    <a:pt x="55" y="1"/>
                  </a:cubicBezTo>
                  <a:cubicBezTo>
                    <a:pt x="54" y="0"/>
                    <a:pt x="51" y="3"/>
                    <a:pt x="53" y="9"/>
                  </a:cubicBezTo>
                  <a:cubicBezTo>
                    <a:pt x="55" y="14"/>
                    <a:pt x="48" y="4"/>
                    <a:pt x="43" y="4"/>
                  </a:cubicBezTo>
                  <a:cubicBezTo>
                    <a:pt x="37" y="3"/>
                    <a:pt x="42" y="15"/>
                    <a:pt x="33" y="12"/>
                  </a:cubicBezTo>
                  <a:cubicBezTo>
                    <a:pt x="33" y="16"/>
                    <a:pt x="28" y="11"/>
                    <a:pt x="25" y="11"/>
                  </a:cubicBezTo>
                  <a:cubicBezTo>
                    <a:pt x="18" y="13"/>
                    <a:pt x="18" y="16"/>
                    <a:pt x="18" y="18"/>
                  </a:cubicBezTo>
                  <a:cubicBezTo>
                    <a:pt x="25" y="22"/>
                    <a:pt x="31" y="25"/>
                    <a:pt x="34" y="33"/>
                  </a:cubicBezTo>
                  <a:cubicBezTo>
                    <a:pt x="35" y="37"/>
                    <a:pt x="18" y="20"/>
                    <a:pt x="18" y="27"/>
                  </a:cubicBezTo>
                  <a:cubicBezTo>
                    <a:pt x="18" y="31"/>
                    <a:pt x="12" y="32"/>
                    <a:pt x="14" y="36"/>
                  </a:cubicBezTo>
                  <a:cubicBezTo>
                    <a:pt x="20" y="44"/>
                    <a:pt x="7" y="43"/>
                    <a:pt x="13" y="54"/>
                  </a:cubicBezTo>
                  <a:cubicBezTo>
                    <a:pt x="16" y="58"/>
                    <a:pt x="16" y="61"/>
                    <a:pt x="13" y="62"/>
                  </a:cubicBezTo>
                  <a:cubicBezTo>
                    <a:pt x="0" y="85"/>
                    <a:pt x="31" y="71"/>
                    <a:pt x="39" y="91"/>
                  </a:cubicBezTo>
                  <a:cubicBezTo>
                    <a:pt x="46" y="108"/>
                    <a:pt x="64" y="106"/>
                    <a:pt x="57" y="93"/>
                  </a:cubicBezTo>
                  <a:cubicBezTo>
                    <a:pt x="39" y="68"/>
                    <a:pt x="58" y="69"/>
                    <a:pt x="54" y="62"/>
                  </a:cubicBezTo>
                  <a:close/>
                </a:path>
              </a:pathLst>
            </a:custGeom>
            <a:solidFill>
              <a:srgbClr val="F2C6C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9" name="Freeform 388"/>
            <p:cNvSpPr/>
            <p:nvPr/>
          </p:nvSpPr>
          <p:spPr>
            <a:xfrm flipH="1">
              <a:off x="7042692" y="1410516"/>
              <a:ext cx="364119" cy="502886"/>
            </a:xfrm>
            <a:custGeom>
              <a:avLst/>
              <a:gdLst>
                <a:gd name="txL" fmla="*/ 0 w 50"/>
                <a:gd name="txT" fmla="*/ 0 h 79"/>
                <a:gd name="txR" fmla="*/ 50 w 50"/>
                <a:gd name="txB" fmla="*/ 79 h 79"/>
              </a:gdLst>
              <a:ahLst/>
              <a:cxnLst>
                <a:cxn ang="0">
                  <a:pos x="2147483647" y="1175123579"/>
                </a:cxn>
                <a:cxn ang="0">
                  <a:pos x="2147483647" y="607823631"/>
                </a:cxn>
                <a:cxn ang="0">
                  <a:pos x="1697056643" y="162088420"/>
                </a:cxn>
                <a:cxn ang="0">
                  <a:pos x="1060664214" y="648340950"/>
                </a:cxn>
                <a:cxn ang="0">
                  <a:pos x="1219762321" y="1175123579"/>
                </a:cxn>
                <a:cxn ang="0">
                  <a:pos x="1007626656" y="1580334956"/>
                </a:cxn>
                <a:cxn ang="0">
                  <a:pos x="530332107" y="2147483647"/>
                </a:cxn>
                <a:cxn ang="0">
                  <a:pos x="1007626656" y="2147483647"/>
                </a:cxn>
                <a:cxn ang="0">
                  <a:pos x="1590988811" y="2147483647"/>
                </a:cxn>
                <a:cxn ang="0">
                  <a:pos x="1803124475" y="1945029414"/>
                </a:cxn>
                <a:cxn ang="0">
                  <a:pos x="1803124475" y="1661375959"/>
                </a:cxn>
                <a:cxn ang="0">
                  <a:pos x="2147483647" y="1175123579"/>
                </a:cxn>
              </a:cxnLst>
              <a:rect l="txL" t="txT" r="txR" b="txB"/>
              <a:pathLst>
                <a:path w="50" h="79">
                  <a:moveTo>
                    <a:pt x="44" y="29"/>
                  </a:moveTo>
                  <a:cubicBezTo>
                    <a:pt x="47" y="27"/>
                    <a:pt x="50" y="17"/>
                    <a:pt x="43" y="15"/>
                  </a:cubicBezTo>
                  <a:cubicBezTo>
                    <a:pt x="38" y="14"/>
                    <a:pt x="38" y="3"/>
                    <a:pt x="32" y="4"/>
                  </a:cubicBezTo>
                  <a:cubicBezTo>
                    <a:pt x="28" y="7"/>
                    <a:pt x="24" y="0"/>
                    <a:pt x="20" y="16"/>
                  </a:cubicBezTo>
                  <a:cubicBezTo>
                    <a:pt x="17" y="28"/>
                    <a:pt x="31" y="22"/>
                    <a:pt x="23" y="29"/>
                  </a:cubicBezTo>
                  <a:cubicBezTo>
                    <a:pt x="22" y="31"/>
                    <a:pt x="17" y="35"/>
                    <a:pt x="19" y="39"/>
                  </a:cubicBezTo>
                  <a:cubicBezTo>
                    <a:pt x="22" y="44"/>
                    <a:pt x="0" y="56"/>
                    <a:pt x="10" y="57"/>
                  </a:cubicBezTo>
                  <a:cubicBezTo>
                    <a:pt x="16" y="57"/>
                    <a:pt x="24" y="49"/>
                    <a:pt x="19" y="60"/>
                  </a:cubicBezTo>
                  <a:cubicBezTo>
                    <a:pt x="18" y="61"/>
                    <a:pt x="9" y="79"/>
                    <a:pt x="30" y="65"/>
                  </a:cubicBezTo>
                  <a:cubicBezTo>
                    <a:pt x="48" y="54"/>
                    <a:pt x="42" y="46"/>
                    <a:pt x="34" y="48"/>
                  </a:cubicBezTo>
                  <a:cubicBezTo>
                    <a:pt x="30" y="50"/>
                    <a:pt x="25" y="49"/>
                    <a:pt x="34" y="41"/>
                  </a:cubicBezTo>
                  <a:cubicBezTo>
                    <a:pt x="36" y="39"/>
                    <a:pt x="47" y="33"/>
                    <a:pt x="44" y="29"/>
                  </a:cubicBezTo>
                  <a:close/>
                </a:path>
              </a:pathLst>
            </a:custGeom>
            <a:solidFill>
              <a:srgbClr val="F5D0D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40" name="Freeform 389"/>
            <p:cNvSpPr/>
            <p:nvPr/>
          </p:nvSpPr>
          <p:spPr>
            <a:xfrm flipH="1">
              <a:off x="7450011" y="1405138"/>
              <a:ext cx="416577" cy="373803"/>
            </a:xfrm>
            <a:custGeom>
              <a:avLst/>
              <a:gdLst>
                <a:gd name="txL" fmla="*/ 0 w 57"/>
                <a:gd name="txT" fmla="*/ 0 h 59"/>
                <a:gd name="txR" fmla="*/ 57 w 57"/>
                <a:gd name="txB" fmla="*/ 59 h 59"/>
              </a:gdLst>
              <a:ahLst/>
              <a:cxnLst>
                <a:cxn ang="0">
                  <a:pos x="2147483647" y="1123930692"/>
                </a:cxn>
                <a:cxn ang="0">
                  <a:pos x="2147483647" y="361264766"/>
                </a:cxn>
                <a:cxn ang="0">
                  <a:pos x="2147483647" y="200700530"/>
                </a:cxn>
                <a:cxn ang="0">
                  <a:pos x="2147483647" y="441543790"/>
                </a:cxn>
                <a:cxn ang="0">
                  <a:pos x="1655776655" y="200700530"/>
                </a:cxn>
                <a:cxn ang="0">
                  <a:pos x="1175068850" y="521822715"/>
                </a:cxn>
                <a:cxn ang="0">
                  <a:pos x="640943967" y="361264766"/>
                </a:cxn>
                <a:cxn ang="0">
                  <a:pos x="427298376" y="642244271"/>
                </a:cxn>
                <a:cxn ang="0">
                  <a:pos x="1121659308" y="1043651766"/>
                </a:cxn>
                <a:cxn ang="0">
                  <a:pos x="1228478393" y="1284494878"/>
                </a:cxn>
                <a:cxn ang="0">
                  <a:pos x="1388721636" y="1445052728"/>
                </a:cxn>
                <a:cxn ang="0">
                  <a:pos x="1175068850" y="1364773803"/>
                </a:cxn>
                <a:cxn ang="0">
                  <a:pos x="373888834" y="1043651766"/>
                </a:cxn>
                <a:cxn ang="0">
                  <a:pos x="160235992" y="1244352247"/>
                </a:cxn>
                <a:cxn ang="0">
                  <a:pos x="373888834" y="1525337989"/>
                </a:cxn>
                <a:cxn ang="0">
                  <a:pos x="1281895243" y="1846460422"/>
                </a:cxn>
                <a:cxn ang="0">
                  <a:pos x="694360818" y="1886596716"/>
                </a:cxn>
                <a:cxn ang="0">
                  <a:pos x="1495540720" y="2087303533"/>
                </a:cxn>
                <a:cxn ang="0">
                  <a:pos x="2147483647" y="1726038866"/>
                </a:cxn>
                <a:cxn ang="0">
                  <a:pos x="2147483647" y="1445052728"/>
                </a:cxn>
                <a:cxn ang="0">
                  <a:pos x="2147483647" y="1123930692"/>
                </a:cxn>
              </a:cxnLst>
              <a:rect l="txL" t="txT" r="txR" b="txB"/>
              <a:pathLst>
                <a:path w="57" h="59">
                  <a:moveTo>
                    <a:pt x="49" y="28"/>
                  </a:moveTo>
                  <a:cubicBezTo>
                    <a:pt x="57" y="26"/>
                    <a:pt x="56" y="14"/>
                    <a:pt x="54" y="9"/>
                  </a:cubicBezTo>
                  <a:cubicBezTo>
                    <a:pt x="52" y="7"/>
                    <a:pt x="50" y="0"/>
                    <a:pt x="47" y="5"/>
                  </a:cubicBezTo>
                  <a:cubicBezTo>
                    <a:pt x="45" y="9"/>
                    <a:pt x="40" y="3"/>
                    <a:pt x="43" y="11"/>
                  </a:cubicBezTo>
                  <a:cubicBezTo>
                    <a:pt x="45" y="17"/>
                    <a:pt x="40" y="7"/>
                    <a:pt x="31" y="5"/>
                  </a:cubicBezTo>
                  <a:cubicBezTo>
                    <a:pt x="27" y="4"/>
                    <a:pt x="28" y="12"/>
                    <a:pt x="22" y="13"/>
                  </a:cubicBezTo>
                  <a:cubicBezTo>
                    <a:pt x="18" y="14"/>
                    <a:pt x="18" y="13"/>
                    <a:pt x="12" y="9"/>
                  </a:cubicBezTo>
                  <a:cubicBezTo>
                    <a:pt x="10" y="8"/>
                    <a:pt x="3" y="13"/>
                    <a:pt x="8" y="16"/>
                  </a:cubicBezTo>
                  <a:cubicBezTo>
                    <a:pt x="12" y="18"/>
                    <a:pt x="19" y="22"/>
                    <a:pt x="21" y="26"/>
                  </a:cubicBezTo>
                  <a:cubicBezTo>
                    <a:pt x="23" y="28"/>
                    <a:pt x="21" y="30"/>
                    <a:pt x="23" y="32"/>
                  </a:cubicBezTo>
                  <a:cubicBezTo>
                    <a:pt x="31" y="36"/>
                    <a:pt x="28" y="38"/>
                    <a:pt x="26" y="36"/>
                  </a:cubicBezTo>
                  <a:cubicBezTo>
                    <a:pt x="24" y="33"/>
                    <a:pt x="24" y="36"/>
                    <a:pt x="22" y="34"/>
                  </a:cubicBezTo>
                  <a:cubicBezTo>
                    <a:pt x="16" y="30"/>
                    <a:pt x="14" y="26"/>
                    <a:pt x="7" y="26"/>
                  </a:cubicBezTo>
                  <a:cubicBezTo>
                    <a:pt x="5" y="27"/>
                    <a:pt x="6" y="30"/>
                    <a:pt x="3" y="31"/>
                  </a:cubicBezTo>
                  <a:cubicBezTo>
                    <a:pt x="0" y="32"/>
                    <a:pt x="3" y="37"/>
                    <a:pt x="7" y="38"/>
                  </a:cubicBezTo>
                  <a:cubicBezTo>
                    <a:pt x="14" y="38"/>
                    <a:pt x="22" y="43"/>
                    <a:pt x="24" y="46"/>
                  </a:cubicBezTo>
                  <a:cubicBezTo>
                    <a:pt x="23" y="46"/>
                    <a:pt x="7" y="36"/>
                    <a:pt x="13" y="47"/>
                  </a:cubicBezTo>
                  <a:cubicBezTo>
                    <a:pt x="14" y="49"/>
                    <a:pt x="23" y="48"/>
                    <a:pt x="28" y="52"/>
                  </a:cubicBezTo>
                  <a:cubicBezTo>
                    <a:pt x="36" y="59"/>
                    <a:pt x="31" y="41"/>
                    <a:pt x="41" y="43"/>
                  </a:cubicBezTo>
                  <a:cubicBezTo>
                    <a:pt x="47" y="45"/>
                    <a:pt x="48" y="40"/>
                    <a:pt x="46" y="36"/>
                  </a:cubicBezTo>
                  <a:cubicBezTo>
                    <a:pt x="46" y="35"/>
                    <a:pt x="45" y="28"/>
                    <a:pt x="49" y="28"/>
                  </a:cubicBezTo>
                  <a:close/>
                </a:path>
              </a:pathLst>
            </a:custGeom>
            <a:solidFill>
              <a:srgbClr val="F5D0D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41" name="Freeform 390"/>
            <p:cNvSpPr/>
            <p:nvPr/>
          </p:nvSpPr>
          <p:spPr>
            <a:xfrm flipH="1">
              <a:off x="6940862" y="1760116"/>
              <a:ext cx="438177" cy="330775"/>
            </a:xfrm>
            <a:custGeom>
              <a:avLst/>
              <a:gdLst>
                <a:gd name="txL" fmla="*/ 0 w 60"/>
                <a:gd name="txT" fmla="*/ 0 h 52"/>
                <a:gd name="txR" fmla="*/ 60 w 60"/>
                <a:gd name="txB" fmla="*/ 52 h 52"/>
              </a:gdLst>
              <a:ahLst/>
              <a:cxnLst>
                <a:cxn ang="0">
                  <a:pos x="2147483647" y="80925377"/>
                </a:cxn>
                <a:cxn ang="0">
                  <a:pos x="1653322189" y="647409378"/>
                </a:cxn>
                <a:cxn ang="0">
                  <a:pos x="1119995190" y="930648309"/>
                </a:cxn>
                <a:cxn ang="0">
                  <a:pos x="693327519" y="1294818755"/>
                </a:cxn>
                <a:cxn ang="0">
                  <a:pos x="480001101" y="1578057488"/>
                </a:cxn>
                <a:cxn ang="0">
                  <a:pos x="213333778" y="1901765655"/>
                </a:cxn>
                <a:cxn ang="0">
                  <a:pos x="1333328911" y="1739908590"/>
                </a:cxn>
                <a:cxn ang="0">
                  <a:pos x="1759989050" y="1780377627"/>
                </a:cxn>
                <a:cxn ang="0">
                  <a:pos x="2147483647" y="1578057488"/>
                </a:cxn>
                <a:cxn ang="0">
                  <a:pos x="2147483647" y="1335281431"/>
                </a:cxn>
                <a:cxn ang="0">
                  <a:pos x="2147483647" y="1092505375"/>
                </a:cxn>
                <a:cxn ang="0">
                  <a:pos x="2147483647" y="687872054"/>
                </a:cxn>
                <a:cxn ang="0">
                  <a:pos x="2147483647" y="445095997"/>
                </a:cxn>
                <a:cxn ang="0">
                  <a:pos x="2147483647" y="283238832"/>
                </a:cxn>
                <a:cxn ang="0">
                  <a:pos x="2147483647" y="80925377"/>
                </a:cxn>
              </a:cxnLst>
              <a:rect l="txL" t="txT" r="txR" b="txB"/>
              <a:pathLst>
                <a:path w="60" h="52">
                  <a:moveTo>
                    <a:pt x="52" y="2"/>
                  </a:moveTo>
                  <a:cubicBezTo>
                    <a:pt x="45" y="4"/>
                    <a:pt x="33" y="10"/>
                    <a:pt x="31" y="16"/>
                  </a:cubicBezTo>
                  <a:cubicBezTo>
                    <a:pt x="30" y="18"/>
                    <a:pt x="20" y="17"/>
                    <a:pt x="21" y="23"/>
                  </a:cubicBezTo>
                  <a:cubicBezTo>
                    <a:pt x="21" y="30"/>
                    <a:pt x="12" y="28"/>
                    <a:pt x="13" y="32"/>
                  </a:cubicBezTo>
                  <a:cubicBezTo>
                    <a:pt x="14" y="36"/>
                    <a:pt x="12" y="36"/>
                    <a:pt x="9" y="39"/>
                  </a:cubicBezTo>
                  <a:cubicBezTo>
                    <a:pt x="7" y="41"/>
                    <a:pt x="0" y="44"/>
                    <a:pt x="4" y="47"/>
                  </a:cubicBezTo>
                  <a:cubicBezTo>
                    <a:pt x="10" y="52"/>
                    <a:pt x="18" y="44"/>
                    <a:pt x="25" y="43"/>
                  </a:cubicBezTo>
                  <a:cubicBezTo>
                    <a:pt x="29" y="43"/>
                    <a:pt x="30" y="46"/>
                    <a:pt x="33" y="44"/>
                  </a:cubicBezTo>
                  <a:cubicBezTo>
                    <a:pt x="40" y="39"/>
                    <a:pt x="48" y="44"/>
                    <a:pt x="50" y="39"/>
                  </a:cubicBezTo>
                  <a:cubicBezTo>
                    <a:pt x="54" y="29"/>
                    <a:pt x="47" y="31"/>
                    <a:pt x="44" y="33"/>
                  </a:cubicBezTo>
                  <a:cubicBezTo>
                    <a:pt x="39" y="35"/>
                    <a:pt x="38" y="29"/>
                    <a:pt x="48" y="27"/>
                  </a:cubicBezTo>
                  <a:cubicBezTo>
                    <a:pt x="52" y="26"/>
                    <a:pt x="55" y="25"/>
                    <a:pt x="58" y="17"/>
                  </a:cubicBezTo>
                  <a:cubicBezTo>
                    <a:pt x="59" y="14"/>
                    <a:pt x="57" y="12"/>
                    <a:pt x="54" y="11"/>
                  </a:cubicBezTo>
                  <a:cubicBezTo>
                    <a:pt x="51" y="11"/>
                    <a:pt x="54" y="8"/>
                    <a:pt x="58" y="7"/>
                  </a:cubicBezTo>
                  <a:cubicBezTo>
                    <a:pt x="60" y="7"/>
                    <a:pt x="59" y="0"/>
                    <a:pt x="52" y="2"/>
                  </a:cubicBezTo>
                  <a:close/>
                </a:path>
              </a:pathLst>
            </a:custGeom>
            <a:solidFill>
              <a:srgbClr val="F5CED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42" name="Freeform 391"/>
            <p:cNvSpPr/>
            <p:nvPr/>
          </p:nvSpPr>
          <p:spPr>
            <a:xfrm flipH="1">
              <a:off x="6956291" y="1811211"/>
              <a:ext cx="364119" cy="223206"/>
            </a:xfrm>
            <a:custGeom>
              <a:avLst/>
              <a:gdLst>
                <a:gd name="txL" fmla="*/ 0 w 50"/>
                <a:gd name="txT" fmla="*/ 0 h 35"/>
                <a:gd name="txR" fmla="*/ 50 w 50"/>
                <a:gd name="txB" fmla="*/ 35 h 35"/>
              </a:gdLst>
              <a:ahLst/>
              <a:cxnLst>
                <a:cxn ang="0">
                  <a:pos x="1113694489" y="935411696"/>
                </a:cxn>
                <a:cxn ang="0">
                  <a:pos x="2147483647" y="366032271"/>
                </a:cxn>
                <a:cxn ang="0">
                  <a:pos x="2121321145" y="40668128"/>
                </a:cxn>
                <a:cxn ang="0">
                  <a:pos x="1219762321" y="366032271"/>
                </a:cxn>
                <a:cxn ang="0">
                  <a:pos x="954596381" y="691390049"/>
                </a:cxn>
                <a:cxn ang="0">
                  <a:pos x="424264161" y="1057422419"/>
                </a:cxn>
                <a:cxn ang="0">
                  <a:pos x="1113694489" y="935411696"/>
                </a:cxn>
              </a:cxnLst>
              <a:rect l="txL" t="txT" r="txR" b="txB"/>
              <a:pathLst>
                <a:path w="50" h="35">
                  <a:moveTo>
                    <a:pt x="21" y="23"/>
                  </a:moveTo>
                  <a:cubicBezTo>
                    <a:pt x="40" y="15"/>
                    <a:pt x="50" y="13"/>
                    <a:pt x="44" y="9"/>
                  </a:cubicBezTo>
                  <a:cubicBezTo>
                    <a:pt x="37" y="6"/>
                    <a:pt x="44" y="1"/>
                    <a:pt x="40" y="1"/>
                  </a:cubicBezTo>
                  <a:cubicBezTo>
                    <a:pt x="27" y="0"/>
                    <a:pt x="35" y="7"/>
                    <a:pt x="23" y="9"/>
                  </a:cubicBezTo>
                  <a:cubicBezTo>
                    <a:pt x="21" y="10"/>
                    <a:pt x="12" y="16"/>
                    <a:pt x="18" y="17"/>
                  </a:cubicBezTo>
                  <a:cubicBezTo>
                    <a:pt x="22" y="19"/>
                    <a:pt x="11" y="22"/>
                    <a:pt x="8" y="26"/>
                  </a:cubicBezTo>
                  <a:cubicBezTo>
                    <a:pt x="0" y="35"/>
                    <a:pt x="14" y="25"/>
                    <a:pt x="21" y="23"/>
                  </a:cubicBezTo>
                  <a:close/>
                </a:path>
              </a:pathLst>
            </a:custGeom>
            <a:solidFill>
              <a:srgbClr val="F7D2D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43" name="Freeform 392"/>
            <p:cNvSpPr/>
            <p:nvPr/>
          </p:nvSpPr>
          <p:spPr>
            <a:xfrm flipH="1">
              <a:off x="7085892" y="1469679"/>
              <a:ext cx="225260" cy="290437"/>
            </a:xfrm>
            <a:custGeom>
              <a:avLst/>
              <a:gdLst>
                <a:gd name="txL" fmla="*/ 0 w 31"/>
                <a:gd name="txT" fmla="*/ 0 h 46"/>
                <a:gd name="txR" fmla="*/ 31 w 31"/>
                <a:gd name="txB" fmla="*/ 46 h 46"/>
              </a:gdLst>
              <a:ahLst/>
              <a:cxnLst>
                <a:cxn ang="0">
                  <a:pos x="950422798" y="597971899"/>
                </a:cxn>
                <a:cxn ang="0">
                  <a:pos x="739216168" y="1076346932"/>
                </a:cxn>
                <a:cxn ang="0">
                  <a:pos x="211206687" y="1514856146"/>
                </a:cxn>
                <a:cxn ang="0">
                  <a:pos x="422413375" y="1594587390"/>
                </a:cxn>
                <a:cxn ang="0">
                  <a:pos x="1320030996" y="916890758"/>
                </a:cxn>
                <a:cxn ang="0">
                  <a:pos x="1372836287" y="358784382"/>
                </a:cxn>
                <a:cxn ang="0">
                  <a:pos x="950422798" y="597971899"/>
                </a:cxn>
              </a:cxnLst>
              <a:rect l="txL" t="txT" r="txR" b="txB"/>
              <a:pathLst>
                <a:path w="31" h="46">
                  <a:moveTo>
                    <a:pt x="18" y="15"/>
                  </a:moveTo>
                  <a:cubicBezTo>
                    <a:pt x="18" y="17"/>
                    <a:pt x="7" y="24"/>
                    <a:pt x="14" y="27"/>
                  </a:cubicBezTo>
                  <a:cubicBezTo>
                    <a:pt x="16" y="28"/>
                    <a:pt x="7" y="35"/>
                    <a:pt x="4" y="38"/>
                  </a:cubicBezTo>
                  <a:cubicBezTo>
                    <a:pt x="0" y="42"/>
                    <a:pt x="1" y="46"/>
                    <a:pt x="8" y="40"/>
                  </a:cubicBezTo>
                  <a:cubicBezTo>
                    <a:pt x="19" y="32"/>
                    <a:pt x="23" y="26"/>
                    <a:pt x="25" y="23"/>
                  </a:cubicBezTo>
                  <a:cubicBezTo>
                    <a:pt x="31" y="12"/>
                    <a:pt x="25" y="14"/>
                    <a:pt x="26" y="9"/>
                  </a:cubicBezTo>
                  <a:cubicBezTo>
                    <a:pt x="27" y="5"/>
                    <a:pt x="20" y="0"/>
                    <a:pt x="18" y="15"/>
                  </a:cubicBezTo>
                  <a:close/>
                </a:path>
              </a:pathLst>
            </a:custGeom>
            <a:solidFill>
              <a:srgbClr val="FADAD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44" name="Freeform 393"/>
            <p:cNvSpPr/>
            <p:nvPr/>
          </p:nvSpPr>
          <p:spPr>
            <a:xfrm flipH="1">
              <a:off x="7113664" y="1717088"/>
              <a:ext cx="175888" cy="126394"/>
            </a:xfrm>
            <a:custGeom>
              <a:avLst/>
              <a:gdLst>
                <a:gd name="txL" fmla="*/ 0 w 24"/>
                <a:gd name="txT" fmla="*/ 0 h 20"/>
                <a:gd name="txR" fmla="*/ 24 w 24"/>
                <a:gd name="txB" fmla="*/ 20 h 20"/>
              </a:gdLst>
              <a:ahLst/>
              <a:cxnLst>
                <a:cxn ang="0">
                  <a:pos x="859352081" y="159755685"/>
                </a:cxn>
                <a:cxn ang="0">
                  <a:pos x="214839852" y="758831566"/>
                </a:cxn>
                <a:cxn ang="0">
                  <a:pos x="1289024571" y="199696173"/>
                </a:cxn>
                <a:cxn ang="0">
                  <a:pos x="859352081" y="159755685"/>
                </a:cxn>
              </a:cxnLst>
              <a:rect l="txL" t="txT" r="txR" b="txB"/>
              <a:pathLst>
                <a:path w="24" h="20">
                  <a:moveTo>
                    <a:pt x="16" y="4"/>
                  </a:moveTo>
                  <a:cubicBezTo>
                    <a:pt x="14" y="10"/>
                    <a:pt x="0" y="17"/>
                    <a:pt x="4" y="19"/>
                  </a:cubicBezTo>
                  <a:cubicBezTo>
                    <a:pt x="8" y="20"/>
                    <a:pt x="23" y="13"/>
                    <a:pt x="24" y="5"/>
                  </a:cubicBezTo>
                  <a:cubicBezTo>
                    <a:pt x="24" y="0"/>
                    <a:pt x="17" y="1"/>
                    <a:pt x="16" y="4"/>
                  </a:cubicBezTo>
                  <a:close/>
                </a:path>
              </a:pathLst>
            </a:custGeom>
            <a:solidFill>
              <a:srgbClr val="F7D9D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45" name="Freeform 394"/>
            <p:cNvSpPr/>
            <p:nvPr/>
          </p:nvSpPr>
          <p:spPr>
            <a:xfrm flipH="1">
              <a:off x="7508641" y="1461612"/>
              <a:ext cx="336347" cy="268923"/>
            </a:xfrm>
            <a:custGeom>
              <a:avLst/>
              <a:gdLst>
                <a:gd name="txL" fmla="*/ 0 w 46"/>
                <a:gd name="txT" fmla="*/ 0 h 42"/>
                <a:gd name="txR" fmla="*/ 46 w 46"/>
                <a:gd name="txB" fmla="*/ 42 h 42"/>
              </a:gdLst>
              <a:ahLst/>
              <a:cxnLst>
                <a:cxn ang="0">
                  <a:pos x="2147483647" y="1024936013"/>
                </a:cxn>
                <a:cxn ang="0">
                  <a:pos x="2138552926" y="778954595"/>
                </a:cxn>
                <a:cxn ang="0">
                  <a:pos x="1603914466" y="40997949"/>
                </a:cxn>
                <a:cxn ang="0">
                  <a:pos x="1336591808" y="163991797"/>
                </a:cxn>
                <a:cxn ang="0">
                  <a:pos x="641567294" y="163991797"/>
                </a:cxn>
                <a:cxn ang="0">
                  <a:pos x="427709054" y="286979254"/>
                </a:cxn>
                <a:cxn ang="0">
                  <a:pos x="962347400" y="532966975"/>
                </a:cxn>
                <a:cxn ang="0">
                  <a:pos x="1496985403" y="1065933950"/>
                </a:cxn>
                <a:cxn ang="0">
                  <a:pos x="1496985403" y="1352919507"/>
                </a:cxn>
                <a:cxn ang="0">
                  <a:pos x="801953577" y="983938076"/>
                </a:cxn>
                <a:cxn ang="0">
                  <a:pos x="374244523" y="819952532"/>
                </a:cxn>
                <a:cxn ang="0">
                  <a:pos x="213858183" y="901942203"/>
                </a:cxn>
                <a:cxn ang="0">
                  <a:pos x="160393652" y="1065933950"/>
                </a:cxn>
                <a:cxn ang="0">
                  <a:pos x="1283127277" y="1557902788"/>
                </a:cxn>
                <a:cxn ang="0">
                  <a:pos x="1710843529" y="1352919507"/>
                </a:cxn>
                <a:cxn ang="0">
                  <a:pos x="2147483647" y="1024936013"/>
                </a:cxn>
              </a:cxnLst>
              <a:rect l="txL" t="txT" r="txR" b="txB"/>
              <a:pathLst>
                <a:path w="46" h="42">
                  <a:moveTo>
                    <a:pt x="41" y="25"/>
                  </a:moveTo>
                  <a:cubicBezTo>
                    <a:pt x="40" y="23"/>
                    <a:pt x="35" y="20"/>
                    <a:pt x="40" y="19"/>
                  </a:cubicBezTo>
                  <a:cubicBezTo>
                    <a:pt x="46" y="18"/>
                    <a:pt x="38" y="6"/>
                    <a:pt x="30" y="1"/>
                  </a:cubicBezTo>
                  <a:cubicBezTo>
                    <a:pt x="29" y="0"/>
                    <a:pt x="24" y="0"/>
                    <a:pt x="25" y="4"/>
                  </a:cubicBezTo>
                  <a:cubicBezTo>
                    <a:pt x="27" y="8"/>
                    <a:pt x="19" y="10"/>
                    <a:pt x="12" y="4"/>
                  </a:cubicBezTo>
                  <a:cubicBezTo>
                    <a:pt x="7" y="0"/>
                    <a:pt x="5" y="6"/>
                    <a:pt x="8" y="7"/>
                  </a:cubicBezTo>
                  <a:cubicBezTo>
                    <a:pt x="12" y="8"/>
                    <a:pt x="17" y="13"/>
                    <a:pt x="18" y="13"/>
                  </a:cubicBezTo>
                  <a:cubicBezTo>
                    <a:pt x="24" y="16"/>
                    <a:pt x="21" y="20"/>
                    <a:pt x="28" y="26"/>
                  </a:cubicBezTo>
                  <a:cubicBezTo>
                    <a:pt x="31" y="28"/>
                    <a:pt x="31" y="36"/>
                    <a:pt x="28" y="33"/>
                  </a:cubicBezTo>
                  <a:cubicBezTo>
                    <a:pt x="22" y="30"/>
                    <a:pt x="20" y="27"/>
                    <a:pt x="15" y="24"/>
                  </a:cubicBezTo>
                  <a:cubicBezTo>
                    <a:pt x="13" y="22"/>
                    <a:pt x="10" y="22"/>
                    <a:pt x="7" y="20"/>
                  </a:cubicBezTo>
                  <a:cubicBezTo>
                    <a:pt x="5" y="19"/>
                    <a:pt x="6" y="22"/>
                    <a:pt x="4" y="22"/>
                  </a:cubicBezTo>
                  <a:cubicBezTo>
                    <a:pt x="0" y="23"/>
                    <a:pt x="1" y="25"/>
                    <a:pt x="3" y="26"/>
                  </a:cubicBezTo>
                  <a:cubicBezTo>
                    <a:pt x="12" y="29"/>
                    <a:pt x="17" y="32"/>
                    <a:pt x="24" y="38"/>
                  </a:cubicBezTo>
                  <a:cubicBezTo>
                    <a:pt x="30" y="42"/>
                    <a:pt x="28" y="33"/>
                    <a:pt x="32" y="33"/>
                  </a:cubicBezTo>
                  <a:cubicBezTo>
                    <a:pt x="39" y="33"/>
                    <a:pt x="41" y="29"/>
                    <a:pt x="41" y="25"/>
                  </a:cubicBezTo>
                  <a:close/>
                </a:path>
              </a:pathLst>
            </a:custGeom>
            <a:solidFill>
              <a:srgbClr val="F7D9D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46" name="Freeform 395"/>
            <p:cNvSpPr/>
            <p:nvPr/>
          </p:nvSpPr>
          <p:spPr>
            <a:xfrm flipH="1">
              <a:off x="7456183" y="1760116"/>
              <a:ext cx="715895" cy="395317"/>
            </a:xfrm>
            <a:custGeom>
              <a:avLst/>
              <a:gdLst>
                <a:gd name="txL" fmla="*/ 0 w 98"/>
                <a:gd name="txT" fmla="*/ 0 h 62"/>
                <a:gd name="txR" fmla="*/ 98 w 98"/>
                <a:gd name="txB" fmla="*/ 62 h 62"/>
              </a:gdLst>
              <a:ahLst/>
              <a:cxnLst>
                <a:cxn ang="0">
                  <a:pos x="2147483647" y="1422905333"/>
                </a:cxn>
                <a:cxn ang="0">
                  <a:pos x="2147483647" y="853744635"/>
                </a:cxn>
                <a:cxn ang="0">
                  <a:pos x="2147483647" y="406545278"/>
                </a:cxn>
                <a:cxn ang="0">
                  <a:pos x="2147483647" y="162615571"/>
                </a:cxn>
                <a:cxn ang="0">
                  <a:pos x="2147483647" y="203269451"/>
                </a:cxn>
                <a:cxn ang="0">
                  <a:pos x="2147483647" y="325237517"/>
                </a:cxn>
                <a:cxn ang="0">
                  <a:pos x="2147483647" y="447199257"/>
                </a:cxn>
                <a:cxn ang="0">
                  <a:pos x="2147483647" y="406545278"/>
                </a:cxn>
                <a:cxn ang="0">
                  <a:pos x="2147483647" y="365891397"/>
                </a:cxn>
                <a:cxn ang="0">
                  <a:pos x="2147483647" y="325237517"/>
                </a:cxn>
                <a:cxn ang="0">
                  <a:pos x="2147483647" y="284583637"/>
                </a:cxn>
                <a:cxn ang="0">
                  <a:pos x="2147483647" y="528507018"/>
                </a:cxn>
                <a:cxn ang="0">
                  <a:pos x="1867733405" y="609814778"/>
                </a:cxn>
                <a:cxn ang="0">
                  <a:pos x="1494182432" y="691122539"/>
                </a:cxn>
                <a:cxn ang="0">
                  <a:pos x="1120638764" y="894398515"/>
                </a:cxn>
                <a:cxn ang="0">
                  <a:pos x="1174002146" y="1057014036"/>
                </a:cxn>
                <a:cxn ang="0">
                  <a:pos x="480270658" y="1382251453"/>
                </a:cxn>
                <a:cxn ang="0">
                  <a:pos x="480270658" y="1382251453"/>
                </a:cxn>
                <a:cxn ang="0">
                  <a:pos x="0" y="1626174734"/>
                </a:cxn>
                <a:cxn ang="0">
                  <a:pos x="800458250" y="1463559214"/>
                </a:cxn>
                <a:cxn ang="0">
                  <a:pos x="640368106" y="1666828614"/>
                </a:cxn>
                <a:cxn ang="0">
                  <a:pos x="1334092289" y="1666828614"/>
                </a:cxn>
                <a:cxn ang="0">
                  <a:pos x="1013912002" y="1910758670"/>
                </a:cxn>
                <a:cxn ang="0">
                  <a:pos x="1440819051" y="2073374191"/>
                </a:cxn>
                <a:cxn ang="0">
                  <a:pos x="1761006643" y="2147483647"/>
                </a:cxn>
                <a:cxn ang="0">
                  <a:pos x="2147483647" y="2147483647"/>
                </a:cxn>
                <a:cxn ang="0">
                  <a:pos x="2147483647" y="1951412550"/>
                </a:cxn>
                <a:cxn ang="0">
                  <a:pos x="2147483647" y="1422905333"/>
                </a:cxn>
              </a:cxnLst>
              <a:rect l="txL" t="txT" r="txR" b="txB"/>
              <a:pathLst>
                <a:path w="98" h="62">
                  <a:moveTo>
                    <a:pt x="97" y="35"/>
                  </a:moveTo>
                  <a:cubicBezTo>
                    <a:pt x="97" y="35"/>
                    <a:pt x="92" y="21"/>
                    <a:pt x="90" y="21"/>
                  </a:cubicBezTo>
                  <a:cubicBezTo>
                    <a:pt x="86" y="18"/>
                    <a:pt x="97" y="12"/>
                    <a:pt x="91" y="10"/>
                  </a:cubicBezTo>
                  <a:cubicBezTo>
                    <a:pt x="90" y="9"/>
                    <a:pt x="86" y="8"/>
                    <a:pt x="89" y="4"/>
                  </a:cubicBezTo>
                  <a:cubicBezTo>
                    <a:pt x="88" y="2"/>
                    <a:pt x="80" y="1"/>
                    <a:pt x="77" y="5"/>
                  </a:cubicBezTo>
                  <a:cubicBezTo>
                    <a:pt x="74" y="8"/>
                    <a:pt x="71" y="10"/>
                    <a:pt x="71" y="8"/>
                  </a:cubicBezTo>
                  <a:cubicBezTo>
                    <a:pt x="71" y="0"/>
                    <a:pt x="65" y="7"/>
                    <a:pt x="66" y="11"/>
                  </a:cubicBezTo>
                  <a:cubicBezTo>
                    <a:pt x="66" y="15"/>
                    <a:pt x="61" y="12"/>
                    <a:pt x="61" y="10"/>
                  </a:cubicBezTo>
                  <a:cubicBezTo>
                    <a:pt x="62" y="8"/>
                    <a:pt x="59" y="7"/>
                    <a:pt x="57" y="9"/>
                  </a:cubicBezTo>
                  <a:cubicBezTo>
                    <a:pt x="54" y="14"/>
                    <a:pt x="53" y="12"/>
                    <a:pt x="50" y="8"/>
                  </a:cubicBezTo>
                  <a:cubicBezTo>
                    <a:pt x="47" y="3"/>
                    <a:pt x="41" y="4"/>
                    <a:pt x="42" y="7"/>
                  </a:cubicBezTo>
                  <a:cubicBezTo>
                    <a:pt x="42" y="9"/>
                    <a:pt x="38" y="8"/>
                    <a:pt x="41" y="13"/>
                  </a:cubicBezTo>
                  <a:cubicBezTo>
                    <a:pt x="42" y="15"/>
                    <a:pt x="41" y="17"/>
                    <a:pt x="35" y="15"/>
                  </a:cubicBezTo>
                  <a:cubicBezTo>
                    <a:pt x="32" y="14"/>
                    <a:pt x="29" y="14"/>
                    <a:pt x="28" y="17"/>
                  </a:cubicBezTo>
                  <a:cubicBezTo>
                    <a:pt x="27" y="20"/>
                    <a:pt x="22" y="18"/>
                    <a:pt x="21" y="22"/>
                  </a:cubicBezTo>
                  <a:cubicBezTo>
                    <a:pt x="20" y="24"/>
                    <a:pt x="27" y="25"/>
                    <a:pt x="22" y="26"/>
                  </a:cubicBezTo>
                  <a:cubicBezTo>
                    <a:pt x="18" y="26"/>
                    <a:pt x="17" y="27"/>
                    <a:pt x="9" y="34"/>
                  </a:cubicBezTo>
                  <a:cubicBezTo>
                    <a:pt x="9" y="34"/>
                    <a:pt x="9" y="34"/>
                    <a:pt x="9" y="34"/>
                  </a:cubicBezTo>
                  <a:cubicBezTo>
                    <a:pt x="5" y="37"/>
                    <a:pt x="3" y="38"/>
                    <a:pt x="0" y="40"/>
                  </a:cubicBezTo>
                  <a:cubicBezTo>
                    <a:pt x="2" y="41"/>
                    <a:pt x="9" y="37"/>
                    <a:pt x="15" y="36"/>
                  </a:cubicBezTo>
                  <a:cubicBezTo>
                    <a:pt x="19" y="34"/>
                    <a:pt x="10" y="40"/>
                    <a:pt x="12" y="41"/>
                  </a:cubicBezTo>
                  <a:cubicBezTo>
                    <a:pt x="12" y="44"/>
                    <a:pt x="19" y="40"/>
                    <a:pt x="25" y="41"/>
                  </a:cubicBezTo>
                  <a:cubicBezTo>
                    <a:pt x="33" y="44"/>
                    <a:pt x="20" y="44"/>
                    <a:pt x="19" y="47"/>
                  </a:cubicBezTo>
                  <a:cubicBezTo>
                    <a:pt x="18" y="49"/>
                    <a:pt x="24" y="52"/>
                    <a:pt x="27" y="51"/>
                  </a:cubicBezTo>
                  <a:cubicBezTo>
                    <a:pt x="28" y="55"/>
                    <a:pt x="30" y="56"/>
                    <a:pt x="33" y="54"/>
                  </a:cubicBezTo>
                  <a:cubicBezTo>
                    <a:pt x="39" y="61"/>
                    <a:pt x="60" y="57"/>
                    <a:pt x="67" y="59"/>
                  </a:cubicBezTo>
                  <a:cubicBezTo>
                    <a:pt x="79" y="62"/>
                    <a:pt x="93" y="60"/>
                    <a:pt x="98" y="48"/>
                  </a:cubicBezTo>
                  <a:cubicBezTo>
                    <a:pt x="98" y="47"/>
                    <a:pt x="96" y="36"/>
                    <a:pt x="97" y="35"/>
                  </a:cubicBezTo>
                  <a:close/>
                </a:path>
              </a:pathLst>
            </a:custGeom>
            <a:solidFill>
              <a:srgbClr val="FC97A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47" name="Freeform 396"/>
            <p:cNvSpPr/>
            <p:nvPr/>
          </p:nvSpPr>
          <p:spPr>
            <a:xfrm flipH="1">
              <a:off x="7450011" y="1805833"/>
              <a:ext cx="80230" cy="107569"/>
            </a:xfrm>
            <a:custGeom>
              <a:avLst/>
              <a:gdLst>
                <a:gd name="txL" fmla="*/ 0 w 11"/>
                <a:gd name="txT" fmla="*/ 0 h 17"/>
                <a:gd name="txR" fmla="*/ 11 w 11"/>
                <a:gd name="txB" fmla="*/ 17 h 17"/>
              </a:gdLst>
              <a:ahLst/>
              <a:cxnLst>
                <a:cxn ang="0">
                  <a:pos x="585168470" y="0"/>
                </a:cxn>
                <a:cxn ang="0">
                  <a:pos x="372376589" y="640611271"/>
                </a:cxn>
                <a:cxn ang="0">
                  <a:pos x="585168470" y="0"/>
                </a:cxn>
              </a:cxnLst>
              <a:rect l="txL" t="txT" r="txR" b="txB"/>
              <a:pathLst>
                <a:path w="11" h="17">
                  <a:moveTo>
                    <a:pt x="11" y="0"/>
                  </a:moveTo>
                  <a:cubicBezTo>
                    <a:pt x="0" y="1"/>
                    <a:pt x="6" y="14"/>
                    <a:pt x="7" y="16"/>
                  </a:cubicBezTo>
                  <a:cubicBezTo>
                    <a:pt x="7" y="17"/>
                    <a:pt x="9" y="4"/>
                    <a:pt x="11" y="0"/>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48" name="Freeform 397"/>
            <p:cNvSpPr/>
            <p:nvPr/>
          </p:nvSpPr>
          <p:spPr>
            <a:xfrm flipH="1">
              <a:off x="8492996" y="2104337"/>
              <a:ext cx="108001" cy="172111"/>
            </a:xfrm>
            <a:custGeom>
              <a:avLst/>
              <a:gdLst>
                <a:gd name="txL" fmla="*/ 0 w 15"/>
                <a:gd name="txT" fmla="*/ 0 h 27"/>
                <a:gd name="txR" fmla="*/ 15 w 15"/>
                <a:gd name="txB" fmla="*/ 27 h 27"/>
              </a:gdLst>
              <a:ahLst/>
              <a:cxnLst>
                <a:cxn ang="0">
                  <a:pos x="725773960" y="0"/>
                </a:cxn>
                <a:cxn ang="0">
                  <a:pos x="207361924" y="121899225"/>
                </a:cxn>
                <a:cxn ang="0">
                  <a:pos x="155521457" y="446972340"/>
                </a:cxn>
                <a:cxn ang="0">
                  <a:pos x="311042913" y="731414372"/>
                </a:cxn>
                <a:cxn ang="0">
                  <a:pos x="362883380" y="975219296"/>
                </a:cxn>
                <a:cxn ang="0">
                  <a:pos x="725773960" y="0"/>
                </a:cxn>
              </a:cxnLst>
              <a:rect l="txL" t="txT" r="txR" b="txB"/>
              <a:pathLst>
                <a:path w="15" h="27">
                  <a:moveTo>
                    <a:pt x="14" y="0"/>
                  </a:moveTo>
                  <a:cubicBezTo>
                    <a:pt x="12" y="1"/>
                    <a:pt x="7" y="0"/>
                    <a:pt x="4" y="3"/>
                  </a:cubicBezTo>
                  <a:cubicBezTo>
                    <a:pt x="8" y="6"/>
                    <a:pt x="0" y="10"/>
                    <a:pt x="3" y="11"/>
                  </a:cubicBezTo>
                  <a:cubicBezTo>
                    <a:pt x="6" y="12"/>
                    <a:pt x="7" y="17"/>
                    <a:pt x="6" y="18"/>
                  </a:cubicBezTo>
                  <a:cubicBezTo>
                    <a:pt x="2" y="18"/>
                    <a:pt x="4" y="23"/>
                    <a:pt x="7" y="24"/>
                  </a:cubicBezTo>
                  <a:cubicBezTo>
                    <a:pt x="15" y="27"/>
                    <a:pt x="14" y="0"/>
                    <a:pt x="14" y="0"/>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49" name="Freeform 398"/>
            <p:cNvSpPr/>
            <p:nvPr/>
          </p:nvSpPr>
          <p:spPr>
            <a:xfrm flipH="1">
              <a:off x="8492996" y="2104337"/>
              <a:ext cx="108001" cy="172111"/>
            </a:xfrm>
            <a:custGeom>
              <a:avLst/>
              <a:gdLst>
                <a:gd name="txL" fmla="*/ 0 w 15"/>
                <a:gd name="txT" fmla="*/ 0 h 27"/>
                <a:gd name="txR" fmla="*/ 15 w 15"/>
                <a:gd name="txB" fmla="*/ 27 h 27"/>
              </a:gdLst>
              <a:ahLst/>
              <a:cxnLst>
                <a:cxn ang="0">
                  <a:pos x="725773960" y="0"/>
                </a:cxn>
                <a:cxn ang="0">
                  <a:pos x="259202447" y="121899225"/>
                </a:cxn>
                <a:cxn ang="0">
                  <a:pos x="207361924" y="446972340"/>
                </a:cxn>
                <a:cxn ang="0">
                  <a:pos x="362883380" y="731414372"/>
                </a:cxn>
                <a:cxn ang="0">
                  <a:pos x="362883380" y="975219296"/>
                </a:cxn>
                <a:cxn ang="0">
                  <a:pos x="725773960" y="0"/>
                </a:cxn>
              </a:cxnLst>
              <a:rect l="txL" t="txT" r="txR" b="txB"/>
              <a:pathLst>
                <a:path w="15" h="27">
                  <a:moveTo>
                    <a:pt x="14" y="0"/>
                  </a:moveTo>
                  <a:cubicBezTo>
                    <a:pt x="12" y="1"/>
                    <a:pt x="7" y="0"/>
                    <a:pt x="5" y="3"/>
                  </a:cubicBezTo>
                  <a:cubicBezTo>
                    <a:pt x="9" y="6"/>
                    <a:pt x="0" y="10"/>
                    <a:pt x="4" y="11"/>
                  </a:cubicBezTo>
                  <a:cubicBezTo>
                    <a:pt x="7" y="12"/>
                    <a:pt x="9" y="18"/>
                    <a:pt x="7" y="18"/>
                  </a:cubicBezTo>
                  <a:cubicBezTo>
                    <a:pt x="3" y="18"/>
                    <a:pt x="4" y="23"/>
                    <a:pt x="7" y="24"/>
                  </a:cubicBezTo>
                  <a:cubicBezTo>
                    <a:pt x="15" y="27"/>
                    <a:pt x="14" y="0"/>
                    <a:pt x="14" y="0"/>
                  </a:cubicBezTo>
                  <a:close/>
                </a:path>
              </a:pathLst>
            </a:custGeom>
            <a:solidFill>
              <a:srgbClr val="F7819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50" name="Freeform 399"/>
            <p:cNvSpPr/>
            <p:nvPr/>
          </p:nvSpPr>
          <p:spPr>
            <a:xfrm flipH="1">
              <a:off x="8326365" y="2066688"/>
              <a:ext cx="240689" cy="220517"/>
            </a:xfrm>
            <a:custGeom>
              <a:avLst/>
              <a:gdLst>
                <a:gd name="txL" fmla="*/ 0 w 33"/>
                <a:gd name="txT" fmla="*/ 0 h 35"/>
                <a:gd name="txR" fmla="*/ 33 w 33"/>
                <a:gd name="txB" fmla="*/ 35 h 35"/>
              </a:gdLst>
              <a:ahLst/>
              <a:cxnLst>
                <a:cxn ang="0">
                  <a:pos x="212783622" y="119085478"/>
                </a:cxn>
                <a:cxn ang="0">
                  <a:pos x="212783622" y="277870299"/>
                </a:cxn>
                <a:cxn ang="0">
                  <a:pos x="212783622" y="595439941"/>
                </a:cxn>
                <a:cxn ang="0">
                  <a:pos x="265983217" y="913009681"/>
                </a:cxn>
                <a:cxn ang="0">
                  <a:pos x="106391811" y="1190886182"/>
                </a:cxn>
                <a:cxn ang="0">
                  <a:pos x="1170324650" y="595439941"/>
                </a:cxn>
                <a:cxn ang="0">
                  <a:pos x="212783622" y="119085478"/>
                </a:cxn>
              </a:cxnLst>
              <a:rect l="txL" t="txT" r="txR" b="txB"/>
              <a:pathLst>
                <a:path w="33" h="35">
                  <a:moveTo>
                    <a:pt x="4" y="3"/>
                  </a:moveTo>
                  <a:cubicBezTo>
                    <a:pt x="4" y="3"/>
                    <a:pt x="0" y="5"/>
                    <a:pt x="4" y="7"/>
                  </a:cubicBezTo>
                  <a:cubicBezTo>
                    <a:pt x="7" y="9"/>
                    <a:pt x="7" y="12"/>
                    <a:pt x="4" y="15"/>
                  </a:cubicBezTo>
                  <a:cubicBezTo>
                    <a:pt x="1" y="17"/>
                    <a:pt x="8" y="20"/>
                    <a:pt x="5" y="23"/>
                  </a:cubicBezTo>
                  <a:cubicBezTo>
                    <a:pt x="2" y="26"/>
                    <a:pt x="6" y="31"/>
                    <a:pt x="2" y="30"/>
                  </a:cubicBezTo>
                  <a:cubicBezTo>
                    <a:pt x="7" y="35"/>
                    <a:pt x="11" y="20"/>
                    <a:pt x="22" y="15"/>
                  </a:cubicBezTo>
                  <a:cubicBezTo>
                    <a:pt x="33" y="12"/>
                    <a:pt x="10" y="0"/>
                    <a:pt x="4" y="3"/>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51" name="Freeform 400"/>
            <p:cNvSpPr/>
            <p:nvPr/>
          </p:nvSpPr>
          <p:spPr>
            <a:xfrm flipH="1">
              <a:off x="8310937" y="2066688"/>
              <a:ext cx="246860" cy="220517"/>
            </a:xfrm>
            <a:custGeom>
              <a:avLst/>
              <a:gdLst>
                <a:gd name="txL" fmla="*/ 0 w 34"/>
                <a:gd name="txT" fmla="*/ 0 h 35"/>
                <a:gd name="txR" fmla="*/ 34 w 34"/>
                <a:gd name="txB" fmla="*/ 35 h 35"/>
              </a:gdLst>
              <a:ahLst/>
              <a:cxnLst>
                <a:cxn ang="0">
                  <a:pos x="158150119" y="119085478"/>
                </a:cxn>
                <a:cxn ang="0">
                  <a:pos x="158150119" y="277870299"/>
                </a:cxn>
                <a:cxn ang="0">
                  <a:pos x="158150119" y="595439941"/>
                </a:cxn>
                <a:cxn ang="0">
                  <a:pos x="210861966" y="913009681"/>
                </a:cxn>
                <a:cxn ang="0">
                  <a:pos x="52719122" y="1190886182"/>
                </a:cxn>
                <a:cxn ang="0">
                  <a:pos x="1212474581" y="635139284"/>
                </a:cxn>
                <a:cxn ang="0">
                  <a:pos x="158150119" y="119085478"/>
                </a:cxn>
              </a:cxnLst>
              <a:rect l="txL" t="txT" r="txR" b="txB"/>
              <a:pathLst>
                <a:path w="34" h="35">
                  <a:moveTo>
                    <a:pt x="3" y="3"/>
                  </a:moveTo>
                  <a:cubicBezTo>
                    <a:pt x="3" y="3"/>
                    <a:pt x="0" y="6"/>
                    <a:pt x="3" y="7"/>
                  </a:cubicBezTo>
                  <a:cubicBezTo>
                    <a:pt x="7" y="9"/>
                    <a:pt x="7" y="12"/>
                    <a:pt x="3" y="15"/>
                  </a:cubicBezTo>
                  <a:cubicBezTo>
                    <a:pt x="0" y="17"/>
                    <a:pt x="8" y="20"/>
                    <a:pt x="4" y="23"/>
                  </a:cubicBezTo>
                  <a:cubicBezTo>
                    <a:pt x="1" y="26"/>
                    <a:pt x="5" y="31"/>
                    <a:pt x="1" y="30"/>
                  </a:cubicBezTo>
                  <a:cubicBezTo>
                    <a:pt x="6" y="35"/>
                    <a:pt x="12" y="20"/>
                    <a:pt x="23" y="16"/>
                  </a:cubicBezTo>
                  <a:cubicBezTo>
                    <a:pt x="34" y="13"/>
                    <a:pt x="9" y="0"/>
                    <a:pt x="3" y="3"/>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52" name="Freeform 401"/>
            <p:cNvSpPr/>
            <p:nvPr/>
          </p:nvSpPr>
          <p:spPr>
            <a:xfrm flipH="1">
              <a:off x="8128877" y="2160811"/>
              <a:ext cx="370290" cy="153286"/>
            </a:xfrm>
            <a:custGeom>
              <a:avLst/>
              <a:gdLst>
                <a:gd name="txL" fmla="*/ 0 w 51"/>
                <a:gd name="txT" fmla="*/ 0 h 24"/>
                <a:gd name="txR" fmla="*/ 51 w 51"/>
                <a:gd name="txB" fmla="*/ 24 h 24"/>
              </a:gdLst>
              <a:ahLst/>
              <a:cxnLst>
                <a:cxn ang="0">
                  <a:pos x="2147483647" y="530305722"/>
                </a:cxn>
                <a:cxn ang="0">
                  <a:pos x="2147483647" y="734271841"/>
                </a:cxn>
                <a:cxn ang="0">
                  <a:pos x="2147483647" y="734271841"/>
                </a:cxn>
                <a:cxn ang="0">
                  <a:pos x="2147483647" y="815851901"/>
                </a:cxn>
                <a:cxn ang="0">
                  <a:pos x="2108649354" y="652685393"/>
                </a:cxn>
                <a:cxn ang="0">
                  <a:pos x="369012140" y="122379721"/>
                </a:cxn>
                <a:cxn ang="0">
                  <a:pos x="210861997" y="203966169"/>
                </a:cxn>
                <a:cxn ang="0">
                  <a:pos x="369012140" y="0"/>
                </a:cxn>
                <a:cxn ang="0">
                  <a:pos x="2147483647" y="530305722"/>
                </a:cxn>
              </a:cxnLst>
              <a:rect l="txL" t="txT" r="txR" b="txB"/>
              <a:pathLst>
                <a:path w="51" h="24">
                  <a:moveTo>
                    <a:pt x="51" y="13"/>
                  </a:moveTo>
                  <a:cubicBezTo>
                    <a:pt x="50" y="13"/>
                    <a:pt x="49" y="18"/>
                    <a:pt x="48" y="18"/>
                  </a:cubicBezTo>
                  <a:cubicBezTo>
                    <a:pt x="48" y="18"/>
                    <a:pt x="47" y="18"/>
                    <a:pt x="47" y="18"/>
                  </a:cubicBezTo>
                  <a:cubicBezTo>
                    <a:pt x="47" y="19"/>
                    <a:pt x="46" y="19"/>
                    <a:pt x="47" y="20"/>
                  </a:cubicBezTo>
                  <a:cubicBezTo>
                    <a:pt x="41" y="24"/>
                    <a:pt x="40" y="18"/>
                    <a:pt x="40" y="16"/>
                  </a:cubicBezTo>
                  <a:cubicBezTo>
                    <a:pt x="41" y="11"/>
                    <a:pt x="11" y="5"/>
                    <a:pt x="7" y="3"/>
                  </a:cubicBezTo>
                  <a:cubicBezTo>
                    <a:pt x="7" y="3"/>
                    <a:pt x="5" y="4"/>
                    <a:pt x="4" y="5"/>
                  </a:cubicBezTo>
                  <a:cubicBezTo>
                    <a:pt x="0" y="2"/>
                    <a:pt x="4" y="0"/>
                    <a:pt x="7" y="0"/>
                  </a:cubicBezTo>
                  <a:cubicBezTo>
                    <a:pt x="22" y="0"/>
                    <a:pt x="51" y="13"/>
                    <a:pt x="51" y="13"/>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53" name="Freeform 402"/>
            <p:cNvSpPr/>
            <p:nvPr/>
          </p:nvSpPr>
          <p:spPr>
            <a:xfrm flipH="1">
              <a:off x="7493212" y="1684817"/>
              <a:ext cx="1021385" cy="344221"/>
            </a:xfrm>
            <a:custGeom>
              <a:avLst/>
              <a:gdLst>
                <a:gd name="txL" fmla="*/ 0 w 140"/>
                <a:gd name="txT" fmla="*/ 0 h 54"/>
                <a:gd name="txR" fmla="*/ 140 w 140"/>
                <a:gd name="txB" fmla="*/ 54 h 54"/>
              </a:gdLst>
              <a:ahLst/>
              <a:cxnLst>
                <a:cxn ang="0">
                  <a:pos x="2147483647" y="0"/>
                </a:cxn>
                <a:cxn ang="0">
                  <a:pos x="2147483647" y="406340126"/>
                </a:cxn>
                <a:cxn ang="0">
                  <a:pos x="2147483647" y="121898871"/>
                </a:cxn>
                <a:cxn ang="0">
                  <a:pos x="2147483647" y="446971041"/>
                </a:cxn>
                <a:cxn ang="0">
                  <a:pos x="2147483647" y="40630828"/>
                </a:cxn>
                <a:cxn ang="0">
                  <a:pos x="2147483647" y="487608231"/>
                </a:cxn>
                <a:cxn ang="0">
                  <a:pos x="2147483647" y="325072121"/>
                </a:cxn>
                <a:cxn ang="0">
                  <a:pos x="1490324547" y="1462818120"/>
                </a:cxn>
                <a:cxn ang="0">
                  <a:pos x="0" y="1503448936"/>
                </a:cxn>
                <a:cxn ang="0">
                  <a:pos x="266129155" y="1950420176"/>
                </a:cxn>
                <a:cxn ang="0">
                  <a:pos x="1809682314" y="1909789361"/>
                </a:cxn>
                <a:cxn ang="0">
                  <a:pos x="2147483647" y="812673878"/>
                </a:cxn>
                <a:cxn ang="0">
                  <a:pos x="2147483647" y="0"/>
                </a:cxn>
              </a:cxnLst>
              <a:rect l="txL" t="txT" r="txR" b="txB"/>
              <a:pathLst>
                <a:path w="140" h="54">
                  <a:moveTo>
                    <a:pt x="119" y="0"/>
                  </a:moveTo>
                  <a:cubicBezTo>
                    <a:pt x="118" y="5"/>
                    <a:pt x="118" y="4"/>
                    <a:pt x="116" y="10"/>
                  </a:cubicBezTo>
                  <a:cubicBezTo>
                    <a:pt x="113" y="17"/>
                    <a:pt x="103" y="7"/>
                    <a:pt x="101" y="3"/>
                  </a:cubicBezTo>
                  <a:cubicBezTo>
                    <a:pt x="100" y="4"/>
                    <a:pt x="99" y="10"/>
                    <a:pt x="97" y="11"/>
                  </a:cubicBezTo>
                  <a:cubicBezTo>
                    <a:pt x="96" y="10"/>
                    <a:pt x="80" y="1"/>
                    <a:pt x="79" y="1"/>
                  </a:cubicBezTo>
                  <a:cubicBezTo>
                    <a:pt x="79" y="11"/>
                    <a:pt x="65" y="16"/>
                    <a:pt x="62" y="12"/>
                  </a:cubicBezTo>
                  <a:cubicBezTo>
                    <a:pt x="58" y="8"/>
                    <a:pt x="56" y="11"/>
                    <a:pt x="54" y="8"/>
                  </a:cubicBezTo>
                  <a:cubicBezTo>
                    <a:pt x="55" y="20"/>
                    <a:pt x="38" y="34"/>
                    <a:pt x="28" y="36"/>
                  </a:cubicBezTo>
                  <a:cubicBezTo>
                    <a:pt x="24" y="37"/>
                    <a:pt x="9" y="39"/>
                    <a:pt x="0" y="37"/>
                  </a:cubicBezTo>
                  <a:cubicBezTo>
                    <a:pt x="4" y="42"/>
                    <a:pt x="0" y="42"/>
                    <a:pt x="5" y="48"/>
                  </a:cubicBezTo>
                  <a:cubicBezTo>
                    <a:pt x="9" y="46"/>
                    <a:pt x="20" y="54"/>
                    <a:pt x="34" y="47"/>
                  </a:cubicBezTo>
                  <a:cubicBezTo>
                    <a:pt x="55" y="38"/>
                    <a:pt x="74" y="19"/>
                    <a:pt x="93" y="20"/>
                  </a:cubicBezTo>
                  <a:cubicBezTo>
                    <a:pt x="104" y="21"/>
                    <a:pt x="140" y="17"/>
                    <a:pt x="119" y="0"/>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54" name="Freeform 403"/>
            <p:cNvSpPr/>
            <p:nvPr/>
          </p:nvSpPr>
          <p:spPr>
            <a:xfrm flipH="1">
              <a:off x="7428411" y="1647168"/>
              <a:ext cx="1150986" cy="494818"/>
            </a:xfrm>
            <a:custGeom>
              <a:avLst/>
              <a:gdLst>
                <a:gd name="txL" fmla="*/ 0 w 158"/>
                <a:gd name="txT" fmla="*/ 0 h 78"/>
                <a:gd name="txR" fmla="*/ 158 w 158"/>
                <a:gd name="txB" fmla="*/ 78 h 78"/>
              </a:gdLst>
              <a:ahLst/>
              <a:cxnLst>
                <a:cxn ang="0">
                  <a:pos x="2147483647" y="1448788871"/>
                </a:cxn>
                <a:cxn ang="0">
                  <a:pos x="2147483647" y="1247562963"/>
                </a:cxn>
                <a:cxn ang="0">
                  <a:pos x="2147483647" y="965859379"/>
                </a:cxn>
                <a:cxn ang="0">
                  <a:pos x="2147483647" y="684149254"/>
                </a:cxn>
                <a:cxn ang="0">
                  <a:pos x="2147483647" y="442684508"/>
                </a:cxn>
                <a:cxn ang="0">
                  <a:pos x="2147483647" y="241464845"/>
                </a:cxn>
                <a:cxn ang="0">
                  <a:pos x="2147483647" y="563413709"/>
                </a:cxn>
                <a:cxn ang="0">
                  <a:pos x="2147483647" y="603658891"/>
                </a:cxn>
                <a:cxn ang="0">
                  <a:pos x="2147483647" y="402439227"/>
                </a:cxn>
                <a:cxn ang="0">
                  <a:pos x="2147483647" y="482929690"/>
                </a:cxn>
                <a:cxn ang="0">
                  <a:pos x="2147483647" y="563413709"/>
                </a:cxn>
                <a:cxn ang="0">
                  <a:pos x="2147483647" y="321955208"/>
                </a:cxn>
                <a:cxn ang="0">
                  <a:pos x="2147483647" y="241464845"/>
                </a:cxn>
                <a:cxn ang="0">
                  <a:pos x="2147483647" y="321955208"/>
                </a:cxn>
                <a:cxn ang="0">
                  <a:pos x="2147483647" y="523174871"/>
                </a:cxn>
                <a:cxn ang="0">
                  <a:pos x="2147483647" y="402439227"/>
                </a:cxn>
                <a:cxn ang="0">
                  <a:pos x="2147483647" y="523174871"/>
                </a:cxn>
                <a:cxn ang="0">
                  <a:pos x="2147483647" y="603658891"/>
                </a:cxn>
                <a:cxn ang="0">
                  <a:pos x="2147483647" y="684149254"/>
                </a:cxn>
                <a:cxn ang="0">
                  <a:pos x="2147483647" y="563413709"/>
                </a:cxn>
                <a:cxn ang="0">
                  <a:pos x="2147483647" y="845123835"/>
                </a:cxn>
                <a:cxn ang="0">
                  <a:pos x="2147483647" y="1006098217"/>
                </a:cxn>
                <a:cxn ang="0">
                  <a:pos x="2147483647" y="1126833762"/>
                </a:cxn>
                <a:cxn ang="0">
                  <a:pos x="2147483647" y="1287808144"/>
                </a:cxn>
                <a:cxn ang="0">
                  <a:pos x="2016549458" y="1609763253"/>
                </a:cxn>
                <a:cxn ang="0">
                  <a:pos x="1857348760" y="1851228395"/>
                </a:cxn>
                <a:cxn ang="0">
                  <a:pos x="1857348760" y="2012202778"/>
                </a:cxn>
                <a:cxn ang="0">
                  <a:pos x="1008278371" y="1810983214"/>
                </a:cxn>
                <a:cxn ang="0">
                  <a:pos x="849077901" y="1971957596"/>
                </a:cxn>
                <a:cxn ang="0">
                  <a:pos x="689870374" y="1810983214"/>
                </a:cxn>
                <a:cxn ang="0">
                  <a:pos x="477600955" y="1730492851"/>
                </a:cxn>
                <a:cxn ang="0">
                  <a:pos x="371469775" y="1851228395"/>
                </a:cxn>
                <a:cxn ang="0">
                  <a:pos x="159200299" y="2147483647"/>
                </a:cxn>
                <a:cxn ang="0">
                  <a:pos x="371469775" y="2147483647"/>
                </a:cxn>
                <a:cxn ang="0">
                  <a:pos x="636808483" y="2147483647"/>
                </a:cxn>
                <a:cxn ang="0">
                  <a:pos x="2147483647" y="2147483647"/>
                </a:cxn>
                <a:cxn ang="0">
                  <a:pos x="2147483647" y="2147483647"/>
                </a:cxn>
                <a:cxn ang="0">
                  <a:pos x="2147483647" y="1609763253"/>
                </a:cxn>
                <a:cxn ang="0">
                  <a:pos x="2147483647" y="1448788871"/>
                </a:cxn>
              </a:cxnLst>
              <a:rect l="txL" t="txT" r="txR" b="txB"/>
              <a:pathLst>
                <a:path w="158" h="78">
                  <a:moveTo>
                    <a:pt x="150" y="36"/>
                  </a:moveTo>
                  <a:cubicBezTo>
                    <a:pt x="151" y="34"/>
                    <a:pt x="149" y="32"/>
                    <a:pt x="152" y="31"/>
                  </a:cubicBezTo>
                  <a:cubicBezTo>
                    <a:pt x="149" y="26"/>
                    <a:pt x="158" y="26"/>
                    <a:pt x="155" y="24"/>
                  </a:cubicBezTo>
                  <a:cubicBezTo>
                    <a:pt x="150" y="20"/>
                    <a:pt x="154" y="16"/>
                    <a:pt x="149" y="17"/>
                  </a:cubicBezTo>
                  <a:cubicBezTo>
                    <a:pt x="146" y="18"/>
                    <a:pt x="147" y="5"/>
                    <a:pt x="137" y="11"/>
                  </a:cubicBezTo>
                  <a:cubicBezTo>
                    <a:pt x="135" y="8"/>
                    <a:pt x="137" y="1"/>
                    <a:pt x="128" y="6"/>
                  </a:cubicBezTo>
                  <a:cubicBezTo>
                    <a:pt x="126" y="7"/>
                    <a:pt x="132" y="10"/>
                    <a:pt x="125" y="14"/>
                  </a:cubicBezTo>
                  <a:cubicBezTo>
                    <a:pt x="124" y="11"/>
                    <a:pt x="119" y="12"/>
                    <a:pt x="119" y="15"/>
                  </a:cubicBezTo>
                  <a:cubicBezTo>
                    <a:pt x="116" y="13"/>
                    <a:pt x="119" y="10"/>
                    <a:pt x="115" y="10"/>
                  </a:cubicBezTo>
                  <a:cubicBezTo>
                    <a:pt x="113" y="6"/>
                    <a:pt x="107" y="10"/>
                    <a:pt x="111" y="12"/>
                  </a:cubicBezTo>
                  <a:cubicBezTo>
                    <a:pt x="113" y="13"/>
                    <a:pt x="111" y="16"/>
                    <a:pt x="108" y="14"/>
                  </a:cubicBezTo>
                  <a:cubicBezTo>
                    <a:pt x="103" y="12"/>
                    <a:pt x="109" y="7"/>
                    <a:pt x="98" y="8"/>
                  </a:cubicBezTo>
                  <a:cubicBezTo>
                    <a:pt x="99" y="4"/>
                    <a:pt x="91" y="0"/>
                    <a:pt x="92" y="6"/>
                  </a:cubicBezTo>
                  <a:cubicBezTo>
                    <a:pt x="89" y="5"/>
                    <a:pt x="87" y="7"/>
                    <a:pt x="88" y="8"/>
                  </a:cubicBezTo>
                  <a:cubicBezTo>
                    <a:pt x="90" y="13"/>
                    <a:pt x="85" y="8"/>
                    <a:pt x="83" y="13"/>
                  </a:cubicBezTo>
                  <a:cubicBezTo>
                    <a:pt x="80" y="14"/>
                    <a:pt x="79" y="7"/>
                    <a:pt x="77" y="10"/>
                  </a:cubicBezTo>
                  <a:cubicBezTo>
                    <a:pt x="76" y="12"/>
                    <a:pt x="73" y="9"/>
                    <a:pt x="71" y="13"/>
                  </a:cubicBezTo>
                  <a:cubicBezTo>
                    <a:pt x="71" y="14"/>
                    <a:pt x="68" y="13"/>
                    <a:pt x="71" y="15"/>
                  </a:cubicBezTo>
                  <a:cubicBezTo>
                    <a:pt x="69" y="18"/>
                    <a:pt x="68" y="15"/>
                    <a:pt x="66" y="17"/>
                  </a:cubicBezTo>
                  <a:cubicBezTo>
                    <a:pt x="65" y="18"/>
                    <a:pt x="63" y="15"/>
                    <a:pt x="63" y="14"/>
                  </a:cubicBezTo>
                  <a:cubicBezTo>
                    <a:pt x="59" y="16"/>
                    <a:pt x="58" y="19"/>
                    <a:pt x="60" y="21"/>
                  </a:cubicBezTo>
                  <a:cubicBezTo>
                    <a:pt x="56" y="24"/>
                    <a:pt x="53" y="21"/>
                    <a:pt x="52" y="25"/>
                  </a:cubicBezTo>
                  <a:cubicBezTo>
                    <a:pt x="52" y="26"/>
                    <a:pt x="48" y="31"/>
                    <a:pt x="46" y="28"/>
                  </a:cubicBezTo>
                  <a:cubicBezTo>
                    <a:pt x="45" y="28"/>
                    <a:pt x="41" y="27"/>
                    <a:pt x="42" y="32"/>
                  </a:cubicBezTo>
                  <a:cubicBezTo>
                    <a:pt x="38" y="35"/>
                    <a:pt x="36" y="32"/>
                    <a:pt x="38" y="40"/>
                  </a:cubicBezTo>
                  <a:cubicBezTo>
                    <a:pt x="38" y="43"/>
                    <a:pt x="31" y="45"/>
                    <a:pt x="35" y="46"/>
                  </a:cubicBezTo>
                  <a:cubicBezTo>
                    <a:pt x="37" y="47"/>
                    <a:pt x="32" y="48"/>
                    <a:pt x="35" y="50"/>
                  </a:cubicBezTo>
                  <a:cubicBezTo>
                    <a:pt x="27" y="54"/>
                    <a:pt x="28" y="40"/>
                    <a:pt x="19" y="45"/>
                  </a:cubicBezTo>
                  <a:cubicBezTo>
                    <a:pt x="16" y="44"/>
                    <a:pt x="15" y="47"/>
                    <a:pt x="16" y="49"/>
                  </a:cubicBezTo>
                  <a:cubicBezTo>
                    <a:pt x="14" y="50"/>
                    <a:pt x="13" y="50"/>
                    <a:pt x="13" y="45"/>
                  </a:cubicBezTo>
                  <a:cubicBezTo>
                    <a:pt x="13" y="43"/>
                    <a:pt x="11" y="43"/>
                    <a:pt x="9" y="43"/>
                  </a:cubicBezTo>
                  <a:cubicBezTo>
                    <a:pt x="8" y="44"/>
                    <a:pt x="10" y="46"/>
                    <a:pt x="7" y="46"/>
                  </a:cubicBezTo>
                  <a:cubicBezTo>
                    <a:pt x="4" y="46"/>
                    <a:pt x="8" y="51"/>
                    <a:pt x="3" y="54"/>
                  </a:cubicBezTo>
                  <a:cubicBezTo>
                    <a:pt x="0" y="55"/>
                    <a:pt x="4" y="62"/>
                    <a:pt x="7" y="60"/>
                  </a:cubicBezTo>
                  <a:cubicBezTo>
                    <a:pt x="5" y="65"/>
                    <a:pt x="12" y="63"/>
                    <a:pt x="12" y="68"/>
                  </a:cubicBezTo>
                  <a:cubicBezTo>
                    <a:pt x="54" y="78"/>
                    <a:pt x="82" y="42"/>
                    <a:pt x="108" y="54"/>
                  </a:cubicBezTo>
                  <a:cubicBezTo>
                    <a:pt x="137" y="66"/>
                    <a:pt x="148" y="72"/>
                    <a:pt x="155" y="60"/>
                  </a:cubicBezTo>
                  <a:cubicBezTo>
                    <a:pt x="155" y="55"/>
                    <a:pt x="156" y="48"/>
                    <a:pt x="155" y="40"/>
                  </a:cubicBezTo>
                  <a:cubicBezTo>
                    <a:pt x="154" y="37"/>
                    <a:pt x="154" y="35"/>
                    <a:pt x="150" y="36"/>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55" name="Freeform 404"/>
            <p:cNvSpPr/>
            <p:nvPr/>
          </p:nvSpPr>
          <p:spPr>
            <a:xfrm flipH="1">
              <a:off x="7443840" y="1647168"/>
              <a:ext cx="1135557" cy="494818"/>
            </a:xfrm>
            <a:custGeom>
              <a:avLst/>
              <a:gdLst>
                <a:gd name="txL" fmla="*/ 0 w 156"/>
                <a:gd name="txT" fmla="*/ 0 h 78"/>
                <a:gd name="txR" fmla="*/ 156 w 156"/>
                <a:gd name="txB" fmla="*/ 78 h 78"/>
              </a:gdLst>
              <a:ahLst/>
              <a:cxnLst>
                <a:cxn ang="0">
                  <a:pos x="2147483647" y="1489027708"/>
                </a:cxn>
                <a:cxn ang="0">
                  <a:pos x="2147483647" y="1247562963"/>
                </a:cxn>
                <a:cxn ang="0">
                  <a:pos x="2147483647" y="965859379"/>
                </a:cxn>
                <a:cxn ang="0">
                  <a:pos x="2147483647" y="684149254"/>
                </a:cxn>
                <a:cxn ang="0">
                  <a:pos x="2147483647" y="482929690"/>
                </a:cxn>
                <a:cxn ang="0">
                  <a:pos x="2147483647" y="241464845"/>
                </a:cxn>
                <a:cxn ang="0">
                  <a:pos x="2147483647" y="563413709"/>
                </a:cxn>
                <a:cxn ang="0">
                  <a:pos x="2147483647" y="603658891"/>
                </a:cxn>
                <a:cxn ang="0">
                  <a:pos x="2147483647" y="442684508"/>
                </a:cxn>
                <a:cxn ang="0">
                  <a:pos x="2147483647" y="442684508"/>
                </a:cxn>
                <a:cxn ang="0">
                  <a:pos x="2147483647" y="603658891"/>
                </a:cxn>
                <a:cxn ang="0">
                  <a:pos x="2147483647" y="321955208"/>
                </a:cxn>
                <a:cxn ang="0">
                  <a:pos x="2147483647" y="281710026"/>
                </a:cxn>
                <a:cxn ang="0">
                  <a:pos x="2147483647" y="321955208"/>
                </a:cxn>
                <a:cxn ang="0">
                  <a:pos x="2147483647" y="523174871"/>
                </a:cxn>
                <a:cxn ang="0">
                  <a:pos x="2147483647" y="442684508"/>
                </a:cxn>
                <a:cxn ang="0">
                  <a:pos x="2147483647" y="523174871"/>
                </a:cxn>
                <a:cxn ang="0">
                  <a:pos x="2147483647" y="603658891"/>
                </a:cxn>
                <a:cxn ang="0">
                  <a:pos x="2147483647" y="724394435"/>
                </a:cxn>
                <a:cxn ang="0">
                  <a:pos x="2147483647" y="603658891"/>
                </a:cxn>
                <a:cxn ang="0">
                  <a:pos x="2147483647" y="885369016"/>
                </a:cxn>
                <a:cxn ang="0">
                  <a:pos x="2147483647" y="1006098217"/>
                </a:cxn>
                <a:cxn ang="0">
                  <a:pos x="2147483647" y="1126833762"/>
                </a:cxn>
                <a:cxn ang="0">
                  <a:pos x="2147483647" y="1328053326"/>
                </a:cxn>
                <a:cxn ang="0">
                  <a:pos x="2013502826" y="1609763253"/>
                </a:cxn>
                <a:cxn ang="0">
                  <a:pos x="1854539011" y="1851228395"/>
                </a:cxn>
                <a:cxn ang="0">
                  <a:pos x="1854539011" y="2012202778"/>
                </a:cxn>
                <a:cxn ang="0">
                  <a:pos x="1059736773" y="1851228395"/>
                </a:cxn>
                <a:cxn ang="0">
                  <a:pos x="847787826" y="1971957596"/>
                </a:cxn>
                <a:cxn ang="0">
                  <a:pos x="688831746" y="1851228395"/>
                </a:cxn>
                <a:cxn ang="0">
                  <a:pos x="529868386" y="1730492851"/>
                </a:cxn>
                <a:cxn ang="0">
                  <a:pos x="423897553" y="1891473577"/>
                </a:cxn>
                <a:cxn ang="0">
                  <a:pos x="158963416" y="2147483647"/>
                </a:cxn>
                <a:cxn ang="0">
                  <a:pos x="423897553" y="2147483647"/>
                </a:cxn>
                <a:cxn ang="0">
                  <a:pos x="635846386" y="2147483647"/>
                </a:cxn>
                <a:cxn ang="0">
                  <a:pos x="2147483647" y="2147483647"/>
                </a:cxn>
                <a:cxn ang="0">
                  <a:pos x="2147483647" y="2147483647"/>
                </a:cxn>
                <a:cxn ang="0">
                  <a:pos x="2147483647" y="1569518072"/>
                </a:cxn>
                <a:cxn ang="0">
                  <a:pos x="2147483647" y="1489027708"/>
                </a:cxn>
              </a:cxnLst>
              <a:rect l="txL" t="txT" r="txR" b="txB"/>
              <a:pathLst>
                <a:path w="156" h="78">
                  <a:moveTo>
                    <a:pt x="149" y="37"/>
                  </a:moveTo>
                  <a:cubicBezTo>
                    <a:pt x="150" y="34"/>
                    <a:pt x="149" y="31"/>
                    <a:pt x="152" y="31"/>
                  </a:cubicBezTo>
                  <a:cubicBezTo>
                    <a:pt x="147" y="26"/>
                    <a:pt x="156" y="26"/>
                    <a:pt x="154" y="24"/>
                  </a:cubicBezTo>
                  <a:cubicBezTo>
                    <a:pt x="149" y="20"/>
                    <a:pt x="154" y="16"/>
                    <a:pt x="149" y="17"/>
                  </a:cubicBezTo>
                  <a:cubicBezTo>
                    <a:pt x="146" y="18"/>
                    <a:pt x="146" y="7"/>
                    <a:pt x="136" y="12"/>
                  </a:cubicBezTo>
                  <a:cubicBezTo>
                    <a:pt x="134" y="9"/>
                    <a:pt x="137" y="1"/>
                    <a:pt x="129" y="6"/>
                  </a:cubicBezTo>
                  <a:cubicBezTo>
                    <a:pt x="126" y="8"/>
                    <a:pt x="133" y="12"/>
                    <a:pt x="125" y="14"/>
                  </a:cubicBezTo>
                  <a:cubicBezTo>
                    <a:pt x="124" y="11"/>
                    <a:pt x="119" y="13"/>
                    <a:pt x="119" y="15"/>
                  </a:cubicBezTo>
                  <a:cubicBezTo>
                    <a:pt x="116" y="14"/>
                    <a:pt x="118" y="10"/>
                    <a:pt x="114" y="11"/>
                  </a:cubicBezTo>
                  <a:cubicBezTo>
                    <a:pt x="113" y="6"/>
                    <a:pt x="108" y="10"/>
                    <a:pt x="112" y="11"/>
                  </a:cubicBezTo>
                  <a:cubicBezTo>
                    <a:pt x="115" y="13"/>
                    <a:pt x="111" y="16"/>
                    <a:pt x="108" y="15"/>
                  </a:cubicBezTo>
                  <a:cubicBezTo>
                    <a:pt x="103" y="13"/>
                    <a:pt x="108" y="7"/>
                    <a:pt x="97" y="8"/>
                  </a:cubicBezTo>
                  <a:cubicBezTo>
                    <a:pt x="98" y="4"/>
                    <a:pt x="91" y="0"/>
                    <a:pt x="92" y="7"/>
                  </a:cubicBezTo>
                  <a:cubicBezTo>
                    <a:pt x="89" y="5"/>
                    <a:pt x="88" y="7"/>
                    <a:pt x="88" y="8"/>
                  </a:cubicBezTo>
                  <a:cubicBezTo>
                    <a:pt x="91" y="13"/>
                    <a:pt x="85" y="9"/>
                    <a:pt x="83" y="13"/>
                  </a:cubicBezTo>
                  <a:cubicBezTo>
                    <a:pt x="81" y="14"/>
                    <a:pt x="79" y="7"/>
                    <a:pt x="77" y="11"/>
                  </a:cubicBezTo>
                  <a:cubicBezTo>
                    <a:pt x="76" y="13"/>
                    <a:pt x="73" y="9"/>
                    <a:pt x="71" y="13"/>
                  </a:cubicBezTo>
                  <a:cubicBezTo>
                    <a:pt x="72" y="14"/>
                    <a:pt x="68" y="13"/>
                    <a:pt x="71" y="15"/>
                  </a:cubicBezTo>
                  <a:cubicBezTo>
                    <a:pt x="69" y="18"/>
                    <a:pt x="68" y="15"/>
                    <a:pt x="66" y="18"/>
                  </a:cubicBezTo>
                  <a:cubicBezTo>
                    <a:pt x="65" y="19"/>
                    <a:pt x="63" y="15"/>
                    <a:pt x="63" y="15"/>
                  </a:cubicBezTo>
                  <a:cubicBezTo>
                    <a:pt x="59" y="16"/>
                    <a:pt x="58" y="19"/>
                    <a:pt x="60" y="22"/>
                  </a:cubicBezTo>
                  <a:cubicBezTo>
                    <a:pt x="56" y="24"/>
                    <a:pt x="53" y="21"/>
                    <a:pt x="53" y="25"/>
                  </a:cubicBezTo>
                  <a:cubicBezTo>
                    <a:pt x="52" y="26"/>
                    <a:pt x="48" y="31"/>
                    <a:pt x="46" y="28"/>
                  </a:cubicBezTo>
                  <a:cubicBezTo>
                    <a:pt x="45" y="28"/>
                    <a:pt x="41" y="28"/>
                    <a:pt x="42" y="33"/>
                  </a:cubicBezTo>
                  <a:cubicBezTo>
                    <a:pt x="39" y="36"/>
                    <a:pt x="37" y="32"/>
                    <a:pt x="38" y="40"/>
                  </a:cubicBezTo>
                  <a:cubicBezTo>
                    <a:pt x="39" y="43"/>
                    <a:pt x="32" y="45"/>
                    <a:pt x="35" y="46"/>
                  </a:cubicBezTo>
                  <a:cubicBezTo>
                    <a:pt x="38" y="47"/>
                    <a:pt x="32" y="48"/>
                    <a:pt x="35" y="50"/>
                  </a:cubicBezTo>
                  <a:cubicBezTo>
                    <a:pt x="27" y="56"/>
                    <a:pt x="28" y="41"/>
                    <a:pt x="20" y="46"/>
                  </a:cubicBezTo>
                  <a:cubicBezTo>
                    <a:pt x="16" y="45"/>
                    <a:pt x="15" y="47"/>
                    <a:pt x="16" y="49"/>
                  </a:cubicBezTo>
                  <a:cubicBezTo>
                    <a:pt x="14" y="51"/>
                    <a:pt x="13" y="51"/>
                    <a:pt x="13" y="46"/>
                  </a:cubicBezTo>
                  <a:cubicBezTo>
                    <a:pt x="13" y="44"/>
                    <a:pt x="12" y="44"/>
                    <a:pt x="10" y="43"/>
                  </a:cubicBezTo>
                  <a:cubicBezTo>
                    <a:pt x="9" y="45"/>
                    <a:pt x="11" y="47"/>
                    <a:pt x="8" y="47"/>
                  </a:cubicBezTo>
                  <a:cubicBezTo>
                    <a:pt x="5" y="47"/>
                    <a:pt x="8" y="51"/>
                    <a:pt x="3" y="54"/>
                  </a:cubicBezTo>
                  <a:cubicBezTo>
                    <a:pt x="0" y="55"/>
                    <a:pt x="4" y="62"/>
                    <a:pt x="8" y="59"/>
                  </a:cubicBezTo>
                  <a:cubicBezTo>
                    <a:pt x="5" y="64"/>
                    <a:pt x="12" y="63"/>
                    <a:pt x="12" y="68"/>
                  </a:cubicBezTo>
                  <a:cubicBezTo>
                    <a:pt x="54" y="78"/>
                    <a:pt x="82" y="42"/>
                    <a:pt x="108" y="54"/>
                  </a:cubicBezTo>
                  <a:cubicBezTo>
                    <a:pt x="137" y="66"/>
                    <a:pt x="148" y="72"/>
                    <a:pt x="155" y="60"/>
                  </a:cubicBezTo>
                  <a:cubicBezTo>
                    <a:pt x="155" y="55"/>
                    <a:pt x="156" y="48"/>
                    <a:pt x="154" y="39"/>
                  </a:cubicBezTo>
                  <a:cubicBezTo>
                    <a:pt x="154" y="37"/>
                    <a:pt x="153" y="36"/>
                    <a:pt x="149" y="3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56" name="Freeform 405"/>
            <p:cNvSpPr/>
            <p:nvPr/>
          </p:nvSpPr>
          <p:spPr>
            <a:xfrm flipH="1">
              <a:off x="7878931" y="1899956"/>
              <a:ext cx="678866" cy="190935"/>
            </a:xfrm>
            <a:custGeom>
              <a:avLst/>
              <a:gdLst>
                <a:gd name="txL" fmla="*/ 0 w 93"/>
                <a:gd name="txT" fmla="*/ 0 h 30"/>
                <a:gd name="txR" fmla="*/ 93 w 93"/>
                <a:gd name="txB" fmla="*/ 30 h 30"/>
              </a:gdLst>
              <a:ahLst/>
              <a:cxnLst>
                <a:cxn ang="0">
                  <a:pos x="2078103952" y="1093688529"/>
                </a:cxn>
                <a:cxn ang="0">
                  <a:pos x="905840763" y="1174702229"/>
                </a:cxn>
                <a:cxn ang="0">
                  <a:pos x="319709397" y="891151097"/>
                </a:cxn>
                <a:cxn ang="0">
                  <a:pos x="319709397" y="769633530"/>
                </a:cxn>
                <a:cxn ang="0">
                  <a:pos x="0" y="607606130"/>
                </a:cxn>
                <a:cxn ang="0">
                  <a:pos x="532844167" y="607606130"/>
                </a:cxn>
                <a:cxn ang="0">
                  <a:pos x="1385397616" y="607606130"/>
                </a:cxn>
                <a:cxn ang="0">
                  <a:pos x="2147483647" y="688619830"/>
                </a:cxn>
                <a:cxn ang="0">
                  <a:pos x="2147483647" y="486082398"/>
                </a:cxn>
                <a:cxn ang="0">
                  <a:pos x="2078103952" y="1093688529"/>
                </a:cxn>
              </a:cxnLst>
              <a:rect l="txL" t="txT" r="txR" b="txB"/>
              <a:pathLst>
                <a:path w="93" h="30">
                  <a:moveTo>
                    <a:pt x="39" y="27"/>
                  </a:moveTo>
                  <a:cubicBezTo>
                    <a:pt x="30" y="28"/>
                    <a:pt x="25" y="28"/>
                    <a:pt x="17" y="29"/>
                  </a:cubicBezTo>
                  <a:cubicBezTo>
                    <a:pt x="9" y="30"/>
                    <a:pt x="12" y="24"/>
                    <a:pt x="6" y="22"/>
                  </a:cubicBezTo>
                  <a:cubicBezTo>
                    <a:pt x="4" y="21"/>
                    <a:pt x="5" y="21"/>
                    <a:pt x="6" y="19"/>
                  </a:cubicBezTo>
                  <a:cubicBezTo>
                    <a:pt x="4" y="20"/>
                    <a:pt x="1" y="20"/>
                    <a:pt x="0" y="15"/>
                  </a:cubicBezTo>
                  <a:cubicBezTo>
                    <a:pt x="4" y="13"/>
                    <a:pt x="4" y="17"/>
                    <a:pt x="10" y="15"/>
                  </a:cubicBezTo>
                  <a:cubicBezTo>
                    <a:pt x="17" y="12"/>
                    <a:pt x="17" y="17"/>
                    <a:pt x="26" y="15"/>
                  </a:cubicBezTo>
                  <a:cubicBezTo>
                    <a:pt x="38" y="12"/>
                    <a:pt x="34" y="22"/>
                    <a:pt x="47" y="17"/>
                  </a:cubicBezTo>
                  <a:cubicBezTo>
                    <a:pt x="58" y="13"/>
                    <a:pt x="83" y="0"/>
                    <a:pt x="89" y="12"/>
                  </a:cubicBezTo>
                  <a:cubicBezTo>
                    <a:pt x="93" y="15"/>
                    <a:pt x="41" y="27"/>
                    <a:pt x="39" y="27"/>
                  </a:cubicBezTo>
                  <a:close/>
                </a:path>
              </a:pathLst>
            </a:custGeom>
            <a:solidFill>
              <a:srgbClr val="F78F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57" name="Freeform 406"/>
            <p:cNvSpPr/>
            <p:nvPr/>
          </p:nvSpPr>
          <p:spPr>
            <a:xfrm flipH="1">
              <a:off x="7786358" y="1945673"/>
              <a:ext cx="756010" cy="368424"/>
            </a:xfrm>
            <a:custGeom>
              <a:avLst/>
              <a:gdLst>
                <a:gd name="txL" fmla="*/ 0 w 104"/>
                <a:gd name="txT" fmla="*/ 0 h 58"/>
                <a:gd name="txR" fmla="*/ 104 w 104"/>
                <a:gd name="txB" fmla="*/ 58 h 58"/>
              </a:gdLst>
              <a:ahLst/>
              <a:cxnLst>
                <a:cxn ang="0">
                  <a:pos x="2147483647" y="726297106"/>
                </a:cxn>
                <a:cxn ang="0">
                  <a:pos x="52840736" y="887692383"/>
                </a:cxn>
                <a:cxn ang="0">
                  <a:pos x="475588419" y="1049093813"/>
                </a:cxn>
                <a:cxn ang="0">
                  <a:pos x="317058984" y="1291186430"/>
                </a:cxn>
                <a:cxn ang="0">
                  <a:pos x="528429254" y="1573634169"/>
                </a:cxn>
                <a:cxn ang="0">
                  <a:pos x="634117967" y="1452587861"/>
                </a:cxn>
                <a:cxn ang="0">
                  <a:pos x="792647402" y="1573634169"/>
                </a:cxn>
                <a:cxn ang="0">
                  <a:pos x="1004017786" y="1775384766"/>
                </a:cxn>
                <a:cxn ang="0">
                  <a:pos x="1215395213" y="2017483735"/>
                </a:cxn>
                <a:cxn ang="0">
                  <a:pos x="1479606091" y="1977134966"/>
                </a:cxn>
                <a:cxn ang="0">
                  <a:pos x="1743824240" y="2098181274"/>
                </a:cxn>
                <a:cxn ang="0">
                  <a:pos x="1955194851" y="2017483735"/>
                </a:cxn>
                <a:cxn ang="0">
                  <a:pos x="2147483647" y="2138530044"/>
                </a:cxn>
                <a:cxn ang="0">
                  <a:pos x="2147483647" y="2147483647"/>
                </a:cxn>
                <a:cxn ang="0">
                  <a:pos x="2147483647" y="2138530044"/>
                </a:cxn>
                <a:cxn ang="0">
                  <a:pos x="2147483647" y="1977134966"/>
                </a:cxn>
                <a:cxn ang="0">
                  <a:pos x="2147483647" y="1815733535"/>
                </a:cxn>
                <a:cxn ang="0">
                  <a:pos x="2147483647" y="1815733535"/>
                </a:cxn>
                <a:cxn ang="0">
                  <a:pos x="2147483647" y="1735035996"/>
                </a:cxn>
                <a:cxn ang="0">
                  <a:pos x="2147483647" y="1452587861"/>
                </a:cxn>
                <a:cxn ang="0">
                  <a:pos x="2147483647" y="1331541552"/>
                </a:cxn>
                <a:cxn ang="0">
                  <a:pos x="2147483647" y="1170140122"/>
                </a:cxn>
                <a:cxn ang="0">
                  <a:pos x="2147483647" y="726297106"/>
                </a:cxn>
              </a:cxnLst>
              <a:rect l="txL" t="txT" r="txR" b="txB"/>
              <a:pathLst>
                <a:path w="104" h="58">
                  <a:moveTo>
                    <a:pt x="49" y="18"/>
                  </a:moveTo>
                  <a:cubicBezTo>
                    <a:pt x="24" y="28"/>
                    <a:pt x="15" y="12"/>
                    <a:pt x="1" y="22"/>
                  </a:cubicBezTo>
                  <a:cubicBezTo>
                    <a:pt x="8" y="20"/>
                    <a:pt x="0" y="29"/>
                    <a:pt x="9" y="26"/>
                  </a:cubicBezTo>
                  <a:cubicBezTo>
                    <a:pt x="10" y="29"/>
                    <a:pt x="9" y="32"/>
                    <a:pt x="6" y="32"/>
                  </a:cubicBezTo>
                  <a:cubicBezTo>
                    <a:pt x="7" y="35"/>
                    <a:pt x="6" y="39"/>
                    <a:pt x="10" y="39"/>
                  </a:cubicBezTo>
                  <a:cubicBezTo>
                    <a:pt x="10" y="39"/>
                    <a:pt x="9" y="36"/>
                    <a:pt x="12" y="36"/>
                  </a:cubicBezTo>
                  <a:cubicBezTo>
                    <a:pt x="14" y="36"/>
                    <a:pt x="10" y="40"/>
                    <a:pt x="15" y="39"/>
                  </a:cubicBezTo>
                  <a:cubicBezTo>
                    <a:pt x="14" y="45"/>
                    <a:pt x="18" y="44"/>
                    <a:pt x="19" y="44"/>
                  </a:cubicBezTo>
                  <a:cubicBezTo>
                    <a:pt x="22" y="43"/>
                    <a:pt x="17" y="50"/>
                    <a:pt x="23" y="50"/>
                  </a:cubicBezTo>
                  <a:cubicBezTo>
                    <a:pt x="25" y="54"/>
                    <a:pt x="29" y="51"/>
                    <a:pt x="28" y="49"/>
                  </a:cubicBezTo>
                  <a:cubicBezTo>
                    <a:pt x="29" y="52"/>
                    <a:pt x="32" y="54"/>
                    <a:pt x="33" y="52"/>
                  </a:cubicBezTo>
                  <a:cubicBezTo>
                    <a:pt x="33" y="50"/>
                    <a:pt x="36" y="53"/>
                    <a:pt x="37" y="50"/>
                  </a:cubicBezTo>
                  <a:cubicBezTo>
                    <a:pt x="41" y="57"/>
                    <a:pt x="41" y="51"/>
                    <a:pt x="46" y="53"/>
                  </a:cubicBezTo>
                  <a:cubicBezTo>
                    <a:pt x="46" y="56"/>
                    <a:pt x="51" y="58"/>
                    <a:pt x="53" y="54"/>
                  </a:cubicBezTo>
                  <a:cubicBezTo>
                    <a:pt x="50" y="54"/>
                    <a:pt x="52" y="52"/>
                    <a:pt x="53" y="53"/>
                  </a:cubicBezTo>
                  <a:cubicBezTo>
                    <a:pt x="55" y="53"/>
                    <a:pt x="55" y="51"/>
                    <a:pt x="54" y="49"/>
                  </a:cubicBezTo>
                  <a:cubicBezTo>
                    <a:pt x="58" y="51"/>
                    <a:pt x="57" y="46"/>
                    <a:pt x="59" y="45"/>
                  </a:cubicBezTo>
                  <a:cubicBezTo>
                    <a:pt x="67" y="54"/>
                    <a:pt x="66" y="40"/>
                    <a:pt x="72" y="45"/>
                  </a:cubicBezTo>
                  <a:cubicBezTo>
                    <a:pt x="73" y="46"/>
                    <a:pt x="77" y="46"/>
                    <a:pt x="77" y="43"/>
                  </a:cubicBezTo>
                  <a:cubicBezTo>
                    <a:pt x="85" y="42"/>
                    <a:pt x="78" y="37"/>
                    <a:pt x="84" y="36"/>
                  </a:cubicBezTo>
                  <a:cubicBezTo>
                    <a:pt x="87" y="36"/>
                    <a:pt x="85" y="34"/>
                    <a:pt x="88" y="33"/>
                  </a:cubicBezTo>
                  <a:cubicBezTo>
                    <a:pt x="92" y="31"/>
                    <a:pt x="100" y="32"/>
                    <a:pt x="103" y="29"/>
                  </a:cubicBezTo>
                  <a:cubicBezTo>
                    <a:pt x="104" y="12"/>
                    <a:pt x="91" y="0"/>
                    <a:pt x="49" y="18"/>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58" name="Freeform 407"/>
            <p:cNvSpPr/>
            <p:nvPr/>
          </p:nvSpPr>
          <p:spPr>
            <a:xfrm flipH="1">
              <a:off x="7610470" y="1908023"/>
              <a:ext cx="925726" cy="406074"/>
            </a:xfrm>
            <a:custGeom>
              <a:avLst/>
              <a:gdLst>
                <a:gd name="txL" fmla="*/ 0 w 127"/>
                <a:gd name="txT" fmla="*/ 0 h 64"/>
                <a:gd name="txR" fmla="*/ 127 w 127"/>
                <a:gd name="txB" fmla="*/ 64 h 64"/>
              </a:gdLst>
              <a:ahLst/>
              <a:cxnLst>
                <a:cxn ang="0">
                  <a:pos x="2147483647" y="1086958458"/>
                </a:cxn>
                <a:cxn ang="0">
                  <a:pos x="2147483647" y="684380495"/>
                </a:cxn>
                <a:cxn ang="0">
                  <a:pos x="0" y="1127216869"/>
                </a:cxn>
                <a:cxn ang="0">
                  <a:pos x="425054029" y="1288250513"/>
                </a:cxn>
                <a:cxn ang="0">
                  <a:pos x="318792373" y="1529794633"/>
                </a:cxn>
                <a:cxn ang="0">
                  <a:pos x="478192261" y="1811603907"/>
                </a:cxn>
                <a:cxn ang="0">
                  <a:pos x="584453917" y="1690828674"/>
                </a:cxn>
                <a:cxn ang="0">
                  <a:pos x="743853691" y="1771345496"/>
                </a:cxn>
                <a:cxn ang="0">
                  <a:pos x="956377232" y="2012889617"/>
                </a:cxn>
                <a:cxn ang="0">
                  <a:pos x="1222038663" y="2147483647"/>
                </a:cxn>
                <a:cxn ang="0">
                  <a:pos x="1434569265" y="2147483647"/>
                </a:cxn>
                <a:cxn ang="0">
                  <a:pos x="1700230696" y="2147483647"/>
                </a:cxn>
                <a:cxn ang="0">
                  <a:pos x="1912761754" y="2147483647"/>
                </a:cxn>
                <a:cxn ang="0">
                  <a:pos x="2147483647" y="2147483647"/>
                </a:cxn>
                <a:cxn ang="0">
                  <a:pos x="2147483647" y="2147483647"/>
                </a:cxn>
                <a:cxn ang="0">
                  <a:pos x="2147483647" y="2147483647"/>
                </a:cxn>
                <a:cxn ang="0">
                  <a:pos x="2147483647" y="2147483647"/>
                </a:cxn>
                <a:cxn ang="0">
                  <a:pos x="2147483647" y="2053148028"/>
                </a:cxn>
                <a:cxn ang="0">
                  <a:pos x="2147483647" y="2053148028"/>
                </a:cxn>
                <a:cxn ang="0">
                  <a:pos x="2147483647" y="1972631206"/>
                </a:cxn>
                <a:cxn ang="0">
                  <a:pos x="2147483647" y="1690828674"/>
                </a:cxn>
                <a:cxn ang="0">
                  <a:pos x="2147483647" y="1570053044"/>
                </a:cxn>
                <a:cxn ang="0">
                  <a:pos x="2147483647" y="1409025745"/>
                </a:cxn>
                <a:cxn ang="0">
                  <a:pos x="2147483647" y="1086958458"/>
                </a:cxn>
              </a:cxnLst>
              <a:rect l="txL" t="txT" r="txR" b="txB"/>
              <a:pathLst>
                <a:path w="127" h="64">
                  <a:moveTo>
                    <a:pt x="127" y="27"/>
                  </a:moveTo>
                  <a:cubicBezTo>
                    <a:pt x="105" y="0"/>
                    <a:pt x="81" y="4"/>
                    <a:pt x="50" y="17"/>
                  </a:cubicBezTo>
                  <a:cubicBezTo>
                    <a:pt x="25" y="28"/>
                    <a:pt x="14" y="18"/>
                    <a:pt x="0" y="28"/>
                  </a:cubicBezTo>
                  <a:cubicBezTo>
                    <a:pt x="7" y="25"/>
                    <a:pt x="0" y="35"/>
                    <a:pt x="8" y="32"/>
                  </a:cubicBezTo>
                  <a:cubicBezTo>
                    <a:pt x="9" y="35"/>
                    <a:pt x="9" y="38"/>
                    <a:pt x="6" y="38"/>
                  </a:cubicBezTo>
                  <a:cubicBezTo>
                    <a:pt x="6" y="41"/>
                    <a:pt x="5" y="44"/>
                    <a:pt x="9" y="45"/>
                  </a:cubicBezTo>
                  <a:cubicBezTo>
                    <a:pt x="9" y="44"/>
                    <a:pt x="8" y="41"/>
                    <a:pt x="11" y="42"/>
                  </a:cubicBezTo>
                  <a:cubicBezTo>
                    <a:pt x="13" y="42"/>
                    <a:pt x="9" y="45"/>
                    <a:pt x="14" y="44"/>
                  </a:cubicBezTo>
                  <a:cubicBezTo>
                    <a:pt x="14" y="51"/>
                    <a:pt x="17" y="50"/>
                    <a:pt x="18" y="50"/>
                  </a:cubicBezTo>
                  <a:cubicBezTo>
                    <a:pt x="21" y="49"/>
                    <a:pt x="16" y="55"/>
                    <a:pt x="23" y="56"/>
                  </a:cubicBezTo>
                  <a:cubicBezTo>
                    <a:pt x="24" y="60"/>
                    <a:pt x="28" y="57"/>
                    <a:pt x="27" y="54"/>
                  </a:cubicBezTo>
                  <a:cubicBezTo>
                    <a:pt x="28" y="57"/>
                    <a:pt x="31" y="60"/>
                    <a:pt x="32" y="58"/>
                  </a:cubicBezTo>
                  <a:cubicBezTo>
                    <a:pt x="32" y="56"/>
                    <a:pt x="35" y="58"/>
                    <a:pt x="36" y="55"/>
                  </a:cubicBezTo>
                  <a:cubicBezTo>
                    <a:pt x="40" y="62"/>
                    <a:pt x="40" y="56"/>
                    <a:pt x="45" y="58"/>
                  </a:cubicBezTo>
                  <a:cubicBezTo>
                    <a:pt x="45" y="61"/>
                    <a:pt x="50" y="64"/>
                    <a:pt x="52" y="60"/>
                  </a:cubicBezTo>
                  <a:cubicBezTo>
                    <a:pt x="48" y="61"/>
                    <a:pt x="50" y="57"/>
                    <a:pt x="52" y="59"/>
                  </a:cubicBezTo>
                  <a:cubicBezTo>
                    <a:pt x="54" y="60"/>
                    <a:pt x="53" y="56"/>
                    <a:pt x="52" y="55"/>
                  </a:cubicBezTo>
                  <a:cubicBezTo>
                    <a:pt x="57" y="57"/>
                    <a:pt x="56" y="52"/>
                    <a:pt x="58" y="51"/>
                  </a:cubicBezTo>
                  <a:cubicBezTo>
                    <a:pt x="66" y="60"/>
                    <a:pt x="65" y="45"/>
                    <a:pt x="70" y="51"/>
                  </a:cubicBezTo>
                  <a:cubicBezTo>
                    <a:pt x="72" y="52"/>
                    <a:pt x="76" y="51"/>
                    <a:pt x="76" y="49"/>
                  </a:cubicBezTo>
                  <a:cubicBezTo>
                    <a:pt x="83" y="48"/>
                    <a:pt x="76" y="43"/>
                    <a:pt x="82" y="42"/>
                  </a:cubicBezTo>
                  <a:cubicBezTo>
                    <a:pt x="86" y="42"/>
                    <a:pt x="84" y="40"/>
                    <a:pt x="87" y="39"/>
                  </a:cubicBezTo>
                  <a:cubicBezTo>
                    <a:pt x="91" y="37"/>
                    <a:pt x="99" y="38"/>
                    <a:pt x="102" y="35"/>
                  </a:cubicBezTo>
                  <a:cubicBezTo>
                    <a:pt x="113" y="30"/>
                    <a:pt x="114" y="25"/>
                    <a:pt x="127" y="27"/>
                  </a:cubicBezTo>
                  <a:close/>
                </a:path>
              </a:pathLst>
            </a:custGeom>
            <a:solidFill>
              <a:srgbClr val="FAA0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59" name="Freeform 408"/>
            <p:cNvSpPr/>
            <p:nvPr/>
          </p:nvSpPr>
          <p:spPr>
            <a:xfrm flipH="1">
              <a:off x="7866588" y="1945673"/>
              <a:ext cx="641837" cy="330775"/>
            </a:xfrm>
            <a:custGeom>
              <a:avLst/>
              <a:gdLst>
                <a:gd name="txL" fmla="*/ 0 w 88"/>
                <a:gd name="txT" fmla="*/ 0 h 52"/>
                <a:gd name="txR" fmla="*/ 88 w 88"/>
                <a:gd name="txB" fmla="*/ 52 h 52"/>
              </a:gdLst>
              <a:ahLst/>
              <a:cxnLst>
                <a:cxn ang="0">
                  <a:pos x="106391768" y="809260082"/>
                </a:cxn>
                <a:cxn ang="0">
                  <a:pos x="2147483647" y="526021349"/>
                </a:cxn>
                <a:cxn ang="0">
                  <a:pos x="2147483647" y="80925377"/>
                </a:cxn>
                <a:cxn ang="0">
                  <a:pos x="2147483647" y="526021349"/>
                </a:cxn>
                <a:cxn ang="0">
                  <a:pos x="2147483647" y="728334730"/>
                </a:cxn>
                <a:cxn ang="0">
                  <a:pos x="2147483647" y="930648309"/>
                </a:cxn>
                <a:cxn ang="0">
                  <a:pos x="2147483647" y="1132968051"/>
                </a:cxn>
                <a:cxn ang="0">
                  <a:pos x="2147483647" y="971110985"/>
                </a:cxn>
                <a:cxn ang="0">
                  <a:pos x="2147483647" y="1092505375"/>
                </a:cxn>
                <a:cxn ang="0">
                  <a:pos x="2147483647" y="1254356079"/>
                </a:cxn>
                <a:cxn ang="0">
                  <a:pos x="2147483647" y="1416206783"/>
                </a:cxn>
                <a:cxn ang="0">
                  <a:pos x="2147483647" y="1658982840"/>
                </a:cxn>
                <a:cxn ang="0">
                  <a:pos x="2147483647" y="1537594812"/>
                </a:cxn>
                <a:cxn ang="0">
                  <a:pos x="2147483647" y="1739908590"/>
                </a:cxn>
                <a:cxn ang="0">
                  <a:pos x="2147483647" y="1942228331"/>
                </a:cxn>
                <a:cxn ang="0">
                  <a:pos x="1861881424" y="1780377627"/>
                </a:cxn>
                <a:cxn ang="0">
                  <a:pos x="2147483647" y="1052042698"/>
                </a:cxn>
                <a:cxn ang="0">
                  <a:pos x="1276715917" y="1416206783"/>
                </a:cxn>
                <a:cxn ang="0">
                  <a:pos x="904340954" y="1578057488"/>
                </a:cxn>
                <a:cxn ang="0">
                  <a:pos x="425574365" y="1335281431"/>
                </a:cxn>
                <a:cxn ang="0">
                  <a:pos x="212783536" y="1052042698"/>
                </a:cxn>
                <a:cxn ang="0">
                  <a:pos x="0" y="930648309"/>
                </a:cxn>
                <a:cxn ang="0">
                  <a:pos x="106391768" y="809260082"/>
                </a:cxn>
              </a:cxnLst>
              <a:rect l="txL" t="txT" r="txR" b="txB"/>
              <a:pathLst>
                <a:path w="88" h="52">
                  <a:moveTo>
                    <a:pt x="2" y="20"/>
                  </a:moveTo>
                  <a:cubicBezTo>
                    <a:pt x="15" y="14"/>
                    <a:pt x="29" y="22"/>
                    <a:pt x="48" y="13"/>
                  </a:cubicBezTo>
                  <a:cubicBezTo>
                    <a:pt x="50" y="12"/>
                    <a:pt x="73" y="0"/>
                    <a:pt x="76" y="2"/>
                  </a:cubicBezTo>
                  <a:cubicBezTo>
                    <a:pt x="88" y="6"/>
                    <a:pt x="81" y="14"/>
                    <a:pt x="73" y="13"/>
                  </a:cubicBezTo>
                  <a:cubicBezTo>
                    <a:pt x="67" y="12"/>
                    <a:pt x="62" y="13"/>
                    <a:pt x="62" y="18"/>
                  </a:cubicBezTo>
                  <a:cubicBezTo>
                    <a:pt x="63" y="19"/>
                    <a:pt x="66" y="22"/>
                    <a:pt x="62" y="23"/>
                  </a:cubicBezTo>
                  <a:cubicBezTo>
                    <a:pt x="60" y="23"/>
                    <a:pt x="56" y="27"/>
                    <a:pt x="58" y="28"/>
                  </a:cubicBezTo>
                  <a:cubicBezTo>
                    <a:pt x="63" y="29"/>
                    <a:pt x="65" y="24"/>
                    <a:pt x="67" y="24"/>
                  </a:cubicBezTo>
                  <a:cubicBezTo>
                    <a:pt x="68" y="30"/>
                    <a:pt x="71" y="26"/>
                    <a:pt x="78" y="27"/>
                  </a:cubicBezTo>
                  <a:cubicBezTo>
                    <a:pt x="83" y="28"/>
                    <a:pt x="83" y="31"/>
                    <a:pt x="82" y="31"/>
                  </a:cubicBezTo>
                  <a:cubicBezTo>
                    <a:pt x="79" y="31"/>
                    <a:pt x="80" y="35"/>
                    <a:pt x="75" y="35"/>
                  </a:cubicBezTo>
                  <a:cubicBezTo>
                    <a:pt x="73" y="35"/>
                    <a:pt x="72" y="40"/>
                    <a:pt x="69" y="41"/>
                  </a:cubicBezTo>
                  <a:cubicBezTo>
                    <a:pt x="65" y="42"/>
                    <a:pt x="65" y="37"/>
                    <a:pt x="60" y="38"/>
                  </a:cubicBezTo>
                  <a:cubicBezTo>
                    <a:pt x="60" y="38"/>
                    <a:pt x="61" y="46"/>
                    <a:pt x="55" y="43"/>
                  </a:cubicBezTo>
                  <a:cubicBezTo>
                    <a:pt x="47" y="52"/>
                    <a:pt x="47" y="42"/>
                    <a:pt x="45" y="48"/>
                  </a:cubicBezTo>
                  <a:cubicBezTo>
                    <a:pt x="44" y="52"/>
                    <a:pt x="35" y="50"/>
                    <a:pt x="35" y="44"/>
                  </a:cubicBezTo>
                  <a:cubicBezTo>
                    <a:pt x="36" y="33"/>
                    <a:pt x="53" y="24"/>
                    <a:pt x="44" y="26"/>
                  </a:cubicBezTo>
                  <a:cubicBezTo>
                    <a:pt x="38" y="27"/>
                    <a:pt x="34" y="32"/>
                    <a:pt x="24" y="35"/>
                  </a:cubicBezTo>
                  <a:cubicBezTo>
                    <a:pt x="19" y="36"/>
                    <a:pt x="20" y="41"/>
                    <a:pt x="17" y="39"/>
                  </a:cubicBezTo>
                  <a:cubicBezTo>
                    <a:pt x="10" y="41"/>
                    <a:pt x="12" y="33"/>
                    <a:pt x="8" y="33"/>
                  </a:cubicBezTo>
                  <a:cubicBezTo>
                    <a:pt x="5" y="32"/>
                    <a:pt x="7" y="27"/>
                    <a:pt x="4" y="26"/>
                  </a:cubicBezTo>
                  <a:cubicBezTo>
                    <a:pt x="2" y="27"/>
                    <a:pt x="0" y="26"/>
                    <a:pt x="0" y="23"/>
                  </a:cubicBezTo>
                  <a:cubicBezTo>
                    <a:pt x="1" y="22"/>
                    <a:pt x="0" y="21"/>
                    <a:pt x="2" y="20"/>
                  </a:cubicBezTo>
                  <a:close/>
                </a:path>
              </a:pathLst>
            </a:custGeom>
            <a:solidFill>
              <a:srgbClr val="FCABB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60" name="Freeform 409"/>
            <p:cNvSpPr/>
            <p:nvPr/>
          </p:nvSpPr>
          <p:spPr>
            <a:xfrm flipH="1">
              <a:off x="7582699" y="1684817"/>
              <a:ext cx="756010" cy="336154"/>
            </a:xfrm>
            <a:custGeom>
              <a:avLst/>
              <a:gdLst>
                <a:gd name="txL" fmla="*/ 0 w 104"/>
                <a:gd name="txT" fmla="*/ 0 h 53"/>
                <a:gd name="txR" fmla="*/ 104 w 104"/>
                <a:gd name="txB" fmla="*/ 53 h 53"/>
              </a:gdLst>
              <a:ahLst/>
              <a:cxnLst>
                <a:cxn ang="0">
                  <a:pos x="2147483647" y="1568881403"/>
                </a:cxn>
                <a:cxn ang="0">
                  <a:pos x="1426765370" y="1850470947"/>
                </a:cxn>
                <a:cxn ang="0">
                  <a:pos x="634117967" y="2011380844"/>
                </a:cxn>
                <a:cxn ang="0">
                  <a:pos x="317058984" y="1568881403"/>
                </a:cxn>
                <a:cxn ang="0">
                  <a:pos x="369899706" y="1247055267"/>
                </a:cxn>
                <a:cxn ang="0">
                  <a:pos x="528429254" y="1086145370"/>
                </a:cxn>
                <a:cxn ang="0">
                  <a:pos x="686958689" y="885011171"/>
                </a:cxn>
                <a:cxn ang="0">
                  <a:pos x="1162547221" y="804556024"/>
                </a:cxn>
                <a:cxn ang="0">
                  <a:pos x="1479606091" y="724101076"/>
                </a:cxn>
                <a:cxn ang="0">
                  <a:pos x="2147483647" y="563184837"/>
                </a:cxn>
                <a:cxn ang="0">
                  <a:pos x="2147483647" y="1045921067"/>
                </a:cxn>
                <a:cxn ang="0">
                  <a:pos x="2147483647" y="522960534"/>
                </a:cxn>
                <a:cxn ang="0">
                  <a:pos x="2147483647" y="321819892"/>
                </a:cxn>
                <a:cxn ang="0">
                  <a:pos x="2147483647" y="201140592"/>
                </a:cxn>
                <a:cxn ang="0">
                  <a:pos x="2147483647" y="402274841"/>
                </a:cxn>
                <a:cxn ang="0">
                  <a:pos x="2147483647" y="563184837"/>
                </a:cxn>
                <a:cxn ang="0">
                  <a:pos x="2147483647" y="482729888"/>
                </a:cxn>
                <a:cxn ang="0">
                  <a:pos x="2147483647" y="241364944"/>
                </a:cxn>
                <a:cxn ang="0">
                  <a:pos x="2147483647" y="362050538"/>
                </a:cxn>
                <a:cxn ang="0">
                  <a:pos x="2147483647" y="724101076"/>
                </a:cxn>
                <a:cxn ang="0">
                  <a:pos x="2147483647" y="844780525"/>
                </a:cxn>
                <a:cxn ang="0">
                  <a:pos x="2147483647" y="885011171"/>
                </a:cxn>
                <a:cxn ang="0">
                  <a:pos x="2147483647" y="1005690422"/>
                </a:cxn>
                <a:cxn ang="0">
                  <a:pos x="2147483647" y="1568881403"/>
                </a:cxn>
              </a:cxnLst>
              <a:rect l="txL" t="txT" r="txR" b="txB"/>
              <a:pathLst>
                <a:path w="104" h="53">
                  <a:moveTo>
                    <a:pt x="55" y="39"/>
                  </a:moveTo>
                  <a:cubicBezTo>
                    <a:pt x="48" y="34"/>
                    <a:pt x="34" y="41"/>
                    <a:pt x="27" y="46"/>
                  </a:cubicBezTo>
                  <a:cubicBezTo>
                    <a:pt x="24" y="47"/>
                    <a:pt x="17" y="47"/>
                    <a:pt x="12" y="50"/>
                  </a:cubicBezTo>
                  <a:cubicBezTo>
                    <a:pt x="8" y="53"/>
                    <a:pt x="0" y="46"/>
                    <a:pt x="6" y="39"/>
                  </a:cubicBezTo>
                  <a:cubicBezTo>
                    <a:pt x="8" y="36"/>
                    <a:pt x="8" y="34"/>
                    <a:pt x="7" y="31"/>
                  </a:cubicBezTo>
                  <a:cubicBezTo>
                    <a:pt x="6" y="30"/>
                    <a:pt x="11" y="29"/>
                    <a:pt x="10" y="27"/>
                  </a:cubicBezTo>
                  <a:cubicBezTo>
                    <a:pt x="9" y="24"/>
                    <a:pt x="11" y="23"/>
                    <a:pt x="13" y="22"/>
                  </a:cubicBezTo>
                  <a:cubicBezTo>
                    <a:pt x="15" y="25"/>
                    <a:pt x="20" y="24"/>
                    <a:pt x="22" y="20"/>
                  </a:cubicBezTo>
                  <a:cubicBezTo>
                    <a:pt x="23" y="18"/>
                    <a:pt x="26" y="20"/>
                    <a:pt x="28" y="18"/>
                  </a:cubicBezTo>
                  <a:cubicBezTo>
                    <a:pt x="32" y="14"/>
                    <a:pt x="37" y="13"/>
                    <a:pt x="44" y="14"/>
                  </a:cubicBezTo>
                  <a:cubicBezTo>
                    <a:pt x="52" y="17"/>
                    <a:pt x="49" y="23"/>
                    <a:pt x="56" y="26"/>
                  </a:cubicBezTo>
                  <a:cubicBezTo>
                    <a:pt x="67" y="31"/>
                    <a:pt x="54" y="15"/>
                    <a:pt x="59" y="13"/>
                  </a:cubicBezTo>
                  <a:cubicBezTo>
                    <a:pt x="61" y="13"/>
                    <a:pt x="62" y="10"/>
                    <a:pt x="57" y="8"/>
                  </a:cubicBezTo>
                  <a:cubicBezTo>
                    <a:pt x="56" y="4"/>
                    <a:pt x="63" y="0"/>
                    <a:pt x="63" y="5"/>
                  </a:cubicBezTo>
                  <a:cubicBezTo>
                    <a:pt x="68" y="3"/>
                    <a:pt x="70" y="6"/>
                    <a:pt x="72" y="10"/>
                  </a:cubicBezTo>
                  <a:cubicBezTo>
                    <a:pt x="75" y="16"/>
                    <a:pt x="80" y="16"/>
                    <a:pt x="79" y="14"/>
                  </a:cubicBezTo>
                  <a:cubicBezTo>
                    <a:pt x="79" y="12"/>
                    <a:pt x="83" y="9"/>
                    <a:pt x="87" y="12"/>
                  </a:cubicBezTo>
                  <a:cubicBezTo>
                    <a:pt x="88" y="12"/>
                    <a:pt x="99" y="10"/>
                    <a:pt x="98" y="6"/>
                  </a:cubicBezTo>
                  <a:cubicBezTo>
                    <a:pt x="97" y="2"/>
                    <a:pt x="100" y="4"/>
                    <a:pt x="103" y="9"/>
                  </a:cubicBezTo>
                  <a:cubicBezTo>
                    <a:pt x="104" y="12"/>
                    <a:pt x="101" y="13"/>
                    <a:pt x="98" y="18"/>
                  </a:cubicBezTo>
                  <a:cubicBezTo>
                    <a:pt x="96" y="21"/>
                    <a:pt x="95" y="9"/>
                    <a:pt x="87" y="21"/>
                  </a:cubicBezTo>
                  <a:cubicBezTo>
                    <a:pt x="86" y="16"/>
                    <a:pt x="81" y="16"/>
                    <a:pt x="78" y="22"/>
                  </a:cubicBezTo>
                  <a:cubicBezTo>
                    <a:pt x="74" y="24"/>
                    <a:pt x="70" y="21"/>
                    <a:pt x="67" y="25"/>
                  </a:cubicBezTo>
                  <a:cubicBezTo>
                    <a:pt x="67" y="25"/>
                    <a:pt x="67" y="49"/>
                    <a:pt x="55" y="39"/>
                  </a:cubicBezTo>
                  <a:close/>
                </a:path>
              </a:pathLst>
            </a:custGeom>
            <a:solidFill>
              <a:srgbClr val="FAA0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61" name="Freeform 410"/>
            <p:cNvSpPr/>
            <p:nvPr/>
          </p:nvSpPr>
          <p:spPr>
            <a:xfrm flipH="1">
              <a:off x="7653671" y="1918780"/>
              <a:ext cx="416577" cy="223206"/>
            </a:xfrm>
            <a:custGeom>
              <a:avLst/>
              <a:gdLst>
                <a:gd name="txL" fmla="*/ 0 w 57"/>
                <a:gd name="txT" fmla="*/ 0 h 35"/>
                <a:gd name="txR" fmla="*/ 57 w 57"/>
                <a:gd name="txB" fmla="*/ 35 h 35"/>
              </a:gdLst>
              <a:ahLst/>
              <a:cxnLst>
                <a:cxn ang="0">
                  <a:pos x="2147483647" y="1179433143"/>
                </a:cxn>
                <a:cxn ang="0">
                  <a:pos x="1281895243" y="1301443867"/>
                </a:cxn>
                <a:cxn ang="0">
                  <a:pos x="1281895243" y="976086188"/>
                </a:cxn>
                <a:cxn ang="0">
                  <a:pos x="1335304785" y="732064542"/>
                </a:cxn>
                <a:cxn ang="0">
                  <a:pos x="160235992" y="610053818"/>
                </a:cxn>
                <a:cxn ang="0">
                  <a:pos x="320471984" y="366032271"/>
                </a:cxn>
                <a:cxn ang="0">
                  <a:pos x="2083075373" y="366032271"/>
                </a:cxn>
                <a:cxn ang="0">
                  <a:pos x="2147483647" y="488043094"/>
                </a:cxn>
                <a:cxn ang="0">
                  <a:pos x="2147483647" y="1179433143"/>
                </a:cxn>
              </a:cxnLst>
              <a:rect l="txL" t="txT" r="txR" b="txB"/>
              <a:pathLst>
                <a:path w="57" h="35">
                  <a:moveTo>
                    <a:pt x="41" y="29"/>
                  </a:moveTo>
                  <a:cubicBezTo>
                    <a:pt x="29" y="32"/>
                    <a:pt x="27" y="35"/>
                    <a:pt x="24" y="32"/>
                  </a:cubicBezTo>
                  <a:cubicBezTo>
                    <a:pt x="23" y="30"/>
                    <a:pt x="28" y="25"/>
                    <a:pt x="24" y="24"/>
                  </a:cubicBezTo>
                  <a:cubicBezTo>
                    <a:pt x="19" y="23"/>
                    <a:pt x="26" y="20"/>
                    <a:pt x="25" y="18"/>
                  </a:cubicBezTo>
                  <a:cubicBezTo>
                    <a:pt x="24" y="15"/>
                    <a:pt x="15" y="13"/>
                    <a:pt x="3" y="15"/>
                  </a:cubicBezTo>
                  <a:cubicBezTo>
                    <a:pt x="0" y="16"/>
                    <a:pt x="3" y="11"/>
                    <a:pt x="6" y="9"/>
                  </a:cubicBezTo>
                  <a:cubicBezTo>
                    <a:pt x="22" y="0"/>
                    <a:pt x="30" y="11"/>
                    <a:pt x="39" y="9"/>
                  </a:cubicBezTo>
                  <a:cubicBezTo>
                    <a:pt x="41" y="9"/>
                    <a:pt x="49" y="11"/>
                    <a:pt x="50" y="12"/>
                  </a:cubicBezTo>
                  <a:cubicBezTo>
                    <a:pt x="56" y="18"/>
                    <a:pt x="57" y="26"/>
                    <a:pt x="41" y="29"/>
                  </a:cubicBezTo>
                  <a:close/>
                </a:path>
              </a:pathLst>
            </a:custGeom>
            <a:solidFill>
              <a:srgbClr val="FC8D9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62" name="Freeform 411"/>
            <p:cNvSpPr/>
            <p:nvPr/>
          </p:nvSpPr>
          <p:spPr>
            <a:xfrm flipH="1">
              <a:off x="7508641" y="1819279"/>
              <a:ext cx="546178" cy="309261"/>
            </a:xfrm>
            <a:custGeom>
              <a:avLst/>
              <a:gdLst>
                <a:gd name="txL" fmla="*/ 0 w 75"/>
                <a:gd name="txT" fmla="*/ 0 h 49"/>
                <a:gd name="txR" fmla="*/ 75 w 75"/>
                <a:gd name="txB" fmla="*/ 49 h 49"/>
              </a:gdLst>
              <a:ahLst/>
              <a:cxnLst>
                <a:cxn ang="0">
                  <a:pos x="2147483647" y="1234866560"/>
                </a:cxn>
                <a:cxn ang="0">
                  <a:pos x="2147483647" y="597517509"/>
                </a:cxn>
                <a:cxn ang="0">
                  <a:pos x="2147483647" y="239008286"/>
                </a:cxn>
                <a:cxn ang="0">
                  <a:pos x="2147483647" y="358509223"/>
                </a:cxn>
                <a:cxn ang="0">
                  <a:pos x="1962221042" y="239008286"/>
                </a:cxn>
                <a:cxn ang="0">
                  <a:pos x="1590987192" y="717018447"/>
                </a:cxn>
                <a:cxn ang="0">
                  <a:pos x="901557679" y="677186905"/>
                </a:cxn>
                <a:cxn ang="0">
                  <a:pos x="159098002" y="836519582"/>
                </a:cxn>
                <a:cxn ang="0">
                  <a:pos x="848527458" y="836519582"/>
                </a:cxn>
                <a:cxn ang="0">
                  <a:pos x="636392009" y="956026831"/>
                </a:cxn>
                <a:cxn ang="0">
                  <a:pos x="159098002" y="1155197164"/>
                </a:cxn>
                <a:cxn ang="0">
                  <a:pos x="1113693356" y="1115365622"/>
                </a:cxn>
                <a:cxn ang="0">
                  <a:pos x="1590987192" y="1513706289"/>
                </a:cxn>
                <a:cxn ang="0">
                  <a:pos x="2147483647" y="1792546413"/>
                </a:cxn>
                <a:cxn ang="0">
                  <a:pos x="2147483647" y="1274698102"/>
                </a:cxn>
                <a:cxn ang="0">
                  <a:pos x="2147483647" y="1234866560"/>
                </a:cxn>
              </a:cxnLst>
              <a:rect l="txL" t="txT" r="txR" b="txB"/>
              <a:pathLst>
                <a:path w="75" h="49">
                  <a:moveTo>
                    <a:pt x="74" y="31"/>
                  </a:moveTo>
                  <a:cubicBezTo>
                    <a:pt x="74" y="29"/>
                    <a:pt x="75" y="14"/>
                    <a:pt x="70" y="15"/>
                  </a:cubicBezTo>
                  <a:cubicBezTo>
                    <a:pt x="66" y="16"/>
                    <a:pt x="72" y="4"/>
                    <a:pt x="62" y="6"/>
                  </a:cubicBezTo>
                  <a:cubicBezTo>
                    <a:pt x="61" y="2"/>
                    <a:pt x="55" y="0"/>
                    <a:pt x="47" y="9"/>
                  </a:cubicBezTo>
                  <a:cubicBezTo>
                    <a:pt x="42" y="16"/>
                    <a:pt x="43" y="6"/>
                    <a:pt x="37" y="6"/>
                  </a:cubicBezTo>
                  <a:cubicBezTo>
                    <a:pt x="29" y="7"/>
                    <a:pt x="35" y="12"/>
                    <a:pt x="30" y="18"/>
                  </a:cubicBezTo>
                  <a:cubicBezTo>
                    <a:pt x="29" y="19"/>
                    <a:pt x="24" y="17"/>
                    <a:pt x="17" y="17"/>
                  </a:cubicBezTo>
                  <a:cubicBezTo>
                    <a:pt x="11" y="17"/>
                    <a:pt x="7" y="17"/>
                    <a:pt x="3" y="21"/>
                  </a:cubicBezTo>
                  <a:cubicBezTo>
                    <a:pt x="0" y="24"/>
                    <a:pt x="9" y="20"/>
                    <a:pt x="16" y="21"/>
                  </a:cubicBezTo>
                  <a:cubicBezTo>
                    <a:pt x="18" y="22"/>
                    <a:pt x="18" y="22"/>
                    <a:pt x="12" y="24"/>
                  </a:cubicBezTo>
                  <a:cubicBezTo>
                    <a:pt x="7" y="25"/>
                    <a:pt x="1" y="28"/>
                    <a:pt x="3" y="29"/>
                  </a:cubicBezTo>
                  <a:cubicBezTo>
                    <a:pt x="4" y="30"/>
                    <a:pt x="16" y="27"/>
                    <a:pt x="21" y="28"/>
                  </a:cubicBezTo>
                  <a:cubicBezTo>
                    <a:pt x="27" y="30"/>
                    <a:pt x="28" y="36"/>
                    <a:pt x="30" y="38"/>
                  </a:cubicBezTo>
                  <a:cubicBezTo>
                    <a:pt x="39" y="43"/>
                    <a:pt x="58" y="45"/>
                    <a:pt x="58" y="45"/>
                  </a:cubicBezTo>
                  <a:cubicBezTo>
                    <a:pt x="72" y="49"/>
                    <a:pt x="74" y="37"/>
                    <a:pt x="74" y="32"/>
                  </a:cubicBezTo>
                  <a:cubicBezTo>
                    <a:pt x="74" y="32"/>
                    <a:pt x="74" y="32"/>
                    <a:pt x="74" y="31"/>
                  </a:cubicBezTo>
                  <a:close/>
                </a:path>
              </a:pathLst>
            </a:custGeom>
            <a:solidFill>
              <a:srgbClr val="FA89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63" name="Freeform 412"/>
            <p:cNvSpPr/>
            <p:nvPr/>
          </p:nvSpPr>
          <p:spPr>
            <a:xfrm flipH="1">
              <a:off x="7561098" y="1867685"/>
              <a:ext cx="450520" cy="268923"/>
            </a:xfrm>
            <a:custGeom>
              <a:avLst/>
              <a:gdLst>
                <a:gd name="txL" fmla="*/ 0 w 62"/>
                <a:gd name="txT" fmla="*/ 0 h 42"/>
                <a:gd name="txR" fmla="*/ 62 w 62"/>
                <a:gd name="txB" fmla="*/ 42 h 42"/>
              </a:gdLst>
              <a:ahLst/>
              <a:cxnLst>
                <a:cxn ang="0">
                  <a:pos x="2147483647" y="450971101"/>
                </a:cxn>
                <a:cxn ang="0">
                  <a:pos x="2147483647" y="122993860"/>
                </a:cxn>
                <a:cxn ang="0">
                  <a:pos x="2147483647" y="450971101"/>
                </a:cxn>
                <a:cxn ang="0">
                  <a:pos x="2147483647" y="163991797"/>
                </a:cxn>
                <a:cxn ang="0">
                  <a:pos x="2147483647" y="327977191"/>
                </a:cxn>
                <a:cxn ang="0">
                  <a:pos x="2006449366" y="327977191"/>
                </a:cxn>
                <a:cxn ang="0">
                  <a:pos x="1636840942" y="286979254"/>
                </a:cxn>
                <a:cxn ang="0">
                  <a:pos x="1267232971" y="532966975"/>
                </a:cxn>
                <a:cxn ang="0">
                  <a:pos x="369608084" y="450971101"/>
                </a:cxn>
                <a:cxn ang="0">
                  <a:pos x="897624774" y="573964912"/>
                </a:cxn>
                <a:cxn ang="0">
                  <a:pos x="0" y="778954595"/>
                </a:cxn>
                <a:cxn ang="0">
                  <a:pos x="1267232971" y="942940140"/>
                </a:cxn>
                <a:cxn ang="0">
                  <a:pos x="1214427680" y="1270923634"/>
                </a:cxn>
                <a:cxn ang="0">
                  <a:pos x="2147483647" y="1475906914"/>
                </a:cxn>
                <a:cxn ang="0">
                  <a:pos x="2147483647" y="450971101"/>
                </a:cxn>
              </a:cxnLst>
              <a:rect l="txL" t="txT" r="txR" b="txB"/>
              <a:pathLst>
                <a:path w="62" h="42">
                  <a:moveTo>
                    <a:pt x="57" y="11"/>
                  </a:moveTo>
                  <a:cubicBezTo>
                    <a:pt x="60" y="6"/>
                    <a:pt x="58" y="5"/>
                    <a:pt x="58" y="3"/>
                  </a:cubicBezTo>
                  <a:cubicBezTo>
                    <a:pt x="59" y="0"/>
                    <a:pt x="50" y="4"/>
                    <a:pt x="47" y="11"/>
                  </a:cubicBezTo>
                  <a:cubicBezTo>
                    <a:pt x="47" y="13"/>
                    <a:pt x="47" y="7"/>
                    <a:pt x="49" y="4"/>
                  </a:cubicBezTo>
                  <a:cubicBezTo>
                    <a:pt x="51" y="1"/>
                    <a:pt x="47" y="0"/>
                    <a:pt x="43" y="8"/>
                  </a:cubicBezTo>
                  <a:cubicBezTo>
                    <a:pt x="39" y="16"/>
                    <a:pt x="39" y="11"/>
                    <a:pt x="38" y="8"/>
                  </a:cubicBezTo>
                  <a:cubicBezTo>
                    <a:pt x="36" y="5"/>
                    <a:pt x="36" y="10"/>
                    <a:pt x="31" y="7"/>
                  </a:cubicBezTo>
                  <a:cubicBezTo>
                    <a:pt x="26" y="3"/>
                    <a:pt x="35" y="16"/>
                    <a:pt x="24" y="13"/>
                  </a:cubicBezTo>
                  <a:cubicBezTo>
                    <a:pt x="24" y="13"/>
                    <a:pt x="15" y="9"/>
                    <a:pt x="7" y="11"/>
                  </a:cubicBezTo>
                  <a:cubicBezTo>
                    <a:pt x="6" y="11"/>
                    <a:pt x="14" y="11"/>
                    <a:pt x="17" y="14"/>
                  </a:cubicBezTo>
                  <a:cubicBezTo>
                    <a:pt x="20" y="18"/>
                    <a:pt x="9" y="15"/>
                    <a:pt x="0" y="19"/>
                  </a:cubicBezTo>
                  <a:cubicBezTo>
                    <a:pt x="20" y="15"/>
                    <a:pt x="16" y="20"/>
                    <a:pt x="24" y="23"/>
                  </a:cubicBezTo>
                  <a:cubicBezTo>
                    <a:pt x="27" y="24"/>
                    <a:pt x="21" y="29"/>
                    <a:pt x="23" y="31"/>
                  </a:cubicBezTo>
                  <a:cubicBezTo>
                    <a:pt x="31" y="37"/>
                    <a:pt x="45" y="42"/>
                    <a:pt x="55" y="36"/>
                  </a:cubicBezTo>
                  <a:cubicBezTo>
                    <a:pt x="62" y="20"/>
                    <a:pt x="51" y="20"/>
                    <a:pt x="57" y="11"/>
                  </a:cubicBezTo>
                  <a:close/>
                </a:path>
              </a:pathLst>
            </a:custGeom>
            <a:solidFill>
              <a:srgbClr val="FA7F8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64" name="Freeform 413"/>
            <p:cNvSpPr/>
            <p:nvPr/>
          </p:nvSpPr>
          <p:spPr>
            <a:xfrm flipH="1">
              <a:off x="7959161" y="1768184"/>
              <a:ext cx="342519" cy="220517"/>
            </a:xfrm>
            <a:custGeom>
              <a:avLst/>
              <a:gdLst>
                <a:gd name="txL" fmla="*/ 0 w 47"/>
                <a:gd name="txT" fmla="*/ 0 h 35"/>
                <a:gd name="txR" fmla="*/ 47 w 47"/>
                <a:gd name="txB" fmla="*/ 35 h 35"/>
              </a:gdLst>
              <a:ahLst/>
              <a:cxnLst>
                <a:cxn ang="0">
                  <a:pos x="1646401302" y="158784821"/>
                </a:cxn>
                <a:cxn ang="0">
                  <a:pos x="1274629843" y="436655169"/>
                </a:cxn>
                <a:cxn ang="0">
                  <a:pos x="424876576" y="793924056"/>
                </a:cxn>
                <a:cxn ang="0">
                  <a:pos x="584206275" y="1190886182"/>
                </a:cxn>
                <a:cxn ang="0">
                  <a:pos x="1593289012" y="952709024"/>
                </a:cxn>
                <a:cxn ang="0">
                  <a:pos x="2071278220" y="674832327"/>
                </a:cxn>
                <a:cxn ang="0">
                  <a:pos x="2147483647" y="476354512"/>
                </a:cxn>
                <a:cxn ang="0">
                  <a:pos x="1646401302" y="158784821"/>
                </a:cxn>
              </a:cxnLst>
              <a:rect l="txL" t="txT" r="txR" b="txB"/>
              <a:pathLst>
                <a:path w="47" h="35">
                  <a:moveTo>
                    <a:pt x="31" y="4"/>
                  </a:moveTo>
                  <a:cubicBezTo>
                    <a:pt x="21" y="3"/>
                    <a:pt x="29" y="12"/>
                    <a:pt x="24" y="11"/>
                  </a:cubicBezTo>
                  <a:cubicBezTo>
                    <a:pt x="18" y="9"/>
                    <a:pt x="8" y="12"/>
                    <a:pt x="8" y="20"/>
                  </a:cubicBezTo>
                  <a:cubicBezTo>
                    <a:pt x="8" y="21"/>
                    <a:pt x="0" y="35"/>
                    <a:pt x="11" y="30"/>
                  </a:cubicBezTo>
                  <a:cubicBezTo>
                    <a:pt x="18" y="27"/>
                    <a:pt x="23" y="24"/>
                    <a:pt x="30" y="24"/>
                  </a:cubicBezTo>
                  <a:cubicBezTo>
                    <a:pt x="42" y="24"/>
                    <a:pt x="33" y="20"/>
                    <a:pt x="39" y="17"/>
                  </a:cubicBezTo>
                  <a:cubicBezTo>
                    <a:pt x="40" y="17"/>
                    <a:pt x="47" y="14"/>
                    <a:pt x="46" y="12"/>
                  </a:cubicBezTo>
                  <a:cubicBezTo>
                    <a:pt x="41" y="4"/>
                    <a:pt x="36" y="0"/>
                    <a:pt x="31" y="4"/>
                  </a:cubicBezTo>
                  <a:close/>
                </a:path>
              </a:pathLst>
            </a:custGeom>
            <a:solidFill>
              <a:srgbClr val="F5A4B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65" name="Freeform 414"/>
            <p:cNvSpPr/>
            <p:nvPr/>
          </p:nvSpPr>
          <p:spPr>
            <a:xfrm flipH="1">
              <a:off x="8165906" y="2015593"/>
              <a:ext cx="327090" cy="43028"/>
            </a:xfrm>
            <a:custGeom>
              <a:avLst/>
              <a:gdLst>
                <a:gd name="txL" fmla="*/ 0 w 45"/>
                <a:gd name="txT" fmla="*/ 0 h 7"/>
                <a:gd name="txR" fmla="*/ 45 w 45"/>
                <a:gd name="txB" fmla="*/ 7 h 7"/>
              </a:gdLst>
              <a:ahLst/>
              <a:cxnLst>
                <a:cxn ang="0">
                  <a:pos x="2147483647" y="0"/>
                </a:cxn>
                <a:cxn ang="0">
                  <a:pos x="1532169450" y="151132783"/>
                </a:cxn>
                <a:cxn ang="0">
                  <a:pos x="951003177" y="37784733"/>
                </a:cxn>
                <a:cxn ang="0">
                  <a:pos x="475501588" y="113354210"/>
                </a:cxn>
                <a:cxn ang="0">
                  <a:pos x="52835934" y="264486993"/>
                </a:cxn>
                <a:cxn ang="0">
                  <a:pos x="951003177" y="226702273"/>
                </a:cxn>
                <a:cxn ang="0">
                  <a:pos x="2147483647" y="0"/>
                </a:cxn>
              </a:cxnLst>
              <a:rect l="txL" t="txT" r="txR" b="txB"/>
              <a:pathLst>
                <a:path w="45" h="7">
                  <a:moveTo>
                    <a:pt x="45" y="0"/>
                  </a:moveTo>
                  <a:cubicBezTo>
                    <a:pt x="42" y="0"/>
                    <a:pt x="34" y="3"/>
                    <a:pt x="29" y="4"/>
                  </a:cubicBezTo>
                  <a:cubicBezTo>
                    <a:pt x="22" y="4"/>
                    <a:pt x="23" y="1"/>
                    <a:pt x="18" y="1"/>
                  </a:cubicBezTo>
                  <a:cubicBezTo>
                    <a:pt x="14" y="1"/>
                    <a:pt x="9" y="4"/>
                    <a:pt x="9" y="3"/>
                  </a:cubicBezTo>
                  <a:cubicBezTo>
                    <a:pt x="9" y="0"/>
                    <a:pt x="0" y="3"/>
                    <a:pt x="1" y="7"/>
                  </a:cubicBezTo>
                  <a:cubicBezTo>
                    <a:pt x="9" y="5"/>
                    <a:pt x="15" y="6"/>
                    <a:pt x="18" y="6"/>
                  </a:cubicBezTo>
                  <a:cubicBezTo>
                    <a:pt x="31" y="6"/>
                    <a:pt x="34" y="4"/>
                    <a:pt x="45" y="0"/>
                  </a:cubicBezTo>
                  <a:close/>
                </a:path>
              </a:pathLst>
            </a:custGeom>
            <a:solidFill>
              <a:srgbClr val="F589A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66" name="Freeform 415"/>
            <p:cNvSpPr/>
            <p:nvPr/>
          </p:nvSpPr>
          <p:spPr>
            <a:xfrm flipH="1">
              <a:off x="7894360" y="1717088"/>
              <a:ext cx="203660" cy="126394"/>
            </a:xfrm>
            <a:custGeom>
              <a:avLst/>
              <a:gdLst>
                <a:gd name="txL" fmla="*/ 0 w 28"/>
                <a:gd name="txT" fmla="*/ 0 h 20"/>
                <a:gd name="txR" fmla="*/ 28 w 28"/>
                <a:gd name="txB" fmla="*/ 20 h 20"/>
              </a:gdLst>
              <a:ahLst/>
              <a:cxnLst>
                <a:cxn ang="0">
                  <a:pos x="1216810434" y="79874683"/>
                </a:cxn>
                <a:cxn ang="0">
                  <a:pos x="1216810434" y="399386027"/>
                </a:cxn>
                <a:cxn ang="0">
                  <a:pos x="1269718379" y="639016419"/>
                </a:cxn>
                <a:cxn ang="0">
                  <a:pos x="1163909764" y="678956908"/>
                </a:cxn>
                <a:cxn ang="0">
                  <a:pos x="846476419" y="399386027"/>
                </a:cxn>
                <a:cxn ang="0">
                  <a:pos x="476142517" y="319511369"/>
                </a:cxn>
                <a:cxn ang="0">
                  <a:pos x="52907958" y="279570881"/>
                </a:cxn>
                <a:cxn ang="0">
                  <a:pos x="52907958" y="239630392"/>
                </a:cxn>
                <a:cxn ang="0">
                  <a:pos x="317425958" y="199696173"/>
                </a:cxn>
                <a:cxn ang="0">
                  <a:pos x="476142517" y="79874683"/>
                </a:cxn>
                <a:cxn ang="0">
                  <a:pos x="740667804" y="39940501"/>
                </a:cxn>
                <a:cxn ang="0">
                  <a:pos x="1005193205" y="119815196"/>
                </a:cxn>
                <a:cxn ang="0">
                  <a:pos x="1216810434" y="79874683"/>
                </a:cxn>
              </a:cxnLst>
              <a:rect l="txL" t="txT" r="txR" b="txB"/>
              <a:pathLst>
                <a:path w="28" h="20">
                  <a:moveTo>
                    <a:pt x="23" y="2"/>
                  </a:moveTo>
                  <a:cubicBezTo>
                    <a:pt x="21" y="9"/>
                    <a:pt x="28" y="4"/>
                    <a:pt x="23" y="10"/>
                  </a:cubicBezTo>
                  <a:cubicBezTo>
                    <a:pt x="23" y="10"/>
                    <a:pt x="24" y="14"/>
                    <a:pt x="24" y="16"/>
                  </a:cubicBezTo>
                  <a:cubicBezTo>
                    <a:pt x="25" y="18"/>
                    <a:pt x="23" y="20"/>
                    <a:pt x="22" y="17"/>
                  </a:cubicBezTo>
                  <a:cubicBezTo>
                    <a:pt x="21" y="14"/>
                    <a:pt x="19" y="13"/>
                    <a:pt x="16" y="10"/>
                  </a:cubicBezTo>
                  <a:cubicBezTo>
                    <a:pt x="15" y="9"/>
                    <a:pt x="12" y="7"/>
                    <a:pt x="9" y="8"/>
                  </a:cubicBezTo>
                  <a:cubicBezTo>
                    <a:pt x="5" y="9"/>
                    <a:pt x="2" y="7"/>
                    <a:pt x="1" y="7"/>
                  </a:cubicBezTo>
                  <a:cubicBezTo>
                    <a:pt x="1" y="8"/>
                    <a:pt x="0" y="7"/>
                    <a:pt x="1" y="6"/>
                  </a:cubicBezTo>
                  <a:cubicBezTo>
                    <a:pt x="2" y="5"/>
                    <a:pt x="5" y="7"/>
                    <a:pt x="6" y="5"/>
                  </a:cubicBezTo>
                  <a:cubicBezTo>
                    <a:pt x="6" y="3"/>
                    <a:pt x="7" y="2"/>
                    <a:pt x="9" y="2"/>
                  </a:cubicBezTo>
                  <a:cubicBezTo>
                    <a:pt x="11" y="3"/>
                    <a:pt x="13" y="0"/>
                    <a:pt x="14" y="1"/>
                  </a:cubicBezTo>
                  <a:cubicBezTo>
                    <a:pt x="16" y="3"/>
                    <a:pt x="16" y="5"/>
                    <a:pt x="19" y="3"/>
                  </a:cubicBezTo>
                  <a:cubicBezTo>
                    <a:pt x="20" y="0"/>
                    <a:pt x="24" y="0"/>
                    <a:pt x="23" y="2"/>
                  </a:cubicBezTo>
                  <a:close/>
                </a:path>
              </a:pathLst>
            </a:custGeom>
            <a:solidFill>
              <a:srgbClr val="FA93A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67" name="Freeform 416"/>
            <p:cNvSpPr/>
            <p:nvPr/>
          </p:nvSpPr>
          <p:spPr>
            <a:xfrm flipH="1">
              <a:off x="8209107" y="2123162"/>
              <a:ext cx="182059" cy="145218"/>
            </a:xfrm>
            <a:custGeom>
              <a:avLst/>
              <a:gdLst>
                <a:gd name="txL" fmla="*/ 0 w 25"/>
                <a:gd name="txT" fmla="*/ 0 h 23"/>
                <a:gd name="txR" fmla="*/ 25 w 25"/>
                <a:gd name="txB" fmla="*/ 23 h 23"/>
              </a:gdLst>
              <a:ahLst/>
              <a:cxnLst>
                <a:cxn ang="0">
                  <a:pos x="1219751689" y="79730994"/>
                </a:cxn>
                <a:cxn ang="0">
                  <a:pos x="424262996" y="478373386"/>
                </a:cxn>
                <a:cxn ang="0">
                  <a:pos x="0" y="757425465"/>
                </a:cxn>
                <a:cxn ang="0">
                  <a:pos x="265165325" y="757425465"/>
                </a:cxn>
                <a:cxn ang="0">
                  <a:pos x="477293239" y="877015802"/>
                </a:cxn>
                <a:cxn ang="0">
                  <a:pos x="636390909" y="837150318"/>
                </a:cxn>
                <a:cxn ang="0">
                  <a:pos x="954586477" y="637829011"/>
                </a:cxn>
                <a:cxn ang="0">
                  <a:pos x="1166721559" y="239186693"/>
                </a:cxn>
                <a:cxn ang="0">
                  <a:pos x="1219751689" y="79730994"/>
                </a:cxn>
              </a:cxnLst>
              <a:rect l="txL" t="txT" r="txR" b="txB"/>
              <a:pathLst>
                <a:path w="25" h="23">
                  <a:moveTo>
                    <a:pt x="23" y="2"/>
                  </a:moveTo>
                  <a:cubicBezTo>
                    <a:pt x="16" y="6"/>
                    <a:pt x="11" y="6"/>
                    <a:pt x="8" y="12"/>
                  </a:cubicBezTo>
                  <a:cubicBezTo>
                    <a:pt x="7" y="14"/>
                    <a:pt x="0" y="14"/>
                    <a:pt x="0" y="19"/>
                  </a:cubicBezTo>
                  <a:cubicBezTo>
                    <a:pt x="0" y="21"/>
                    <a:pt x="3" y="21"/>
                    <a:pt x="5" y="19"/>
                  </a:cubicBezTo>
                  <a:cubicBezTo>
                    <a:pt x="7" y="18"/>
                    <a:pt x="8" y="21"/>
                    <a:pt x="9" y="22"/>
                  </a:cubicBezTo>
                  <a:cubicBezTo>
                    <a:pt x="12" y="23"/>
                    <a:pt x="12" y="21"/>
                    <a:pt x="12" y="21"/>
                  </a:cubicBezTo>
                  <a:cubicBezTo>
                    <a:pt x="14" y="21"/>
                    <a:pt x="19" y="20"/>
                    <a:pt x="18" y="16"/>
                  </a:cubicBezTo>
                  <a:cubicBezTo>
                    <a:pt x="15" y="11"/>
                    <a:pt x="21" y="6"/>
                    <a:pt x="22" y="6"/>
                  </a:cubicBezTo>
                  <a:cubicBezTo>
                    <a:pt x="25" y="3"/>
                    <a:pt x="25" y="0"/>
                    <a:pt x="23" y="2"/>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68" name="Freeform 417"/>
            <p:cNvSpPr/>
            <p:nvPr/>
          </p:nvSpPr>
          <p:spPr>
            <a:xfrm flipH="1">
              <a:off x="8085677" y="2007525"/>
              <a:ext cx="422748" cy="166732"/>
            </a:xfrm>
            <a:custGeom>
              <a:avLst/>
              <a:gdLst>
                <a:gd name="txL" fmla="*/ 0 w 58"/>
                <a:gd name="txT" fmla="*/ 0 h 26"/>
                <a:gd name="txR" fmla="*/ 58 w 58"/>
                <a:gd name="txB" fmla="*/ 26 h 26"/>
              </a:gdLst>
              <a:ahLst/>
              <a:cxnLst>
                <a:cxn ang="0">
                  <a:pos x="1540654115" y="411238045"/>
                </a:cxn>
                <a:cxn ang="0">
                  <a:pos x="159376011" y="452356809"/>
                </a:cxn>
                <a:cxn ang="0">
                  <a:pos x="371879770" y="575732040"/>
                </a:cxn>
                <a:cxn ang="0">
                  <a:pos x="743766828" y="699100858"/>
                </a:cxn>
                <a:cxn ang="0">
                  <a:pos x="796887287" y="904720031"/>
                </a:cxn>
                <a:cxn ang="0">
                  <a:pos x="1275022666" y="904720031"/>
                </a:cxn>
                <a:cxn ang="0">
                  <a:pos x="2147483647" y="616857117"/>
                </a:cxn>
                <a:cxn ang="0">
                  <a:pos x="2147483647" y="452356809"/>
                </a:cxn>
                <a:cxn ang="0">
                  <a:pos x="2147483647" y="328987891"/>
                </a:cxn>
                <a:cxn ang="0">
                  <a:pos x="2147483647" y="123368868"/>
                </a:cxn>
                <a:cxn ang="0">
                  <a:pos x="1540654115" y="411238045"/>
                </a:cxn>
              </a:cxnLst>
              <a:rect l="txL" t="txT" r="txR" b="txB"/>
              <a:pathLst>
                <a:path w="58" h="26">
                  <a:moveTo>
                    <a:pt x="29" y="10"/>
                  </a:moveTo>
                  <a:cubicBezTo>
                    <a:pt x="28" y="10"/>
                    <a:pt x="14" y="6"/>
                    <a:pt x="3" y="11"/>
                  </a:cubicBezTo>
                  <a:cubicBezTo>
                    <a:pt x="1" y="11"/>
                    <a:pt x="0" y="16"/>
                    <a:pt x="7" y="14"/>
                  </a:cubicBezTo>
                  <a:cubicBezTo>
                    <a:pt x="8" y="14"/>
                    <a:pt x="5" y="19"/>
                    <a:pt x="14" y="17"/>
                  </a:cubicBezTo>
                  <a:cubicBezTo>
                    <a:pt x="19" y="16"/>
                    <a:pt x="20" y="19"/>
                    <a:pt x="15" y="22"/>
                  </a:cubicBezTo>
                  <a:cubicBezTo>
                    <a:pt x="12" y="24"/>
                    <a:pt x="18" y="26"/>
                    <a:pt x="24" y="22"/>
                  </a:cubicBezTo>
                  <a:cubicBezTo>
                    <a:pt x="29" y="19"/>
                    <a:pt x="36" y="15"/>
                    <a:pt x="41" y="15"/>
                  </a:cubicBezTo>
                  <a:cubicBezTo>
                    <a:pt x="44" y="15"/>
                    <a:pt x="51" y="14"/>
                    <a:pt x="51" y="11"/>
                  </a:cubicBezTo>
                  <a:cubicBezTo>
                    <a:pt x="51" y="10"/>
                    <a:pt x="50" y="8"/>
                    <a:pt x="52" y="8"/>
                  </a:cubicBezTo>
                  <a:cubicBezTo>
                    <a:pt x="58" y="5"/>
                    <a:pt x="57" y="0"/>
                    <a:pt x="51" y="3"/>
                  </a:cubicBezTo>
                  <a:cubicBezTo>
                    <a:pt x="50" y="4"/>
                    <a:pt x="39" y="11"/>
                    <a:pt x="29" y="10"/>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69" name="Freeform 418"/>
            <p:cNvSpPr/>
            <p:nvPr/>
          </p:nvSpPr>
          <p:spPr>
            <a:xfrm flipH="1">
              <a:off x="8070248" y="2066688"/>
              <a:ext cx="151202" cy="177489"/>
            </a:xfrm>
            <a:custGeom>
              <a:avLst/>
              <a:gdLst>
                <a:gd name="txL" fmla="*/ 0 w 21"/>
                <a:gd name="txT" fmla="*/ 0 h 28"/>
                <a:gd name="txR" fmla="*/ 21 w 21"/>
                <a:gd name="txB" fmla="*/ 28 h 28"/>
              </a:gdLst>
              <a:ahLst/>
              <a:cxnLst>
                <a:cxn ang="0">
                  <a:pos x="829465295" y="80364487"/>
                </a:cxn>
                <a:cxn ang="0">
                  <a:pos x="51840681" y="924179028"/>
                </a:cxn>
                <a:cxn ang="0">
                  <a:pos x="414732648" y="924179028"/>
                </a:cxn>
                <a:cxn ang="0">
                  <a:pos x="673936095" y="924179028"/>
                </a:cxn>
                <a:cxn ang="0">
                  <a:pos x="933146629" y="803632138"/>
                </a:cxn>
                <a:cxn ang="0">
                  <a:pos x="829465295" y="482180630"/>
                </a:cxn>
                <a:cxn ang="0">
                  <a:pos x="829465295" y="321451607"/>
                </a:cxn>
                <a:cxn ang="0">
                  <a:pos x="829465295" y="80364487"/>
                </a:cxn>
              </a:cxnLst>
              <a:rect l="txL" t="txT" r="txR" b="txB"/>
              <a:pathLst>
                <a:path w="21" h="28">
                  <a:moveTo>
                    <a:pt x="16" y="2"/>
                  </a:moveTo>
                  <a:cubicBezTo>
                    <a:pt x="7" y="7"/>
                    <a:pt x="1" y="19"/>
                    <a:pt x="1" y="23"/>
                  </a:cubicBezTo>
                  <a:cubicBezTo>
                    <a:pt x="0" y="28"/>
                    <a:pt x="6" y="20"/>
                    <a:pt x="8" y="23"/>
                  </a:cubicBezTo>
                  <a:cubicBezTo>
                    <a:pt x="8" y="24"/>
                    <a:pt x="12" y="25"/>
                    <a:pt x="13" y="23"/>
                  </a:cubicBezTo>
                  <a:cubicBezTo>
                    <a:pt x="15" y="19"/>
                    <a:pt x="17" y="24"/>
                    <a:pt x="18" y="20"/>
                  </a:cubicBezTo>
                  <a:cubicBezTo>
                    <a:pt x="19" y="15"/>
                    <a:pt x="19" y="12"/>
                    <a:pt x="16" y="12"/>
                  </a:cubicBezTo>
                  <a:cubicBezTo>
                    <a:pt x="14" y="13"/>
                    <a:pt x="13" y="12"/>
                    <a:pt x="16" y="8"/>
                  </a:cubicBezTo>
                  <a:cubicBezTo>
                    <a:pt x="19" y="4"/>
                    <a:pt x="21" y="0"/>
                    <a:pt x="16" y="2"/>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70" name="Freeform 419"/>
            <p:cNvSpPr/>
            <p:nvPr/>
          </p:nvSpPr>
          <p:spPr>
            <a:xfrm flipH="1">
              <a:off x="8017790" y="1843482"/>
              <a:ext cx="240689" cy="88745"/>
            </a:xfrm>
            <a:custGeom>
              <a:avLst/>
              <a:gdLst>
                <a:gd name="txL" fmla="*/ 0 w 33"/>
                <a:gd name="txT" fmla="*/ 0 h 14"/>
                <a:gd name="txR" fmla="*/ 33 w 33"/>
                <a:gd name="txB" fmla="*/ 14 h 14"/>
              </a:gdLst>
              <a:ahLst/>
              <a:cxnLst>
                <a:cxn ang="0">
                  <a:pos x="1383115508" y="401818333"/>
                </a:cxn>
                <a:cxn ang="0">
                  <a:pos x="212783622" y="562548261"/>
                </a:cxn>
                <a:cxn ang="0">
                  <a:pos x="797949536" y="200912336"/>
                </a:cxn>
                <a:cxn ang="0">
                  <a:pos x="797949536" y="80364939"/>
                </a:cxn>
                <a:cxn ang="0">
                  <a:pos x="1383115508" y="401818333"/>
                </a:cxn>
              </a:cxnLst>
              <a:rect l="txL" t="txT" r="txR" b="txB"/>
              <a:pathLst>
                <a:path w="33" h="14">
                  <a:moveTo>
                    <a:pt x="26" y="10"/>
                  </a:moveTo>
                  <a:cubicBezTo>
                    <a:pt x="23" y="10"/>
                    <a:pt x="10" y="12"/>
                    <a:pt x="4" y="14"/>
                  </a:cubicBezTo>
                  <a:cubicBezTo>
                    <a:pt x="0" y="14"/>
                    <a:pt x="4" y="6"/>
                    <a:pt x="15" y="5"/>
                  </a:cubicBezTo>
                  <a:cubicBezTo>
                    <a:pt x="18" y="5"/>
                    <a:pt x="10" y="3"/>
                    <a:pt x="15" y="2"/>
                  </a:cubicBezTo>
                  <a:cubicBezTo>
                    <a:pt x="24" y="0"/>
                    <a:pt x="33" y="11"/>
                    <a:pt x="26" y="10"/>
                  </a:cubicBezTo>
                  <a:close/>
                </a:path>
              </a:pathLst>
            </a:custGeom>
            <a:solidFill>
              <a:srgbClr val="F5B3C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71" name="Freeform 420"/>
            <p:cNvSpPr/>
            <p:nvPr/>
          </p:nvSpPr>
          <p:spPr>
            <a:xfrm flipH="1">
              <a:off x="7588870" y="1926848"/>
              <a:ext cx="212917" cy="131772"/>
            </a:xfrm>
            <a:custGeom>
              <a:avLst/>
              <a:gdLst>
                <a:gd name="txL" fmla="*/ 0 w 29"/>
                <a:gd name="txT" fmla="*/ 0 h 21"/>
                <a:gd name="txR" fmla="*/ 29 w 29"/>
                <a:gd name="txB" fmla="*/ 21 h 21"/>
              </a:gdLst>
              <a:ahLst/>
              <a:cxnLst>
                <a:cxn ang="0">
                  <a:pos x="1401515230" y="551233646"/>
                </a:cxn>
                <a:cxn ang="0">
                  <a:pos x="754665982" y="196867345"/>
                </a:cxn>
                <a:cxn ang="0">
                  <a:pos x="269523598" y="236242109"/>
                </a:cxn>
                <a:cxn ang="0">
                  <a:pos x="107809422" y="511858932"/>
                </a:cxn>
                <a:cxn ang="0">
                  <a:pos x="1401515230" y="551233646"/>
                </a:cxn>
              </a:cxnLst>
              <a:rect l="txL" t="txT" r="txR" b="txB"/>
              <a:pathLst>
                <a:path w="29" h="21">
                  <a:moveTo>
                    <a:pt x="26" y="14"/>
                  </a:moveTo>
                  <a:cubicBezTo>
                    <a:pt x="22" y="5"/>
                    <a:pt x="21" y="0"/>
                    <a:pt x="14" y="5"/>
                  </a:cubicBezTo>
                  <a:cubicBezTo>
                    <a:pt x="11" y="7"/>
                    <a:pt x="11" y="2"/>
                    <a:pt x="5" y="6"/>
                  </a:cubicBezTo>
                  <a:cubicBezTo>
                    <a:pt x="2" y="8"/>
                    <a:pt x="0" y="10"/>
                    <a:pt x="2" y="13"/>
                  </a:cubicBezTo>
                  <a:cubicBezTo>
                    <a:pt x="9" y="21"/>
                    <a:pt x="29" y="21"/>
                    <a:pt x="26" y="14"/>
                  </a:cubicBezTo>
                  <a:close/>
                </a:path>
              </a:pathLst>
            </a:custGeom>
            <a:solidFill>
              <a:srgbClr val="D2D1B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72" name="Freeform 421"/>
            <p:cNvSpPr/>
            <p:nvPr/>
          </p:nvSpPr>
          <p:spPr>
            <a:xfrm flipH="1">
              <a:off x="7632071" y="1918780"/>
              <a:ext cx="154288" cy="134461"/>
            </a:xfrm>
            <a:custGeom>
              <a:avLst/>
              <a:gdLst>
                <a:gd name="txL" fmla="*/ 0 w 21"/>
                <a:gd name="txT" fmla="*/ 0 h 21"/>
                <a:gd name="txR" fmla="*/ 21 w 21"/>
                <a:gd name="txB" fmla="*/ 21 h 21"/>
              </a:gdLst>
              <a:ahLst/>
              <a:cxnLst>
                <a:cxn ang="0">
                  <a:pos x="1079582591" y="573962777"/>
                </a:cxn>
                <a:cxn ang="0">
                  <a:pos x="647752448" y="286978187"/>
                </a:cxn>
                <a:cxn ang="0">
                  <a:pos x="161936275" y="286978187"/>
                </a:cxn>
                <a:cxn ang="0">
                  <a:pos x="107957507" y="573962777"/>
                </a:cxn>
                <a:cxn ang="0">
                  <a:pos x="1079582591" y="573962777"/>
                </a:cxn>
              </a:cxnLst>
              <a:rect l="txL" t="txT" r="txR" b="txB"/>
              <a:pathLst>
                <a:path w="21" h="21">
                  <a:moveTo>
                    <a:pt x="20" y="14"/>
                  </a:moveTo>
                  <a:cubicBezTo>
                    <a:pt x="20" y="8"/>
                    <a:pt x="19" y="0"/>
                    <a:pt x="12" y="7"/>
                  </a:cubicBezTo>
                  <a:cubicBezTo>
                    <a:pt x="10" y="9"/>
                    <a:pt x="9" y="4"/>
                    <a:pt x="3" y="7"/>
                  </a:cubicBezTo>
                  <a:cubicBezTo>
                    <a:pt x="0" y="9"/>
                    <a:pt x="0" y="12"/>
                    <a:pt x="2" y="14"/>
                  </a:cubicBezTo>
                  <a:cubicBezTo>
                    <a:pt x="10" y="21"/>
                    <a:pt x="21" y="17"/>
                    <a:pt x="20" y="14"/>
                  </a:cubicBezTo>
                  <a:close/>
                </a:path>
              </a:pathLst>
            </a:custGeom>
            <a:solidFill>
              <a:srgbClr val="F5E5D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73" name="Freeform 422"/>
            <p:cNvSpPr/>
            <p:nvPr/>
          </p:nvSpPr>
          <p:spPr>
            <a:xfrm flipH="1">
              <a:off x="7647499" y="1959119"/>
              <a:ext cx="129602" cy="37649"/>
            </a:xfrm>
            <a:custGeom>
              <a:avLst/>
              <a:gdLst>
                <a:gd name="txL" fmla="*/ 0 w 18"/>
                <a:gd name="txT" fmla="*/ 0 h 6"/>
                <a:gd name="txR" fmla="*/ 18 w 18"/>
                <a:gd name="txB" fmla="*/ 6 h 6"/>
              </a:gdLst>
              <a:ahLst/>
              <a:cxnLst>
                <a:cxn ang="0">
                  <a:pos x="777626296" y="0"/>
                </a:cxn>
                <a:cxn ang="0">
                  <a:pos x="622096761" y="39374579"/>
                </a:cxn>
                <a:cxn ang="0">
                  <a:pos x="259211203" y="39374579"/>
                </a:cxn>
                <a:cxn ang="0">
                  <a:pos x="51840792" y="118123749"/>
                </a:cxn>
                <a:cxn ang="0">
                  <a:pos x="51840792" y="196866607"/>
                </a:cxn>
                <a:cxn ang="0">
                  <a:pos x="207363168" y="157492041"/>
                </a:cxn>
                <a:cxn ang="0">
                  <a:pos x="570255983" y="196866607"/>
                </a:cxn>
                <a:cxn ang="0">
                  <a:pos x="881307852" y="118123749"/>
                </a:cxn>
                <a:cxn ang="0">
                  <a:pos x="777626296" y="0"/>
                </a:cxn>
              </a:cxnLst>
              <a:rect l="txL" t="txT" r="txR" b="txB"/>
              <a:pathLst>
                <a:path w="18" h="6">
                  <a:moveTo>
                    <a:pt x="15" y="0"/>
                  </a:moveTo>
                  <a:cubicBezTo>
                    <a:pt x="14" y="0"/>
                    <a:pt x="13" y="0"/>
                    <a:pt x="12" y="1"/>
                  </a:cubicBezTo>
                  <a:cubicBezTo>
                    <a:pt x="11" y="3"/>
                    <a:pt x="8" y="0"/>
                    <a:pt x="5" y="1"/>
                  </a:cubicBezTo>
                  <a:cubicBezTo>
                    <a:pt x="3" y="1"/>
                    <a:pt x="2" y="3"/>
                    <a:pt x="1" y="3"/>
                  </a:cubicBezTo>
                  <a:cubicBezTo>
                    <a:pt x="1" y="4"/>
                    <a:pt x="0" y="5"/>
                    <a:pt x="1" y="5"/>
                  </a:cubicBezTo>
                  <a:cubicBezTo>
                    <a:pt x="1" y="6"/>
                    <a:pt x="3" y="5"/>
                    <a:pt x="4" y="4"/>
                  </a:cubicBezTo>
                  <a:cubicBezTo>
                    <a:pt x="6" y="1"/>
                    <a:pt x="9" y="5"/>
                    <a:pt x="11" y="5"/>
                  </a:cubicBezTo>
                  <a:cubicBezTo>
                    <a:pt x="13" y="5"/>
                    <a:pt x="16" y="4"/>
                    <a:pt x="17" y="3"/>
                  </a:cubicBezTo>
                  <a:cubicBezTo>
                    <a:pt x="18" y="2"/>
                    <a:pt x="17" y="0"/>
                    <a:pt x="15" y="0"/>
                  </a:cubicBezTo>
                  <a:close/>
                </a:path>
              </a:pathLst>
            </a:custGeom>
            <a:solidFill>
              <a:srgbClr val="FBF1E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74" name="Freeform 423"/>
            <p:cNvSpPr/>
            <p:nvPr/>
          </p:nvSpPr>
          <p:spPr>
            <a:xfrm flipH="1">
              <a:off x="7471611" y="1918780"/>
              <a:ext cx="401148" cy="209760"/>
            </a:xfrm>
            <a:custGeom>
              <a:avLst/>
              <a:gdLst>
                <a:gd name="txL" fmla="*/ 0 w 55"/>
                <a:gd name="txT" fmla="*/ 0 h 33"/>
                <a:gd name="txR" fmla="*/ 55 w 55"/>
                <a:gd name="txB" fmla="*/ 33 h 33"/>
              </a:gdLst>
              <a:ahLst/>
              <a:cxnLst>
                <a:cxn ang="0">
                  <a:pos x="2127864360" y="0"/>
                </a:cxn>
                <a:cxn ang="0">
                  <a:pos x="2147483647" y="323227397"/>
                </a:cxn>
                <a:cxn ang="0">
                  <a:pos x="1861880973" y="80808438"/>
                </a:cxn>
                <a:cxn ang="0">
                  <a:pos x="1702289756" y="404035811"/>
                </a:cxn>
                <a:cxn ang="0">
                  <a:pos x="1383114615" y="606047409"/>
                </a:cxn>
                <a:cxn ang="0">
                  <a:pos x="1063932180" y="404035811"/>
                </a:cxn>
                <a:cxn ang="0">
                  <a:pos x="957540466" y="606047409"/>
                </a:cxn>
                <a:cxn ang="0">
                  <a:pos x="851148525" y="686855823"/>
                </a:cxn>
                <a:cxn ang="0">
                  <a:pos x="585165594" y="565646381"/>
                </a:cxn>
                <a:cxn ang="0">
                  <a:pos x="425574262" y="686855823"/>
                </a:cxn>
                <a:cxn ang="0">
                  <a:pos x="478766586" y="888873877"/>
                </a:cxn>
                <a:cxn ang="0">
                  <a:pos x="0" y="969682291"/>
                </a:cxn>
                <a:cxn ang="0">
                  <a:pos x="425574262" y="1131292761"/>
                </a:cxn>
                <a:cxn ang="0">
                  <a:pos x="2147483647" y="161610520"/>
                </a:cxn>
                <a:cxn ang="0">
                  <a:pos x="2127864360" y="0"/>
                </a:cxn>
              </a:cxnLst>
              <a:rect l="txL" t="txT" r="txR" b="txB"/>
              <a:pathLst>
                <a:path w="55" h="33">
                  <a:moveTo>
                    <a:pt x="40" y="0"/>
                  </a:moveTo>
                  <a:cubicBezTo>
                    <a:pt x="39" y="2"/>
                    <a:pt x="39" y="7"/>
                    <a:pt x="42" y="8"/>
                  </a:cubicBezTo>
                  <a:cubicBezTo>
                    <a:pt x="38" y="8"/>
                    <a:pt x="36" y="4"/>
                    <a:pt x="35" y="2"/>
                  </a:cubicBezTo>
                  <a:cubicBezTo>
                    <a:pt x="34" y="2"/>
                    <a:pt x="30" y="4"/>
                    <a:pt x="32" y="10"/>
                  </a:cubicBezTo>
                  <a:cubicBezTo>
                    <a:pt x="36" y="15"/>
                    <a:pt x="30" y="14"/>
                    <a:pt x="26" y="15"/>
                  </a:cubicBezTo>
                  <a:cubicBezTo>
                    <a:pt x="23" y="15"/>
                    <a:pt x="23" y="12"/>
                    <a:pt x="20" y="10"/>
                  </a:cubicBezTo>
                  <a:cubicBezTo>
                    <a:pt x="18" y="10"/>
                    <a:pt x="18" y="13"/>
                    <a:pt x="18" y="15"/>
                  </a:cubicBezTo>
                  <a:cubicBezTo>
                    <a:pt x="18" y="16"/>
                    <a:pt x="17" y="17"/>
                    <a:pt x="16" y="17"/>
                  </a:cubicBezTo>
                  <a:cubicBezTo>
                    <a:pt x="15" y="15"/>
                    <a:pt x="12" y="16"/>
                    <a:pt x="11" y="14"/>
                  </a:cubicBezTo>
                  <a:cubicBezTo>
                    <a:pt x="9" y="14"/>
                    <a:pt x="8" y="15"/>
                    <a:pt x="8" y="17"/>
                  </a:cubicBezTo>
                  <a:cubicBezTo>
                    <a:pt x="8" y="18"/>
                    <a:pt x="10" y="22"/>
                    <a:pt x="9" y="22"/>
                  </a:cubicBezTo>
                  <a:cubicBezTo>
                    <a:pt x="6" y="24"/>
                    <a:pt x="4" y="18"/>
                    <a:pt x="0" y="24"/>
                  </a:cubicBezTo>
                  <a:cubicBezTo>
                    <a:pt x="3" y="22"/>
                    <a:pt x="4" y="26"/>
                    <a:pt x="8" y="28"/>
                  </a:cubicBezTo>
                  <a:cubicBezTo>
                    <a:pt x="21" y="33"/>
                    <a:pt x="55" y="15"/>
                    <a:pt x="48" y="4"/>
                  </a:cubicBezTo>
                  <a:cubicBezTo>
                    <a:pt x="46" y="0"/>
                    <a:pt x="42" y="2"/>
                    <a:pt x="40" y="0"/>
                  </a:cubicBezTo>
                  <a:close/>
                </a:path>
              </a:pathLst>
            </a:custGeom>
            <a:solidFill>
              <a:srgbClr val="F5597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75" name="Freeform 424"/>
            <p:cNvSpPr/>
            <p:nvPr/>
          </p:nvSpPr>
          <p:spPr>
            <a:xfrm flipH="1">
              <a:off x="7348181" y="1862307"/>
              <a:ext cx="555436" cy="406074"/>
            </a:xfrm>
            <a:custGeom>
              <a:avLst/>
              <a:gdLst>
                <a:gd name="txL" fmla="*/ 0 w 76"/>
                <a:gd name="txT" fmla="*/ 0 h 64"/>
                <a:gd name="txR" fmla="*/ 76 w 76"/>
                <a:gd name="txB" fmla="*/ 64 h 64"/>
              </a:gdLst>
              <a:ahLst/>
              <a:cxnLst>
                <a:cxn ang="0">
                  <a:pos x="2147483647" y="201292104"/>
                </a:cxn>
                <a:cxn ang="0">
                  <a:pos x="2147483647" y="161033693"/>
                </a:cxn>
                <a:cxn ang="0">
                  <a:pos x="2147483647" y="161033693"/>
                </a:cxn>
                <a:cxn ang="0">
                  <a:pos x="2147483647" y="281802631"/>
                </a:cxn>
                <a:cxn ang="0">
                  <a:pos x="2147483647" y="281802631"/>
                </a:cxn>
                <a:cxn ang="0">
                  <a:pos x="2147483647" y="362319453"/>
                </a:cxn>
                <a:cxn ang="0">
                  <a:pos x="2147483647" y="523353196"/>
                </a:cxn>
                <a:cxn ang="0">
                  <a:pos x="2147483647" y="523353196"/>
                </a:cxn>
                <a:cxn ang="0">
                  <a:pos x="1922839181" y="644128429"/>
                </a:cxn>
                <a:cxn ang="0">
                  <a:pos x="1762602811" y="805155728"/>
                </a:cxn>
                <a:cxn ang="0">
                  <a:pos x="1495540520" y="1006447981"/>
                </a:cxn>
                <a:cxn ang="0">
                  <a:pos x="1335304606" y="845414337"/>
                </a:cxn>
                <a:cxn ang="0">
                  <a:pos x="1068242315" y="925931159"/>
                </a:cxn>
                <a:cxn ang="0">
                  <a:pos x="801187103" y="925931159"/>
                </a:cxn>
                <a:cxn ang="0">
                  <a:pos x="587534347" y="1127216869"/>
                </a:cxn>
                <a:cxn ang="0">
                  <a:pos x="640943882" y="1328508924"/>
                </a:cxn>
                <a:cxn ang="0">
                  <a:pos x="213645505" y="1328508924"/>
                </a:cxn>
                <a:cxn ang="0">
                  <a:pos x="267062406" y="1529794633"/>
                </a:cxn>
                <a:cxn ang="0">
                  <a:pos x="373888784" y="1731087085"/>
                </a:cxn>
                <a:cxn ang="0">
                  <a:pos x="0" y="1851862318"/>
                </a:cxn>
                <a:cxn ang="0">
                  <a:pos x="1976256025" y="1892120729"/>
                </a:cxn>
                <a:cxn ang="0">
                  <a:pos x="2147483647" y="2147483647"/>
                </a:cxn>
                <a:cxn ang="0">
                  <a:pos x="2147483647" y="1167475280"/>
                </a:cxn>
                <a:cxn ang="0">
                  <a:pos x="2147483647" y="201292104"/>
                </a:cxn>
              </a:cxnLst>
              <a:rect l="txL" t="txT" r="txR" b="txB"/>
              <a:pathLst>
                <a:path w="76" h="64">
                  <a:moveTo>
                    <a:pt x="68" y="5"/>
                  </a:moveTo>
                  <a:cubicBezTo>
                    <a:pt x="66" y="5"/>
                    <a:pt x="66" y="0"/>
                    <a:pt x="62" y="4"/>
                  </a:cubicBezTo>
                  <a:cubicBezTo>
                    <a:pt x="61" y="1"/>
                    <a:pt x="61" y="6"/>
                    <a:pt x="58" y="4"/>
                  </a:cubicBezTo>
                  <a:cubicBezTo>
                    <a:pt x="55" y="5"/>
                    <a:pt x="57" y="9"/>
                    <a:pt x="54" y="7"/>
                  </a:cubicBezTo>
                  <a:cubicBezTo>
                    <a:pt x="53" y="3"/>
                    <a:pt x="50" y="7"/>
                    <a:pt x="49" y="7"/>
                  </a:cubicBezTo>
                  <a:cubicBezTo>
                    <a:pt x="45" y="5"/>
                    <a:pt x="46" y="9"/>
                    <a:pt x="44" y="9"/>
                  </a:cubicBezTo>
                  <a:cubicBezTo>
                    <a:pt x="44" y="12"/>
                    <a:pt x="45" y="14"/>
                    <a:pt x="47" y="13"/>
                  </a:cubicBezTo>
                  <a:cubicBezTo>
                    <a:pt x="50" y="14"/>
                    <a:pt x="45" y="17"/>
                    <a:pt x="41" y="13"/>
                  </a:cubicBezTo>
                  <a:cubicBezTo>
                    <a:pt x="41" y="8"/>
                    <a:pt x="36" y="12"/>
                    <a:pt x="36" y="16"/>
                  </a:cubicBezTo>
                  <a:cubicBezTo>
                    <a:pt x="39" y="20"/>
                    <a:pt x="32" y="17"/>
                    <a:pt x="33" y="20"/>
                  </a:cubicBezTo>
                  <a:cubicBezTo>
                    <a:pt x="31" y="24"/>
                    <a:pt x="27" y="21"/>
                    <a:pt x="28" y="25"/>
                  </a:cubicBezTo>
                  <a:cubicBezTo>
                    <a:pt x="29" y="28"/>
                    <a:pt x="23" y="26"/>
                    <a:pt x="25" y="21"/>
                  </a:cubicBezTo>
                  <a:cubicBezTo>
                    <a:pt x="25" y="18"/>
                    <a:pt x="20" y="18"/>
                    <a:pt x="20" y="23"/>
                  </a:cubicBezTo>
                  <a:cubicBezTo>
                    <a:pt x="19" y="27"/>
                    <a:pt x="16" y="26"/>
                    <a:pt x="15" y="23"/>
                  </a:cubicBezTo>
                  <a:cubicBezTo>
                    <a:pt x="11" y="23"/>
                    <a:pt x="9" y="26"/>
                    <a:pt x="11" y="28"/>
                  </a:cubicBezTo>
                  <a:cubicBezTo>
                    <a:pt x="8" y="29"/>
                    <a:pt x="10" y="32"/>
                    <a:pt x="12" y="33"/>
                  </a:cubicBezTo>
                  <a:cubicBezTo>
                    <a:pt x="8" y="36"/>
                    <a:pt x="9" y="28"/>
                    <a:pt x="4" y="33"/>
                  </a:cubicBezTo>
                  <a:cubicBezTo>
                    <a:pt x="7" y="33"/>
                    <a:pt x="9" y="37"/>
                    <a:pt x="5" y="38"/>
                  </a:cubicBezTo>
                  <a:cubicBezTo>
                    <a:pt x="4" y="40"/>
                    <a:pt x="9" y="39"/>
                    <a:pt x="7" y="43"/>
                  </a:cubicBezTo>
                  <a:cubicBezTo>
                    <a:pt x="5" y="40"/>
                    <a:pt x="4" y="44"/>
                    <a:pt x="0" y="46"/>
                  </a:cubicBezTo>
                  <a:cubicBezTo>
                    <a:pt x="11" y="44"/>
                    <a:pt x="26" y="46"/>
                    <a:pt x="37" y="47"/>
                  </a:cubicBezTo>
                  <a:cubicBezTo>
                    <a:pt x="43" y="48"/>
                    <a:pt x="59" y="56"/>
                    <a:pt x="64" y="64"/>
                  </a:cubicBezTo>
                  <a:cubicBezTo>
                    <a:pt x="66" y="62"/>
                    <a:pt x="76" y="42"/>
                    <a:pt x="70" y="29"/>
                  </a:cubicBezTo>
                  <a:cubicBezTo>
                    <a:pt x="64" y="17"/>
                    <a:pt x="75" y="14"/>
                    <a:pt x="68" y="5"/>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76" name="Freeform 425"/>
            <p:cNvSpPr/>
            <p:nvPr/>
          </p:nvSpPr>
          <p:spPr>
            <a:xfrm flipH="1">
              <a:off x="7348181" y="1867685"/>
              <a:ext cx="555436" cy="400695"/>
            </a:xfrm>
            <a:custGeom>
              <a:avLst/>
              <a:gdLst>
                <a:gd name="txL" fmla="*/ 0 w 76"/>
                <a:gd name="txT" fmla="*/ 0 h 63"/>
                <a:gd name="txR" fmla="*/ 76 w 76"/>
                <a:gd name="txB" fmla="*/ 63 h 63"/>
              </a:gdLst>
              <a:ahLst/>
              <a:cxnLst>
                <a:cxn ang="0">
                  <a:pos x="2147483647" y="161810828"/>
                </a:cxn>
                <a:cxn ang="0">
                  <a:pos x="2147483647" y="121359723"/>
                </a:cxn>
                <a:cxn ang="0">
                  <a:pos x="2147483647" y="121359723"/>
                </a:cxn>
                <a:cxn ang="0">
                  <a:pos x="2147483647" y="242713087"/>
                </a:cxn>
                <a:cxn ang="0">
                  <a:pos x="2147483647" y="242713087"/>
                </a:cxn>
                <a:cxn ang="0">
                  <a:pos x="2147483647" y="323621656"/>
                </a:cxn>
                <a:cxn ang="0">
                  <a:pos x="2147483647" y="444981429"/>
                </a:cxn>
                <a:cxn ang="0">
                  <a:pos x="2147483647" y="525883638"/>
                </a:cxn>
                <a:cxn ang="0">
                  <a:pos x="1922839181" y="606792207"/>
                </a:cxn>
                <a:cxn ang="0">
                  <a:pos x="1762602811" y="809054090"/>
                </a:cxn>
                <a:cxn ang="0">
                  <a:pos x="1495540520" y="970865067"/>
                </a:cxn>
                <a:cxn ang="0">
                  <a:pos x="1281895071" y="809054090"/>
                </a:cxn>
                <a:cxn ang="0">
                  <a:pos x="1068242315" y="889956497"/>
                </a:cxn>
                <a:cxn ang="0">
                  <a:pos x="801187103" y="889956497"/>
                </a:cxn>
                <a:cxn ang="0">
                  <a:pos x="640943882" y="1092218380"/>
                </a:cxn>
                <a:cxn ang="0">
                  <a:pos x="694360725" y="1294486623"/>
                </a:cxn>
                <a:cxn ang="0">
                  <a:pos x="213645505" y="1294486623"/>
                </a:cxn>
                <a:cxn ang="0">
                  <a:pos x="267062406" y="1496748506"/>
                </a:cxn>
                <a:cxn ang="0">
                  <a:pos x="427298319" y="1699010786"/>
                </a:cxn>
                <a:cxn ang="0">
                  <a:pos x="0" y="1820370460"/>
                </a:cxn>
                <a:cxn ang="0">
                  <a:pos x="1976256025" y="1860821564"/>
                </a:cxn>
                <a:cxn ang="0">
                  <a:pos x="2147483647" y="2147483647"/>
                </a:cxn>
                <a:cxn ang="0">
                  <a:pos x="2147483647" y="1132675845"/>
                </a:cxn>
                <a:cxn ang="0">
                  <a:pos x="2147483647" y="161810828"/>
                </a:cxn>
              </a:cxnLst>
              <a:rect l="txL" t="txT" r="txR" b="txB"/>
              <a:pathLst>
                <a:path w="76" h="63">
                  <a:moveTo>
                    <a:pt x="68" y="4"/>
                  </a:moveTo>
                  <a:cubicBezTo>
                    <a:pt x="65" y="5"/>
                    <a:pt x="66" y="0"/>
                    <a:pt x="62" y="3"/>
                  </a:cubicBezTo>
                  <a:cubicBezTo>
                    <a:pt x="61" y="0"/>
                    <a:pt x="60" y="5"/>
                    <a:pt x="58" y="3"/>
                  </a:cubicBezTo>
                  <a:cubicBezTo>
                    <a:pt x="56" y="4"/>
                    <a:pt x="56" y="9"/>
                    <a:pt x="54" y="6"/>
                  </a:cubicBezTo>
                  <a:cubicBezTo>
                    <a:pt x="53" y="2"/>
                    <a:pt x="50" y="6"/>
                    <a:pt x="49" y="6"/>
                  </a:cubicBezTo>
                  <a:cubicBezTo>
                    <a:pt x="45" y="4"/>
                    <a:pt x="46" y="8"/>
                    <a:pt x="44" y="8"/>
                  </a:cubicBezTo>
                  <a:cubicBezTo>
                    <a:pt x="44" y="11"/>
                    <a:pt x="46" y="13"/>
                    <a:pt x="48" y="11"/>
                  </a:cubicBezTo>
                  <a:cubicBezTo>
                    <a:pt x="51" y="13"/>
                    <a:pt x="45" y="18"/>
                    <a:pt x="41" y="13"/>
                  </a:cubicBezTo>
                  <a:cubicBezTo>
                    <a:pt x="40" y="8"/>
                    <a:pt x="36" y="11"/>
                    <a:pt x="36" y="15"/>
                  </a:cubicBezTo>
                  <a:cubicBezTo>
                    <a:pt x="39" y="19"/>
                    <a:pt x="33" y="17"/>
                    <a:pt x="33" y="20"/>
                  </a:cubicBezTo>
                  <a:cubicBezTo>
                    <a:pt x="32" y="24"/>
                    <a:pt x="27" y="20"/>
                    <a:pt x="28" y="24"/>
                  </a:cubicBezTo>
                  <a:cubicBezTo>
                    <a:pt x="29" y="27"/>
                    <a:pt x="23" y="26"/>
                    <a:pt x="24" y="20"/>
                  </a:cubicBezTo>
                  <a:cubicBezTo>
                    <a:pt x="25" y="18"/>
                    <a:pt x="21" y="17"/>
                    <a:pt x="20" y="22"/>
                  </a:cubicBezTo>
                  <a:cubicBezTo>
                    <a:pt x="20" y="26"/>
                    <a:pt x="16" y="26"/>
                    <a:pt x="15" y="22"/>
                  </a:cubicBezTo>
                  <a:cubicBezTo>
                    <a:pt x="11" y="22"/>
                    <a:pt x="10" y="25"/>
                    <a:pt x="12" y="27"/>
                  </a:cubicBezTo>
                  <a:cubicBezTo>
                    <a:pt x="9" y="28"/>
                    <a:pt x="11" y="31"/>
                    <a:pt x="13" y="32"/>
                  </a:cubicBezTo>
                  <a:cubicBezTo>
                    <a:pt x="7" y="35"/>
                    <a:pt x="9" y="27"/>
                    <a:pt x="4" y="32"/>
                  </a:cubicBezTo>
                  <a:cubicBezTo>
                    <a:pt x="7" y="32"/>
                    <a:pt x="10" y="36"/>
                    <a:pt x="5" y="37"/>
                  </a:cubicBezTo>
                  <a:cubicBezTo>
                    <a:pt x="5" y="40"/>
                    <a:pt x="9" y="38"/>
                    <a:pt x="8" y="42"/>
                  </a:cubicBezTo>
                  <a:cubicBezTo>
                    <a:pt x="5" y="40"/>
                    <a:pt x="4" y="44"/>
                    <a:pt x="0" y="45"/>
                  </a:cubicBezTo>
                  <a:cubicBezTo>
                    <a:pt x="11" y="43"/>
                    <a:pt x="26" y="45"/>
                    <a:pt x="37" y="46"/>
                  </a:cubicBezTo>
                  <a:cubicBezTo>
                    <a:pt x="43" y="47"/>
                    <a:pt x="59" y="55"/>
                    <a:pt x="64" y="63"/>
                  </a:cubicBezTo>
                  <a:cubicBezTo>
                    <a:pt x="66" y="61"/>
                    <a:pt x="76" y="41"/>
                    <a:pt x="70" y="28"/>
                  </a:cubicBezTo>
                  <a:cubicBezTo>
                    <a:pt x="64" y="16"/>
                    <a:pt x="75" y="13"/>
                    <a:pt x="68" y="4"/>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77" name="Freeform 426"/>
            <p:cNvSpPr/>
            <p:nvPr/>
          </p:nvSpPr>
          <p:spPr>
            <a:xfrm flipH="1">
              <a:off x="7428411" y="1899956"/>
              <a:ext cx="444349" cy="363046"/>
            </a:xfrm>
            <a:custGeom>
              <a:avLst/>
              <a:gdLst>
                <a:gd name="txL" fmla="*/ 0 w 61"/>
                <a:gd name="txT" fmla="*/ 0 h 57"/>
                <a:gd name="txR" fmla="*/ 61 w 61"/>
                <a:gd name="txB" fmla="*/ 57 h 57"/>
              </a:gdLst>
              <a:ahLst/>
              <a:cxnLst>
                <a:cxn ang="0">
                  <a:pos x="2147483647" y="162268830"/>
                </a:cxn>
                <a:cxn ang="0">
                  <a:pos x="2147483647" y="202834433"/>
                </a:cxn>
                <a:cxn ang="0">
                  <a:pos x="2147483647" y="405668865"/>
                </a:cxn>
                <a:cxn ang="0">
                  <a:pos x="2147483647" y="1135875490"/>
                </a:cxn>
                <a:cxn ang="0">
                  <a:pos x="2147483647" y="567937745"/>
                </a:cxn>
                <a:cxn ang="0">
                  <a:pos x="1910256784" y="324537660"/>
                </a:cxn>
                <a:cxn ang="0">
                  <a:pos x="1963316412" y="608503348"/>
                </a:cxn>
                <a:cxn ang="0">
                  <a:pos x="1698003248" y="973606709"/>
                </a:cxn>
                <a:cxn ang="0">
                  <a:pos x="1273504371" y="973606709"/>
                </a:cxn>
                <a:cxn ang="0">
                  <a:pos x="1061251290" y="730206525"/>
                </a:cxn>
                <a:cxn ang="0">
                  <a:pos x="955124750" y="649075319"/>
                </a:cxn>
                <a:cxn ang="0">
                  <a:pos x="955124750" y="730206525"/>
                </a:cxn>
                <a:cxn ang="0">
                  <a:pos x="636752185" y="851909901"/>
                </a:cxn>
                <a:cxn ang="0">
                  <a:pos x="477566017" y="892475504"/>
                </a:cxn>
                <a:cxn ang="0">
                  <a:pos x="318372450" y="1135875490"/>
                </a:cxn>
                <a:cxn ang="0">
                  <a:pos x="0" y="1095309887"/>
                </a:cxn>
                <a:cxn ang="0">
                  <a:pos x="265312823" y="1298144270"/>
                </a:cxn>
                <a:cxn ang="0">
                  <a:pos x="530625645" y="1338716242"/>
                </a:cxn>
                <a:cxn ang="0">
                  <a:pos x="1061251290" y="1541550624"/>
                </a:cxn>
                <a:cxn ang="0">
                  <a:pos x="2147483647" y="2028350994"/>
                </a:cxn>
                <a:cxn ang="0">
                  <a:pos x="2147483647" y="2028350994"/>
                </a:cxn>
                <a:cxn ang="0">
                  <a:pos x="2147483647" y="1217013064"/>
                </a:cxn>
                <a:cxn ang="0">
                  <a:pos x="2147483647" y="202834433"/>
                </a:cxn>
                <a:cxn ang="0">
                  <a:pos x="2147483647" y="162268830"/>
                </a:cxn>
                <a:cxn ang="0">
                  <a:pos x="2147483647" y="162268830"/>
                </a:cxn>
              </a:cxnLst>
              <a:rect l="txL" t="txT" r="txR" b="txB"/>
              <a:pathLst>
                <a:path w="61" h="57">
                  <a:moveTo>
                    <a:pt x="47" y="4"/>
                  </a:moveTo>
                  <a:cubicBezTo>
                    <a:pt x="47" y="1"/>
                    <a:pt x="40" y="1"/>
                    <a:pt x="42" y="5"/>
                  </a:cubicBezTo>
                  <a:cubicBezTo>
                    <a:pt x="43" y="7"/>
                    <a:pt x="45" y="5"/>
                    <a:pt x="45" y="10"/>
                  </a:cubicBezTo>
                  <a:cubicBezTo>
                    <a:pt x="45" y="14"/>
                    <a:pt x="52" y="23"/>
                    <a:pt x="49" y="28"/>
                  </a:cubicBezTo>
                  <a:cubicBezTo>
                    <a:pt x="48" y="22"/>
                    <a:pt x="44" y="22"/>
                    <a:pt x="42" y="14"/>
                  </a:cubicBezTo>
                  <a:cubicBezTo>
                    <a:pt x="41" y="9"/>
                    <a:pt x="36" y="10"/>
                    <a:pt x="36" y="8"/>
                  </a:cubicBezTo>
                  <a:cubicBezTo>
                    <a:pt x="34" y="5"/>
                    <a:pt x="30" y="10"/>
                    <a:pt x="37" y="15"/>
                  </a:cubicBezTo>
                  <a:cubicBezTo>
                    <a:pt x="46" y="23"/>
                    <a:pt x="34" y="23"/>
                    <a:pt x="32" y="24"/>
                  </a:cubicBezTo>
                  <a:cubicBezTo>
                    <a:pt x="30" y="25"/>
                    <a:pt x="26" y="25"/>
                    <a:pt x="24" y="24"/>
                  </a:cubicBezTo>
                  <a:cubicBezTo>
                    <a:pt x="19" y="20"/>
                    <a:pt x="22" y="22"/>
                    <a:pt x="20" y="18"/>
                  </a:cubicBezTo>
                  <a:cubicBezTo>
                    <a:pt x="18" y="17"/>
                    <a:pt x="19" y="17"/>
                    <a:pt x="18" y="16"/>
                  </a:cubicBezTo>
                  <a:cubicBezTo>
                    <a:pt x="17" y="17"/>
                    <a:pt x="18" y="18"/>
                    <a:pt x="18" y="18"/>
                  </a:cubicBezTo>
                  <a:cubicBezTo>
                    <a:pt x="18" y="21"/>
                    <a:pt x="13" y="23"/>
                    <a:pt x="12" y="21"/>
                  </a:cubicBezTo>
                  <a:cubicBezTo>
                    <a:pt x="11" y="20"/>
                    <a:pt x="8" y="20"/>
                    <a:pt x="9" y="22"/>
                  </a:cubicBezTo>
                  <a:cubicBezTo>
                    <a:pt x="11" y="26"/>
                    <a:pt x="11" y="27"/>
                    <a:pt x="6" y="28"/>
                  </a:cubicBezTo>
                  <a:cubicBezTo>
                    <a:pt x="5" y="29"/>
                    <a:pt x="3" y="23"/>
                    <a:pt x="0" y="27"/>
                  </a:cubicBezTo>
                  <a:cubicBezTo>
                    <a:pt x="3" y="26"/>
                    <a:pt x="5" y="30"/>
                    <a:pt x="5" y="32"/>
                  </a:cubicBezTo>
                  <a:cubicBezTo>
                    <a:pt x="5" y="34"/>
                    <a:pt x="9" y="32"/>
                    <a:pt x="10" y="33"/>
                  </a:cubicBezTo>
                  <a:cubicBezTo>
                    <a:pt x="5" y="36"/>
                    <a:pt x="11" y="39"/>
                    <a:pt x="20" y="38"/>
                  </a:cubicBezTo>
                  <a:cubicBezTo>
                    <a:pt x="38" y="37"/>
                    <a:pt x="50" y="46"/>
                    <a:pt x="54" y="50"/>
                  </a:cubicBezTo>
                  <a:cubicBezTo>
                    <a:pt x="57" y="53"/>
                    <a:pt x="60" y="57"/>
                    <a:pt x="61" y="50"/>
                  </a:cubicBezTo>
                  <a:cubicBezTo>
                    <a:pt x="61" y="43"/>
                    <a:pt x="58" y="37"/>
                    <a:pt x="58" y="30"/>
                  </a:cubicBezTo>
                  <a:cubicBezTo>
                    <a:pt x="57" y="20"/>
                    <a:pt x="58" y="15"/>
                    <a:pt x="56" y="5"/>
                  </a:cubicBezTo>
                  <a:cubicBezTo>
                    <a:pt x="55" y="0"/>
                    <a:pt x="50" y="3"/>
                    <a:pt x="49" y="4"/>
                  </a:cubicBezTo>
                  <a:cubicBezTo>
                    <a:pt x="47" y="6"/>
                    <a:pt x="47" y="5"/>
                    <a:pt x="47" y="4"/>
                  </a:cubicBezTo>
                  <a:close/>
                </a:path>
              </a:pathLst>
            </a:custGeom>
            <a:solidFill>
              <a:srgbClr val="F56E90">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78" name="Freeform 427"/>
            <p:cNvSpPr/>
            <p:nvPr/>
          </p:nvSpPr>
          <p:spPr>
            <a:xfrm flipH="1">
              <a:off x="7385210" y="1889199"/>
              <a:ext cx="80230" cy="271612"/>
            </a:xfrm>
            <a:custGeom>
              <a:avLst/>
              <a:gdLst>
                <a:gd name="txL" fmla="*/ 0 w 11"/>
                <a:gd name="txT" fmla="*/ 0 h 43"/>
                <a:gd name="txR" fmla="*/ 11 w 11"/>
                <a:gd name="txB" fmla="*/ 43 h 43"/>
              </a:gdLst>
              <a:ahLst/>
              <a:cxnLst>
                <a:cxn ang="0">
                  <a:pos x="425576355" y="1037374686"/>
                </a:cxn>
                <a:cxn ang="0">
                  <a:pos x="425576355" y="319188301"/>
                </a:cxn>
                <a:cxn ang="0">
                  <a:pos x="53199779" y="159594151"/>
                </a:cxn>
                <a:cxn ang="0">
                  <a:pos x="159592059" y="837878902"/>
                </a:cxn>
                <a:cxn ang="0">
                  <a:pos x="159592059" y="1236864155"/>
                </a:cxn>
                <a:cxn ang="0">
                  <a:pos x="372376589" y="1595954041"/>
                </a:cxn>
                <a:cxn ang="0">
                  <a:pos x="425576355" y="1037374686"/>
                </a:cxn>
              </a:cxnLst>
              <a:rect l="txL" t="txT" r="txR" b="txB"/>
              <a:pathLst>
                <a:path w="11" h="43">
                  <a:moveTo>
                    <a:pt x="8" y="26"/>
                  </a:moveTo>
                  <a:cubicBezTo>
                    <a:pt x="3" y="20"/>
                    <a:pt x="8" y="15"/>
                    <a:pt x="8" y="8"/>
                  </a:cubicBezTo>
                  <a:cubicBezTo>
                    <a:pt x="9" y="1"/>
                    <a:pt x="0" y="0"/>
                    <a:pt x="1" y="4"/>
                  </a:cubicBezTo>
                  <a:cubicBezTo>
                    <a:pt x="2" y="9"/>
                    <a:pt x="4" y="16"/>
                    <a:pt x="3" y="21"/>
                  </a:cubicBezTo>
                  <a:cubicBezTo>
                    <a:pt x="2" y="25"/>
                    <a:pt x="5" y="26"/>
                    <a:pt x="3" y="31"/>
                  </a:cubicBezTo>
                  <a:cubicBezTo>
                    <a:pt x="2" y="34"/>
                    <a:pt x="4" y="43"/>
                    <a:pt x="7" y="40"/>
                  </a:cubicBezTo>
                  <a:cubicBezTo>
                    <a:pt x="11" y="36"/>
                    <a:pt x="11" y="30"/>
                    <a:pt x="8" y="26"/>
                  </a:cubicBezTo>
                  <a:close/>
                </a:path>
              </a:pathLst>
            </a:custGeom>
            <a:solidFill>
              <a:srgbClr val="F7819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79" name="Freeform 428"/>
            <p:cNvSpPr/>
            <p:nvPr/>
          </p:nvSpPr>
          <p:spPr>
            <a:xfrm flipH="1">
              <a:off x="7573441" y="1983322"/>
              <a:ext cx="123430" cy="69920"/>
            </a:xfrm>
            <a:custGeom>
              <a:avLst/>
              <a:gdLst>
                <a:gd name="txL" fmla="*/ 0 w 17"/>
                <a:gd name="txT" fmla="*/ 0 h 11"/>
                <a:gd name="txR" fmla="*/ 17 w 17"/>
                <a:gd name="txB" fmla="*/ 11 h 11"/>
              </a:gdLst>
              <a:ahLst/>
              <a:cxnLst>
                <a:cxn ang="0">
                  <a:pos x="685312322" y="121209506"/>
                </a:cxn>
                <a:cxn ang="0">
                  <a:pos x="316300237" y="80808448"/>
                </a:cxn>
                <a:cxn ang="0">
                  <a:pos x="52719122" y="323227434"/>
                </a:cxn>
                <a:cxn ang="0">
                  <a:pos x="579874107" y="363628468"/>
                </a:cxn>
                <a:cxn ang="0">
                  <a:pos x="685312322" y="121209506"/>
                </a:cxn>
              </a:cxnLst>
              <a:rect l="txL" t="txT" r="txR" b="txB"/>
              <a:pathLst>
                <a:path w="17" h="11">
                  <a:moveTo>
                    <a:pt x="13" y="3"/>
                  </a:moveTo>
                  <a:cubicBezTo>
                    <a:pt x="12" y="2"/>
                    <a:pt x="9" y="0"/>
                    <a:pt x="6" y="2"/>
                  </a:cubicBezTo>
                  <a:cubicBezTo>
                    <a:pt x="6" y="6"/>
                    <a:pt x="0" y="4"/>
                    <a:pt x="1" y="8"/>
                  </a:cubicBezTo>
                  <a:cubicBezTo>
                    <a:pt x="3" y="11"/>
                    <a:pt x="9" y="9"/>
                    <a:pt x="11" y="9"/>
                  </a:cubicBezTo>
                  <a:cubicBezTo>
                    <a:pt x="12" y="9"/>
                    <a:pt x="17" y="8"/>
                    <a:pt x="13" y="3"/>
                  </a:cubicBezTo>
                  <a:close/>
                </a:path>
              </a:pathLst>
            </a:custGeom>
            <a:solidFill>
              <a:srgbClr val="F77E9C">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80" name="Freeform 429"/>
            <p:cNvSpPr/>
            <p:nvPr/>
          </p:nvSpPr>
          <p:spPr>
            <a:xfrm flipH="1">
              <a:off x="7434582" y="1937605"/>
              <a:ext cx="379548" cy="306572"/>
            </a:xfrm>
            <a:custGeom>
              <a:avLst/>
              <a:gdLst>
                <a:gd name="txL" fmla="*/ 0 w 52"/>
                <a:gd name="txT" fmla="*/ 0 h 48"/>
                <a:gd name="txR" fmla="*/ 52 w 52"/>
                <a:gd name="txB" fmla="*/ 48 h 48"/>
              </a:gdLst>
              <a:ahLst/>
              <a:cxnLst>
                <a:cxn ang="0">
                  <a:pos x="2147483647" y="1672503414"/>
                </a:cxn>
                <a:cxn ang="0">
                  <a:pos x="2147483647" y="1019818220"/>
                </a:cxn>
                <a:cxn ang="0">
                  <a:pos x="2147483647" y="285546279"/>
                </a:cxn>
                <a:cxn ang="0">
                  <a:pos x="2147483647" y="285546279"/>
                </a:cxn>
                <a:cxn ang="0">
                  <a:pos x="2147483647" y="979024996"/>
                </a:cxn>
                <a:cxn ang="0">
                  <a:pos x="1544986632" y="815851901"/>
                </a:cxn>
                <a:cxn ang="0">
                  <a:pos x="852406394" y="815851901"/>
                </a:cxn>
                <a:cxn ang="0">
                  <a:pos x="372927812" y="775058678"/>
                </a:cxn>
                <a:cxn ang="0">
                  <a:pos x="479478696" y="1182991115"/>
                </a:cxn>
                <a:cxn ang="0">
                  <a:pos x="1172058934" y="1223777952"/>
                </a:cxn>
                <a:cxn ang="0">
                  <a:pos x="2024465556" y="1509330518"/>
                </a:cxn>
                <a:cxn ang="0">
                  <a:pos x="2147483647" y="1672503414"/>
                </a:cxn>
                <a:cxn ang="0">
                  <a:pos x="2147483647" y="1672503414"/>
                </a:cxn>
              </a:cxnLst>
              <a:rect l="txL" t="txT" r="txR" b="txB"/>
              <a:pathLst>
                <a:path w="52" h="48">
                  <a:moveTo>
                    <a:pt x="52" y="41"/>
                  </a:moveTo>
                  <a:cubicBezTo>
                    <a:pt x="51" y="36"/>
                    <a:pt x="48" y="31"/>
                    <a:pt x="48" y="25"/>
                  </a:cubicBezTo>
                  <a:cubicBezTo>
                    <a:pt x="50" y="15"/>
                    <a:pt x="46" y="12"/>
                    <a:pt x="46" y="7"/>
                  </a:cubicBezTo>
                  <a:cubicBezTo>
                    <a:pt x="47" y="0"/>
                    <a:pt x="41" y="3"/>
                    <a:pt x="43" y="7"/>
                  </a:cubicBezTo>
                  <a:cubicBezTo>
                    <a:pt x="45" y="12"/>
                    <a:pt x="47" y="24"/>
                    <a:pt x="41" y="24"/>
                  </a:cubicBezTo>
                  <a:cubicBezTo>
                    <a:pt x="38" y="24"/>
                    <a:pt x="35" y="17"/>
                    <a:pt x="29" y="20"/>
                  </a:cubicBezTo>
                  <a:cubicBezTo>
                    <a:pt x="26" y="21"/>
                    <a:pt x="19" y="21"/>
                    <a:pt x="16" y="20"/>
                  </a:cubicBezTo>
                  <a:cubicBezTo>
                    <a:pt x="12" y="19"/>
                    <a:pt x="9" y="16"/>
                    <a:pt x="7" y="19"/>
                  </a:cubicBezTo>
                  <a:cubicBezTo>
                    <a:pt x="0" y="28"/>
                    <a:pt x="10" y="26"/>
                    <a:pt x="9" y="29"/>
                  </a:cubicBezTo>
                  <a:cubicBezTo>
                    <a:pt x="8" y="34"/>
                    <a:pt x="16" y="28"/>
                    <a:pt x="22" y="30"/>
                  </a:cubicBezTo>
                  <a:cubicBezTo>
                    <a:pt x="31" y="34"/>
                    <a:pt x="33" y="30"/>
                    <a:pt x="38" y="37"/>
                  </a:cubicBezTo>
                  <a:cubicBezTo>
                    <a:pt x="42" y="41"/>
                    <a:pt x="44" y="39"/>
                    <a:pt x="46" y="41"/>
                  </a:cubicBezTo>
                  <a:cubicBezTo>
                    <a:pt x="51" y="48"/>
                    <a:pt x="52" y="44"/>
                    <a:pt x="52" y="41"/>
                  </a:cubicBezTo>
                  <a:close/>
                </a:path>
              </a:pathLst>
            </a:custGeom>
            <a:solidFill>
              <a:srgbClr val="F2668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81" name="Freeform 430"/>
            <p:cNvSpPr/>
            <p:nvPr/>
          </p:nvSpPr>
          <p:spPr>
            <a:xfrm flipH="1">
              <a:off x="7422239" y="2098959"/>
              <a:ext cx="938069" cy="556670"/>
            </a:xfrm>
            <a:custGeom>
              <a:avLst/>
              <a:gdLst>
                <a:gd name="txL" fmla="*/ 0 w 129"/>
                <a:gd name="txT" fmla="*/ 0 h 88"/>
                <a:gd name="txR" fmla="*/ 129 w 129"/>
                <a:gd name="txB" fmla="*/ 88 h 88"/>
              </a:gdLst>
              <a:ahLst/>
              <a:cxnLst>
                <a:cxn ang="0">
                  <a:pos x="2147483647" y="1160454517"/>
                </a:cxn>
                <a:cxn ang="0">
                  <a:pos x="2147483647" y="2147483647"/>
                </a:cxn>
                <a:cxn ang="0">
                  <a:pos x="1269112677" y="2147483647"/>
                </a:cxn>
                <a:cxn ang="0">
                  <a:pos x="687437226" y="2147483647"/>
                </a:cxn>
                <a:cxn ang="0">
                  <a:pos x="317278169" y="2147483647"/>
                </a:cxn>
                <a:cxn ang="0">
                  <a:pos x="317278169" y="2147483647"/>
                </a:cxn>
                <a:cxn ang="0">
                  <a:pos x="264397281" y="2147483647"/>
                </a:cxn>
                <a:cxn ang="0">
                  <a:pos x="2147483647" y="920359034"/>
                </a:cxn>
                <a:cxn ang="0">
                  <a:pos x="2147483647" y="1160454517"/>
                </a:cxn>
              </a:cxnLst>
              <a:rect l="txL" t="txT" r="txR" b="txB"/>
              <a:pathLst>
                <a:path w="129" h="88">
                  <a:moveTo>
                    <a:pt x="128" y="29"/>
                  </a:moveTo>
                  <a:cubicBezTo>
                    <a:pt x="129" y="48"/>
                    <a:pt x="108" y="58"/>
                    <a:pt x="93" y="61"/>
                  </a:cubicBezTo>
                  <a:cubicBezTo>
                    <a:pt x="71" y="66"/>
                    <a:pt x="49" y="52"/>
                    <a:pt x="24" y="75"/>
                  </a:cubicBezTo>
                  <a:cubicBezTo>
                    <a:pt x="21" y="79"/>
                    <a:pt x="17" y="84"/>
                    <a:pt x="13" y="87"/>
                  </a:cubicBezTo>
                  <a:cubicBezTo>
                    <a:pt x="6" y="87"/>
                    <a:pt x="6" y="87"/>
                    <a:pt x="6" y="87"/>
                  </a:cubicBezTo>
                  <a:cubicBezTo>
                    <a:pt x="6" y="87"/>
                    <a:pt x="6" y="87"/>
                    <a:pt x="6" y="86"/>
                  </a:cubicBezTo>
                  <a:cubicBezTo>
                    <a:pt x="2" y="88"/>
                    <a:pt x="0" y="74"/>
                    <a:pt x="5" y="61"/>
                  </a:cubicBezTo>
                  <a:cubicBezTo>
                    <a:pt x="15" y="38"/>
                    <a:pt x="31" y="30"/>
                    <a:pt x="42" y="23"/>
                  </a:cubicBezTo>
                  <a:cubicBezTo>
                    <a:pt x="85" y="0"/>
                    <a:pt x="120" y="32"/>
                    <a:pt x="128" y="29"/>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82" name="Freeform 431"/>
            <p:cNvSpPr/>
            <p:nvPr/>
          </p:nvSpPr>
          <p:spPr>
            <a:xfrm flipH="1">
              <a:off x="7422239" y="2098959"/>
              <a:ext cx="931898" cy="551292"/>
            </a:xfrm>
            <a:custGeom>
              <a:avLst/>
              <a:gdLst>
                <a:gd name="txL" fmla="*/ 0 w 128"/>
                <a:gd name="txT" fmla="*/ 0 h 87"/>
                <a:gd name="txR" fmla="*/ 128 w 128"/>
                <a:gd name="txB" fmla="*/ 87 h 87"/>
              </a:gdLst>
              <a:ahLst/>
              <a:cxnLst>
                <a:cxn ang="0">
                  <a:pos x="2147483647" y="1164455425"/>
                </a:cxn>
                <a:cxn ang="0">
                  <a:pos x="2147483647" y="2147483647"/>
                </a:cxn>
                <a:cxn ang="0">
                  <a:pos x="1219111749" y="2147483647"/>
                </a:cxn>
                <a:cxn ang="0">
                  <a:pos x="636056711" y="2147483647"/>
                </a:cxn>
                <a:cxn ang="0">
                  <a:pos x="265023042" y="2147483647"/>
                </a:cxn>
                <a:cxn ang="0">
                  <a:pos x="265023042" y="2147483647"/>
                </a:cxn>
                <a:cxn ang="0">
                  <a:pos x="265023042" y="2147483647"/>
                </a:cxn>
                <a:cxn ang="0">
                  <a:pos x="2147483647" y="923534569"/>
                </a:cxn>
                <a:cxn ang="0">
                  <a:pos x="2147483647" y="1164455425"/>
                </a:cxn>
              </a:cxnLst>
              <a:rect l="txL" t="txT" r="txR" b="txB"/>
              <a:pathLst>
                <a:path w="128" h="87">
                  <a:moveTo>
                    <a:pt x="127" y="29"/>
                  </a:moveTo>
                  <a:cubicBezTo>
                    <a:pt x="128" y="48"/>
                    <a:pt x="107" y="58"/>
                    <a:pt x="93" y="61"/>
                  </a:cubicBezTo>
                  <a:cubicBezTo>
                    <a:pt x="71" y="66"/>
                    <a:pt x="47" y="52"/>
                    <a:pt x="23" y="75"/>
                  </a:cubicBezTo>
                  <a:cubicBezTo>
                    <a:pt x="19" y="79"/>
                    <a:pt x="15" y="84"/>
                    <a:pt x="12" y="87"/>
                  </a:cubicBezTo>
                  <a:cubicBezTo>
                    <a:pt x="5" y="87"/>
                    <a:pt x="5" y="87"/>
                    <a:pt x="5" y="87"/>
                  </a:cubicBezTo>
                  <a:cubicBezTo>
                    <a:pt x="5" y="87"/>
                    <a:pt x="5" y="87"/>
                    <a:pt x="5" y="86"/>
                  </a:cubicBezTo>
                  <a:cubicBezTo>
                    <a:pt x="1" y="87"/>
                    <a:pt x="0" y="74"/>
                    <a:pt x="5" y="61"/>
                  </a:cubicBezTo>
                  <a:cubicBezTo>
                    <a:pt x="14" y="38"/>
                    <a:pt x="30" y="30"/>
                    <a:pt x="41" y="23"/>
                  </a:cubicBezTo>
                  <a:cubicBezTo>
                    <a:pt x="84" y="0"/>
                    <a:pt x="119" y="32"/>
                    <a:pt x="127" y="29"/>
                  </a:cubicBezTo>
                  <a:close/>
                </a:path>
              </a:pathLst>
            </a:custGeom>
            <a:solidFill>
              <a:srgbClr val="F5C7D2">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83" name="Freeform 432"/>
            <p:cNvSpPr/>
            <p:nvPr/>
          </p:nvSpPr>
          <p:spPr>
            <a:xfrm flipH="1">
              <a:off x="7422239" y="2249555"/>
              <a:ext cx="910297" cy="400695"/>
            </a:xfrm>
            <a:custGeom>
              <a:avLst/>
              <a:gdLst>
                <a:gd name="txL" fmla="*/ 0 w 125"/>
                <a:gd name="txT" fmla="*/ 0 h 63"/>
                <a:gd name="txR" fmla="*/ 125 w 125"/>
                <a:gd name="txB" fmla="*/ 63 h 63"/>
              </a:gdLst>
              <a:ahLst/>
              <a:cxnLst>
                <a:cxn ang="0">
                  <a:pos x="2147483647" y="242713087"/>
                </a:cxn>
                <a:cxn ang="0">
                  <a:pos x="2147483647" y="1496748506"/>
                </a:cxn>
                <a:cxn ang="0">
                  <a:pos x="2147483647" y="1496748506"/>
                </a:cxn>
                <a:cxn ang="0">
                  <a:pos x="2147483647" y="1415839936"/>
                </a:cxn>
                <a:cxn ang="0">
                  <a:pos x="2147483647" y="1132675845"/>
                </a:cxn>
                <a:cxn ang="0">
                  <a:pos x="2147483647" y="1011316171"/>
                </a:cxn>
                <a:cxn ang="0">
                  <a:pos x="2147483647" y="809054090"/>
                </a:cxn>
                <a:cxn ang="0">
                  <a:pos x="2068289860" y="1051767276"/>
                </a:cxn>
                <a:cxn ang="0">
                  <a:pos x="848527907" y="1658559284"/>
                </a:cxn>
                <a:cxn ang="0">
                  <a:pos x="583362097" y="1941723773"/>
                </a:cxn>
                <a:cxn ang="0">
                  <a:pos x="106067809" y="2147483647"/>
                </a:cxn>
                <a:cxn ang="0">
                  <a:pos x="159098087" y="2147483647"/>
                </a:cxn>
                <a:cxn ang="0">
                  <a:pos x="636399628" y="1496748506"/>
                </a:cxn>
                <a:cxn ang="0">
                  <a:pos x="1431890004" y="809054090"/>
                </a:cxn>
                <a:cxn ang="0">
                  <a:pos x="2147483647" y="283170551"/>
                </a:cxn>
                <a:cxn ang="0">
                  <a:pos x="2147483647" y="202261932"/>
                </a:cxn>
                <a:cxn ang="0">
                  <a:pos x="2147483647" y="121359723"/>
                </a:cxn>
                <a:cxn ang="0">
                  <a:pos x="2147483647" y="242713087"/>
                </a:cxn>
              </a:cxnLst>
              <a:rect l="txL" t="txT" r="txR" b="txB"/>
              <a:pathLst>
                <a:path w="125" h="63">
                  <a:moveTo>
                    <a:pt x="124" y="6"/>
                  </a:moveTo>
                  <a:cubicBezTo>
                    <a:pt x="125" y="25"/>
                    <a:pt x="104" y="34"/>
                    <a:pt x="90" y="37"/>
                  </a:cubicBezTo>
                  <a:cubicBezTo>
                    <a:pt x="80" y="39"/>
                    <a:pt x="71" y="37"/>
                    <a:pt x="61" y="37"/>
                  </a:cubicBezTo>
                  <a:cubicBezTo>
                    <a:pt x="77" y="37"/>
                    <a:pt x="72" y="37"/>
                    <a:pt x="85" y="35"/>
                  </a:cubicBezTo>
                  <a:cubicBezTo>
                    <a:pt x="96" y="34"/>
                    <a:pt x="88" y="25"/>
                    <a:pt x="84" y="28"/>
                  </a:cubicBezTo>
                  <a:cubicBezTo>
                    <a:pt x="79" y="31"/>
                    <a:pt x="77" y="27"/>
                    <a:pt x="76" y="25"/>
                  </a:cubicBezTo>
                  <a:cubicBezTo>
                    <a:pt x="71" y="15"/>
                    <a:pt x="65" y="21"/>
                    <a:pt x="55" y="20"/>
                  </a:cubicBezTo>
                  <a:cubicBezTo>
                    <a:pt x="44" y="18"/>
                    <a:pt x="42" y="24"/>
                    <a:pt x="39" y="26"/>
                  </a:cubicBezTo>
                  <a:cubicBezTo>
                    <a:pt x="33" y="29"/>
                    <a:pt x="21" y="31"/>
                    <a:pt x="16" y="41"/>
                  </a:cubicBezTo>
                  <a:cubicBezTo>
                    <a:pt x="15" y="43"/>
                    <a:pt x="17" y="46"/>
                    <a:pt x="11" y="48"/>
                  </a:cubicBezTo>
                  <a:cubicBezTo>
                    <a:pt x="4" y="52"/>
                    <a:pt x="6" y="63"/>
                    <a:pt x="2" y="62"/>
                  </a:cubicBezTo>
                  <a:cubicBezTo>
                    <a:pt x="0" y="61"/>
                    <a:pt x="0" y="57"/>
                    <a:pt x="3" y="54"/>
                  </a:cubicBezTo>
                  <a:cubicBezTo>
                    <a:pt x="8" y="48"/>
                    <a:pt x="11" y="39"/>
                    <a:pt x="12" y="37"/>
                  </a:cubicBezTo>
                  <a:cubicBezTo>
                    <a:pt x="15" y="28"/>
                    <a:pt x="25" y="26"/>
                    <a:pt x="27" y="20"/>
                  </a:cubicBezTo>
                  <a:cubicBezTo>
                    <a:pt x="29" y="13"/>
                    <a:pt x="43" y="8"/>
                    <a:pt x="52" y="7"/>
                  </a:cubicBezTo>
                  <a:cubicBezTo>
                    <a:pt x="68" y="7"/>
                    <a:pt x="72" y="3"/>
                    <a:pt x="90" y="5"/>
                  </a:cubicBezTo>
                  <a:cubicBezTo>
                    <a:pt x="98" y="6"/>
                    <a:pt x="100" y="3"/>
                    <a:pt x="103" y="3"/>
                  </a:cubicBezTo>
                  <a:cubicBezTo>
                    <a:pt x="115" y="0"/>
                    <a:pt x="114" y="8"/>
                    <a:pt x="124" y="6"/>
                  </a:cubicBezTo>
                  <a:close/>
                </a:path>
              </a:pathLst>
            </a:custGeom>
            <a:solidFill>
              <a:srgbClr val="F3BFC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84" name="Freeform 433"/>
            <p:cNvSpPr/>
            <p:nvPr/>
          </p:nvSpPr>
          <p:spPr>
            <a:xfrm flipH="1">
              <a:off x="7428411" y="2263002"/>
              <a:ext cx="657266" cy="223206"/>
            </a:xfrm>
            <a:custGeom>
              <a:avLst/>
              <a:gdLst>
                <a:gd name="txL" fmla="*/ 0 w 90"/>
                <a:gd name="txT" fmla="*/ 0 h 35"/>
                <a:gd name="txR" fmla="*/ 90 w 90"/>
                <a:gd name="txB" fmla="*/ 35 h 35"/>
              </a:gdLst>
              <a:ahLst/>
              <a:cxnLst>
                <a:cxn ang="0">
                  <a:pos x="2147483647" y="162678889"/>
                </a:cxn>
                <a:cxn ang="0">
                  <a:pos x="2147483647" y="1016754304"/>
                </a:cxn>
                <a:cxn ang="0">
                  <a:pos x="2147483647" y="1220101258"/>
                </a:cxn>
                <a:cxn ang="0">
                  <a:pos x="2147483647" y="854075465"/>
                </a:cxn>
                <a:cxn ang="0">
                  <a:pos x="2147483647" y="813400773"/>
                </a:cxn>
                <a:cxn ang="0">
                  <a:pos x="1599997144" y="569379325"/>
                </a:cxn>
                <a:cxn ang="0">
                  <a:pos x="373334378" y="691390049"/>
                </a:cxn>
                <a:cxn ang="0">
                  <a:pos x="53333481" y="650721933"/>
                </a:cxn>
                <a:cxn ang="0">
                  <a:pos x="1173329413" y="325364155"/>
                </a:cxn>
                <a:cxn ang="0">
                  <a:pos x="2147483647" y="284689663"/>
                </a:cxn>
                <a:cxn ang="0">
                  <a:pos x="2147483647" y="81342633"/>
                </a:cxn>
                <a:cxn ang="0">
                  <a:pos x="2147483647" y="162678889"/>
                </a:cxn>
              </a:cxnLst>
              <a:rect l="txL" t="txT" r="txR" b="txB"/>
              <a:pathLst>
                <a:path w="90" h="35">
                  <a:moveTo>
                    <a:pt x="90" y="4"/>
                  </a:moveTo>
                  <a:cubicBezTo>
                    <a:pt x="90" y="13"/>
                    <a:pt x="86" y="20"/>
                    <a:pt x="79" y="25"/>
                  </a:cubicBezTo>
                  <a:cubicBezTo>
                    <a:pt x="73" y="30"/>
                    <a:pt x="58" y="35"/>
                    <a:pt x="58" y="30"/>
                  </a:cubicBezTo>
                  <a:cubicBezTo>
                    <a:pt x="59" y="26"/>
                    <a:pt x="61" y="25"/>
                    <a:pt x="57" y="21"/>
                  </a:cubicBezTo>
                  <a:cubicBezTo>
                    <a:pt x="53" y="18"/>
                    <a:pt x="46" y="25"/>
                    <a:pt x="44" y="20"/>
                  </a:cubicBezTo>
                  <a:cubicBezTo>
                    <a:pt x="43" y="16"/>
                    <a:pt x="36" y="18"/>
                    <a:pt x="30" y="14"/>
                  </a:cubicBezTo>
                  <a:cubicBezTo>
                    <a:pt x="26" y="11"/>
                    <a:pt x="11" y="15"/>
                    <a:pt x="7" y="17"/>
                  </a:cubicBezTo>
                  <a:cubicBezTo>
                    <a:pt x="5" y="17"/>
                    <a:pt x="0" y="19"/>
                    <a:pt x="1" y="16"/>
                  </a:cubicBezTo>
                  <a:cubicBezTo>
                    <a:pt x="4" y="7"/>
                    <a:pt x="18" y="10"/>
                    <a:pt x="22" y="8"/>
                  </a:cubicBezTo>
                  <a:cubicBezTo>
                    <a:pt x="38" y="3"/>
                    <a:pt x="51" y="5"/>
                    <a:pt x="58" y="7"/>
                  </a:cubicBezTo>
                  <a:cubicBezTo>
                    <a:pt x="65" y="9"/>
                    <a:pt x="69" y="0"/>
                    <a:pt x="77" y="2"/>
                  </a:cubicBezTo>
                  <a:cubicBezTo>
                    <a:pt x="84" y="4"/>
                    <a:pt x="85" y="6"/>
                    <a:pt x="90" y="4"/>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grpSp>
      <p:grpSp>
        <p:nvGrpSpPr>
          <p:cNvPr id="85" name="组合 135"/>
          <p:cNvGrpSpPr/>
          <p:nvPr userDrawn="1"/>
        </p:nvGrpSpPr>
        <p:grpSpPr>
          <a:xfrm>
            <a:off x="10091898" y="144790"/>
            <a:ext cx="1860369" cy="1064029"/>
            <a:chOff x="6336054" y="1359421"/>
            <a:chExt cx="2264943" cy="1296208"/>
          </a:xfrm>
        </p:grpSpPr>
        <p:sp>
          <p:nvSpPr>
            <p:cNvPr id="86" name="Freeform 237"/>
            <p:cNvSpPr/>
            <p:nvPr/>
          </p:nvSpPr>
          <p:spPr>
            <a:xfrm flipH="1">
              <a:off x="7835730" y="2147365"/>
              <a:ext cx="524578" cy="502886"/>
            </a:xfrm>
            <a:custGeom>
              <a:avLst/>
              <a:gdLst>
                <a:gd name="txL" fmla="*/ 0 w 72"/>
                <a:gd name="txT" fmla="*/ 0 h 79"/>
                <a:gd name="txR" fmla="*/ 72 w 72"/>
                <a:gd name="txB" fmla="*/ 79 h 79"/>
              </a:gdLst>
              <a:ahLst/>
              <a:cxnLst>
                <a:cxn ang="0">
                  <a:pos x="424660396" y="1945029414"/>
                </a:cxn>
                <a:cxn ang="0">
                  <a:pos x="530829224" y="1620858641"/>
                </a:cxn>
                <a:cxn ang="0">
                  <a:pos x="53084371" y="1499293954"/>
                </a:cxn>
                <a:cxn ang="0">
                  <a:pos x="371583325" y="1215640897"/>
                </a:cxn>
                <a:cxn ang="0">
                  <a:pos x="636997937" y="1215640897"/>
                </a:cxn>
                <a:cxn ang="0">
                  <a:pos x="796243722" y="1013035208"/>
                </a:cxn>
                <a:cxn ang="0">
                  <a:pos x="106168742" y="405211477"/>
                </a:cxn>
                <a:cxn ang="0">
                  <a:pos x="583913581" y="445735261"/>
                </a:cxn>
                <a:cxn ang="0">
                  <a:pos x="690075008" y="81041027"/>
                </a:cxn>
                <a:cxn ang="0">
                  <a:pos x="1433241659" y="202605739"/>
                </a:cxn>
                <a:cxn ang="0">
                  <a:pos x="1964071111" y="0"/>
                </a:cxn>
                <a:cxn ang="0">
                  <a:pos x="2147483647" y="810429320"/>
                </a:cxn>
                <a:cxn ang="0">
                  <a:pos x="2147483647" y="1539817638"/>
                </a:cxn>
                <a:cxn ang="0">
                  <a:pos x="1751740514" y="2147483647"/>
                </a:cxn>
                <a:cxn ang="0">
                  <a:pos x="1857901942" y="2147483647"/>
                </a:cxn>
                <a:cxn ang="0">
                  <a:pos x="1486326016" y="2147483647"/>
                </a:cxn>
                <a:cxn ang="0">
                  <a:pos x="1751740514" y="2147483647"/>
                </a:cxn>
                <a:cxn ang="0">
                  <a:pos x="1008574091" y="2147483647"/>
                </a:cxn>
                <a:cxn ang="0">
                  <a:pos x="1008574091" y="2147483647"/>
                </a:cxn>
                <a:cxn ang="0">
                  <a:pos x="424660396" y="1945029414"/>
                </a:cxn>
              </a:cxnLst>
              <a:rect l="txL" t="txT" r="txR" b="txB"/>
              <a:pathLst>
                <a:path w="72" h="79">
                  <a:moveTo>
                    <a:pt x="8" y="48"/>
                  </a:moveTo>
                  <a:cubicBezTo>
                    <a:pt x="15" y="46"/>
                    <a:pt x="0" y="41"/>
                    <a:pt x="10" y="40"/>
                  </a:cubicBezTo>
                  <a:cubicBezTo>
                    <a:pt x="8" y="38"/>
                    <a:pt x="5" y="37"/>
                    <a:pt x="1" y="37"/>
                  </a:cubicBezTo>
                  <a:cubicBezTo>
                    <a:pt x="1" y="35"/>
                    <a:pt x="4" y="33"/>
                    <a:pt x="7" y="30"/>
                  </a:cubicBezTo>
                  <a:cubicBezTo>
                    <a:pt x="9" y="34"/>
                    <a:pt x="11" y="32"/>
                    <a:pt x="12" y="30"/>
                  </a:cubicBezTo>
                  <a:cubicBezTo>
                    <a:pt x="19" y="33"/>
                    <a:pt x="19" y="29"/>
                    <a:pt x="15" y="25"/>
                  </a:cubicBezTo>
                  <a:cubicBezTo>
                    <a:pt x="15" y="15"/>
                    <a:pt x="7" y="23"/>
                    <a:pt x="2" y="10"/>
                  </a:cubicBezTo>
                  <a:cubicBezTo>
                    <a:pt x="5" y="13"/>
                    <a:pt x="8" y="13"/>
                    <a:pt x="11" y="11"/>
                  </a:cubicBezTo>
                  <a:cubicBezTo>
                    <a:pt x="7" y="10"/>
                    <a:pt x="13" y="7"/>
                    <a:pt x="13" y="2"/>
                  </a:cubicBezTo>
                  <a:cubicBezTo>
                    <a:pt x="17" y="0"/>
                    <a:pt x="18" y="13"/>
                    <a:pt x="27" y="5"/>
                  </a:cubicBezTo>
                  <a:cubicBezTo>
                    <a:pt x="34" y="12"/>
                    <a:pt x="35" y="0"/>
                    <a:pt x="37" y="0"/>
                  </a:cubicBezTo>
                  <a:cubicBezTo>
                    <a:pt x="38" y="3"/>
                    <a:pt x="58" y="17"/>
                    <a:pt x="48" y="20"/>
                  </a:cubicBezTo>
                  <a:cubicBezTo>
                    <a:pt x="53" y="23"/>
                    <a:pt x="46" y="35"/>
                    <a:pt x="50" y="38"/>
                  </a:cubicBezTo>
                  <a:cubicBezTo>
                    <a:pt x="72" y="60"/>
                    <a:pt x="25" y="42"/>
                    <a:pt x="33" y="59"/>
                  </a:cubicBezTo>
                  <a:cubicBezTo>
                    <a:pt x="25" y="62"/>
                    <a:pt x="34" y="62"/>
                    <a:pt x="35" y="63"/>
                  </a:cubicBezTo>
                  <a:cubicBezTo>
                    <a:pt x="38" y="73"/>
                    <a:pt x="28" y="68"/>
                    <a:pt x="28" y="69"/>
                  </a:cubicBezTo>
                  <a:cubicBezTo>
                    <a:pt x="29" y="71"/>
                    <a:pt x="34" y="75"/>
                    <a:pt x="33" y="79"/>
                  </a:cubicBezTo>
                  <a:cubicBezTo>
                    <a:pt x="19" y="79"/>
                    <a:pt x="19" y="79"/>
                    <a:pt x="19" y="79"/>
                  </a:cubicBezTo>
                  <a:cubicBezTo>
                    <a:pt x="19" y="76"/>
                    <a:pt x="19" y="74"/>
                    <a:pt x="19" y="71"/>
                  </a:cubicBezTo>
                  <a:cubicBezTo>
                    <a:pt x="7" y="73"/>
                    <a:pt x="19" y="64"/>
                    <a:pt x="8" y="48"/>
                  </a:cubicBezTo>
                  <a:close/>
                </a:path>
              </a:pathLst>
            </a:custGeom>
            <a:solidFill>
              <a:srgbClr val="EAE4D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87" name="Freeform 357"/>
            <p:cNvSpPr/>
            <p:nvPr/>
          </p:nvSpPr>
          <p:spPr>
            <a:xfrm flipH="1">
              <a:off x="7363610" y="2193082"/>
              <a:ext cx="728238" cy="457169"/>
            </a:xfrm>
            <a:custGeom>
              <a:avLst/>
              <a:gdLst>
                <a:gd name="txL" fmla="*/ 0 w 100"/>
                <a:gd name="txT" fmla="*/ 0 h 72"/>
                <a:gd name="txR" fmla="*/ 100 w 100"/>
                <a:gd name="txB" fmla="*/ 72 h 72"/>
              </a:gdLst>
              <a:ahLst/>
              <a:cxnLst>
                <a:cxn ang="0">
                  <a:pos x="2147483647" y="483805437"/>
                </a:cxn>
                <a:cxn ang="0">
                  <a:pos x="2147483647" y="1814268852"/>
                </a:cxn>
                <a:cxn ang="0">
                  <a:pos x="1431890703" y="2147483647"/>
                </a:cxn>
                <a:cxn ang="0">
                  <a:pos x="212135722" y="2147483647"/>
                </a:cxn>
                <a:cxn ang="0">
                  <a:pos x="212135722" y="2147483647"/>
                </a:cxn>
                <a:cxn ang="0">
                  <a:pos x="795498046" y="1209510319"/>
                </a:cxn>
                <a:cxn ang="0">
                  <a:pos x="2147483647" y="483805437"/>
                </a:cxn>
              </a:cxnLst>
              <a:rect l="txL" t="txT" r="txR" b="txB"/>
              <a:pathLst>
                <a:path w="100" h="72">
                  <a:moveTo>
                    <a:pt x="89" y="12"/>
                  </a:moveTo>
                  <a:cubicBezTo>
                    <a:pt x="100" y="26"/>
                    <a:pt x="87" y="39"/>
                    <a:pt x="77" y="45"/>
                  </a:cubicBezTo>
                  <a:cubicBezTo>
                    <a:pt x="62" y="54"/>
                    <a:pt x="37" y="51"/>
                    <a:pt x="27" y="72"/>
                  </a:cubicBezTo>
                  <a:cubicBezTo>
                    <a:pt x="4" y="72"/>
                    <a:pt x="4" y="72"/>
                    <a:pt x="4" y="72"/>
                  </a:cubicBezTo>
                  <a:cubicBezTo>
                    <a:pt x="4" y="71"/>
                    <a:pt x="4" y="70"/>
                    <a:pt x="4" y="69"/>
                  </a:cubicBezTo>
                  <a:cubicBezTo>
                    <a:pt x="0" y="49"/>
                    <a:pt x="9" y="38"/>
                    <a:pt x="15" y="30"/>
                  </a:cubicBezTo>
                  <a:cubicBezTo>
                    <a:pt x="39" y="0"/>
                    <a:pt x="84" y="16"/>
                    <a:pt x="89" y="12"/>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88" name="Freeform 358"/>
            <p:cNvSpPr/>
            <p:nvPr/>
          </p:nvSpPr>
          <p:spPr>
            <a:xfrm flipH="1">
              <a:off x="7363610" y="2257623"/>
              <a:ext cx="654180" cy="392627"/>
            </a:xfrm>
            <a:custGeom>
              <a:avLst/>
              <a:gdLst>
                <a:gd name="txL" fmla="*/ 0 w 90"/>
                <a:gd name="txT" fmla="*/ 0 h 62"/>
                <a:gd name="txR" fmla="*/ 90 w 90"/>
                <a:gd name="txB" fmla="*/ 62 h 62"/>
              </a:gdLst>
              <a:ahLst/>
              <a:cxnLst>
                <a:cxn ang="0">
                  <a:pos x="2147483647" y="80203569"/>
                </a:cxn>
                <a:cxn ang="0">
                  <a:pos x="2147483647" y="1403603579"/>
                </a:cxn>
                <a:cxn ang="0">
                  <a:pos x="2147483647" y="1724430817"/>
                </a:cxn>
                <a:cxn ang="0">
                  <a:pos x="2147483647" y="1443708518"/>
                </a:cxn>
                <a:cxn ang="0">
                  <a:pos x="2147483647" y="1203091553"/>
                </a:cxn>
                <a:cxn ang="0">
                  <a:pos x="2147483647" y="1203091553"/>
                </a:cxn>
                <a:cxn ang="0">
                  <a:pos x="1532169450" y="1243196491"/>
                </a:cxn>
                <a:cxn ang="0">
                  <a:pos x="1003839324" y="1604121938"/>
                </a:cxn>
                <a:cxn ang="0">
                  <a:pos x="422665668" y="2147483647"/>
                </a:cxn>
                <a:cxn ang="0">
                  <a:pos x="475501588" y="2147483647"/>
                </a:cxn>
                <a:cxn ang="0">
                  <a:pos x="158500548" y="2147483647"/>
                </a:cxn>
                <a:cxn ang="0">
                  <a:pos x="105664600" y="2147483647"/>
                </a:cxn>
                <a:cxn ang="0">
                  <a:pos x="317001097" y="1564017000"/>
                </a:cxn>
                <a:cxn ang="0">
                  <a:pos x="1109503895" y="882264711"/>
                </a:cxn>
                <a:cxn ang="0">
                  <a:pos x="2147483647" y="441135522"/>
                </a:cxn>
                <a:cxn ang="0">
                  <a:pos x="2147483647" y="200512076"/>
                </a:cxn>
                <a:cxn ang="0">
                  <a:pos x="2147483647" y="80203569"/>
                </a:cxn>
              </a:cxnLst>
              <a:rect l="txL" t="txT" r="txR" b="txB"/>
              <a:pathLst>
                <a:path w="90" h="62">
                  <a:moveTo>
                    <a:pt x="79" y="2"/>
                  </a:moveTo>
                  <a:cubicBezTo>
                    <a:pt x="90" y="16"/>
                    <a:pt x="77" y="29"/>
                    <a:pt x="67" y="35"/>
                  </a:cubicBezTo>
                  <a:cubicBezTo>
                    <a:pt x="60" y="39"/>
                    <a:pt x="51" y="41"/>
                    <a:pt x="42" y="43"/>
                  </a:cubicBezTo>
                  <a:cubicBezTo>
                    <a:pt x="56" y="39"/>
                    <a:pt x="52" y="41"/>
                    <a:pt x="62" y="36"/>
                  </a:cubicBezTo>
                  <a:cubicBezTo>
                    <a:pt x="70" y="31"/>
                    <a:pt x="59" y="27"/>
                    <a:pt x="58" y="30"/>
                  </a:cubicBezTo>
                  <a:cubicBezTo>
                    <a:pt x="55" y="33"/>
                    <a:pt x="51" y="31"/>
                    <a:pt x="49" y="30"/>
                  </a:cubicBezTo>
                  <a:cubicBezTo>
                    <a:pt x="40" y="23"/>
                    <a:pt x="38" y="30"/>
                    <a:pt x="29" y="31"/>
                  </a:cubicBezTo>
                  <a:cubicBezTo>
                    <a:pt x="19" y="33"/>
                    <a:pt x="20" y="38"/>
                    <a:pt x="19" y="40"/>
                  </a:cubicBezTo>
                  <a:cubicBezTo>
                    <a:pt x="16" y="45"/>
                    <a:pt x="7" y="50"/>
                    <a:pt x="8" y="59"/>
                  </a:cubicBezTo>
                  <a:cubicBezTo>
                    <a:pt x="8" y="59"/>
                    <a:pt x="9" y="60"/>
                    <a:pt x="9" y="62"/>
                  </a:cubicBezTo>
                  <a:cubicBezTo>
                    <a:pt x="3" y="62"/>
                    <a:pt x="3" y="62"/>
                    <a:pt x="3" y="62"/>
                  </a:cubicBezTo>
                  <a:cubicBezTo>
                    <a:pt x="3" y="59"/>
                    <a:pt x="2" y="57"/>
                    <a:pt x="2" y="57"/>
                  </a:cubicBezTo>
                  <a:cubicBezTo>
                    <a:pt x="0" y="49"/>
                    <a:pt x="7" y="45"/>
                    <a:pt x="6" y="39"/>
                  </a:cubicBezTo>
                  <a:cubicBezTo>
                    <a:pt x="4" y="33"/>
                    <a:pt x="13" y="25"/>
                    <a:pt x="21" y="22"/>
                  </a:cubicBezTo>
                  <a:cubicBezTo>
                    <a:pt x="33" y="18"/>
                    <a:pt x="36" y="14"/>
                    <a:pt x="51" y="11"/>
                  </a:cubicBezTo>
                  <a:cubicBezTo>
                    <a:pt x="58" y="10"/>
                    <a:pt x="58" y="6"/>
                    <a:pt x="61" y="5"/>
                  </a:cubicBezTo>
                  <a:cubicBezTo>
                    <a:pt x="70" y="0"/>
                    <a:pt x="72" y="6"/>
                    <a:pt x="79" y="2"/>
                  </a:cubicBezTo>
                  <a:close/>
                </a:path>
              </a:pathLst>
            </a:custGeom>
            <a:solidFill>
              <a:srgbClr val="F590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89" name="Rectangle 359"/>
            <p:cNvSpPr/>
            <p:nvPr/>
          </p:nvSpPr>
          <p:spPr>
            <a:xfrm flipH="1">
              <a:off x="7440754" y="2268380"/>
              <a:ext cx="3086" cy="2689"/>
            </a:xfrm>
            <a:prstGeom prst="rect">
              <a:avLst/>
            </a:prstGeom>
            <a:solidFill>
              <a:srgbClr val="F590A9"/>
            </a:solidFill>
            <a:ln w="9525">
              <a:noFill/>
            </a:ln>
          </p:spPr>
          <p:txBody>
            <a:bodyPr/>
            <a:lstStyle/>
            <a:p>
              <a:pPr lvl="0"/>
              <a:endParaRPr lang="zh-CN" altLang="en-US" sz="2400" b="1" dirty="0">
                <a:latin typeface="印品黑体" panose="00000500000000000000" pitchFamily="2" charset="-122"/>
                <a:ea typeface="印品黑体" panose="00000500000000000000" pitchFamily="2" charset="-122"/>
              </a:endParaRPr>
            </a:p>
          </p:txBody>
        </p:sp>
        <p:sp>
          <p:nvSpPr>
            <p:cNvPr id="90" name="Freeform 360"/>
            <p:cNvSpPr/>
            <p:nvPr/>
          </p:nvSpPr>
          <p:spPr>
            <a:xfrm flipH="1">
              <a:off x="7406811" y="2268380"/>
              <a:ext cx="540007" cy="228584"/>
            </a:xfrm>
            <a:custGeom>
              <a:avLst/>
              <a:gdLst>
                <a:gd name="txL" fmla="*/ 0 w 74"/>
                <a:gd name="txT" fmla="*/ 0 h 36"/>
                <a:gd name="txR" fmla="*/ 74 w 74"/>
                <a:gd name="txB" fmla="*/ 36 h 36"/>
              </a:gdLst>
              <a:ahLst/>
              <a:cxnLst>
                <a:cxn ang="0">
                  <a:pos x="2147483647" y="0"/>
                </a:cxn>
                <a:cxn ang="0">
                  <a:pos x="2147483647" y="766022955"/>
                </a:cxn>
                <a:cxn ang="0">
                  <a:pos x="2147483647" y="1169188013"/>
                </a:cxn>
                <a:cxn ang="0">
                  <a:pos x="2147483647" y="927289097"/>
                </a:cxn>
                <a:cxn ang="0">
                  <a:pos x="2076823193" y="1007922069"/>
                </a:cxn>
                <a:cxn ang="0">
                  <a:pos x="1331299597" y="967602408"/>
                </a:cxn>
                <a:cxn ang="0">
                  <a:pos x="372765333" y="1290140645"/>
                </a:cxn>
                <a:cxn ang="0">
                  <a:pos x="106505419" y="1370773617"/>
                </a:cxn>
                <a:cxn ang="0">
                  <a:pos x="852028759" y="886969436"/>
                </a:cxn>
                <a:cxn ang="0">
                  <a:pos x="2147483647" y="443484718"/>
                </a:cxn>
                <a:cxn ang="0">
                  <a:pos x="2147483647" y="80632997"/>
                </a:cxn>
                <a:cxn ang="0">
                  <a:pos x="2147483647" y="0"/>
                </a:cxn>
              </a:cxnLst>
              <a:rect l="txL" t="txT" r="txR" b="txB"/>
              <a:pathLst>
                <a:path w="74" h="36">
                  <a:moveTo>
                    <a:pt x="69" y="0"/>
                  </a:moveTo>
                  <a:cubicBezTo>
                    <a:pt x="74" y="7"/>
                    <a:pt x="74" y="14"/>
                    <a:pt x="71" y="19"/>
                  </a:cubicBezTo>
                  <a:cubicBezTo>
                    <a:pt x="69" y="25"/>
                    <a:pt x="59" y="33"/>
                    <a:pt x="56" y="29"/>
                  </a:cubicBezTo>
                  <a:cubicBezTo>
                    <a:pt x="54" y="26"/>
                    <a:pt x="56" y="24"/>
                    <a:pt x="51" y="23"/>
                  </a:cubicBezTo>
                  <a:cubicBezTo>
                    <a:pt x="46" y="21"/>
                    <a:pt x="44" y="29"/>
                    <a:pt x="39" y="25"/>
                  </a:cubicBezTo>
                  <a:cubicBezTo>
                    <a:pt x="36" y="22"/>
                    <a:pt x="31" y="26"/>
                    <a:pt x="25" y="24"/>
                  </a:cubicBezTo>
                  <a:cubicBezTo>
                    <a:pt x="20" y="23"/>
                    <a:pt x="9" y="30"/>
                    <a:pt x="7" y="32"/>
                  </a:cubicBezTo>
                  <a:cubicBezTo>
                    <a:pt x="6" y="33"/>
                    <a:pt x="2" y="36"/>
                    <a:pt x="2" y="34"/>
                  </a:cubicBezTo>
                  <a:cubicBezTo>
                    <a:pt x="0" y="26"/>
                    <a:pt x="13" y="24"/>
                    <a:pt x="16" y="22"/>
                  </a:cubicBezTo>
                  <a:cubicBezTo>
                    <a:pt x="26" y="13"/>
                    <a:pt x="38" y="11"/>
                    <a:pt x="44" y="11"/>
                  </a:cubicBezTo>
                  <a:cubicBezTo>
                    <a:pt x="51" y="11"/>
                    <a:pt x="50" y="2"/>
                    <a:pt x="58" y="2"/>
                  </a:cubicBezTo>
                  <a:cubicBezTo>
                    <a:pt x="65" y="2"/>
                    <a:pt x="66" y="3"/>
                    <a:pt x="69" y="0"/>
                  </a:cubicBezTo>
                  <a:close/>
                </a:path>
              </a:pathLst>
            </a:custGeom>
            <a:solidFill>
              <a:srgbClr val="F589A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91" name="Freeform 361"/>
            <p:cNvSpPr/>
            <p:nvPr/>
          </p:nvSpPr>
          <p:spPr>
            <a:xfrm flipH="1">
              <a:off x="7878931" y="2478140"/>
              <a:ext cx="117259" cy="147908"/>
            </a:xfrm>
            <a:custGeom>
              <a:avLst/>
              <a:gdLst>
                <a:gd name="txL" fmla="*/ 0 w 16"/>
                <a:gd name="txT" fmla="*/ 0 h 23"/>
                <a:gd name="txR" fmla="*/ 16 w 16"/>
                <a:gd name="txB" fmla="*/ 23 h 23"/>
              </a:gdLst>
              <a:ahLst/>
              <a:cxnLst>
                <a:cxn ang="0">
                  <a:pos x="590809419" y="82712724"/>
                </a:cxn>
                <a:cxn ang="0">
                  <a:pos x="214840429" y="330838033"/>
                </a:cxn>
                <a:cxn ang="0">
                  <a:pos x="0" y="744388764"/>
                </a:cxn>
                <a:cxn ang="0">
                  <a:pos x="161128504" y="785745113"/>
                </a:cxn>
                <a:cxn ang="0">
                  <a:pos x="322257008" y="372194382"/>
                </a:cxn>
                <a:cxn ang="0">
                  <a:pos x="590809419" y="165419016"/>
                </a:cxn>
                <a:cxn ang="0">
                  <a:pos x="590809419" y="82712724"/>
                </a:cxn>
              </a:cxnLst>
              <a:rect l="txL" t="txT" r="txR" b="txB"/>
              <a:pathLst>
                <a:path w="16" h="23">
                  <a:moveTo>
                    <a:pt x="11" y="2"/>
                  </a:moveTo>
                  <a:cubicBezTo>
                    <a:pt x="10" y="3"/>
                    <a:pt x="5" y="3"/>
                    <a:pt x="4" y="8"/>
                  </a:cubicBezTo>
                  <a:cubicBezTo>
                    <a:pt x="3" y="11"/>
                    <a:pt x="0" y="15"/>
                    <a:pt x="0" y="18"/>
                  </a:cubicBezTo>
                  <a:cubicBezTo>
                    <a:pt x="0" y="22"/>
                    <a:pt x="3" y="23"/>
                    <a:pt x="3" y="19"/>
                  </a:cubicBezTo>
                  <a:cubicBezTo>
                    <a:pt x="3" y="16"/>
                    <a:pt x="5" y="12"/>
                    <a:pt x="6" y="9"/>
                  </a:cubicBezTo>
                  <a:cubicBezTo>
                    <a:pt x="6" y="6"/>
                    <a:pt x="9" y="5"/>
                    <a:pt x="11" y="4"/>
                  </a:cubicBezTo>
                  <a:cubicBezTo>
                    <a:pt x="16" y="0"/>
                    <a:pt x="13" y="0"/>
                    <a:pt x="11" y="2"/>
                  </a:cubicBezTo>
                  <a:close/>
                </a:path>
              </a:pathLst>
            </a:custGeom>
            <a:solidFill>
              <a:srgbClr val="F788A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92" name="Freeform 362"/>
            <p:cNvSpPr/>
            <p:nvPr/>
          </p:nvSpPr>
          <p:spPr>
            <a:xfrm flipH="1">
              <a:off x="7968418" y="2612601"/>
              <a:ext cx="37029" cy="37649"/>
            </a:xfrm>
            <a:custGeom>
              <a:avLst/>
              <a:gdLst>
                <a:gd name="txL" fmla="*/ 0 w 5"/>
                <a:gd name="txT" fmla="*/ 0 h 6"/>
                <a:gd name="txR" fmla="*/ 5 w 5"/>
                <a:gd name="txB" fmla="*/ 6 h 6"/>
              </a:gdLst>
              <a:ahLst/>
              <a:cxnLst>
                <a:cxn ang="0">
                  <a:pos x="274229379" y="236241223"/>
                </a:cxn>
                <a:cxn ang="0">
                  <a:pos x="274229379" y="236241223"/>
                </a:cxn>
                <a:cxn ang="0">
                  <a:pos x="109694697" y="157492041"/>
                </a:cxn>
                <a:cxn ang="0">
                  <a:pos x="109694697" y="236241223"/>
                </a:cxn>
                <a:cxn ang="0">
                  <a:pos x="274229379" y="236241223"/>
                </a:cxn>
              </a:cxnLst>
              <a:rect l="txL" t="txT" r="txR" b="txB"/>
              <a:pathLst>
                <a:path w="5" h="6">
                  <a:moveTo>
                    <a:pt x="5" y="6"/>
                  </a:moveTo>
                  <a:cubicBezTo>
                    <a:pt x="5" y="6"/>
                    <a:pt x="5" y="6"/>
                    <a:pt x="5" y="6"/>
                  </a:cubicBezTo>
                  <a:cubicBezTo>
                    <a:pt x="4" y="1"/>
                    <a:pt x="0" y="0"/>
                    <a:pt x="2" y="4"/>
                  </a:cubicBezTo>
                  <a:cubicBezTo>
                    <a:pt x="2" y="5"/>
                    <a:pt x="2" y="5"/>
                    <a:pt x="2" y="6"/>
                  </a:cubicBezTo>
                  <a:lnTo>
                    <a:pt x="5" y="6"/>
                  </a:lnTo>
                  <a:close/>
                </a:path>
              </a:pathLst>
            </a:custGeom>
            <a:solidFill>
              <a:srgbClr val="FC8AA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93" name="Freeform 363"/>
            <p:cNvSpPr/>
            <p:nvPr/>
          </p:nvSpPr>
          <p:spPr>
            <a:xfrm flipH="1">
              <a:off x="7412982" y="2268380"/>
              <a:ext cx="465949" cy="177489"/>
            </a:xfrm>
            <a:custGeom>
              <a:avLst/>
              <a:gdLst>
                <a:gd name="txL" fmla="*/ 0 w 64"/>
                <a:gd name="txT" fmla="*/ 0 h 28"/>
                <a:gd name="txR" fmla="*/ 64 w 64"/>
                <a:gd name="txB" fmla="*/ 28 h 28"/>
              </a:gdLst>
              <a:ahLst/>
              <a:cxnLst>
                <a:cxn ang="0">
                  <a:pos x="2147483647" y="0"/>
                </a:cxn>
                <a:cxn ang="0">
                  <a:pos x="2147483647" y="522362861"/>
                </a:cxn>
                <a:cxn ang="0">
                  <a:pos x="2147483647" y="723267676"/>
                </a:cxn>
                <a:cxn ang="0">
                  <a:pos x="2147483647" y="763449907"/>
                </a:cxn>
                <a:cxn ang="0">
                  <a:pos x="1749164887" y="723267676"/>
                </a:cxn>
                <a:cxn ang="0">
                  <a:pos x="1113101122" y="803632138"/>
                </a:cxn>
                <a:cxn ang="0">
                  <a:pos x="371033669" y="1004537151"/>
                </a:cxn>
                <a:cxn ang="0">
                  <a:pos x="371033669" y="924179028"/>
                </a:cxn>
                <a:cxn ang="0">
                  <a:pos x="1166110076" y="683085445"/>
                </a:cxn>
                <a:cxn ang="0">
                  <a:pos x="1749164887" y="482180630"/>
                </a:cxn>
                <a:cxn ang="0">
                  <a:pos x="2147483647" y="281269376"/>
                </a:cxn>
                <a:cxn ang="0">
                  <a:pos x="2147483647" y="0"/>
                </a:cxn>
              </a:cxnLst>
              <a:rect l="txL" t="txT" r="txR" b="txB"/>
              <a:pathLst>
                <a:path w="64" h="28">
                  <a:moveTo>
                    <a:pt x="60" y="0"/>
                  </a:moveTo>
                  <a:cubicBezTo>
                    <a:pt x="64" y="5"/>
                    <a:pt x="64" y="10"/>
                    <a:pt x="64" y="13"/>
                  </a:cubicBezTo>
                  <a:cubicBezTo>
                    <a:pt x="63" y="16"/>
                    <a:pt x="60" y="19"/>
                    <a:pt x="55" y="18"/>
                  </a:cubicBezTo>
                  <a:cubicBezTo>
                    <a:pt x="48" y="23"/>
                    <a:pt x="49" y="18"/>
                    <a:pt x="44" y="19"/>
                  </a:cubicBezTo>
                  <a:cubicBezTo>
                    <a:pt x="40" y="20"/>
                    <a:pt x="41" y="18"/>
                    <a:pt x="33" y="18"/>
                  </a:cubicBezTo>
                  <a:cubicBezTo>
                    <a:pt x="32" y="18"/>
                    <a:pt x="28" y="21"/>
                    <a:pt x="21" y="20"/>
                  </a:cubicBezTo>
                  <a:cubicBezTo>
                    <a:pt x="15" y="20"/>
                    <a:pt x="10" y="23"/>
                    <a:pt x="7" y="25"/>
                  </a:cubicBezTo>
                  <a:cubicBezTo>
                    <a:pt x="4" y="27"/>
                    <a:pt x="0" y="28"/>
                    <a:pt x="7" y="23"/>
                  </a:cubicBezTo>
                  <a:cubicBezTo>
                    <a:pt x="16" y="16"/>
                    <a:pt x="16" y="18"/>
                    <a:pt x="22" y="17"/>
                  </a:cubicBezTo>
                  <a:cubicBezTo>
                    <a:pt x="26" y="15"/>
                    <a:pt x="28" y="12"/>
                    <a:pt x="33" y="12"/>
                  </a:cubicBezTo>
                  <a:cubicBezTo>
                    <a:pt x="40" y="12"/>
                    <a:pt x="45" y="10"/>
                    <a:pt x="46" y="7"/>
                  </a:cubicBezTo>
                  <a:cubicBezTo>
                    <a:pt x="48" y="1"/>
                    <a:pt x="58" y="7"/>
                    <a:pt x="60" y="0"/>
                  </a:cubicBezTo>
                  <a:close/>
                </a:path>
              </a:pathLst>
            </a:custGeom>
            <a:solidFill>
              <a:srgbClr val="F5829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94" name="Freeform 364"/>
            <p:cNvSpPr/>
            <p:nvPr/>
          </p:nvSpPr>
          <p:spPr>
            <a:xfrm flipH="1">
              <a:off x="7610470" y="2427045"/>
              <a:ext cx="336347" cy="223206"/>
            </a:xfrm>
            <a:custGeom>
              <a:avLst/>
              <a:gdLst>
                <a:gd name="txL" fmla="*/ 0 w 46"/>
                <a:gd name="txT" fmla="*/ 0 h 35"/>
                <a:gd name="txR" fmla="*/ 46 w 46"/>
                <a:gd name="txB" fmla="*/ 35 h 35"/>
              </a:gdLst>
              <a:ahLst/>
              <a:cxnLst>
                <a:cxn ang="0">
                  <a:pos x="1550449934" y="691390049"/>
                </a:cxn>
                <a:cxn ang="0">
                  <a:pos x="374244523" y="1423454590"/>
                </a:cxn>
                <a:cxn ang="0">
                  <a:pos x="53464546" y="1423454590"/>
                </a:cxn>
                <a:cxn ang="0">
                  <a:pos x="53464546" y="1057422419"/>
                </a:cxn>
                <a:cxn ang="0">
                  <a:pos x="534638231" y="569379325"/>
                </a:cxn>
                <a:cxn ang="0">
                  <a:pos x="1443520871" y="284689663"/>
                </a:cxn>
                <a:cxn ang="0">
                  <a:pos x="2147483647" y="447368601"/>
                </a:cxn>
                <a:cxn ang="0">
                  <a:pos x="1550449934" y="691390049"/>
                </a:cxn>
              </a:cxnLst>
              <a:rect l="txL" t="txT" r="txR" b="txB"/>
              <a:pathLst>
                <a:path w="46" h="35">
                  <a:moveTo>
                    <a:pt x="29" y="17"/>
                  </a:moveTo>
                  <a:cubicBezTo>
                    <a:pt x="20" y="20"/>
                    <a:pt x="12" y="25"/>
                    <a:pt x="7" y="35"/>
                  </a:cubicBezTo>
                  <a:cubicBezTo>
                    <a:pt x="1" y="35"/>
                    <a:pt x="1" y="35"/>
                    <a:pt x="1" y="35"/>
                  </a:cubicBezTo>
                  <a:cubicBezTo>
                    <a:pt x="1" y="32"/>
                    <a:pt x="0" y="30"/>
                    <a:pt x="1" y="26"/>
                  </a:cubicBezTo>
                  <a:cubicBezTo>
                    <a:pt x="2" y="21"/>
                    <a:pt x="7" y="19"/>
                    <a:pt x="10" y="14"/>
                  </a:cubicBezTo>
                  <a:cubicBezTo>
                    <a:pt x="16" y="6"/>
                    <a:pt x="22" y="10"/>
                    <a:pt x="27" y="7"/>
                  </a:cubicBezTo>
                  <a:cubicBezTo>
                    <a:pt x="37" y="0"/>
                    <a:pt x="46" y="8"/>
                    <a:pt x="42" y="11"/>
                  </a:cubicBezTo>
                  <a:cubicBezTo>
                    <a:pt x="40" y="12"/>
                    <a:pt x="34" y="15"/>
                    <a:pt x="29" y="17"/>
                  </a:cubicBezTo>
                  <a:close/>
                </a:path>
              </a:pathLst>
            </a:custGeom>
            <a:solidFill>
              <a:srgbClr val="FC9F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95" name="Freeform 365"/>
            <p:cNvSpPr/>
            <p:nvPr/>
          </p:nvSpPr>
          <p:spPr>
            <a:xfrm flipH="1">
              <a:off x="7647499" y="2478140"/>
              <a:ext cx="277718" cy="172111"/>
            </a:xfrm>
            <a:custGeom>
              <a:avLst/>
              <a:gdLst>
                <a:gd name="txL" fmla="*/ 0 w 38"/>
                <a:gd name="txT" fmla="*/ 0 h 27"/>
                <a:gd name="txR" fmla="*/ 38 w 38"/>
                <a:gd name="txB" fmla="*/ 27 h 27"/>
              </a:gdLst>
              <a:ahLst/>
              <a:cxnLst>
                <a:cxn ang="0">
                  <a:pos x="1175068693" y="446972340"/>
                </a:cxn>
                <a:cxn ang="0">
                  <a:pos x="213645505" y="1097118471"/>
                </a:cxn>
                <a:cxn ang="0">
                  <a:pos x="53409549" y="1097118471"/>
                </a:cxn>
                <a:cxn ang="0">
                  <a:pos x="53409549" y="772045306"/>
                </a:cxn>
                <a:cxn ang="0">
                  <a:pos x="1014832780" y="162536533"/>
                </a:cxn>
                <a:cxn ang="0">
                  <a:pos x="1709193276" y="40630946"/>
                </a:cxn>
                <a:cxn ang="0">
                  <a:pos x="1175068693" y="446972340"/>
                </a:cxn>
              </a:cxnLst>
              <a:rect l="txL" t="txT" r="txR" b="txB"/>
              <a:pathLst>
                <a:path w="38" h="27">
                  <a:moveTo>
                    <a:pt x="22" y="11"/>
                  </a:moveTo>
                  <a:cubicBezTo>
                    <a:pt x="15" y="14"/>
                    <a:pt x="8" y="18"/>
                    <a:pt x="4" y="27"/>
                  </a:cubicBezTo>
                  <a:cubicBezTo>
                    <a:pt x="1" y="27"/>
                    <a:pt x="1" y="27"/>
                    <a:pt x="1" y="27"/>
                  </a:cubicBezTo>
                  <a:cubicBezTo>
                    <a:pt x="1" y="24"/>
                    <a:pt x="0" y="22"/>
                    <a:pt x="1" y="19"/>
                  </a:cubicBezTo>
                  <a:cubicBezTo>
                    <a:pt x="2" y="12"/>
                    <a:pt x="10" y="5"/>
                    <a:pt x="19" y="4"/>
                  </a:cubicBezTo>
                  <a:cubicBezTo>
                    <a:pt x="27" y="4"/>
                    <a:pt x="30" y="0"/>
                    <a:pt x="32" y="1"/>
                  </a:cubicBezTo>
                  <a:cubicBezTo>
                    <a:pt x="38" y="3"/>
                    <a:pt x="26" y="9"/>
                    <a:pt x="22" y="11"/>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96" name="Freeform 366"/>
            <p:cNvSpPr/>
            <p:nvPr/>
          </p:nvSpPr>
          <p:spPr>
            <a:xfrm flipH="1">
              <a:off x="7990018" y="2505032"/>
              <a:ext cx="64801" cy="145218"/>
            </a:xfrm>
            <a:custGeom>
              <a:avLst/>
              <a:gdLst>
                <a:gd name="txL" fmla="*/ 0 w 9"/>
                <a:gd name="txT" fmla="*/ 0 h 23"/>
                <a:gd name="txR" fmla="*/ 9 w 9"/>
                <a:gd name="txB" fmla="*/ 23 h 23"/>
              </a:gdLst>
              <a:ahLst/>
              <a:cxnLst>
                <a:cxn ang="0">
                  <a:pos x="259211203" y="79730994"/>
                </a:cxn>
                <a:cxn ang="0">
                  <a:pos x="51840792" y="398642318"/>
                </a:cxn>
                <a:cxn ang="0">
                  <a:pos x="51840792" y="837150318"/>
                </a:cxn>
                <a:cxn ang="0">
                  <a:pos x="51840792" y="837150318"/>
                </a:cxn>
                <a:cxn ang="0">
                  <a:pos x="51840792" y="916881287"/>
                </a:cxn>
                <a:cxn ang="0">
                  <a:pos x="311051981" y="916881287"/>
                </a:cxn>
                <a:cxn ang="0">
                  <a:pos x="311051981" y="558104355"/>
                </a:cxn>
                <a:cxn ang="0">
                  <a:pos x="362892759" y="239186693"/>
                </a:cxn>
                <a:cxn ang="0">
                  <a:pos x="311051981" y="79730994"/>
                </a:cxn>
                <a:cxn ang="0">
                  <a:pos x="259211203" y="79730994"/>
                </a:cxn>
              </a:cxnLst>
              <a:rect l="txL" t="txT" r="txR" b="txB"/>
              <a:pathLst>
                <a:path w="9" h="23">
                  <a:moveTo>
                    <a:pt x="5" y="2"/>
                  </a:moveTo>
                  <a:cubicBezTo>
                    <a:pt x="2" y="4"/>
                    <a:pt x="2" y="6"/>
                    <a:pt x="1" y="10"/>
                  </a:cubicBezTo>
                  <a:cubicBezTo>
                    <a:pt x="1" y="13"/>
                    <a:pt x="0" y="18"/>
                    <a:pt x="1" y="21"/>
                  </a:cubicBezTo>
                  <a:cubicBezTo>
                    <a:pt x="1" y="21"/>
                    <a:pt x="1" y="21"/>
                    <a:pt x="1" y="21"/>
                  </a:cubicBezTo>
                  <a:cubicBezTo>
                    <a:pt x="1" y="22"/>
                    <a:pt x="1" y="22"/>
                    <a:pt x="1" y="23"/>
                  </a:cubicBezTo>
                  <a:cubicBezTo>
                    <a:pt x="6" y="23"/>
                    <a:pt x="6" y="23"/>
                    <a:pt x="6" y="23"/>
                  </a:cubicBezTo>
                  <a:cubicBezTo>
                    <a:pt x="5" y="18"/>
                    <a:pt x="6" y="18"/>
                    <a:pt x="6" y="14"/>
                  </a:cubicBezTo>
                  <a:cubicBezTo>
                    <a:pt x="6" y="11"/>
                    <a:pt x="7" y="9"/>
                    <a:pt x="7" y="6"/>
                  </a:cubicBezTo>
                  <a:cubicBezTo>
                    <a:pt x="7" y="6"/>
                    <a:pt x="9" y="0"/>
                    <a:pt x="6" y="2"/>
                  </a:cubicBezTo>
                  <a:cubicBezTo>
                    <a:pt x="5" y="2"/>
                    <a:pt x="5" y="2"/>
                    <a:pt x="5" y="2"/>
                  </a:cubicBezTo>
                  <a:close/>
                </a:path>
              </a:pathLst>
            </a:custGeom>
            <a:solidFill>
              <a:srgbClr val="FA93A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97" name="Freeform 367"/>
            <p:cNvSpPr/>
            <p:nvPr/>
          </p:nvSpPr>
          <p:spPr>
            <a:xfrm flipH="1">
              <a:off x="7363610" y="2257623"/>
              <a:ext cx="108001" cy="392627"/>
            </a:xfrm>
            <a:custGeom>
              <a:avLst/>
              <a:gdLst>
                <a:gd name="txL" fmla="*/ 0 w 15"/>
                <a:gd name="txT" fmla="*/ 0 h 62"/>
                <a:gd name="txR" fmla="*/ 15 w 15"/>
                <a:gd name="txB" fmla="*/ 62 h 62"/>
              </a:gdLst>
              <a:ahLst/>
              <a:cxnLst>
                <a:cxn ang="0">
                  <a:pos x="725773960" y="200512076"/>
                </a:cxn>
                <a:cxn ang="0">
                  <a:pos x="414731047" y="320826941"/>
                </a:cxn>
                <a:cxn ang="0">
                  <a:pos x="570252560" y="1203091553"/>
                </a:cxn>
                <a:cxn ang="0">
                  <a:pos x="259202447" y="2147483647"/>
                </a:cxn>
                <a:cxn ang="0">
                  <a:pos x="0" y="2147483647"/>
                </a:cxn>
                <a:cxn ang="0">
                  <a:pos x="311042913" y="1162986614"/>
                </a:cxn>
                <a:cxn ang="0">
                  <a:pos x="155521457" y="240617064"/>
                </a:cxn>
                <a:cxn ang="0">
                  <a:pos x="725773960" y="200512076"/>
                </a:cxn>
              </a:cxnLst>
              <a:rect l="txL" t="txT" r="txR" b="txB"/>
              <a:pathLst>
                <a:path w="15" h="62">
                  <a:moveTo>
                    <a:pt x="14" y="5"/>
                  </a:moveTo>
                  <a:cubicBezTo>
                    <a:pt x="11" y="5"/>
                    <a:pt x="9" y="5"/>
                    <a:pt x="8" y="8"/>
                  </a:cubicBezTo>
                  <a:cubicBezTo>
                    <a:pt x="7" y="13"/>
                    <a:pt x="10" y="19"/>
                    <a:pt x="11" y="30"/>
                  </a:cubicBezTo>
                  <a:cubicBezTo>
                    <a:pt x="11" y="42"/>
                    <a:pt x="8" y="52"/>
                    <a:pt x="5"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C4B380">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98" name="Freeform 368"/>
            <p:cNvSpPr/>
            <p:nvPr/>
          </p:nvSpPr>
          <p:spPr>
            <a:xfrm flipH="1">
              <a:off x="7363610" y="2257623"/>
              <a:ext cx="108001" cy="392627"/>
            </a:xfrm>
            <a:custGeom>
              <a:avLst/>
              <a:gdLst>
                <a:gd name="txL" fmla="*/ 0 w 15"/>
                <a:gd name="txT" fmla="*/ 0 h 62"/>
                <a:gd name="txR" fmla="*/ 15 w 15"/>
                <a:gd name="txB" fmla="*/ 62 h 62"/>
              </a:gdLst>
              <a:ahLst/>
              <a:cxnLst>
                <a:cxn ang="0">
                  <a:pos x="725773960" y="200512076"/>
                </a:cxn>
                <a:cxn ang="0">
                  <a:pos x="311042913" y="320826941"/>
                </a:cxn>
                <a:cxn ang="0">
                  <a:pos x="414731047" y="1122881676"/>
                </a:cxn>
                <a:cxn ang="0">
                  <a:pos x="103680962" y="2147483647"/>
                </a:cxn>
                <a:cxn ang="0">
                  <a:pos x="0" y="2147483647"/>
                </a:cxn>
                <a:cxn ang="0">
                  <a:pos x="311042913" y="1162986614"/>
                </a:cxn>
                <a:cxn ang="0">
                  <a:pos x="155521457" y="240617064"/>
                </a:cxn>
                <a:cxn ang="0">
                  <a:pos x="725773960" y="200512076"/>
                </a:cxn>
              </a:cxnLst>
              <a:rect l="txL" t="txT" r="txR" b="txB"/>
              <a:pathLst>
                <a:path w="15" h="62">
                  <a:moveTo>
                    <a:pt x="14" y="5"/>
                  </a:moveTo>
                  <a:cubicBezTo>
                    <a:pt x="11" y="5"/>
                    <a:pt x="7" y="4"/>
                    <a:pt x="6" y="8"/>
                  </a:cubicBezTo>
                  <a:cubicBezTo>
                    <a:pt x="5" y="13"/>
                    <a:pt x="8" y="18"/>
                    <a:pt x="8" y="28"/>
                  </a:cubicBezTo>
                  <a:cubicBezTo>
                    <a:pt x="9" y="41"/>
                    <a:pt x="5" y="52"/>
                    <a:pt x="2"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B8A76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99" name="Freeform 369"/>
            <p:cNvSpPr/>
            <p:nvPr/>
          </p:nvSpPr>
          <p:spPr>
            <a:xfrm flipH="1">
              <a:off x="6336054" y="1811211"/>
              <a:ext cx="166631" cy="56474"/>
            </a:xfrm>
            <a:custGeom>
              <a:avLst/>
              <a:gdLst>
                <a:gd name="txL" fmla="*/ 0 w 23"/>
                <a:gd name="txT" fmla="*/ 0 h 9"/>
                <a:gd name="txR" fmla="*/ 23 w 23"/>
                <a:gd name="txB" fmla="*/ 9 h 9"/>
              </a:gdLst>
              <a:ahLst/>
              <a:cxnLst>
                <a:cxn ang="0">
                  <a:pos x="1207212668" y="275618201"/>
                </a:cxn>
                <a:cxn ang="0">
                  <a:pos x="1154723920" y="354368023"/>
                </a:cxn>
                <a:cxn ang="0">
                  <a:pos x="1102235173" y="354368023"/>
                </a:cxn>
                <a:cxn ang="0">
                  <a:pos x="1049753670" y="354368023"/>
                </a:cxn>
                <a:cxn ang="0">
                  <a:pos x="472384352" y="196868330"/>
                </a:cxn>
                <a:cxn ang="0">
                  <a:pos x="52488762" y="354368023"/>
                </a:cxn>
                <a:cxn ang="0">
                  <a:pos x="682339455" y="39374923"/>
                </a:cxn>
                <a:cxn ang="0">
                  <a:pos x="1207212668" y="275618201"/>
                </a:cxn>
              </a:cxnLst>
              <a:rect l="txL" t="txT" r="txR" b="txB"/>
              <a:pathLst>
                <a:path w="23" h="9">
                  <a:moveTo>
                    <a:pt x="23" y="7"/>
                  </a:moveTo>
                  <a:cubicBezTo>
                    <a:pt x="23" y="7"/>
                    <a:pt x="22" y="9"/>
                    <a:pt x="22" y="9"/>
                  </a:cubicBezTo>
                  <a:cubicBezTo>
                    <a:pt x="21" y="9"/>
                    <a:pt x="21" y="9"/>
                    <a:pt x="21" y="9"/>
                  </a:cubicBezTo>
                  <a:cubicBezTo>
                    <a:pt x="20" y="9"/>
                    <a:pt x="20" y="9"/>
                    <a:pt x="20" y="9"/>
                  </a:cubicBezTo>
                  <a:cubicBezTo>
                    <a:pt x="18" y="5"/>
                    <a:pt x="13" y="4"/>
                    <a:pt x="9" y="5"/>
                  </a:cubicBezTo>
                  <a:cubicBezTo>
                    <a:pt x="7" y="6"/>
                    <a:pt x="3" y="7"/>
                    <a:pt x="1" y="9"/>
                  </a:cubicBezTo>
                  <a:cubicBezTo>
                    <a:pt x="0" y="7"/>
                    <a:pt x="8" y="2"/>
                    <a:pt x="13" y="1"/>
                  </a:cubicBezTo>
                  <a:cubicBezTo>
                    <a:pt x="17" y="0"/>
                    <a:pt x="22" y="3"/>
                    <a:pt x="23" y="7"/>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00" name="Freeform 370"/>
            <p:cNvSpPr/>
            <p:nvPr/>
          </p:nvSpPr>
          <p:spPr>
            <a:xfrm flipH="1">
              <a:off x="6336054" y="1811211"/>
              <a:ext cx="166631" cy="56474"/>
            </a:xfrm>
            <a:custGeom>
              <a:avLst/>
              <a:gdLst>
                <a:gd name="txL" fmla="*/ 0 w 23"/>
                <a:gd name="txT" fmla="*/ 0 h 9"/>
                <a:gd name="txR" fmla="*/ 23 w 23"/>
                <a:gd name="txB" fmla="*/ 9 h 9"/>
              </a:gdLst>
              <a:ahLst/>
              <a:cxnLst>
                <a:cxn ang="0">
                  <a:pos x="1207212668" y="275618201"/>
                </a:cxn>
                <a:cxn ang="0">
                  <a:pos x="1154723920" y="354368023"/>
                </a:cxn>
                <a:cxn ang="0">
                  <a:pos x="1102235173" y="354368023"/>
                </a:cxn>
                <a:cxn ang="0">
                  <a:pos x="1049753670" y="354368023"/>
                </a:cxn>
                <a:cxn ang="0">
                  <a:pos x="472384352" y="196868330"/>
                </a:cxn>
                <a:cxn ang="0">
                  <a:pos x="52488762" y="354368023"/>
                </a:cxn>
                <a:cxn ang="0">
                  <a:pos x="682339455" y="39374923"/>
                </a:cxn>
                <a:cxn ang="0">
                  <a:pos x="1207212668" y="275618201"/>
                </a:cxn>
              </a:cxnLst>
              <a:rect l="txL" t="txT" r="txR" b="txB"/>
              <a:pathLst>
                <a:path w="23" h="9">
                  <a:moveTo>
                    <a:pt x="23" y="7"/>
                  </a:moveTo>
                  <a:cubicBezTo>
                    <a:pt x="23" y="7"/>
                    <a:pt x="22" y="8"/>
                    <a:pt x="22" y="9"/>
                  </a:cubicBezTo>
                  <a:cubicBezTo>
                    <a:pt x="21" y="9"/>
                    <a:pt x="21" y="9"/>
                    <a:pt x="21" y="9"/>
                  </a:cubicBezTo>
                  <a:cubicBezTo>
                    <a:pt x="20" y="9"/>
                    <a:pt x="20" y="9"/>
                    <a:pt x="20" y="9"/>
                  </a:cubicBezTo>
                  <a:cubicBezTo>
                    <a:pt x="18" y="5"/>
                    <a:pt x="13" y="3"/>
                    <a:pt x="9" y="5"/>
                  </a:cubicBezTo>
                  <a:cubicBezTo>
                    <a:pt x="7" y="5"/>
                    <a:pt x="3" y="7"/>
                    <a:pt x="1" y="9"/>
                  </a:cubicBezTo>
                  <a:cubicBezTo>
                    <a:pt x="0" y="7"/>
                    <a:pt x="8" y="2"/>
                    <a:pt x="13" y="1"/>
                  </a:cubicBezTo>
                  <a:cubicBezTo>
                    <a:pt x="17" y="0"/>
                    <a:pt x="22" y="3"/>
                    <a:pt x="23" y="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01" name="Freeform 371"/>
            <p:cNvSpPr/>
            <p:nvPr/>
          </p:nvSpPr>
          <p:spPr>
            <a:xfrm flipH="1">
              <a:off x="6336054" y="1819279"/>
              <a:ext cx="108001" cy="48406"/>
            </a:xfrm>
            <a:custGeom>
              <a:avLst/>
              <a:gdLst>
                <a:gd name="txL" fmla="*/ 0 w 15"/>
                <a:gd name="txT" fmla="*/ 0 h 8"/>
                <a:gd name="txR" fmla="*/ 15 w 15"/>
                <a:gd name="txB" fmla="*/ 8 h 8"/>
              </a:gdLst>
              <a:ahLst/>
              <a:cxnLst>
                <a:cxn ang="0">
                  <a:pos x="725773960" y="219666418"/>
                </a:cxn>
                <a:cxn ang="0">
                  <a:pos x="673933494" y="183059350"/>
                </a:cxn>
                <a:cxn ang="0">
                  <a:pos x="518412093" y="109833209"/>
                </a:cxn>
                <a:cxn ang="0">
                  <a:pos x="622093027" y="256279489"/>
                </a:cxn>
                <a:cxn ang="0">
                  <a:pos x="570252560" y="219666418"/>
                </a:cxn>
                <a:cxn ang="0">
                  <a:pos x="466571514" y="146446280"/>
                </a:cxn>
                <a:cxn ang="0">
                  <a:pos x="311042913" y="109833209"/>
                </a:cxn>
                <a:cxn ang="0">
                  <a:pos x="103680962" y="109833209"/>
                </a:cxn>
                <a:cxn ang="0">
                  <a:pos x="414731047" y="0"/>
                </a:cxn>
                <a:cxn ang="0">
                  <a:pos x="673933494" y="73226165"/>
                </a:cxn>
                <a:cxn ang="0">
                  <a:pos x="725773960" y="219666418"/>
                </a:cxn>
              </a:cxnLst>
              <a:rect l="txL" t="txT" r="txR" b="txB"/>
              <a:pathLst>
                <a:path w="15" h="8">
                  <a:moveTo>
                    <a:pt x="14" y="6"/>
                  </a:moveTo>
                  <a:cubicBezTo>
                    <a:pt x="14" y="8"/>
                    <a:pt x="13" y="6"/>
                    <a:pt x="13" y="5"/>
                  </a:cubicBezTo>
                  <a:cubicBezTo>
                    <a:pt x="13" y="5"/>
                    <a:pt x="11" y="3"/>
                    <a:pt x="10" y="3"/>
                  </a:cubicBezTo>
                  <a:cubicBezTo>
                    <a:pt x="10" y="3"/>
                    <a:pt x="13" y="5"/>
                    <a:pt x="12" y="7"/>
                  </a:cubicBezTo>
                  <a:cubicBezTo>
                    <a:pt x="12" y="8"/>
                    <a:pt x="12" y="7"/>
                    <a:pt x="11" y="6"/>
                  </a:cubicBezTo>
                  <a:cubicBezTo>
                    <a:pt x="10" y="5"/>
                    <a:pt x="11" y="5"/>
                    <a:pt x="9" y="4"/>
                  </a:cubicBezTo>
                  <a:cubicBezTo>
                    <a:pt x="8" y="4"/>
                    <a:pt x="8" y="3"/>
                    <a:pt x="6" y="3"/>
                  </a:cubicBezTo>
                  <a:cubicBezTo>
                    <a:pt x="5" y="3"/>
                    <a:pt x="5" y="2"/>
                    <a:pt x="2" y="3"/>
                  </a:cubicBezTo>
                  <a:cubicBezTo>
                    <a:pt x="0" y="3"/>
                    <a:pt x="3" y="0"/>
                    <a:pt x="8" y="0"/>
                  </a:cubicBezTo>
                  <a:cubicBezTo>
                    <a:pt x="9" y="0"/>
                    <a:pt x="12" y="0"/>
                    <a:pt x="13" y="2"/>
                  </a:cubicBezTo>
                  <a:cubicBezTo>
                    <a:pt x="14" y="4"/>
                    <a:pt x="15" y="5"/>
                    <a:pt x="14" y="6"/>
                  </a:cubicBezTo>
                  <a:close/>
                </a:path>
              </a:pathLst>
            </a:custGeom>
            <a:solidFill>
              <a:srgbClr val="FA8E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02" name="Freeform 372"/>
            <p:cNvSpPr/>
            <p:nvPr/>
          </p:nvSpPr>
          <p:spPr>
            <a:xfrm flipH="1">
              <a:off x="6336054" y="1730534"/>
              <a:ext cx="1092357" cy="564738"/>
            </a:xfrm>
            <a:custGeom>
              <a:avLst/>
              <a:gdLst>
                <a:gd name="txL" fmla="*/ 0 w 150"/>
                <a:gd name="txT" fmla="*/ 0 h 89"/>
                <a:gd name="txR" fmla="*/ 150 w 150"/>
                <a:gd name="txB" fmla="*/ 89 h 89"/>
              </a:gdLst>
              <a:ahLst/>
              <a:cxnLst>
                <a:cxn ang="0">
                  <a:pos x="0" y="2147483647"/>
                </a:cxn>
                <a:cxn ang="0">
                  <a:pos x="2147483647" y="2147483647"/>
                </a:cxn>
                <a:cxn ang="0">
                  <a:pos x="2147483647" y="926068873"/>
                </a:cxn>
                <a:cxn ang="0">
                  <a:pos x="2147483647" y="805271893"/>
                </a:cxn>
                <a:cxn ang="0">
                  <a:pos x="2147483647" y="362371410"/>
                </a:cxn>
                <a:cxn ang="0">
                  <a:pos x="0" y="2147483647"/>
                </a:cxn>
              </a:cxnLst>
              <a:rect l="txL" t="txT" r="txR" b="txB"/>
              <a:pathLst>
                <a:path w="150" h="89">
                  <a:moveTo>
                    <a:pt x="0" y="87"/>
                  </a:moveTo>
                  <a:cubicBezTo>
                    <a:pt x="44" y="89"/>
                    <a:pt x="71" y="76"/>
                    <a:pt x="92" y="62"/>
                  </a:cubicBezTo>
                  <a:cubicBezTo>
                    <a:pt x="103" y="55"/>
                    <a:pt x="117" y="35"/>
                    <a:pt x="129" y="23"/>
                  </a:cubicBezTo>
                  <a:cubicBezTo>
                    <a:pt x="134" y="17"/>
                    <a:pt x="147" y="13"/>
                    <a:pt x="150" y="20"/>
                  </a:cubicBezTo>
                  <a:cubicBezTo>
                    <a:pt x="150" y="10"/>
                    <a:pt x="127" y="0"/>
                    <a:pt x="104" y="9"/>
                  </a:cubicBezTo>
                  <a:cubicBezTo>
                    <a:pt x="90" y="14"/>
                    <a:pt x="14" y="43"/>
                    <a:pt x="0" y="87"/>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03" name="Freeform 373"/>
            <p:cNvSpPr/>
            <p:nvPr/>
          </p:nvSpPr>
          <p:spPr>
            <a:xfrm flipH="1">
              <a:off x="6336054" y="1730534"/>
              <a:ext cx="1092357" cy="564738"/>
            </a:xfrm>
            <a:custGeom>
              <a:avLst/>
              <a:gdLst>
                <a:gd name="txL" fmla="*/ 0 w 150"/>
                <a:gd name="txT" fmla="*/ 0 h 89"/>
                <a:gd name="txR" fmla="*/ 150 w 150"/>
                <a:gd name="txB" fmla="*/ 89 h 89"/>
              </a:gdLst>
              <a:ahLst/>
              <a:cxnLst>
                <a:cxn ang="0">
                  <a:pos x="0" y="2147483647"/>
                </a:cxn>
                <a:cxn ang="0">
                  <a:pos x="2147483647" y="2147483647"/>
                </a:cxn>
                <a:cxn ang="0">
                  <a:pos x="2147483647" y="885801164"/>
                </a:cxn>
                <a:cxn ang="0">
                  <a:pos x="2147483647" y="805271893"/>
                </a:cxn>
                <a:cxn ang="0">
                  <a:pos x="2147483647" y="362371410"/>
                </a:cxn>
                <a:cxn ang="0">
                  <a:pos x="0" y="2147483647"/>
                </a:cxn>
              </a:cxnLst>
              <a:rect l="txL" t="txT" r="txR" b="txB"/>
              <a:pathLst>
                <a:path w="150" h="89">
                  <a:moveTo>
                    <a:pt x="0" y="87"/>
                  </a:moveTo>
                  <a:cubicBezTo>
                    <a:pt x="44" y="89"/>
                    <a:pt x="70" y="73"/>
                    <a:pt x="87" y="62"/>
                  </a:cubicBezTo>
                  <a:cubicBezTo>
                    <a:pt x="102" y="53"/>
                    <a:pt x="117" y="35"/>
                    <a:pt x="128" y="22"/>
                  </a:cubicBezTo>
                  <a:cubicBezTo>
                    <a:pt x="134" y="17"/>
                    <a:pt x="147" y="12"/>
                    <a:pt x="150" y="20"/>
                  </a:cubicBezTo>
                  <a:cubicBezTo>
                    <a:pt x="150" y="10"/>
                    <a:pt x="127" y="0"/>
                    <a:pt x="103" y="9"/>
                  </a:cubicBezTo>
                  <a:cubicBezTo>
                    <a:pt x="90" y="14"/>
                    <a:pt x="14" y="43"/>
                    <a:pt x="0" y="8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04" name="Freeform 374"/>
            <p:cNvSpPr/>
            <p:nvPr/>
          </p:nvSpPr>
          <p:spPr>
            <a:xfrm flipH="1">
              <a:off x="6336054" y="1730534"/>
              <a:ext cx="1092357" cy="551292"/>
            </a:xfrm>
            <a:custGeom>
              <a:avLst/>
              <a:gdLst>
                <a:gd name="txL" fmla="*/ 0 w 150"/>
                <a:gd name="txT" fmla="*/ 0 h 87"/>
                <a:gd name="txR" fmla="*/ 150 w 150"/>
                <a:gd name="txB" fmla="*/ 87 h 87"/>
              </a:gdLst>
              <a:ahLst/>
              <a:cxnLst>
                <a:cxn ang="0">
                  <a:pos x="0" y="2147483647"/>
                </a:cxn>
                <a:cxn ang="0">
                  <a:pos x="2147483647" y="2147483647"/>
                </a:cxn>
                <a:cxn ang="0">
                  <a:pos x="2147483647" y="923534569"/>
                </a:cxn>
                <a:cxn ang="0">
                  <a:pos x="2147483647" y="803073943"/>
                </a:cxn>
                <a:cxn ang="0">
                  <a:pos x="2147483647" y="401536972"/>
                </a:cxn>
                <a:cxn ang="0">
                  <a:pos x="0" y="2147483647"/>
                </a:cxn>
              </a:cxnLst>
              <a:rect l="txL" t="txT" r="txR" b="txB"/>
              <a:pathLst>
                <a:path w="150" h="87">
                  <a:moveTo>
                    <a:pt x="0" y="87"/>
                  </a:moveTo>
                  <a:cubicBezTo>
                    <a:pt x="43" y="87"/>
                    <a:pt x="68" y="78"/>
                    <a:pt x="91" y="63"/>
                  </a:cubicBezTo>
                  <a:cubicBezTo>
                    <a:pt x="101" y="55"/>
                    <a:pt x="117" y="35"/>
                    <a:pt x="128" y="23"/>
                  </a:cubicBezTo>
                  <a:cubicBezTo>
                    <a:pt x="134" y="17"/>
                    <a:pt x="147" y="12"/>
                    <a:pt x="150" y="20"/>
                  </a:cubicBezTo>
                  <a:cubicBezTo>
                    <a:pt x="150" y="10"/>
                    <a:pt x="128" y="0"/>
                    <a:pt x="104" y="10"/>
                  </a:cubicBezTo>
                  <a:cubicBezTo>
                    <a:pt x="90" y="16"/>
                    <a:pt x="14" y="43"/>
                    <a:pt x="0" y="87"/>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05" name="Freeform 375"/>
            <p:cNvSpPr/>
            <p:nvPr/>
          </p:nvSpPr>
          <p:spPr>
            <a:xfrm flipH="1">
              <a:off x="7181551" y="2211906"/>
              <a:ext cx="246860" cy="75298"/>
            </a:xfrm>
            <a:custGeom>
              <a:avLst/>
              <a:gdLst>
                <a:gd name="txL" fmla="*/ 0 w 34"/>
                <a:gd name="txT" fmla="*/ 0 h 12"/>
                <a:gd name="txR" fmla="*/ 34 w 34"/>
                <a:gd name="txB" fmla="*/ 12 h 12"/>
              </a:gdLst>
              <a:ahLst/>
              <a:cxnLst>
                <a:cxn ang="0">
                  <a:pos x="0" y="433107880"/>
                </a:cxn>
                <a:cxn ang="0">
                  <a:pos x="1317905536" y="314990356"/>
                </a:cxn>
                <a:cxn ang="0">
                  <a:pos x="1739629354" y="236241223"/>
                </a:cxn>
                <a:cxn ang="0">
                  <a:pos x="843455123" y="118123749"/>
                </a:cxn>
                <a:cxn ang="0">
                  <a:pos x="369012084" y="196866607"/>
                </a:cxn>
                <a:cxn ang="0">
                  <a:pos x="0" y="433107880"/>
                </a:cxn>
              </a:cxnLst>
              <a:rect l="txL" t="txT" r="txR" b="txB"/>
              <a:pathLst>
                <a:path w="34" h="12">
                  <a:moveTo>
                    <a:pt x="0" y="11"/>
                  </a:moveTo>
                  <a:cubicBezTo>
                    <a:pt x="3" y="12"/>
                    <a:pt x="12" y="8"/>
                    <a:pt x="25" y="8"/>
                  </a:cubicBezTo>
                  <a:cubicBezTo>
                    <a:pt x="29" y="9"/>
                    <a:pt x="34" y="8"/>
                    <a:pt x="33" y="6"/>
                  </a:cubicBezTo>
                  <a:cubicBezTo>
                    <a:pt x="31" y="4"/>
                    <a:pt x="21" y="0"/>
                    <a:pt x="16" y="3"/>
                  </a:cubicBezTo>
                  <a:cubicBezTo>
                    <a:pt x="9" y="7"/>
                    <a:pt x="10" y="5"/>
                    <a:pt x="7" y="5"/>
                  </a:cubicBezTo>
                  <a:cubicBezTo>
                    <a:pt x="5" y="5"/>
                    <a:pt x="2" y="8"/>
                    <a:pt x="0" y="11"/>
                  </a:cubicBezTo>
                  <a:close/>
                </a:path>
              </a:pathLst>
            </a:custGeom>
            <a:solidFill>
              <a:srgbClr val="CFBA9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06" name="Freeform 376"/>
            <p:cNvSpPr/>
            <p:nvPr/>
          </p:nvSpPr>
          <p:spPr>
            <a:xfrm flipH="1">
              <a:off x="6379255" y="1754737"/>
              <a:ext cx="962755" cy="443723"/>
            </a:xfrm>
            <a:custGeom>
              <a:avLst/>
              <a:gdLst>
                <a:gd name="txL" fmla="*/ 0 w 132"/>
                <a:gd name="txT" fmla="*/ 0 h 70"/>
                <a:gd name="txR" fmla="*/ 132 w 132"/>
                <a:gd name="txB" fmla="*/ 70 h 70"/>
              </a:gdLst>
              <a:ahLst/>
              <a:cxnLst>
                <a:cxn ang="0">
                  <a:pos x="2147483647" y="321451917"/>
                </a:cxn>
                <a:cxn ang="0">
                  <a:pos x="2147483647" y="321451917"/>
                </a:cxn>
                <a:cxn ang="0">
                  <a:pos x="2147483647" y="723268373"/>
                </a:cxn>
                <a:cxn ang="0">
                  <a:pos x="2147483647" y="1285814006"/>
                </a:cxn>
                <a:cxn ang="0">
                  <a:pos x="1170323434" y="2147483647"/>
                </a:cxn>
                <a:cxn ang="0">
                  <a:pos x="159591212" y="2147483647"/>
                </a:cxn>
                <a:cxn ang="0">
                  <a:pos x="1649096898" y="1526901285"/>
                </a:cxn>
                <a:cxn ang="0">
                  <a:pos x="2147483647" y="924179919"/>
                </a:cxn>
                <a:cxn ang="0">
                  <a:pos x="2147483647" y="160729128"/>
                </a:cxn>
                <a:cxn ang="0">
                  <a:pos x="2147483647" y="241087378"/>
                </a:cxn>
                <a:cxn ang="0">
                  <a:pos x="2147483647" y="321451917"/>
                </a:cxn>
              </a:cxnLst>
              <a:rect l="txL" t="txT" r="txR" b="txB"/>
              <a:pathLst>
                <a:path w="132" h="70">
                  <a:moveTo>
                    <a:pt x="127" y="8"/>
                  </a:moveTo>
                  <a:cubicBezTo>
                    <a:pt x="118" y="4"/>
                    <a:pt x="111" y="5"/>
                    <a:pt x="104" y="8"/>
                  </a:cubicBezTo>
                  <a:cubicBezTo>
                    <a:pt x="95" y="12"/>
                    <a:pt x="95" y="11"/>
                    <a:pt x="89" y="18"/>
                  </a:cubicBezTo>
                  <a:cubicBezTo>
                    <a:pt x="85" y="22"/>
                    <a:pt x="76" y="22"/>
                    <a:pt x="68" y="32"/>
                  </a:cubicBezTo>
                  <a:cubicBezTo>
                    <a:pt x="55" y="47"/>
                    <a:pt x="28" y="52"/>
                    <a:pt x="22" y="58"/>
                  </a:cubicBezTo>
                  <a:cubicBezTo>
                    <a:pt x="11" y="69"/>
                    <a:pt x="0" y="70"/>
                    <a:pt x="3" y="63"/>
                  </a:cubicBezTo>
                  <a:cubicBezTo>
                    <a:pt x="10" y="50"/>
                    <a:pt x="27" y="41"/>
                    <a:pt x="31" y="38"/>
                  </a:cubicBezTo>
                  <a:cubicBezTo>
                    <a:pt x="40" y="31"/>
                    <a:pt x="51" y="28"/>
                    <a:pt x="59" y="23"/>
                  </a:cubicBezTo>
                  <a:cubicBezTo>
                    <a:pt x="67" y="16"/>
                    <a:pt x="90" y="6"/>
                    <a:pt x="101" y="4"/>
                  </a:cubicBezTo>
                  <a:cubicBezTo>
                    <a:pt x="115" y="0"/>
                    <a:pt x="129" y="6"/>
                    <a:pt x="129" y="6"/>
                  </a:cubicBezTo>
                  <a:cubicBezTo>
                    <a:pt x="132" y="7"/>
                    <a:pt x="132" y="9"/>
                    <a:pt x="127" y="8"/>
                  </a:cubicBezTo>
                  <a:close/>
                </a:path>
              </a:pathLst>
            </a:custGeom>
            <a:solidFill>
              <a:srgbClr val="EDADC1">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07" name="Freeform 377"/>
            <p:cNvSpPr/>
            <p:nvPr/>
          </p:nvSpPr>
          <p:spPr>
            <a:xfrm flipH="1">
              <a:off x="6379255" y="1819279"/>
              <a:ext cx="894869" cy="424898"/>
            </a:xfrm>
            <a:custGeom>
              <a:avLst/>
              <a:gdLst>
                <a:gd name="txL" fmla="*/ 0 w 123"/>
                <a:gd name="txT" fmla="*/ 0 h 67"/>
                <a:gd name="txR" fmla="*/ 123 w 123"/>
                <a:gd name="txB" fmla="*/ 67 h 67"/>
              </a:gdLst>
              <a:ahLst/>
              <a:cxnLst>
                <a:cxn ang="0">
                  <a:pos x="2147483647" y="0"/>
                </a:cxn>
                <a:cxn ang="0">
                  <a:pos x="2147483647" y="804357113"/>
                </a:cxn>
                <a:cxn ang="0">
                  <a:pos x="2147483647" y="1407629753"/>
                </a:cxn>
                <a:cxn ang="0">
                  <a:pos x="1376199505" y="1890244299"/>
                </a:cxn>
                <a:cxn ang="0">
                  <a:pos x="1058615668" y="2147483647"/>
                </a:cxn>
                <a:cxn ang="0">
                  <a:pos x="2147483647" y="1850024867"/>
                </a:cxn>
                <a:cxn ang="0">
                  <a:pos x="2147483647" y="1005448125"/>
                </a:cxn>
                <a:cxn ang="0">
                  <a:pos x="2147483647" y="241310344"/>
                </a:cxn>
                <a:cxn ang="0">
                  <a:pos x="2147483647" y="0"/>
                </a:cxn>
              </a:cxnLst>
              <a:rect l="txL" t="txT" r="txR" b="txB"/>
              <a:pathLst>
                <a:path w="123" h="67">
                  <a:moveTo>
                    <a:pt x="117" y="0"/>
                  </a:moveTo>
                  <a:cubicBezTo>
                    <a:pt x="101" y="0"/>
                    <a:pt x="84" y="14"/>
                    <a:pt x="79" y="20"/>
                  </a:cubicBezTo>
                  <a:cubicBezTo>
                    <a:pt x="73" y="25"/>
                    <a:pt x="65" y="33"/>
                    <a:pt x="55" y="35"/>
                  </a:cubicBezTo>
                  <a:cubicBezTo>
                    <a:pt x="44" y="37"/>
                    <a:pt x="37" y="38"/>
                    <a:pt x="26" y="47"/>
                  </a:cubicBezTo>
                  <a:cubicBezTo>
                    <a:pt x="0" y="67"/>
                    <a:pt x="11" y="66"/>
                    <a:pt x="20" y="66"/>
                  </a:cubicBezTo>
                  <a:cubicBezTo>
                    <a:pt x="46" y="64"/>
                    <a:pt x="59" y="52"/>
                    <a:pt x="69" y="46"/>
                  </a:cubicBezTo>
                  <a:cubicBezTo>
                    <a:pt x="80" y="40"/>
                    <a:pt x="90" y="27"/>
                    <a:pt x="92" y="25"/>
                  </a:cubicBezTo>
                  <a:cubicBezTo>
                    <a:pt x="102" y="14"/>
                    <a:pt x="99" y="11"/>
                    <a:pt x="108" y="6"/>
                  </a:cubicBezTo>
                  <a:cubicBezTo>
                    <a:pt x="114" y="2"/>
                    <a:pt x="123" y="0"/>
                    <a:pt x="117" y="0"/>
                  </a:cubicBezTo>
                  <a:close/>
                </a:path>
              </a:pathLst>
            </a:custGeom>
            <a:solidFill>
              <a:srgbClr val="F2ACC2">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08" name="Freeform 378"/>
            <p:cNvSpPr/>
            <p:nvPr/>
          </p:nvSpPr>
          <p:spPr>
            <a:xfrm flipH="1">
              <a:off x="6422455" y="1830036"/>
              <a:ext cx="780696" cy="395317"/>
            </a:xfrm>
            <a:custGeom>
              <a:avLst/>
              <a:gdLst>
                <a:gd name="txL" fmla="*/ 0 w 107"/>
                <a:gd name="txT" fmla="*/ 0 h 62"/>
                <a:gd name="txR" fmla="*/ 107 w 107"/>
                <a:gd name="txB" fmla="*/ 62 h 62"/>
              </a:gdLst>
              <a:ahLst/>
              <a:cxnLst>
                <a:cxn ang="0">
                  <a:pos x="2147483647" y="0"/>
                </a:cxn>
                <a:cxn ang="0">
                  <a:pos x="2147483647" y="1138321796"/>
                </a:cxn>
                <a:cxn ang="0">
                  <a:pos x="2147483647" y="1626174734"/>
                </a:cxn>
                <a:cxn ang="0">
                  <a:pos x="1277634632" y="2032720311"/>
                </a:cxn>
                <a:cxn ang="0">
                  <a:pos x="372647368" y="2147483647"/>
                </a:cxn>
                <a:cxn ang="0">
                  <a:pos x="2147483647" y="1910758670"/>
                </a:cxn>
                <a:cxn ang="0">
                  <a:pos x="2147483647" y="1219629556"/>
                </a:cxn>
                <a:cxn ang="0">
                  <a:pos x="2147483647" y="121961690"/>
                </a:cxn>
                <a:cxn ang="0">
                  <a:pos x="2147483647" y="0"/>
                </a:cxn>
              </a:cxnLst>
              <a:rect l="txL" t="txT" r="txR" b="txB"/>
              <a:pathLst>
                <a:path w="107" h="62">
                  <a:moveTo>
                    <a:pt x="102" y="0"/>
                  </a:moveTo>
                  <a:cubicBezTo>
                    <a:pt x="89" y="1"/>
                    <a:pt x="81" y="21"/>
                    <a:pt x="67" y="28"/>
                  </a:cubicBezTo>
                  <a:cubicBezTo>
                    <a:pt x="58" y="33"/>
                    <a:pt x="65" y="38"/>
                    <a:pt x="56" y="40"/>
                  </a:cubicBezTo>
                  <a:cubicBezTo>
                    <a:pt x="47" y="42"/>
                    <a:pt x="35" y="46"/>
                    <a:pt x="24" y="50"/>
                  </a:cubicBezTo>
                  <a:cubicBezTo>
                    <a:pt x="3" y="58"/>
                    <a:pt x="0" y="62"/>
                    <a:pt x="7" y="62"/>
                  </a:cubicBezTo>
                  <a:cubicBezTo>
                    <a:pt x="31" y="61"/>
                    <a:pt x="45" y="51"/>
                    <a:pt x="54" y="47"/>
                  </a:cubicBezTo>
                  <a:cubicBezTo>
                    <a:pt x="63" y="41"/>
                    <a:pt x="74" y="31"/>
                    <a:pt x="75" y="30"/>
                  </a:cubicBezTo>
                  <a:cubicBezTo>
                    <a:pt x="84" y="21"/>
                    <a:pt x="90" y="7"/>
                    <a:pt x="97" y="3"/>
                  </a:cubicBezTo>
                  <a:cubicBezTo>
                    <a:pt x="102" y="1"/>
                    <a:pt x="107" y="0"/>
                    <a:pt x="102" y="0"/>
                  </a:cubicBezTo>
                  <a:close/>
                </a:path>
              </a:pathLst>
            </a:custGeom>
            <a:solidFill>
              <a:srgbClr val="F29F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09" name="Freeform 379"/>
            <p:cNvSpPr/>
            <p:nvPr/>
          </p:nvSpPr>
          <p:spPr>
            <a:xfrm flipH="1">
              <a:off x="6385426" y="1787008"/>
              <a:ext cx="546178" cy="247409"/>
            </a:xfrm>
            <a:custGeom>
              <a:avLst/>
              <a:gdLst>
                <a:gd name="txL" fmla="*/ 0 w 75"/>
                <a:gd name="txT" fmla="*/ 0 h 39"/>
                <a:gd name="txR" fmla="*/ 75 w 75"/>
                <a:gd name="txB" fmla="*/ 39 h 39"/>
              </a:gdLst>
              <a:ahLst/>
              <a:cxnLst>
                <a:cxn ang="0">
                  <a:pos x="2147483647" y="120729251"/>
                </a:cxn>
                <a:cxn ang="0">
                  <a:pos x="2147483647" y="160974432"/>
                </a:cxn>
                <a:cxn ang="0">
                  <a:pos x="2147483647" y="321955208"/>
                </a:cxn>
                <a:cxn ang="0">
                  <a:pos x="1537956971" y="925614198"/>
                </a:cxn>
                <a:cxn ang="0">
                  <a:pos x="424263729" y="1529272890"/>
                </a:cxn>
                <a:cxn ang="0">
                  <a:pos x="583361788" y="1328053326"/>
                </a:cxn>
                <a:cxn ang="0">
                  <a:pos x="1325821522" y="804878455"/>
                </a:cxn>
                <a:cxn ang="0">
                  <a:pos x="1962221042" y="523174871"/>
                </a:cxn>
                <a:cxn ang="0">
                  <a:pos x="2147483647" y="80490388"/>
                </a:cxn>
                <a:cxn ang="0">
                  <a:pos x="2147483647" y="120729251"/>
                </a:cxn>
              </a:cxnLst>
              <a:rect l="txL" t="txT" r="txR" b="txB"/>
              <a:pathLst>
                <a:path w="75" h="39">
                  <a:moveTo>
                    <a:pt x="72" y="3"/>
                  </a:moveTo>
                  <a:cubicBezTo>
                    <a:pt x="75" y="5"/>
                    <a:pt x="73" y="4"/>
                    <a:pt x="68" y="4"/>
                  </a:cubicBezTo>
                  <a:cubicBezTo>
                    <a:pt x="63" y="3"/>
                    <a:pt x="56" y="6"/>
                    <a:pt x="52" y="8"/>
                  </a:cubicBezTo>
                  <a:cubicBezTo>
                    <a:pt x="45" y="11"/>
                    <a:pt x="34" y="17"/>
                    <a:pt x="29" y="23"/>
                  </a:cubicBezTo>
                  <a:cubicBezTo>
                    <a:pt x="25" y="28"/>
                    <a:pt x="19" y="36"/>
                    <a:pt x="8" y="38"/>
                  </a:cubicBezTo>
                  <a:cubicBezTo>
                    <a:pt x="0" y="39"/>
                    <a:pt x="8" y="36"/>
                    <a:pt x="11" y="33"/>
                  </a:cubicBezTo>
                  <a:cubicBezTo>
                    <a:pt x="15" y="29"/>
                    <a:pt x="14" y="25"/>
                    <a:pt x="25" y="20"/>
                  </a:cubicBezTo>
                  <a:cubicBezTo>
                    <a:pt x="27" y="19"/>
                    <a:pt x="35" y="15"/>
                    <a:pt x="37" y="13"/>
                  </a:cubicBezTo>
                  <a:cubicBezTo>
                    <a:pt x="42" y="7"/>
                    <a:pt x="52" y="2"/>
                    <a:pt x="59" y="2"/>
                  </a:cubicBezTo>
                  <a:cubicBezTo>
                    <a:pt x="66" y="3"/>
                    <a:pt x="63" y="0"/>
                    <a:pt x="72" y="3"/>
                  </a:cubicBezTo>
                  <a:close/>
                </a:path>
              </a:pathLst>
            </a:custGeom>
            <a:solidFill>
              <a:srgbClr val="F3BFC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10" name="Freeform 380"/>
            <p:cNvSpPr/>
            <p:nvPr/>
          </p:nvSpPr>
          <p:spPr>
            <a:xfrm flipH="1">
              <a:off x="6444055" y="1773562"/>
              <a:ext cx="379548" cy="145218"/>
            </a:xfrm>
            <a:custGeom>
              <a:avLst/>
              <a:gdLst>
                <a:gd name="txL" fmla="*/ 0 w 52"/>
                <a:gd name="txT" fmla="*/ 0 h 23"/>
                <a:gd name="txR" fmla="*/ 52 w 52"/>
                <a:gd name="txB" fmla="*/ 23 h 23"/>
              </a:gdLst>
              <a:ahLst/>
              <a:cxnLst>
                <a:cxn ang="0">
                  <a:pos x="2147483647" y="79730994"/>
                </a:cxn>
                <a:cxn ang="0">
                  <a:pos x="1917914786" y="119590190"/>
                </a:cxn>
                <a:cxn ang="0">
                  <a:pos x="1491711246" y="199321159"/>
                </a:cxn>
                <a:cxn ang="0">
                  <a:pos x="639304852" y="637829011"/>
                </a:cxn>
                <a:cxn ang="0">
                  <a:pos x="53275400" y="837150318"/>
                </a:cxn>
                <a:cxn ang="0">
                  <a:pos x="745855623" y="279052178"/>
                </a:cxn>
                <a:cxn ang="0">
                  <a:pos x="1758088173" y="0"/>
                </a:cxn>
                <a:cxn ang="0">
                  <a:pos x="2147483647" y="39865497"/>
                </a:cxn>
                <a:cxn ang="0">
                  <a:pos x="2147483647" y="79730994"/>
                </a:cxn>
              </a:cxnLst>
              <a:rect l="txL" t="txT" r="txR" b="txB"/>
              <a:pathLst>
                <a:path w="52" h="23">
                  <a:moveTo>
                    <a:pt x="49" y="2"/>
                  </a:moveTo>
                  <a:cubicBezTo>
                    <a:pt x="45" y="2"/>
                    <a:pt x="40" y="1"/>
                    <a:pt x="36" y="3"/>
                  </a:cubicBezTo>
                  <a:cubicBezTo>
                    <a:pt x="33" y="4"/>
                    <a:pt x="31" y="4"/>
                    <a:pt x="28" y="5"/>
                  </a:cubicBezTo>
                  <a:cubicBezTo>
                    <a:pt x="22" y="8"/>
                    <a:pt x="18" y="13"/>
                    <a:pt x="12" y="16"/>
                  </a:cubicBezTo>
                  <a:cubicBezTo>
                    <a:pt x="7" y="18"/>
                    <a:pt x="0" y="23"/>
                    <a:pt x="1" y="21"/>
                  </a:cubicBezTo>
                  <a:cubicBezTo>
                    <a:pt x="2" y="11"/>
                    <a:pt x="9" y="8"/>
                    <a:pt x="14" y="7"/>
                  </a:cubicBezTo>
                  <a:cubicBezTo>
                    <a:pt x="24" y="5"/>
                    <a:pt x="28" y="1"/>
                    <a:pt x="33" y="0"/>
                  </a:cubicBezTo>
                  <a:cubicBezTo>
                    <a:pt x="40" y="0"/>
                    <a:pt x="46" y="0"/>
                    <a:pt x="47" y="1"/>
                  </a:cubicBezTo>
                  <a:cubicBezTo>
                    <a:pt x="51" y="1"/>
                    <a:pt x="52" y="3"/>
                    <a:pt x="49" y="2"/>
                  </a:cubicBezTo>
                  <a:close/>
                </a:path>
              </a:pathLst>
            </a:custGeom>
            <a:solidFill>
              <a:srgbClr val="EBA7BC">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11" name="Freeform 381"/>
            <p:cNvSpPr/>
            <p:nvPr/>
          </p:nvSpPr>
          <p:spPr>
            <a:xfrm flipH="1">
              <a:off x="6876061" y="1359421"/>
              <a:ext cx="1172587" cy="922405"/>
            </a:xfrm>
            <a:custGeom>
              <a:avLst/>
              <a:gdLst>
                <a:gd name="txL" fmla="*/ 0 w 161"/>
                <a:gd name="txT" fmla="*/ 0 h 145"/>
                <a:gd name="txR" fmla="*/ 161 w 161"/>
                <a:gd name="txB" fmla="*/ 145 h 14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04311062"/>
                </a:cxn>
                <a:cxn ang="0">
                  <a:pos x="2147483647" y="1659170922"/>
                </a:cxn>
                <a:cxn ang="0">
                  <a:pos x="2147483647" y="1497298455"/>
                </a:cxn>
                <a:cxn ang="0">
                  <a:pos x="2147483647" y="1254496115"/>
                </a:cxn>
                <a:cxn ang="0">
                  <a:pos x="2147483647" y="930757542"/>
                </a:cxn>
                <a:cxn ang="0">
                  <a:pos x="2147483647" y="809349812"/>
                </a:cxn>
                <a:cxn ang="0">
                  <a:pos x="2147483647" y="445146303"/>
                </a:cxn>
                <a:cxn ang="0">
                  <a:pos x="2147483647" y="161872517"/>
                </a:cxn>
                <a:cxn ang="0">
                  <a:pos x="2147483647" y="323738672"/>
                </a:cxn>
                <a:cxn ang="0">
                  <a:pos x="2147483647" y="404674906"/>
                </a:cxn>
                <a:cxn ang="0">
                  <a:pos x="2147483647" y="161872517"/>
                </a:cxn>
                <a:cxn ang="0">
                  <a:pos x="2147483647" y="161872517"/>
                </a:cxn>
                <a:cxn ang="0">
                  <a:pos x="2147483647" y="242802439"/>
                </a:cxn>
                <a:cxn ang="0">
                  <a:pos x="2147483647" y="404674906"/>
                </a:cxn>
                <a:cxn ang="0">
                  <a:pos x="1962641328" y="566547473"/>
                </a:cxn>
                <a:cxn ang="0">
                  <a:pos x="1538281070" y="930757542"/>
                </a:cxn>
                <a:cxn ang="0">
                  <a:pos x="1432194761" y="1133094945"/>
                </a:cxn>
                <a:cxn ang="0">
                  <a:pos x="1273065297" y="1659170922"/>
                </a:cxn>
                <a:cxn ang="0">
                  <a:pos x="1113928550" y="2147483647"/>
                </a:cxn>
                <a:cxn ang="0">
                  <a:pos x="1060885396" y="2147483647"/>
                </a:cxn>
                <a:cxn ang="0">
                  <a:pos x="2147483647" y="2147483647"/>
                </a:cxn>
              </a:cxnLst>
              <a:rect l="txL" t="txT" r="txR" b="txB"/>
              <a:pathLst>
                <a:path w="161" h="145">
                  <a:moveTo>
                    <a:pt x="85" y="145"/>
                  </a:moveTo>
                  <a:cubicBezTo>
                    <a:pt x="90" y="141"/>
                    <a:pt x="120" y="133"/>
                    <a:pt x="130" y="122"/>
                  </a:cubicBezTo>
                  <a:cubicBezTo>
                    <a:pt x="135" y="117"/>
                    <a:pt x="154" y="105"/>
                    <a:pt x="150" y="101"/>
                  </a:cubicBezTo>
                  <a:cubicBezTo>
                    <a:pt x="146" y="98"/>
                    <a:pt x="156" y="98"/>
                    <a:pt x="154" y="94"/>
                  </a:cubicBezTo>
                  <a:cubicBezTo>
                    <a:pt x="154" y="93"/>
                    <a:pt x="155" y="92"/>
                    <a:pt x="153" y="91"/>
                  </a:cubicBezTo>
                  <a:cubicBezTo>
                    <a:pt x="157" y="90"/>
                    <a:pt x="152" y="87"/>
                    <a:pt x="156" y="86"/>
                  </a:cubicBezTo>
                  <a:cubicBezTo>
                    <a:pt x="161" y="82"/>
                    <a:pt x="160" y="69"/>
                    <a:pt x="153" y="63"/>
                  </a:cubicBezTo>
                  <a:cubicBezTo>
                    <a:pt x="147" y="63"/>
                    <a:pt x="153" y="53"/>
                    <a:pt x="145" y="52"/>
                  </a:cubicBezTo>
                  <a:cubicBezTo>
                    <a:pt x="140" y="52"/>
                    <a:pt x="148" y="45"/>
                    <a:pt x="142" y="41"/>
                  </a:cubicBezTo>
                  <a:cubicBezTo>
                    <a:pt x="140" y="40"/>
                    <a:pt x="142" y="38"/>
                    <a:pt x="142" y="37"/>
                  </a:cubicBezTo>
                  <a:cubicBezTo>
                    <a:pt x="145" y="35"/>
                    <a:pt x="140" y="33"/>
                    <a:pt x="141" y="31"/>
                  </a:cubicBezTo>
                  <a:cubicBezTo>
                    <a:pt x="138" y="28"/>
                    <a:pt x="143" y="28"/>
                    <a:pt x="139" y="23"/>
                  </a:cubicBezTo>
                  <a:cubicBezTo>
                    <a:pt x="138" y="23"/>
                    <a:pt x="137" y="18"/>
                    <a:pt x="133" y="20"/>
                  </a:cubicBezTo>
                  <a:cubicBezTo>
                    <a:pt x="135" y="18"/>
                    <a:pt x="132" y="11"/>
                    <a:pt x="125" y="11"/>
                  </a:cubicBezTo>
                  <a:cubicBezTo>
                    <a:pt x="125" y="7"/>
                    <a:pt x="117" y="9"/>
                    <a:pt x="116" y="4"/>
                  </a:cubicBezTo>
                  <a:cubicBezTo>
                    <a:pt x="112" y="8"/>
                    <a:pt x="104" y="0"/>
                    <a:pt x="99" y="8"/>
                  </a:cubicBezTo>
                  <a:cubicBezTo>
                    <a:pt x="98" y="9"/>
                    <a:pt x="96" y="6"/>
                    <a:pt x="89" y="10"/>
                  </a:cubicBezTo>
                  <a:cubicBezTo>
                    <a:pt x="83" y="10"/>
                    <a:pt x="84" y="4"/>
                    <a:pt x="75" y="4"/>
                  </a:cubicBezTo>
                  <a:cubicBezTo>
                    <a:pt x="76" y="8"/>
                    <a:pt x="69" y="7"/>
                    <a:pt x="68" y="4"/>
                  </a:cubicBezTo>
                  <a:cubicBezTo>
                    <a:pt x="67" y="1"/>
                    <a:pt x="61" y="4"/>
                    <a:pt x="61" y="6"/>
                  </a:cubicBezTo>
                  <a:cubicBezTo>
                    <a:pt x="56" y="0"/>
                    <a:pt x="50" y="3"/>
                    <a:pt x="47" y="10"/>
                  </a:cubicBezTo>
                  <a:cubicBezTo>
                    <a:pt x="45" y="12"/>
                    <a:pt x="40" y="16"/>
                    <a:pt x="37" y="14"/>
                  </a:cubicBezTo>
                  <a:cubicBezTo>
                    <a:pt x="33" y="12"/>
                    <a:pt x="25" y="21"/>
                    <a:pt x="29" y="23"/>
                  </a:cubicBezTo>
                  <a:cubicBezTo>
                    <a:pt x="31" y="24"/>
                    <a:pt x="29" y="27"/>
                    <a:pt x="27" y="28"/>
                  </a:cubicBezTo>
                  <a:cubicBezTo>
                    <a:pt x="31" y="37"/>
                    <a:pt x="17" y="33"/>
                    <a:pt x="24" y="41"/>
                  </a:cubicBezTo>
                  <a:cubicBezTo>
                    <a:pt x="29" y="47"/>
                    <a:pt x="17" y="46"/>
                    <a:pt x="21" y="54"/>
                  </a:cubicBezTo>
                  <a:cubicBezTo>
                    <a:pt x="22" y="57"/>
                    <a:pt x="26" y="62"/>
                    <a:pt x="20" y="64"/>
                  </a:cubicBezTo>
                  <a:cubicBezTo>
                    <a:pt x="0" y="100"/>
                    <a:pt x="34" y="144"/>
                    <a:pt x="85" y="145"/>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12" name="Freeform 382"/>
            <p:cNvSpPr/>
            <p:nvPr/>
          </p:nvSpPr>
          <p:spPr>
            <a:xfrm flipH="1">
              <a:off x="6876061" y="1367489"/>
              <a:ext cx="1157158" cy="914338"/>
            </a:xfrm>
            <a:custGeom>
              <a:avLst/>
              <a:gdLst>
                <a:gd name="txL" fmla="*/ 0 w 159"/>
                <a:gd name="txT" fmla="*/ 0 h 144"/>
                <a:gd name="txR" fmla="*/ 159 w 159"/>
                <a:gd name="txB" fmla="*/ 144 h 14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096488045"/>
                </a:cxn>
                <a:cxn ang="0">
                  <a:pos x="2147483647" y="1612682410"/>
                </a:cxn>
                <a:cxn ang="0">
                  <a:pos x="2147483647" y="1451416113"/>
                </a:cxn>
                <a:cxn ang="0">
                  <a:pos x="2147483647" y="1209510319"/>
                </a:cxn>
                <a:cxn ang="0">
                  <a:pos x="2147483647" y="886977726"/>
                </a:cxn>
                <a:cxn ang="0">
                  <a:pos x="2147483647" y="766024631"/>
                </a:cxn>
                <a:cxn ang="0">
                  <a:pos x="2147483647" y="443485688"/>
                </a:cxn>
                <a:cxn ang="0">
                  <a:pos x="2147483647" y="120952947"/>
                </a:cxn>
                <a:cxn ang="0">
                  <a:pos x="2147483647" y="282219293"/>
                </a:cxn>
                <a:cxn ang="0">
                  <a:pos x="2147483647" y="403172190"/>
                </a:cxn>
                <a:cxn ang="0">
                  <a:pos x="2147483647" y="120952947"/>
                </a:cxn>
                <a:cxn ang="0">
                  <a:pos x="2147483647" y="161266346"/>
                </a:cxn>
                <a:cxn ang="0">
                  <a:pos x="2147483647" y="201586095"/>
                </a:cxn>
                <a:cxn ang="0">
                  <a:pos x="2147483647" y="403172190"/>
                </a:cxn>
                <a:cxn ang="0">
                  <a:pos x="1906748664" y="564438585"/>
                </a:cxn>
                <a:cxn ang="0">
                  <a:pos x="1430065251" y="886977726"/>
                </a:cxn>
                <a:cxn ang="0">
                  <a:pos x="1324130752" y="1088557422"/>
                </a:cxn>
                <a:cxn ang="0">
                  <a:pos x="1218203530" y="1612682410"/>
                </a:cxn>
                <a:cxn ang="0">
                  <a:pos x="1059301781" y="2136801444"/>
                </a:cxn>
                <a:cxn ang="0">
                  <a:pos x="1112269031" y="2147483647"/>
                </a:cxn>
                <a:cxn ang="0">
                  <a:pos x="2147483647" y="2147483647"/>
                </a:cxn>
              </a:cxnLst>
              <a:rect l="txL" t="txT" r="txR" b="txB"/>
              <a:pathLst>
                <a:path w="159" h="144">
                  <a:moveTo>
                    <a:pt x="83" y="144"/>
                  </a:moveTo>
                  <a:cubicBezTo>
                    <a:pt x="88" y="140"/>
                    <a:pt x="117" y="130"/>
                    <a:pt x="128" y="119"/>
                  </a:cubicBezTo>
                  <a:cubicBezTo>
                    <a:pt x="133" y="114"/>
                    <a:pt x="151" y="104"/>
                    <a:pt x="148" y="100"/>
                  </a:cubicBezTo>
                  <a:cubicBezTo>
                    <a:pt x="143" y="97"/>
                    <a:pt x="153" y="96"/>
                    <a:pt x="151" y="93"/>
                  </a:cubicBezTo>
                  <a:cubicBezTo>
                    <a:pt x="151" y="92"/>
                    <a:pt x="153" y="91"/>
                    <a:pt x="151" y="90"/>
                  </a:cubicBezTo>
                  <a:cubicBezTo>
                    <a:pt x="154" y="87"/>
                    <a:pt x="150" y="86"/>
                    <a:pt x="154" y="85"/>
                  </a:cubicBezTo>
                  <a:cubicBezTo>
                    <a:pt x="159" y="80"/>
                    <a:pt x="156" y="69"/>
                    <a:pt x="149" y="62"/>
                  </a:cubicBezTo>
                  <a:cubicBezTo>
                    <a:pt x="144" y="62"/>
                    <a:pt x="150" y="53"/>
                    <a:pt x="142" y="52"/>
                  </a:cubicBezTo>
                  <a:cubicBezTo>
                    <a:pt x="137" y="51"/>
                    <a:pt x="145" y="44"/>
                    <a:pt x="139" y="40"/>
                  </a:cubicBezTo>
                  <a:cubicBezTo>
                    <a:pt x="137" y="39"/>
                    <a:pt x="139" y="37"/>
                    <a:pt x="139" y="36"/>
                  </a:cubicBezTo>
                  <a:cubicBezTo>
                    <a:pt x="142" y="34"/>
                    <a:pt x="137" y="32"/>
                    <a:pt x="138" y="30"/>
                  </a:cubicBezTo>
                  <a:cubicBezTo>
                    <a:pt x="135" y="28"/>
                    <a:pt x="141" y="27"/>
                    <a:pt x="136" y="22"/>
                  </a:cubicBezTo>
                  <a:cubicBezTo>
                    <a:pt x="135" y="22"/>
                    <a:pt x="135" y="16"/>
                    <a:pt x="131" y="19"/>
                  </a:cubicBezTo>
                  <a:cubicBezTo>
                    <a:pt x="133" y="17"/>
                    <a:pt x="130" y="10"/>
                    <a:pt x="123" y="11"/>
                  </a:cubicBezTo>
                  <a:cubicBezTo>
                    <a:pt x="123" y="6"/>
                    <a:pt x="115" y="9"/>
                    <a:pt x="114" y="3"/>
                  </a:cubicBezTo>
                  <a:cubicBezTo>
                    <a:pt x="109" y="8"/>
                    <a:pt x="102" y="0"/>
                    <a:pt x="97" y="7"/>
                  </a:cubicBezTo>
                  <a:cubicBezTo>
                    <a:pt x="96" y="9"/>
                    <a:pt x="94" y="5"/>
                    <a:pt x="86" y="10"/>
                  </a:cubicBezTo>
                  <a:cubicBezTo>
                    <a:pt x="81" y="10"/>
                    <a:pt x="82" y="3"/>
                    <a:pt x="73" y="3"/>
                  </a:cubicBezTo>
                  <a:cubicBezTo>
                    <a:pt x="74" y="7"/>
                    <a:pt x="67" y="7"/>
                    <a:pt x="66" y="4"/>
                  </a:cubicBezTo>
                  <a:cubicBezTo>
                    <a:pt x="65" y="1"/>
                    <a:pt x="59" y="3"/>
                    <a:pt x="59" y="5"/>
                  </a:cubicBezTo>
                  <a:cubicBezTo>
                    <a:pt x="52" y="0"/>
                    <a:pt x="49" y="3"/>
                    <a:pt x="45" y="10"/>
                  </a:cubicBezTo>
                  <a:cubicBezTo>
                    <a:pt x="44" y="12"/>
                    <a:pt x="39" y="16"/>
                    <a:pt x="36" y="14"/>
                  </a:cubicBezTo>
                  <a:cubicBezTo>
                    <a:pt x="32" y="12"/>
                    <a:pt x="23" y="20"/>
                    <a:pt x="27" y="22"/>
                  </a:cubicBezTo>
                  <a:cubicBezTo>
                    <a:pt x="29" y="23"/>
                    <a:pt x="27" y="26"/>
                    <a:pt x="25" y="27"/>
                  </a:cubicBezTo>
                  <a:cubicBezTo>
                    <a:pt x="30" y="36"/>
                    <a:pt x="16" y="32"/>
                    <a:pt x="23" y="40"/>
                  </a:cubicBezTo>
                  <a:cubicBezTo>
                    <a:pt x="28" y="46"/>
                    <a:pt x="16" y="45"/>
                    <a:pt x="20" y="53"/>
                  </a:cubicBezTo>
                  <a:cubicBezTo>
                    <a:pt x="22" y="56"/>
                    <a:pt x="26" y="61"/>
                    <a:pt x="21" y="63"/>
                  </a:cubicBezTo>
                  <a:cubicBezTo>
                    <a:pt x="0" y="98"/>
                    <a:pt x="32" y="143"/>
                    <a:pt x="83" y="144"/>
                  </a:cubicBezTo>
                  <a:close/>
                </a:path>
              </a:pathLst>
            </a:custGeom>
            <a:solidFill>
              <a:srgbClr val="F3BF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13" name="Freeform 383"/>
            <p:cNvSpPr/>
            <p:nvPr/>
          </p:nvSpPr>
          <p:spPr>
            <a:xfrm flipH="1">
              <a:off x="7274123" y="1380935"/>
              <a:ext cx="342519" cy="882067"/>
            </a:xfrm>
            <a:custGeom>
              <a:avLst/>
              <a:gdLst>
                <a:gd name="txL" fmla="*/ 0 w 47"/>
                <a:gd name="txT" fmla="*/ 0 h 139"/>
                <a:gd name="txR" fmla="*/ 47 w 47"/>
                <a:gd name="txB" fmla="*/ 139 h 139"/>
              </a:gdLst>
              <a:ahLst/>
              <a:cxnLst>
                <a:cxn ang="0">
                  <a:pos x="1646401302" y="281887013"/>
                </a:cxn>
                <a:cxn ang="0">
                  <a:pos x="1911948636" y="442962629"/>
                </a:cxn>
                <a:cxn ang="0">
                  <a:pos x="1699506305" y="765113662"/>
                </a:cxn>
                <a:cxn ang="0">
                  <a:pos x="1752618596" y="1006730309"/>
                </a:cxn>
                <a:cxn ang="0">
                  <a:pos x="2071278220" y="644308611"/>
                </a:cxn>
                <a:cxn ang="0">
                  <a:pos x="1858835890" y="1409422273"/>
                </a:cxn>
                <a:cxn ang="0">
                  <a:pos x="2071278220" y="1530233670"/>
                </a:cxn>
                <a:cxn ang="0">
                  <a:pos x="1593289012" y="1973190152"/>
                </a:cxn>
                <a:cxn ang="0">
                  <a:pos x="1433959427" y="2147483647"/>
                </a:cxn>
                <a:cxn ang="0">
                  <a:pos x="1540176721" y="2147483647"/>
                </a:cxn>
                <a:cxn ang="0">
                  <a:pos x="1858835890" y="2147483647"/>
                </a:cxn>
                <a:cxn ang="0">
                  <a:pos x="1965060927" y="2147483647"/>
                </a:cxn>
                <a:cxn ang="0">
                  <a:pos x="2124390511" y="2147483647"/>
                </a:cxn>
                <a:cxn ang="0">
                  <a:pos x="1327742134" y="2147483647"/>
                </a:cxn>
                <a:cxn ang="0">
                  <a:pos x="796648150" y="2147483647"/>
                </a:cxn>
                <a:cxn ang="0">
                  <a:pos x="318659283" y="2147483647"/>
                </a:cxn>
                <a:cxn ang="0">
                  <a:pos x="212441932" y="2147483647"/>
                </a:cxn>
                <a:cxn ang="0">
                  <a:pos x="796648150" y="2147483647"/>
                </a:cxn>
                <a:cxn ang="0">
                  <a:pos x="531093984" y="2147483647"/>
                </a:cxn>
                <a:cxn ang="0">
                  <a:pos x="902865443" y="2094001549"/>
                </a:cxn>
                <a:cxn ang="0">
                  <a:pos x="1009082965" y="1731580049"/>
                </a:cxn>
                <a:cxn ang="0">
                  <a:pos x="1115300258" y="1369151808"/>
                </a:cxn>
                <a:cxn ang="0">
                  <a:pos x="1221524840" y="1087271240"/>
                </a:cxn>
                <a:cxn ang="0">
                  <a:pos x="902865443" y="120805101"/>
                </a:cxn>
                <a:cxn ang="0">
                  <a:pos x="1274629843" y="241616547"/>
                </a:cxn>
                <a:cxn ang="0">
                  <a:pos x="1646401302" y="281887013"/>
                </a:cxn>
              </a:cxnLst>
              <a:rect l="txL" t="txT" r="txR" b="txB"/>
              <a:pathLst>
                <a:path w="47" h="139">
                  <a:moveTo>
                    <a:pt x="31" y="7"/>
                  </a:moveTo>
                  <a:cubicBezTo>
                    <a:pt x="34" y="5"/>
                    <a:pt x="41" y="8"/>
                    <a:pt x="36" y="11"/>
                  </a:cubicBezTo>
                  <a:cubicBezTo>
                    <a:pt x="31" y="13"/>
                    <a:pt x="36" y="15"/>
                    <a:pt x="32" y="19"/>
                  </a:cubicBezTo>
                  <a:cubicBezTo>
                    <a:pt x="30" y="20"/>
                    <a:pt x="31" y="27"/>
                    <a:pt x="33" y="25"/>
                  </a:cubicBezTo>
                  <a:cubicBezTo>
                    <a:pt x="38" y="20"/>
                    <a:pt x="35" y="13"/>
                    <a:pt x="39" y="16"/>
                  </a:cubicBezTo>
                  <a:cubicBezTo>
                    <a:pt x="47" y="22"/>
                    <a:pt x="33" y="26"/>
                    <a:pt x="35" y="35"/>
                  </a:cubicBezTo>
                  <a:cubicBezTo>
                    <a:pt x="36" y="39"/>
                    <a:pt x="38" y="35"/>
                    <a:pt x="39" y="38"/>
                  </a:cubicBezTo>
                  <a:cubicBezTo>
                    <a:pt x="41" y="40"/>
                    <a:pt x="34" y="48"/>
                    <a:pt x="30" y="49"/>
                  </a:cubicBezTo>
                  <a:cubicBezTo>
                    <a:pt x="27" y="50"/>
                    <a:pt x="31" y="55"/>
                    <a:pt x="27" y="61"/>
                  </a:cubicBezTo>
                  <a:cubicBezTo>
                    <a:pt x="21" y="70"/>
                    <a:pt x="26" y="73"/>
                    <a:pt x="29" y="72"/>
                  </a:cubicBezTo>
                  <a:cubicBezTo>
                    <a:pt x="34" y="68"/>
                    <a:pt x="37" y="71"/>
                    <a:pt x="35" y="76"/>
                  </a:cubicBezTo>
                  <a:cubicBezTo>
                    <a:pt x="33" y="80"/>
                    <a:pt x="34" y="81"/>
                    <a:pt x="37" y="82"/>
                  </a:cubicBezTo>
                  <a:cubicBezTo>
                    <a:pt x="40" y="83"/>
                    <a:pt x="42" y="86"/>
                    <a:pt x="40" y="88"/>
                  </a:cubicBezTo>
                  <a:cubicBezTo>
                    <a:pt x="32" y="101"/>
                    <a:pt x="18" y="125"/>
                    <a:pt x="25" y="139"/>
                  </a:cubicBezTo>
                  <a:cubicBezTo>
                    <a:pt x="19" y="134"/>
                    <a:pt x="11" y="123"/>
                    <a:pt x="15" y="107"/>
                  </a:cubicBezTo>
                  <a:cubicBezTo>
                    <a:pt x="16" y="100"/>
                    <a:pt x="9" y="92"/>
                    <a:pt x="6" y="86"/>
                  </a:cubicBezTo>
                  <a:cubicBezTo>
                    <a:pt x="4" y="84"/>
                    <a:pt x="0" y="75"/>
                    <a:pt x="4" y="73"/>
                  </a:cubicBezTo>
                  <a:cubicBezTo>
                    <a:pt x="10" y="68"/>
                    <a:pt x="13" y="82"/>
                    <a:pt x="15" y="73"/>
                  </a:cubicBezTo>
                  <a:cubicBezTo>
                    <a:pt x="17" y="66"/>
                    <a:pt x="4" y="58"/>
                    <a:pt x="10" y="54"/>
                  </a:cubicBezTo>
                  <a:cubicBezTo>
                    <a:pt x="13" y="51"/>
                    <a:pt x="13" y="55"/>
                    <a:pt x="17" y="52"/>
                  </a:cubicBezTo>
                  <a:cubicBezTo>
                    <a:pt x="19" y="51"/>
                    <a:pt x="22" y="47"/>
                    <a:pt x="19" y="43"/>
                  </a:cubicBezTo>
                  <a:cubicBezTo>
                    <a:pt x="17" y="39"/>
                    <a:pt x="22" y="39"/>
                    <a:pt x="21" y="34"/>
                  </a:cubicBezTo>
                  <a:cubicBezTo>
                    <a:pt x="19" y="29"/>
                    <a:pt x="22" y="31"/>
                    <a:pt x="23" y="27"/>
                  </a:cubicBezTo>
                  <a:cubicBezTo>
                    <a:pt x="26" y="16"/>
                    <a:pt x="17" y="4"/>
                    <a:pt x="17" y="3"/>
                  </a:cubicBezTo>
                  <a:cubicBezTo>
                    <a:pt x="20" y="0"/>
                    <a:pt x="23" y="4"/>
                    <a:pt x="24" y="6"/>
                  </a:cubicBezTo>
                  <a:cubicBezTo>
                    <a:pt x="27" y="10"/>
                    <a:pt x="28" y="10"/>
                    <a:pt x="31" y="7"/>
                  </a:cubicBezTo>
                  <a:close/>
                </a:path>
              </a:pathLst>
            </a:custGeom>
            <a:solidFill>
              <a:srgbClr val="EBB9C1">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14" name="Freeform 384"/>
            <p:cNvSpPr/>
            <p:nvPr/>
          </p:nvSpPr>
          <p:spPr>
            <a:xfrm flipH="1">
              <a:off x="7348181" y="1418584"/>
              <a:ext cx="132687" cy="387249"/>
            </a:xfrm>
            <a:custGeom>
              <a:avLst/>
              <a:gdLst>
                <a:gd name="txL" fmla="*/ 0 w 18"/>
                <a:gd name="txT" fmla="*/ 0 h 61"/>
                <a:gd name="txR" fmla="*/ 18 w 18"/>
                <a:gd name="txB" fmla="*/ 61 h 61"/>
              </a:gdLst>
              <a:ahLst/>
              <a:cxnLst>
                <a:cxn ang="0">
                  <a:pos x="652068101" y="1007539514"/>
                </a:cxn>
                <a:cxn ang="0">
                  <a:pos x="543390123" y="604521130"/>
                </a:cxn>
                <a:cxn ang="0">
                  <a:pos x="489054819" y="282107751"/>
                </a:cxn>
                <a:cxn ang="0">
                  <a:pos x="326034050" y="282107751"/>
                </a:cxn>
                <a:cxn ang="0">
                  <a:pos x="434712029" y="765730943"/>
                </a:cxn>
                <a:cxn ang="0">
                  <a:pos x="489054819" y="1088138073"/>
                </a:cxn>
                <a:cxn ang="0">
                  <a:pos x="217356014" y="1088138073"/>
                </a:cxn>
                <a:cxn ang="0">
                  <a:pos x="271691376" y="1531455538"/>
                </a:cxn>
                <a:cxn ang="0">
                  <a:pos x="163013339" y="2095677587"/>
                </a:cxn>
                <a:cxn ang="0">
                  <a:pos x="163013339" y="2147483647"/>
                </a:cxn>
                <a:cxn ang="0">
                  <a:pos x="163013339" y="2147483647"/>
                </a:cxn>
                <a:cxn ang="0">
                  <a:pos x="380369354" y="1934474122"/>
                </a:cxn>
                <a:cxn ang="0">
                  <a:pos x="489054819" y="1732965028"/>
                </a:cxn>
                <a:cxn ang="0">
                  <a:pos x="706403404" y="1612060445"/>
                </a:cxn>
                <a:cxn ang="0">
                  <a:pos x="652068101" y="1370252073"/>
                </a:cxn>
                <a:cxn ang="0">
                  <a:pos x="815081383" y="1168742980"/>
                </a:cxn>
                <a:cxn ang="0">
                  <a:pos x="923766733" y="846329700"/>
                </a:cxn>
                <a:cxn ang="0">
                  <a:pos x="760746079" y="926934607"/>
                </a:cxn>
                <a:cxn ang="0">
                  <a:pos x="652068101" y="1007539514"/>
                </a:cxn>
              </a:cxnLst>
              <a:rect l="txL" t="txT" r="txR" b="txB"/>
              <a:pathLst>
                <a:path w="18" h="61">
                  <a:moveTo>
                    <a:pt x="12" y="25"/>
                  </a:moveTo>
                  <a:cubicBezTo>
                    <a:pt x="12" y="20"/>
                    <a:pt x="9" y="21"/>
                    <a:pt x="10" y="15"/>
                  </a:cubicBezTo>
                  <a:cubicBezTo>
                    <a:pt x="11" y="11"/>
                    <a:pt x="9" y="10"/>
                    <a:pt x="9" y="7"/>
                  </a:cubicBezTo>
                  <a:cubicBezTo>
                    <a:pt x="7" y="1"/>
                    <a:pt x="3" y="0"/>
                    <a:pt x="6" y="7"/>
                  </a:cubicBezTo>
                  <a:cubicBezTo>
                    <a:pt x="8" y="11"/>
                    <a:pt x="9" y="17"/>
                    <a:pt x="8" y="19"/>
                  </a:cubicBezTo>
                  <a:cubicBezTo>
                    <a:pt x="7" y="24"/>
                    <a:pt x="9" y="22"/>
                    <a:pt x="9" y="27"/>
                  </a:cubicBezTo>
                  <a:cubicBezTo>
                    <a:pt x="9" y="31"/>
                    <a:pt x="6" y="25"/>
                    <a:pt x="4" y="27"/>
                  </a:cubicBezTo>
                  <a:cubicBezTo>
                    <a:pt x="2" y="30"/>
                    <a:pt x="7" y="36"/>
                    <a:pt x="5" y="38"/>
                  </a:cubicBezTo>
                  <a:cubicBezTo>
                    <a:pt x="1" y="43"/>
                    <a:pt x="3" y="49"/>
                    <a:pt x="3" y="52"/>
                  </a:cubicBezTo>
                  <a:cubicBezTo>
                    <a:pt x="4" y="54"/>
                    <a:pt x="4" y="56"/>
                    <a:pt x="3" y="57"/>
                  </a:cubicBezTo>
                  <a:cubicBezTo>
                    <a:pt x="3" y="58"/>
                    <a:pt x="0" y="61"/>
                    <a:pt x="3" y="59"/>
                  </a:cubicBezTo>
                  <a:cubicBezTo>
                    <a:pt x="6" y="57"/>
                    <a:pt x="9" y="53"/>
                    <a:pt x="7" y="48"/>
                  </a:cubicBezTo>
                  <a:cubicBezTo>
                    <a:pt x="6" y="46"/>
                    <a:pt x="7" y="44"/>
                    <a:pt x="9" y="43"/>
                  </a:cubicBezTo>
                  <a:cubicBezTo>
                    <a:pt x="10" y="42"/>
                    <a:pt x="12" y="42"/>
                    <a:pt x="13" y="40"/>
                  </a:cubicBezTo>
                  <a:cubicBezTo>
                    <a:pt x="18" y="33"/>
                    <a:pt x="10" y="34"/>
                    <a:pt x="12" y="34"/>
                  </a:cubicBezTo>
                  <a:cubicBezTo>
                    <a:pt x="15" y="32"/>
                    <a:pt x="15" y="31"/>
                    <a:pt x="15" y="29"/>
                  </a:cubicBezTo>
                  <a:cubicBezTo>
                    <a:pt x="14" y="27"/>
                    <a:pt x="15" y="23"/>
                    <a:pt x="17" y="21"/>
                  </a:cubicBezTo>
                  <a:cubicBezTo>
                    <a:pt x="18" y="20"/>
                    <a:pt x="16" y="18"/>
                    <a:pt x="14" y="23"/>
                  </a:cubicBezTo>
                  <a:cubicBezTo>
                    <a:pt x="13" y="24"/>
                    <a:pt x="12" y="27"/>
                    <a:pt x="12" y="25"/>
                  </a:cubicBezTo>
                  <a:close/>
                </a:path>
              </a:pathLst>
            </a:custGeom>
            <a:solidFill>
              <a:srgbClr val="EBB0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15" name="Freeform 385"/>
            <p:cNvSpPr/>
            <p:nvPr/>
          </p:nvSpPr>
          <p:spPr>
            <a:xfrm flipH="1">
              <a:off x="7422239" y="1811211"/>
              <a:ext cx="101830" cy="381870"/>
            </a:xfrm>
            <a:custGeom>
              <a:avLst/>
              <a:gdLst>
                <a:gd name="txL" fmla="*/ 0 w 14"/>
                <a:gd name="txT" fmla="*/ 0 h 60"/>
                <a:gd name="txR" fmla="*/ 14 w 14"/>
                <a:gd name="txB" fmla="*/ 60 h 60"/>
              </a:gdLst>
              <a:ahLst/>
              <a:cxnLst>
                <a:cxn ang="0">
                  <a:pos x="317425958" y="162027450"/>
                </a:cxn>
                <a:cxn ang="0">
                  <a:pos x="423241846" y="526592430"/>
                </a:cxn>
                <a:cxn ang="0">
                  <a:pos x="52907958" y="486082398"/>
                </a:cxn>
                <a:cxn ang="0">
                  <a:pos x="264525287" y="1296219596"/>
                </a:cxn>
                <a:cxn ang="0">
                  <a:pos x="370333902" y="1741798526"/>
                </a:cxn>
                <a:cxn ang="0">
                  <a:pos x="370333902" y="2147483647"/>
                </a:cxn>
                <a:cxn ang="0">
                  <a:pos x="476142517" y="1377233296"/>
                </a:cxn>
                <a:cxn ang="0">
                  <a:pos x="529050575" y="769633530"/>
                </a:cxn>
                <a:cxn ang="0">
                  <a:pos x="529050575" y="202537482"/>
                </a:cxn>
                <a:cxn ang="0">
                  <a:pos x="317425958" y="162027450"/>
                </a:cxn>
              </a:cxnLst>
              <a:rect l="txL" t="txT" r="txR" b="txB"/>
              <a:pathLst>
                <a:path w="14" h="60">
                  <a:moveTo>
                    <a:pt x="6" y="4"/>
                  </a:moveTo>
                  <a:cubicBezTo>
                    <a:pt x="7" y="5"/>
                    <a:pt x="11" y="10"/>
                    <a:pt x="8" y="13"/>
                  </a:cubicBezTo>
                  <a:cubicBezTo>
                    <a:pt x="6" y="15"/>
                    <a:pt x="3" y="8"/>
                    <a:pt x="1" y="12"/>
                  </a:cubicBezTo>
                  <a:cubicBezTo>
                    <a:pt x="0" y="13"/>
                    <a:pt x="0" y="24"/>
                    <a:pt x="5" y="32"/>
                  </a:cubicBezTo>
                  <a:cubicBezTo>
                    <a:pt x="7" y="35"/>
                    <a:pt x="9" y="39"/>
                    <a:pt x="7" y="43"/>
                  </a:cubicBezTo>
                  <a:cubicBezTo>
                    <a:pt x="6" y="43"/>
                    <a:pt x="1" y="52"/>
                    <a:pt x="7" y="60"/>
                  </a:cubicBezTo>
                  <a:cubicBezTo>
                    <a:pt x="5" y="53"/>
                    <a:pt x="14" y="47"/>
                    <a:pt x="9" y="34"/>
                  </a:cubicBezTo>
                  <a:cubicBezTo>
                    <a:pt x="6" y="25"/>
                    <a:pt x="8" y="22"/>
                    <a:pt x="10" y="19"/>
                  </a:cubicBezTo>
                  <a:cubicBezTo>
                    <a:pt x="12" y="15"/>
                    <a:pt x="12" y="11"/>
                    <a:pt x="10" y="5"/>
                  </a:cubicBezTo>
                  <a:cubicBezTo>
                    <a:pt x="8" y="0"/>
                    <a:pt x="5" y="1"/>
                    <a:pt x="6" y="4"/>
                  </a:cubicBezTo>
                  <a:close/>
                </a:path>
              </a:pathLst>
            </a:custGeom>
            <a:solidFill>
              <a:srgbClr val="EBB0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16" name="Freeform 386"/>
            <p:cNvSpPr/>
            <p:nvPr/>
          </p:nvSpPr>
          <p:spPr>
            <a:xfrm flipH="1">
              <a:off x="6860632" y="1386313"/>
              <a:ext cx="589379" cy="863242"/>
            </a:xfrm>
            <a:custGeom>
              <a:avLst/>
              <a:gdLst>
                <a:gd name="txL" fmla="*/ 0 w 81"/>
                <a:gd name="txT" fmla="*/ 0 h 136"/>
                <a:gd name="txR" fmla="*/ 81 w 81"/>
                <a:gd name="txB" fmla="*/ 136 h 136"/>
              </a:gdLst>
              <a:ahLst/>
              <a:cxnLst>
                <a:cxn ang="0">
                  <a:pos x="1323606941" y="120866570"/>
                </a:cxn>
                <a:cxn ang="0">
                  <a:pos x="952996606" y="483466280"/>
                </a:cxn>
                <a:cxn ang="0">
                  <a:pos x="1111830776" y="926645836"/>
                </a:cxn>
                <a:cxn ang="0">
                  <a:pos x="1217722497" y="1329538469"/>
                </a:cxn>
                <a:cxn ang="0">
                  <a:pos x="635328721" y="1933877816"/>
                </a:cxn>
                <a:cxn ang="0">
                  <a:pos x="476501941" y="2147483647"/>
                </a:cxn>
                <a:cxn ang="0">
                  <a:pos x="370610221" y="2147483647"/>
                </a:cxn>
                <a:cxn ang="0">
                  <a:pos x="952996606" y="2147483647"/>
                </a:cxn>
                <a:cxn ang="0">
                  <a:pos x="1005939056" y="2147483647"/>
                </a:cxn>
                <a:cxn ang="0">
                  <a:pos x="847112162" y="2147483647"/>
                </a:cxn>
                <a:cxn ang="0">
                  <a:pos x="1270664719" y="2147483647"/>
                </a:cxn>
                <a:cxn ang="0">
                  <a:pos x="1005939056" y="2147483647"/>
                </a:cxn>
                <a:cxn ang="0">
                  <a:pos x="741220442" y="2147483647"/>
                </a:cxn>
                <a:cxn ang="0">
                  <a:pos x="900054384"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095031061"/>
                </a:cxn>
                <a:cxn ang="0">
                  <a:pos x="2147483647" y="1571271510"/>
                </a:cxn>
                <a:cxn ang="0">
                  <a:pos x="2147483647" y="1893584744"/>
                </a:cxn>
                <a:cxn ang="0">
                  <a:pos x="2147483647" y="1974164540"/>
                </a:cxn>
                <a:cxn ang="0">
                  <a:pos x="2147483647" y="1490698062"/>
                </a:cxn>
                <a:cxn ang="0">
                  <a:pos x="2147483647" y="1128092153"/>
                </a:cxn>
                <a:cxn ang="0">
                  <a:pos x="2147483647" y="725205669"/>
                </a:cxn>
                <a:cxn ang="0">
                  <a:pos x="2147483647" y="322312936"/>
                </a:cxn>
                <a:cxn ang="0">
                  <a:pos x="1800108768" y="0"/>
                </a:cxn>
                <a:cxn ang="0">
                  <a:pos x="1323606941" y="120866570"/>
                </a:cxn>
              </a:cxnLst>
              <a:rect l="txL" t="txT" r="txR" b="txB"/>
              <a:pathLst>
                <a:path w="81" h="136">
                  <a:moveTo>
                    <a:pt x="25" y="3"/>
                  </a:moveTo>
                  <a:cubicBezTo>
                    <a:pt x="19" y="1"/>
                    <a:pt x="22" y="9"/>
                    <a:pt x="18" y="12"/>
                  </a:cubicBezTo>
                  <a:cubicBezTo>
                    <a:pt x="19" y="17"/>
                    <a:pt x="28" y="15"/>
                    <a:pt x="21" y="23"/>
                  </a:cubicBezTo>
                  <a:cubicBezTo>
                    <a:pt x="18" y="25"/>
                    <a:pt x="15" y="36"/>
                    <a:pt x="23" y="33"/>
                  </a:cubicBezTo>
                  <a:cubicBezTo>
                    <a:pt x="28" y="37"/>
                    <a:pt x="18" y="45"/>
                    <a:pt x="12" y="48"/>
                  </a:cubicBezTo>
                  <a:cubicBezTo>
                    <a:pt x="6" y="51"/>
                    <a:pt x="15" y="53"/>
                    <a:pt x="9" y="58"/>
                  </a:cubicBezTo>
                  <a:cubicBezTo>
                    <a:pt x="4" y="62"/>
                    <a:pt x="4" y="67"/>
                    <a:pt x="7" y="67"/>
                  </a:cubicBezTo>
                  <a:cubicBezTo>
                    <a:pt x="9" y="66"/>
                    <a:pt x="12" y="63"/>
                    <a:pt x="18" y="63"/>
                  </a:cubicBezTo>
                  <a:cubicBezTo>
                    <a:pt x="22" y="63"/>
                    <a:pt x="21" y="66"/>
                    <a:pt x="19" y="68"/>
                  </a:cubicBezTo>
                  <a:cubicBezTo>
                    <a:pt x="16" y="72"/>
                    <a:pt x="10" y="77"/>
                    <a:pt x="16" y="77"/>
                  </a:cubicBezTo>
                  <a:cubicBezTo>
                    <a:pt x="22" y="78"/>
                    <a:pt x="28" y="79"/>
                    <a:pt x="24" y="86"/>
                  </a:cubicBezTo>
                  <a:cubicBezTo>
                    <a:pt x="20" y="90"/>
                    <a:pt x="17" y="88"/>
                    <a:pt x="19" y="93"/>
                  </a:cubicBezTo>
                  <a:cubicBezTo>
                    <a:pt x="20" y="97"/>
                    <a:pt x="5" y="104"/>
                    <a:pt x="14" y="108"/>
                  </a:cubicBezTo>
                  <a:cubicBezTo>
                    <a:pt x="3" y="114"/>
                    <a:pt x="0" y="136"/>
                    <a:pt x="17" y="128"/>
                  </a:cubicBezTo>
                  <a:cubicBezTo>
                    <a:pt x="28" y="124"/>
                    <a:pt x="29" y="126"/>
                    <a:pt x="41" y="119"/>
                  </a:cubicBezTo>
                  <a:cubicBezTo>
                    <a:pt x="56" y="111"/>
                    <a:pt x="68" y="101"/>
                    <a:pt x="65" y="99"/>
                  </a:cubicBezTo>
                  <a:cubicBezTo>
                    <a:pt x="58" y="93"/>
                    <a:pt x="71" y="88"/>
                    <a:pt x="66" y="84"/>
                  </a:cubicBezTo>
                  <a:cubicBezTo>
                    <a:pt x="64" y="82"/>
                    <a:pt x="70" y="81"/>
                    <a:pt x="75" y="81"/>
                  </a:cubicBezTo>
                  <a:cubicBezTo>
                    <a:pt x="81" y="74"/>
                    <a:pt x="72" y="61"/>
                    <a:pt x="69" y="59"/>
                  </a:cubicBezTo>
                  <a:cubicBezTo>
                    <a:pt x="67" y="61"/>
                    <a:pt x="64" y="61"/>
                    <a:pt x="63" y="56"/>
                  </a:cubicBezTo>
                  <a:cubicBezTo>
                    <a:pt x="62" y="54"/>
                    <a:pt x="54" y="65"/>
                    <a:pt x="42" y="69"/>
                  </a:cubicBezTo>
                  <a:cubicBezTo>
                    <a:pt x="39" y="70"/>
                    <a:pt x="40" y="68"/>
                    <a:pt x="42" y="67"/>
                  </a:cubicBezTo>
                  <a:cubicBezTo>
                    <a:pt x="52" y="59"/>
                    <a:pt x="53" y="54"/>
                    <a:pt x="55" y="52"/>
                  </a:cubicBezTo>
                  <a:cubicBezTo>
                    <a:pt x="61" y="47"/>
                    <a:pt x="61" y="43"/>
                    <a:pt x="59" y="39"/>
                  </a:cubicBezTo>
                  <a:cubicBezTo>
                    <a:pt x="57" y="37"/>
                    <a:pt x="52" y="43"/>
                    <a:pt x="48" y="47"/>
                  </a:cubicBezTo>
                  <a:cubicBezTo>
                    <a:pt x="44" y="50"/>
                    <a:pt x="38" y="51"/>
                    <a:pt x="41" y="49"/>
                  </a:cubicBezTo>
                  <a:cubicBezTo>
                    <a:pt x="47" y="43"/>
                    <a:pt x="47" y="38"/>
                    <a:pt x="53" y="37"/>
                  </a:cubicBezTo>
                  <a:cubicBezTo>
                    <a:pt x="58" y="35"/>
                    <a:pt x="53" y="32"/>
                    <a:pt x="55" y="28"/>
                  </a:cubicBezTo>
                  <a:cubicBezTo>
                    <a:pt x="58" y="22"/>
                    <a:pt x="52" y="18"/>
                    <a:pt x="51" y="18"/>
                  </a:cubicBezTo>
                  <a:cubicBezTo>
                    <a:pt x="51" y="9"/>
                    <a:pt x="44" y="13"/>
                    <a:pt x="43" y="8"/>
                  </a:cubicBezTo>
                  <a:cubicBezTo>
                    <a:pt x="43" y="3"/>
                    <a:pt x="34" y="5"/>
                    <a:pt x="34" y="0"/>
                  </a:cubicBezTo>
                  <a:cubicBezTo>
                    <a:pt x="31" y="3"/>
                    <a:pt x="29" y="5"/>
                    <a:pt x="25" y="3"/>
                  </a:cubicBezTo>
                  <a:close/>
                </a:path>
              </a:pathLst>
            </a:custGeom>
            <a:solidFill>
              <a:srgbClr val="F2C6C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17" name="Freeform 387"/>
            <p:cNvSpPr/>
            <p:nvPr/>
          </p:nvSpPr>
          <p:spPr>
            <a:xfrm flipH="1">
              <a:off x="7443840" y="1386313"/>
              <a:ext cx="524578" cy="685753"/>
            </a:xfrm>
            <a:custGeom>
              <a:avLst/>
              <a:gdLst>
                <a:gd name="txL" fmla="*/ 0 w 72"/>
                <a:gd name="txT" fmla="*/ 0 h 108"/>
                <a:gd name="txR" fmla="*/ 72 w 72"/>
                <a:gd name="txB" fmla="*/ 108 h 108"/>
              </a:gdLst>
              <a:ahLst/>
              <a:cxnLst>
                <a:cxn ang="0">
                  <a:pos x="2147483647" y="2147483647"/>
                </a:cxn>
                <a:cxn ang="0">
                  <a:pos x="2147483647" y="1975533987"/>
                </a:cxn>
                <a:cxn ang="0">
                  <a:pos x="2147483647" y="1532042011"/>
                </a:cxn>
                <a:cxn ang="0">
                  <a:pos x="2147483647" y="1169189883"/>
                </a:cxn>
                <a:cxn ang="0">
                  <a:pos x="2147483647" y="241899402"/>
                </a:cxn>
                <a:cxn ang="0">
                  <a:pos x="2147483647" y="161266251"/>
                </a:cxn>
                <a:cxn ang="0">
                  <a:pos x="2147483647" y="40319738"/>
                </a:cxn>
                <a:cxn ang="0">
                  <a:pos x="2147483647" y="362852228"/>
                </a:cxn>
                <a:cxn ang="0">
                  <a:pos x="2147483647" y="161266251"/>
                </a:cxn>
                <a:cxn ang="0">
                  <a:pos x="1751740514" y="483805153"/>
                </a:cxn>
                <a:cxn ang="0">
                  <a:pos x="1327072946" y="443485428"/>
                </a:cxn>
                <a:cxn ang="0">
                  <a:pos x="955497020" y="725704455"/>
                </a:cxn>
                <a:cxn ang="0">
                  <a:pos x="1804817585" y="1330462434"/>
                </a:cxn>
                <a:cxn ang="0">
                  <a:pos x="955497020" y="1088556782"/>
                </a:cxn>
                <a:cxn ang="0">
                  <a:pos x="743159365" y="1451408910"/>
                </a:cxn>
                <a:cxn ang="0">
                  <a:pos x="690075008" y="2147483647"/>
                </a:cxn>
                <a:cxn ang="0">
                  <a:pos x="690075008" y="2147483647"/>
                </a:cxn>
                <a:cxn ang="0">
                  <a:pos x="2070232539" y="2147483647"/>
                </a:cxn>
                <a:cxn ang="0">
                  <a:pos x="2147483647" y="2147483647"/>
                </a:cxn>
                <a:cxn ang="0">
                  <a:pos x="2147483647" y="2147483647"/>
                </a:cxn>
              </a:cxnLst>
              <a:rect l="txL" t="txT" r="txR" b="txB"/>
              <a:pathLst>
                <a:path w="72" h="108">
                  <a:moveTo>
                    <a:pt x="54" y="62"/>
                  </a:moveTo>
                  <a:cubicBezTo>
                    <a:pt x="51" y="55"/>
                    <a:pt x="45" y="43"/>
                    <a:pt x="59" y="49"/>
                  </a:cubicBezTo>
                  <a:cubicBezTo>
                    <a:pt x="65" y="52"/>
                    <a:pt x="65" y="45"/>
                    <a:pt x="63" y="38"/>
                  </a:cubicBezTo>
                  <a:cubicBezTo>
                    <a:pt x="66" y="36"/>
                    <a:pt x="68" y="33"/>
                    <a:pt x="68" y="29"/>
                  </a:cubicBezTo>
                  <a:cubicBezTo>
                    <a:pt x="72" y="25"/>
                    <a:pt x="70" y="13"/>
                    <a:pt x="67" y="6"/>
                  </a:cubicBezTo>
                  <a:cubicBezTo>
                    <a:pt x="65" y="3"/>
                    <a:pt x="64" y="1"/>
                    <a:pt x="62" y="4"/>
                  </a:cubicBezTo>
                  <a:cubicBezTo>
                    <a:pt x="60" y="6"/>
                    <a:pt x="58" y="4"/>
                    <a:pt x="55" y="1"/>
                  </a:cubicBezTo>
                  <a:cubicBezTo>
                    <a:pt x="54" y="0"/>
                    <a:pt x="51" y="3"/>
                    <a:pt x="53" y="9"/>
                  </a:cubicBezTo>
                  <a:cubicBezTo>
                    <a:pt x="55" y="14"/>
                    <a:pt x="48" y="4"/>
                    <a:pt x="43" y="4"/>
                  </a:cubicBezTo>
                  <a:cubicBezTo>
                    <a:pt x="37" y="3"/>
                    <a:pt x="42" y="15"/>
                    <a:pt x="33" y="12"/>
                  </a:cubicBezTo>
                  <a:cubicBezTo>
                    <a:pt x="33" y="16"/>
                    <a:pt x="28" y="11"/>
                    <a:pt x="25" y="11"/>
                  </a:cubicBezTo>
                  <a:cubicBezTo>
                    <a:pt x="18" y="13"/>
                    <a:pt x="18" y="16"/>
                    <a:pt x="18" y="18"/>
                  </a:cubicBezTo>
                  <a:cubicBezTo>
                    <a:pt x="25" y="22"/>
                    <a:pt x="31" y="25"/>
                    <a:pt x="34" y="33"/>
                  </a:cubicBezTo>
                  <a:cubicBezTo>
                    <a:pt x="35" y="37"/>
                    <a:pt x="18" y="20"/>
                    <a:pt x="18" y="27"/>
                  </a:cubicBezTo>
                  <a:cubicBezTo>
                    <a:pt x="18" y="31"/>
                    <a:pt x="12" y="32"/>
                    <a:pt x="14" y="36"/>
                  </a:cubicBezTo>
                  <a:cubicBezTo>
                    <a:pt x="20" y="44"/>
                    <a:pt x="7" y="43"/>
                    <a:pt x="13" y="54"/>
                  </a:cubicBezTo>
                  <a:cubicBezTo>
                    <a:pt x="16" y="58"/>
                    <a:pt x="16" y="61"/>
                    <a:pt x="13" y="62"/>
                  </a:cubicBezTo>
                  <a:cubicBezTo>
                    <a:pt x="0" y="85"/>
                    <a:pt x="31" y="71"/>
                    <a:pt x="39" y="91"/>
                  </a:cubicBezTo>
                  <a:cubicBezTo>
                    <a:pt x="46" y="108"/>
                    <a:pt x="64" y="106"/>
                    <a:pt x="57" y="93"/>
                  </a:cubicBezTo>
                  <a:cubicBezTo>
                    <a:pt x="39" y="68"/>
                    <a:pt x="58" y="69"/>
                    <a:pt x="54" y="62"/>
                  </a:cubicBezTo>
                  <a:close/>
                </a:path>
              </a:pathLst>
            </a:custGeom>
            <a:solidFill>
              <a:srgbClr val="F2C6C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18" name="Freeform 388"/>
            <p:cNvSpPr/>
            <p:nvPr/>
          </p:nvSpPr>
          <p:spPr>
            <a:xfrm flipH="1">
              <a:off x="7042692" y="1410516"/>
              <a:ext cx="364119" cy="502886"/>
            </a:xfrm>
            <a:custGeom>
              <a:avLst/>
              <a:gdLst>
                <a:gd name="txL" fmla="*/ 0 w 50"/>
                <a:gd name="txT" fmla="*/ 0 h 79"/>
                <a:gd name="txR" fmla="*/ 50 w 50"/>
                <a:gd name="txB" fmla="*/ 79 h 79"/>
              </a:gdLst>
              <a:ahLst/>
              <a:cxnLst>
                <a:cxn ang="0">
                  <a:pos x="2147483647" y="1175123579"/>
                </a:cxn>
                <a:cxn ang="0">
                  <a:pos x="2147483647" y="607823631"/>
                </a:cxn>
                <a:cxn ang="0">
                  <a:pos x="1697056643" y="162088420"/>
                </a:cxn>
                <a:cxn ang="0">
                  <a:pos x="1060664214" y="648340950"/>
                </a:cxn>
                <a:cxn ang="0">
                  <a:pos x="1219762321" y="1175123579"/>
                </a:cxn>
                <a:cxn ang="0">
                  <a:pos x="1007626656" y="1580334956"/>
                </a:cxn>
                <a:cxn ang="0">
                  <a:pos x="530332107" y="2147483647"/>
                </a:cxn>
                <a:cxn ang="0">
                  <a:pos x="1007626656" y="2147483647"/>
                </a:cxn>
                <a:cxn ang="0">
                  <a:pos x="1590988811" y="2147483647"/>
                </a:cxn>
                <a:cxn ang="0">
                  <a:pos x="1803124475" y="1945029414"/>
                </a:cxn>
                <a:cxn ang="0">
                  <a:pos x="1803124475" y="1661375959"/>
                </a:cxn>
                <a:cxn ang="0">
                  <a:pos x="2147483647" y="1175123579"/>
                </a:cxn>
              </a:cxnLst>
              <a:rect l="txL" t="txT" r="txR" b="txB"/>
              <a:pathLst>
                <a:path w="50" h="79">
                  <a:moveTo>
                    <a:pt x="44" y="29"/>
                  </a:moveTo>
                  <a:cubicBezTo>
                    <a:pt x="47" y="27"/>
                    <a:pt x="50" y="17"/>
                    <a:pt x="43" y="15"/>
                  </a:cubicBezTo>
                  <a:cubicBezTo>
                    <a:pt x="38" y="14"/>
                    <a:pt x="38" y="3"/>
                    <a:pt x="32" y="4"/>
                  </a:cubicBezTo>
                  <a:cubicBezTo>
                    <a:pt x="28" y="7"/>
                    <a:pt x="24" y="0"/>
                    <a:pt x="20" y="16"/>
                  </a:cubicBezTo>
                  <a:cubicBezTo>
                    <a:pt x="17" y="28"/>
                    <a:pt x="31" y="22"/>
                    <a:pt x="23" y="29"/>
                  </a:cubicBezTo>
                  <a:cubicBezTo>
                    <a:pt x="22" y="31"/>
                    <a:pt x="17" y="35"/>
                    <a:pt x="19" y="39"/>
                  </a:cubicBezTo>
                  <a:cubicBezTo>
                    <a:pt x="22" y="44"/>
                    <a:pt x="0" y="56"/>
                    <a:pt x="10" y="57"/>
                  </a:cubicBezTo>
                  <a:cubicBezTo>
                    <a:pt x="16" y="57"/>
                    <a:pt x="24" y="49"/>
                    <a:pt x="19" y="60"/>
                  </a:cubicBezTo>
                  <a:cubicBezTo>
                    <a:pt x="18" y="61"/>
                    <a:pt x="9" y="79"/>
                    <a:pt x="30" y="65"/>
                  </a:cubicBezTo>
                  <a:cubicBezTo>
                    <a:pt x="48" y="54"/>
                    <a:pt x="42" y="46"/>
                    <a:pt x="34" y="48"/>
                  </a:cubicBezTo>
                  <a:cubicBezTo>
                    <a:pt x="30" y="50"/>
                    <a:pt x="25" y="49"/>
                    <a:pt x="34" y="41"/>
                  </a:cubicBezTo>
                  <a:cubicBezTo>
                    <a:pt x="36" y="39"/>
                    <a:pt x="47" y="33"/>
                    <a:pt x="44" y="29"/>
                  </a:cubicBezTo>
                  <a:close/>
                </a:path>
              </a:pathLst>
            </a:custGeom>
            <a:solidFill>
              <a:srgbClr val="F5D0D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19" name="Freeform 389"/>
            <p:cNvSpPr/>
            <p:nvPr/>
          </p:nvSpPr>
          <p:spPr>
            <a:xfrm flipH="1">
              <a:off x="7450011" y="1405138"/>
              <a:ext cx="416577" cy="373803"/>
            </a:xfrm>
            <a:custGeom>
              <a:avLst/>
              <a:gdLst>
                <a:gd name="txL" fmla="*/ 0 w 57"/>
                <a:gd name="txT" fmla="*/ 0 h 59"/>
                <a:gd name="txR" fmla="*/ 57 w 57"/>
                <a:gd name="txB" fmla="*/ 59 h 59"/>
              </a:gdLst>
              <a:ahLst/>
              <a:cxnLst>
                <a:cxn ang="0">
                  <a:pos x="2147483647" y="1123930692"/>
                </a:cxn>
                <a:cxn ang="0">
                  <a:pos x="2147483647" y="361264766"/>
                </a:cxn>
                <a:cxn ang="0">
                  <a:pos x="2147483647" y="200700530"/>
                </a:cxn>
                <a:cxn ang="0">
                  <a:pos x="2147483647" y="441543790"/>
                </a:cxn>
                <a:cxn ang="0">
                  <a:pos x="1655776655" y="200700530"/>
                </a:cxn>
                <a:cxn ang="0">
                  <a:pos x="1175068850" y="521822715"/>
                </a:cxn>
                <a:cxn ang="0">
                  <a:pos x="640943967" y="361264766"/>
                </a:cxn>
                <a:cxn ang="0">
                  <a:pos x="427298376" y="642244271"/>
                </a:cxn>
                <a:cxn ang="0">
                  <a:pos x="1121659308" y="1043651766"/>
                </a:cxn>
                <a:cxn ang="0">
                  <a:pos x="1228478393" y="1284494878"/>
                </a:cxn>
                <a:cxn ang="0">
                  <a:pos x="1388721636" y="1445052728"/>
                </a:cxn>
                <a:cxn ang="0">
                  <a:pos x="1175068850" y="1364773803"/>
                </a:cxn>
                <a:cxn ang="0">
                  <a:pos x="373888834" y="1043651766"/>
                </a:cxn>
                <a:cxn ang="0">
                  <a:pos x="160235992" y="1244352247"/>
                </a:cxn>
                <a:cxn ang="0">
                  <a:pos x="373888834" y="1525337989"/>
                </a:cxn>
                <a:cxn ang="0">
                  <a:pos x="1281895243" y="1846460422"/>
                </a:cxn>
                <a:cxn ang="0">
                  <a:pos x="694360818" y="1886596716"/>
                </a:cxn>
                <a:cxn ang="0">
                  <a:pos x="1495540720" y="2087303533"/>
                </a:cxn>
                <a:cxn ang="0">
                  <a:pos x="2147483647" y="1726038866"/>
                </a:cxn>
                <a:cxn ang="0">
                  <a:pos x="2147483647" y="1445052728"/>
                </a:cxn>
                <a:cxn ang="0">
                  <a:pos x="2147483647" y="1123930692"/>
                </a:cxn>
              </a:cxnLst>
              <a:rect l="txL" t="txT" r="txR" b="txB"/>
              <a:pathLst>
                <a:path w="57" h="59">
                  <a:moveTo>
                    <a:pt x="49" y="28"/>
                  </a:moveTo>
                  <a:cubicBezTo>
                    <a:pt x="57" y="26"/>
                    <a:pt x="56" y="14"/>
                    <a:pt x="54" y="9"/>
                  </a:cubicBezTo>
                  <a:cubicBezTo>
                    <a:pt x="52" y="7"/>
                    <a:pt x="50" y="0"/>
                    <a:pt x="47" y="5"/>
                  </a:cubicBezTo>
                  <a:cubicBezTo>
                    <a:pt x="45" y="9"/>
                    <a:pt x="40" y="3"/>
                    <a:pt x="43" y="11"/>
                  </a:cubicBezTo>
                  <a:cubicBezTo>
                    <a:pt x="45" y="17"/>
                    <a:pt x="40" y="7"/>
                    <a:pt x="31" y="5"/>
                  </a:cubicBezTo>
                  <a:cubicBezTo>
                    <a:pt x="27" y="4"/>
                    <a:pt x="28" y="12"/>
                    <a:pt x="22" y="13"/>
                  </a:cubicBezTo>
                  <a:cubicBezTo>
                    <a:pt x="18" y="14"/>
                    <a:pt x="18" y="13"/>
                    <a:pt x="12" y="9"/>
                  </a:cubicBezTo>
                  <a:cubicBezTo>
                    <a:pt x="10" y="8"/>
                    <a:pt x="3" y="13"/>
                    <a:pt x="8" y="16"/>
                  </a:cubicBezTo>
                  <a:cubicBezTo>
                    <a:pt x="12" y="18"/>
                    <a:pt x="19" y="22"/>
                    <a:pt x="21" y="26"/>
                  </a:cubicBezTo>
                  <a:cubicBezTo>
                    <a:pt x="23" y="28"/>
                    <a:pt x="21" y="30"/>
                    <a:pt x="23" y="32"/>
                  </a:cubicBezTo>
                  <a:cubicBezTo>
                    <a:pt x="31" y="36"/>
                    <a:pt x="28" y="38"/>
                    <a:pt x="26" y="36"/>
                  </a:cubicBezTo>
                  <a:cubicBezTo>
                    <a:pt x="24" y="33"/>
                    <a:pt x="24" y="36"/>
                    <a:pt x="22" y="34"/>
                  </a:cubicBezTo>
                  <a:cubicBezTo>
                    <a:pt x="16" y="30"/>
                    <a:pt x="14" y="26"/>
                    <a:pt x="7" y="26"/>
                  </a:cubicBezTo>
                  <a:cubicBezTo>
                    <a:pt x="5" y="27"/>
                    <a:pt x="6" y="30"/>
                    <a:pt x="3" y="31"/>
                  </a:cubicBezTo>
                  <a:cubicBezTo>
                    <a:pt x="0" y="32"/>
                    <a:pt x="3" y="37"/>
                    <a:pt x="7" y="38"/>
                  </a:cubicBezTo>
                  <a:cubicBezTo>
                    <a:pt x="14" y="38"/>
                    <a:pt x="22" y="43"/>
                    <a:pt x="24" y="46"/>
                  </a:cubicBezTo>
                  <a:cubicBezTo>
                    <a:pt x="23" y="46"/>
                    <a:pt x="7" y="36"/>
                    <a:pt x="13" y="47"/>
                  </a:cubicBezTo>
                  <a:cubicBezTo>
                    <a:pt x="14" y="49"/>
                    <a:pt x="23" y="48"/>
                    <a:pt x="28" y="52"/>
                  </a:cubicBezTo>
                  <a:cubicBezTo>
                    <a:pt x="36" y="59"/>
                    <a:pt x="31" y="41"/>
                    <a:pt x="41" y="43"/>
                  </a:cubicBezTo>
                  <a:cubicBezTo>
                    <a:pt x="47" y="45"/>
                    <a:pt x="48" y="40"/>
                    <a:pt x="46" y="36"/>
                  </a:cubicBezTo>
                  <a:cubicBezTo>
                    <a:pt x="46" y="35"/>
                    <a:pt x="45" y="28"/>
                    <a:pt x="49" y="28"/>
                  </a:cubicBezTo>
                  <a:close/>
                </a:path>
              </a:pathLst>
            </a:custGeom>
            <a:solidFill>
              <a:srgbClr val="F5D0D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20" name="Freeform 390"/>
            <p:cNvSpPr/>
            <p:nvPr/>
          </p:nvSpPr>
          <p:spPr>
            <a:xfrm flipH="1">
              <a:off x="6940862" y="1760116"/>
              <a:ext cx="438177" cy="330775"/>
            </a:xfrm>
            <a:custGeom>
              <a:avLst/>
              <a:gdLst>
                <a:gd name="txL" fmla="*/ 0 w 60"/>
                <a:gd name="txT" fmla="*/ 0 h 52"/>
                <a:gd name="txR" fmla="*/ 60 w 60"/>
                <a:gd name="txB" fmla="*/ 52 h 52"/>
              </a:gdLst>
              <a:ahLst/>
              <a:cxnLst>
                <a:cxn ang="0">
                  <a:pos x="2147483647" y="80925377"/>
                </a:cxn>
                <a:cxn ang="0">
                  <a:pos x="1653322189" y="647409378"/>
                </a:cxn>
                <a:cxn ang="0">
                  <a:pos x="1119995190" y="930648309"/>
                </a:cxn>
                <a:cxn ang="0">
                  <a:pos x="693327519" y="1294818755"/>
                </a:cxn>
                <a:cxn ang="0">
                  <a:pos x="480001101" y="1578057488"/>
                </a:cxn>
                <a:cxn ang="0">
                  <a:pos x="213333778" y="1901765655"/>
                </a:cxn>
                <a:cxn ang="0">
                  <a:pos x="1333328911" y="1739908590"/>
                </a:cxn>
                <a:cxn ang="0">
                  <a:pos x="1759989050" y="1780377627"/>
                </a:cxn>
                <a:cxn ang="0">
                  <a:pos x="2147483647" y="1578057488"/>
                </a:cxn>
                <a:cxn ang="0">
                  <a:pos x="2147483647" y="1335281431"/>
                </a:cxn>
                <a:cxn ang="0">
                  <a:pos x="2147483647" y="1092505375"/>
                </a:cxn>
                <a:cxn ang="0">
                  <a:pos x="2147483647" y="687872054"/>
                </a:cxn>
                <a:cxn ang="0">
                  <a:pos x="2147483647" y="445095997"/>
                </a:cxn>
                <a:cxn ang="0">
                  <a:pos x="2147483647" y="283238832"/>
                </a:cxn>
                <a:cxn ang="0">
                  <a:pos x="2147483647" y="80925377"/>
                </a:cxn>
              </a:cxnLst>
              <a:rect l="txL" t="txT" r="txR" b="txB"/>
              <a:pathLst>
                <a:path w="60" h="52">
                  <a:moveTo>
                    <a:pt x="52" y="2"/>
                  </a:moveTo>
                  <a:cubicBezTo>
                    <a:pt x="45" y="4"/>
                    <a:pt x="33" y="10"/>
                    <a:pt x="31" y="16"/>
                  </a:cubicBezTo>
                  <a:cubicBezTo>
                    <a:pt x="30" y="18"/>
                    <a:pt x="20" y="17"/>
                    <a:pt x="21" y="23"/>
                  </a:cubicBezTo>
                  <a:cubicBezTo>
                    <a:pt x="21" y="30"/>
                    <a:pt x="12" y="28"/>
                    <a:pt x="13" y="32"/>
                  </a:cubicBezTo>
                  <a:cubicBezTo>
                    <a:pt x="14" y="36"/>
                    <a:pt x="12" y="36"/>
                    <a:pt x="9" y="39"/>
                  </a:cubicBezTo>
                  <a:cubicBezTo>
                    <a:pt x="7" y="41"/>
                    <a:pt x="0" y="44"/>
                    <a:pt x="4" y="47"/>
                  </a:cubicBezTo>
                  <a:cubicBezTo>
                    <a:pt x="10" y="52"/>
                    <a:pt x="18" y="44"/>
                    <a:pt x="25" y="43"/>
                  </a:cubicBezTo>
                  <a:cubicBezTo>
                    <a:pt x="29" y="43"/>
                    <a:pt x="30" y="46"/>
                    <a:pt x="33" y="44"/>
                  </a:cubicBezTo>
                  <a:cubicBezTo>
                    <a:pt x="40" y="39"/>
                    <a:pt x="48" y="44"/>
                    <a:pt x="50" y="39"/>
                  </a:cubicBezTo>
                  <a:cubicBezTo>
                    <a:pt x="54" y="29"/>
                    <a:pt x="47" y="31"/>
                    <a:pt x="44" y="33"/>
                  </a:cubicBezTo>
                  <a:cubicBezTo>
                    <a:pt x="39" y="35"/>
                    <a:pt x="38" y="29"/>
                    <a:pt x="48" y="27"/>
                  </a:cubicBezTo>
                  <a:cubicBezTo>
                    <a:pt x="52" y="26"/>
                    <a:pt x="55" y="25"/>
                    <a:pt x="58" y="17"/>
                  </a:cubicBezTo>
                  <a:cubicBezTo>
                    <a:pt x="59" y="14"/>
                    <a:pt x="57" y="12"/>
                    <a:pt x="54" y="11"/>
                  </a:cubicBezTo>
                  <a:cubicBezTo>
                    <a:pt x="51" y="11"/>
                    <a:pt x="54" y="8"/>
                    <a:pt x="58" y="7"/>
                  </a:cubicBezTo>
                  <a:cubicBezTo>
                    <a:pt x="60" y="7"/>
                    <a:pt x="59" y="0"/>
                    <a:pt x="52" y="2"/>
                  </a:cubicBezTo>
                  <a:close/>
                </a:path>
              </a:pathLst>
            </a:custGeom>
            <a:solidFill>
              <a:srgbClr val="F5CED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21" name="Freeform 391"/>
            <p:cNvSpPr/>
            <p:nvPr/>
          </p:nvSpPr>
          <p:spPr>
            <a:xfrm flipH="1">
              <a:off x="6956291" y="1811211"/>
              <a:ext cx="364119" cy="223206"/>
            </a:xfrm>
            <a:custGeom>
              <a:avLst/>
              <a:gdLst>
                <a:gd name="txL" fmla="*/ 0 w 50"/>
                <a:gd name="txT" fmla="*/ 0 h 35"/>
                <a:gd name="txR" fmla="*/ 50 w 50"/>
                <a:gd name="txB" fmla="*/ 35 h 35"/>
              </a:gdLst>
              <a:ahLst/>
              <a:cxnLst>
                <a:cxn ang="0">
                  <a:pos x="1113694489" y="935411696"/>
                </a:cxn>
                <a:cxn ang="0">
                  <a:pos x="2147483647" y="366032271"/>
                </a:cxn>
                <a:cxn ang="0">
                  <a:pos x="2121321145" y="40668128"/>
                </a:cxn>
                <a:cxn ang="0">
                  <a:pos x="1219762321" y="366032271"/>
                </a:cxn>
                <a:cxn ang="0">
                  <a:pos x="954596381" y="691390049"/>
                </a:cxn>
                <a:cxn ang="0">
                  <a:pos x="424264161" y="1057422419"/>
                </a:cxn>
                <a:cxn ang="0">
                  <a:pos x="1113694489" y="935411696"/>
                </a:cxn>
              </a:cxnLst>
              <a:rect l="txL" t="txT" r="txR" b="txB"/>
              <a:pathLst>
                <a:path w="50" h="35">
                  <a:moveTo>
                    <a:pt x="21" y="23"/>
                  </a:moveTo>
                  <a:cubicBezTo>
                    <a:pt x="40" y="15"/>
                    <a:pt x="50" y="13"/>
                    <a:pt x="44" y="9"/>
                  </a:cubicBezTo>
                  <a:cubicBezTo>
                    <a:pt x="37" y="6"/>
                    <a:pt x="44" y="1"/>
                    <a:pt x="40" y="1"/>
                  </a:cubicBezTo>
                  <a:cubicBezTo>
                    <a:pt x="27" y="0"/>
                    <a:pt x="35" y="7"/>
                    <a:pt x="23" y="9"/>
                  </a:cubicBezTo>
                  <a:cubicBezTo>
                    <a:pt x="21" y="10"/>
                    <a:pt x="12" y="16"/>
                    <a:pt x="18" y="17"/>
                  </a:cubicBezTo>
                  <a:cubicBezTo>
                    <a:pt x="22" y="19"/>
                    <a:pt x="11" y="22"/>
                    <a:pt x="8" y="26"/>
                  </a:cubicBezTo>
                  <a:cubicBezTo>
                    <a:pt x="0" y="35"/>
                    <a:pt x="14" y="25"/>
                    <a:pt x="21" y="23"/>
                  </a:cubicBezTo>
                  <a:close/>
                </a:path>
              </a:pathLst>
            </a:custGeom>
            <a:solidFill>
              <a:srgbClr val="F7D2D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22" name="Freeform 392"/>
            <p:cNvSpPr/>
            <p:nvPr/>
          </p:nvSpPr>
          <p:spPr>
            <a:xfrm flipH="1">
              <a:off x="7085892" y="1469679"/>
              <a:ext cx="225260" cy="290437"/>
            </a:xfrm>
            <a:custGeom>
              <a:avLst/>
              <a:gdLst>
                <a:gd name="txL" fmla="*/ 0 w 31"/>
                <a:gd name="txT" fmla="*/ 0 h 46"/>
                <a:gd name="txR" fmla="*/ 31 w 31"/>
                <a:gd name="txB" fmla="*/ 46 h 46"/>
              </a:gdLst>
              <a:ahLst/>
              <a:cxnLst>
                <a:cxn ang="0">
                  <a:pos x="950422798" y="597971899"/>
                </a:cxn>
                <a:cxn ang="0">
                  <a:pos x="739216168" y="1076346932"/>
                </a:cxn>
                <a:cxn ang="0">
                  <a:pos x="211206687" y="1514856146"/>
                </a:cxn>
                <a:cxn ang="0">
                  <a:pos x="422413375" y="1594587390"/>
                </a:cxn>
                <a:cxn ang="0">
                  <a:pos x="1320030996" y="916890758"/>
                </a:cxn>
                <a:cxn ang="0">
                  <a:pos x="1372836287" y="358784382"/>
                </a:cxn>
                <a:cxn ang="0">
                  <a:pos x="950422798" y="597971899"/>
                </a:cxn>
              </a:cxnLst>
              <a:rect l="txL" t="txT" r="txR" b="txB"/>
              <a:pathLst>
                <a:path w="31" h="46">
                  <a:moveTo>
                    <a:pt x="18" y="15"/>
                  </a:moveTo>
                  <a:cubicBezTo>
                    <a:pt x="18" y="17"/>
                    <a:pt x="7" y="24"/>
                    <a:pt x="14" y="27"/>
                  </a:cubicBezTo>
                  <a:cubicBezTo>
                    <a:pt x="16" y="28"/>
                    <a:pt x="7" y="35"/>
                    <a:pt x="4" y="38"/>
                  </a:cubicBezTo>
                  <a:cubicBezTo>
                    <a:pt x="0" y="42"/>
                    <a:pt x="1" y="46"/>
                    <a:pt x="8" y="40"/>
                  </a:cubicBezTo>
                  <a:cubicBezTo>
                    <a:pt x="19" y="32"/>
                    <a:pt x="23" y="26"/>
                    <a:pt x="25" y="23"/>
                  </a:cubicBezTo>
                  <a:cubicBezTo>
                    <a:pt x="31" y="12"/>
                    <a:pt x="25" y="14"/>
                    <a:pt x="26" y="9"/>
                  </a:cubicBezTo>
                  <a:cubicBezTo>
                    <a:pt x="27" y="5"/>
                    <a:pt x="20" y="0"/>
                    <a:pt x="18" y="15"/>
                  </a:cubicBezTo>
                  <a:close/>
                </a:path>
              </a:pathLst>
            </a:custGeom>
            <a:solidFill>
              <a:srgbClr val="FADAD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23" name="Freeform 393"/>
            <p:cNvSpPr/>
            <p:nvPr/>
          </p:nvSpPr>
          <p:spPr>
            <a:xfrm flipH="1">
              <a:off x="7113664" y="1717088"/>
              <a:ext cx="175888" cy="126394"/>
            </a:xfrm>
            <a:custGeom>
              <a:avLst/>
              <a:gdLst>
                <a:gd name="txL" fmla="*/ 0 w 24"/>
                <a:gd name="txT" fmla="*/ 0 h 20"/>
                <a:gd name="txR" fmla="*/ 24 w 24"/>
                <a:gd name="txB" fmla="*/ 20 h 20"/>
              </a:gdLst>
              <a:ahLst/>
              <a:cxnLst>
                <a:cxn ang="0">
                  <a:pos x="859352081" y="159755685"/>
                </a:cxn>
                <a:cxn ang="0">
                  <a:pos x="214839852" y="758831566"/>
                </a:cxn>
                <a:cxn ang="0">
                  <a:pos x="1289024571" y="199696173"/>
                </a:cxn>
                <a:cxn ang="0">
                  <a:pos x="859352081" y="159755685"/>
                </a:cxn>
              </a:cxnLst>
              <a:rect l="txL" t="txT" r="txR" b="txB"/>
              <a:pathLst>
                <a:path w="24" h="20">
                  <a:moveTo>
                    <a:pt x="16" y="4"/>
                  </a:moveTo>
                  <a:cubicBezTo>
                    <a:pt x="14" y="10"/>
                    <a:pt x="0" y="17"/>
                    <a:pt x="4" y="19"/>
                  </a:cubicBezTo>
                  <a:cubicBezTo>
                    <a:pt x="8" y="20"/>
                    <a:pt x="23" y="13"/>
                    <a:pt x="24" y="5"/>
                  </a:cubicBezTo>
                  <a:cubicBezTo>
                    <a:pt x="24" y="0"/>
                    <a:pt x="17" y="1"/>
                    <a:pt x="16" y="4"/>
                  </a:cubicBezTo>
                  <a:close/>
                </a:path>
              </a:pathLst>
            </a:custGeom>
            <a:solidFill>
              <a:srgbClr val="F7D9D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24" name="Freeform 394"/>
            <p:cNvSpPr/>
            <p:nvPr/>
          </p:nvSpPr>
          <p:spPr>
            <a:xfrm flipH="1">
              <a:off x="7508641" y="1461612"/>
              <a:ext cx="336347" cy="268923"/>
            </a:xfrm>
            <a:custGeom>
              <a:avLst/>
              <a:gdLst>
                <a:gd name="txL" fmla="*/ 0 w 46"/>
                <a:gd name="txT" fmla="*/ 0 h 42"/>
                <a:gd name="txR" fmla="*/ 46 w 46"/>
                <a:gd name="txB" fmla="*/ 42 h 42"/>
              </a:gdLst>
              <a:ahLst/>
              <a:cxnLst>
                <a:cxn ang="0">
                  <a:pos x="2147483647" y="1024936013"/>
                </a:cxn>
                <a:cxn ang="0">
                  <a:pos x="2138552926" y="778954595"/>
                </a:cxn>
                <a:cxn ang="0">
                  <a:pos x="1603914466" y="40997949"/>
                </a:cxn>
                <a:cxn ang="0">
                  <a:pos x="1336591808" y="163991797"/>
                </a:cxn>
                <a:cxn ang="0">
                  <a:pos x="641567294" y="163991797"/>
                </a:cxn>
                <a:cxn ang="0">
                  <a:pos x="427709054" y="286979254"/>
                </a:cxn>
                <a:cxn ang="0">
                  <a:pos x="962347400" y="532966975"/>
                </a:cxn>
                <a:cxn ang="0">
                  <a:pos x="1496985403" y="1065933950"/>
                </a:cxn>
                <a:cxn ang="0">
                  <a:pos x="1496985403" y="1352919507"/>
                </a:cxn>
                <a:cxn ang="0">
                  <a:pos x="801953577" y="983938076"/>
                </a:cxn>
                <a:cxn ang="0">
                  <a:pos x="374244523" y="819952532"/>
                </a:cxn>
                <a:cxn ang="0">
                  <a:pos x="213858183" y="901942203"/>
                </a:cxn>
                <a:cxn ang="0">
                  <a:pos x="160393652" y="1065933950"/>
                </a:cxn>
                <a:cxn ang="0">
                  <a:pos x="1283127277" y="1557902788"/>
                </a:cxn>
                <a:cxn ang="0">
                  <a:pos x="1710843529" y="1352919507"/>
                </a:cxn>
                <a:cxn ang="0">
                  <a:pos x="2147483647" y="1024936013"/>
                </a:cxn>
              </a:cxnLst>
              <a:rect l="txL" t="txT" r="txR" b="txB"/>
              <a:pathLst>
                <a:path w="46" h="42">
                  <a:moveTo>
                    <a:pt x="41" y="25"/>
                  </a:moveTo>
                  <a:cubicBezTo>
                    <a:pt x="40" y="23"/>
                    <a:pt x="35" y="20"/>
                    <a:pt x="40" y="19"/>
                  </a:cubicBezTo>
                  <a:cubicBezTo>
                    <a:pt x="46" y="18"/>
                    <a:pt x="38" y="6"/>
                    <a:pt x="30" y="1"/>
                  </a:cubicBezTo>
                  <a:cubicBezTo>
                    <a:pt x="29" y="0"/>
                    <a:pt x="24" y="0"/>
                    <a:pt x="25" y="4"/>
                  </a:cubicBezTo>
                  <a:cubicBezTo>
                    <a:pt x="27" y="8"/>
                    <a:pt x="19" y="10"/>
                    <a:pt x="12" y="4"/>
                  </a:cubicBezTo>
                  <a:cubicBezTo>
                    <a:pt x="7" y="0"/>
                    <a:pt x="5" y="6"/>
                    <a:pt x="8" y="7"/>
                  </a:cubicBezTo>
                  <a:cubicBezTo>
                    <a:pt x="12" y="8"/>
                    <a:pt x="17" y="13"/>
                    <a:pt x="18" y="13"/>
                  </a:cubicBezTo>
                  <a:cubicBezTo>
                    <a:pt x="24" y="16"/>
                    <a:pt x="21" y="20"/>
                    <a:pt x="28" y="26"/>
                  </a:cubicBezTo>
                  <a:cubicBezTo>
                    <a:pt x="31" y="28"/>
                    <a:pt x="31" y="36"/>
                    <a:pt x="28" y="33"/>
                  </a:cubicBezTo>
                  <a:cubicBezTo>
                    <a:pt x="22" y="30"/>
                    <a:pt x="20" y="27"/>
                    <a:pt x="15" y="24"/>
                  </a:cubicBezTo>
                  <a:cubicBezTo>
                    <a:pt x="13" y="22"/>
                    <a:pt x="10" y="22"/>
                    <a:pt x="7" y="20"/>
                  </a:cubicBezTo>
                  <a:cubicBezTo>
                    <a:pt x="5" y="19"/>
                    <a:pt x="6" y="22"/>
                    <a:pt x="4" y="22"/>
                  </a:cubicBezTo>
                  <a:cubicBezTo>
                    <a:pt x="0" y="23"/>
                    <a:pt x="1" y="25"/>
                    <a:pt x="3" y="26"/>
                  </a:cubicBezTo>
                  <a:cubicBezTo>
                    <a:pt x="12" y="29"/>
                    <a:pt x="17" y="32"/>
                    <a:pt x="24" y="38"/>
                  </a:cubicBezTo>
                  <a:cubicBezTo>
                    <a:pt x="30" y="42"/>
                    <a:pt x="28" y="33"/>
                    <a:pt x="32" y="33"/>
                  </a:cubicBezTo>
                  <a:cubicBezTo>
                    <a:pt x="39" y="33"/>
                    <a:pt x="41" y="29"/>
                    <a:pt x="41" y="25"/>
                  </a:cubicBezTo>
                  <a:close/>
                </a:path>
              </a:pathLst>
            </a:custGeom>
            <a:solidFill>
              <a:srgbClr val="F7D9D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25" name="Freeform 395"/>
            <p:cNvSpPr/>
            <p:nvPr/>
          </p:nvSpPr>
          <p:spPr>
            <a:xfrm flipH="1">
              <a:off x="7456183" y="1760116"/>
              <a:ext cx="715895" cy="395317"/>
            </a:xfrm>
            <a:custGeom>
              <a:avLst/>
              <a:gdLst>
                <a:gd name="txL" fmla="*/ 0 w 98"/>
                <a:gd name="txT" fmla="*/ 0 h 62"/>
                <a:gd name="txR" fmla="*/ 98 w 98"/>
                <a:gd name="txB" fmla="*/ 62 h 62"/>
              </a:gdLst>
              <a:ahLst/>
              <a:cxnLst>
                <a:cxn ang="0">
                  <a:pos x="2147483647" y="1422905333"/>
                </a:cxn>
                <a:cxn ang="0">
                  <a:pos x="2147483647" y="853744635"/>
                </a:cxn>
                <a:cxn ang="0">
                  <a:pos x="2147483647" y="406545278"/>
                </a:cxn>
                <a:cxn ang="0">
                  <a:pos x="2147483647" y="162615571"/>
                </a:cxn>
                <a:cxn ang="0">
                  <a:pos x="2147483647" y="203269451"/>
                </a:cxn>
                <a:cxn ang="0">
                  <a:pos x="2147483647" y="325237517"/>
                </a:cxn>
                <a:cxn ang="0">
                  <a:pos x="2147483647" y="447199257"/>
                </a:cxn>
                <a:cxn ang="0">
                  <a:pos x="2147483647" y="406545278"/>
                </a:cxn>
                <a:cxn ang="0">
                  <a:pos x="2147483647" y="365891397"/>
                </a:cxn>
                <a:cxn ang="0">
                  <a:pos x="2147483647" y="325237517"/>
                </a:cxn>
                <a:cxn ang="0">
                  <a:pos x="2147483647" y="284583637"/>
                </a:cxn>
                <a:cxn ang="0">
                  <a:pos x="2147483647" y="528507018"/>
                </a:cxn>
                <a:cxn ang="0">
                  <a:pos x="1867733405" y="609814778"/>
                </a:cxn>
                <a:cxn ang="0">
                  <a:pos x="1494182432" y="691122539"/>
                </a:cxn>
                <a:cxn ang="0">
                  <a:pos x="1120638764" y="894398515"/>
                </a:cxn>
                <a:cxn ang="0">
                  <a:pos x="1174002146" y="1057014036"/>
                </a:cxn>
                <a:cxn ang="0">
                  <a:pos x="480270658" y="1382251453"/>
                </a:cxn>
                <a:cxn ang="0">
                  <a:pos x="480270658" y="1382251453"/>
                </a:cxn>
                <a:cxn ang="0">
                  <a:pos x="0" y="1626174734"/>
                </a:cxn>
                <a:cxn ang="0">
                  <a:pos x="800458250" y="1463559214"/>
                </a:cxn>
                <a:cxn ang="0">
                  <a:pos x="640368106" y="1666828614"/>
                </a:cxn>
                <a:cxn ang="0">
                  <a:pos x="1334092289" y="1666828614"/>
                </a:cxn>
                <a:cxn ang="0">
                  <a:pos x="1013912002" y="1910758670"/>
                </a:cxn>
                <a:cxn ang="0">
                  <a:pos x="1440819051" y="2073374191"/>
                </a:cxn>
                <a:cxn ang="0">
                  <a:pos x="1761006643" y="2147483647"/>
                </a:cxn>
                <a:cxn ang="0">
                  <a:pos x="2147483647" y="2147483647"/>
                </a:cxn>
                <a:cxn ang="0">
                  <a:pos x="2147483647" y="1951412550"/>
                </a:cxn>
                <a:cxn ang="0">
                  <a:pos x="2147483647" y="1422905333"/>
                </a:cxn>
              </a:cxnLst>
              <a:rect l="txL" t="txT" r="txR" b="txB"/>
              <a:pathLst>
                <a:path w="98" h="62">
                  <a:moveTo>
                    <a:pt x="97" y="35"/>
                  </a:moveTo>
                  <a:cubicBezTo>
                    <a:pt x="97" y="35"/>
                    <a:pt x="92" y="21"/>
                    <a:pt x="90" y="21"/>
                  </a:cubicBezTo>
                  <a:cubicBezTo>
                    <a:pt x="86" y="18"/>
                    <a:pt x="97" y="12"/>
                    <a:pt x="91" y="10"/>
                  </a:cubicBezTo>
                  <a:cubicBezTo>
                    <a:pt x="90" y="9"/>
                    <a:pt x="86" y="8"/>
                    <a:pt x="89" y="4"/>
                  </a:cubicBezTo>
                  <a:cubicBezTo>
                    <a:pt x="88" y="2"/>
                    <a:pt x="80" y="1"/>
                    <a:pt x="77" y="5"/>
                  </a:cubicBezTo>
                  <a:cubicBezTo>
                    <a:pt x="74" y="8"/>
                    <a:pt x="71" y="10"/>
                    <a:pt x="71" y="8"/>
                  </a:cubicBezTo>
                  <a:cubicBezTo>
                    <a:pt x="71" y="0"/>
                    <a:pt x="65" y="7"/>
                    <a:pt x="66" y="11"/>
                  </a:cubicBezTo>
                  <a:cubicBezTo>
                    <a:pt x="66" y="15"/>
                    <a:pt x="61" y="12"/>
                    <a:pt x="61" y="10"/>
                  </a:cubicBezTo>
                  <a:cubicBezTo>
                    <a:pt x="62" y="8"/>
                    <a:pt x="59" y="7"/>
                    <a:pt x="57" y="9"/>
                  </a:cubicBezTo>
                  <a:cubicBezTo>
                    <a:pt x="54" y="14"/>
                    <a:pt x="53" y="12"/>
                    <a:pt x="50" y="8"/>
                  </a:cubicBezTo>
                  <a:cubicBezTo>
                    <a:pt x="47" y="3"/>
                    <a:pt x="41" y="4"/>
                    <a:pt x="42" y="7"/>
                  </a:cubicBezTo>
                  <a:cubicBezTo>
                    <a:pt x="42" y="9"/>
                    <a:pt x="38" y="8"/>
                    <a:pt x="41" y="13"/>
                  </a:cubicBezTo>
                  <a:cubicBezTo>
                    <a:pt x="42" y="15"/>
                    <a:pt x="41" y="17"/>
                    <a:pt x="35" y="15"/>
                  </a:cubicBezTo>
                  <a:cubicBezTo>
                    <a:pt x="32" y="14"/>
                    <a:pt x="29" y="14"/>
                    <a:pt x="28" y="17"/>
                  </a:cubicBezTo>
                  <a:cubicBezTo>
                    <a:pt x="27" y="20"/>
                    <a:pt x="22" y="18"/>
                    <a:pt x="21" y="22"/>
                  </a:cubicBezTo>
                  <a:cubicBezTo>
                    <a:pt x="20" y="24"/>
                    <a:pt x="27" y="25"/>
                    <a:pt x="22" y="26"/>
                  </a:cubicBezTo>
                  <a:cubicBezTo>
                    <a:pt x="18" y="26"/>
                    <a:pt x="17" y="27"/>
                    <a:pt x="9" y="34"/>
                  </a:cubicBezTo>
                  <a:cubicBezTo>
                    <a:pt x="9" y="34"/>
                    <a:pt x="9" y="34"/>
                    <a:pt x="9" y="34"/>
                  </a:cubicBezTo>
                  <a:cubicBezTo>
                    <a:pt x="5" y="37"/>
                    <a:pt x="3" y="38"/>
                    <a:pt x="0" y="40"/>
                  </a:cubicBezTo>
                  <a:cubicBezTo>
                    <a:pt x="2" y="41"/>
                    <a:pt x="9" y="37"/>
                    <a:pt x="15" y="36"/>
                  </a:cubicBezTo>
                  <a:cubicBezTo>
                    <a:pt x="19" y="34"/>
                    <a:pt x="10" y="40"/>
                    <a:pt x="12" y="41"/>
                  </a:cubicBezTo>
                  <a:cubicBezTo>
                    <a:pt x="12" y="44"/>
                    <a:pt x="19" y="40"/>
                    <a:pt x="25" y="41"/>
                  </a:cubicBezTo>
                  <a:cubicBezTo>
                    <a:pt x="33" y="44"/>
                    <a:pt x="20" y="44"/>
                    <a:pt x="19" y="47"/>
                  </a:cubicBezTo>
                  <a:cubicBezTo>
                    <a:pt x="18" y="49"/>
                    <a:pt x="24" y="52"/>
                    <a:pt x="27" y="51"/>
                  </a:cubicBezTo>
                  <a:cubicBezTo>
                    <a:pt x="28" y="55"/>
                    <a:pt x="30" y="56"/>
                    <a:pt x="33" y="54"/>
                  </a:cubicBezTo>
                  <a:cubicBezTo>
                    <a:pt x="39" y="61"/>
                    <a:pt x="60" y="57"/>
                    <a:pt x="67" y="59"/>
                  </a:cubicBezTo>
                  <a:cubicBezTo>
                    <a:pt x="79" y="62"/>
                    <a:pt x="93" y="60"/>
                    <a:pt x="98" y="48"/>
                  </a:cubicBezTo>
                  <a:cubicBezTo>
                    <a:pt x="98" y="47"/>
                    <a:pt x="96" y="36"/>
                    <a:pt x="97" y="35"/>
                  </a:cubicBezTo>
                  <a:close/>
                </a:path>
              </a:pathLst>
            </a:custGeom>
            <a:solidFill>
              <a:srgbClr val="FC97A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26" name="Freeform 396"/>
            <p:cNvSpPr/>
            <p:nvPr/>
          </p:nvSpPr>
          <p:spPr>
            <a:xfrm flipH="1">
              <a:off x="7450011" y="1805833"/>
              <a:ext cx="80230" cy="107569"/>
            </a:xfrm>
            <a:custGeom>
              <a:avLst/>
              <a:gdLst>
                <a:gd name="txL" fmla="*/ 0 w 11"/>
                <a:gd name="txT" fmla="*/ 0 h 17"/>
                <a:gd name="txR" fmla="*/ 11 w 11"/>
                <a:gd name="txB" fmla="*/ 17 h 17"/>
              </a:gdLst>
              <a:ahLst/>
              <a:cxnLst>
                <a:cxn ang="0">
                  <a:pos x="585168470" y="0"/>
                </a:cxn>
                <a:cxn ang="0">
                  <a:pos x="372376589" y="640611271"/>
                </a:cxn>
                <a:cxn ang="0">
                  <a:pos x="585168470" y="0"/>
                </a:cxn>
              </a:cxnLst>
              <a:rect l="txL" t="txT" r="txR" b="txB"/>
              <a:pathLst>
                <a:path w="11" h="17">
                  <a:moveTo>
                    <a:pt x="11" y="0"/>
                  </a:moveTo>
                  <a:cubicBezTo>
                    <a:pt x="0" y="1"/>
                    <a:pt x="6" y="14"/>
                    <a:pt x="7" y="16"/>
                  </a:cubicBezTo>
                  <a:cubicBezTo>
                    <a:pt x="7" y="17"/>
                    <a:pt x="9" y="4"/>
                    <a:pt x="11" y="0"/>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27" name="Freeform 397"/>
            <p:cNvSpPr/>
            <p:nvPr/>
          </p:nvSpPr>
          <p:spPr>
            <a:xfrm flipH="1">
              <a:off x="8492996" y="2104337"/>
              <a:ext cx="108001" cy="172111"/>
            </a:xfrm>
            <a:custGeom>
              <a:avLst/>
              <a:gdLst>
                <a:gd name="txL" fmla="*/ 0 w 15"/>
                <a:gd name="txT" fmla="*/ 0 h 27"/>
                <a:gd name="txR" fmla="*/ 15 w 15"/>
                <a:gd name="txB" fmla="*/ 27 h 27"/>
              </a:gdLst>
              <a:ahLst/>
              <a:cxnLst>
                <a:cxn ang="0">
                  <a:pos x="725773960" y="0"/>
                </a:cxn>
                <a:cxn ang="0">
                  <a:pos x="207361924" y="121899225"/>
                </a:cxn>
                <a:cxn ang="0">
                  <a:pos x="155521457" y="446972340"/>
                </a:cxn>
                <a:cxn ang="0">
                  <a:pos x="311042913" y="731414372"/>
                </a:cxn>
                <a:cxn ang="0">
                  <a:pos x="362883380" y="975219296"/>
                </a:cxn>
                <a:cxn ang="0">
                  <a:pos x="725773960" y="0"/>
                </a:cxn>
              </a:cxnLst>
              <a:rect l="txL" t="txT" r="txR" b="txB"/>
              <a:pathLst>
                <a:path w="15" h="27">
                  <a:moveTo>
                    <a:pt x="14" y="0"/>
                  </a:moveTo>
                  <a:cubicBezTo>
                    <a:pt x="12" y="1"/>
                    <a:pt x="7" y="0"/>
                    <a:pt x="4" y="3"/>
                  </a:cubicBezTo>
                  <a:cubicBezTo>
                    <a:pt x="8" y="6"/>
                    <a:pt x="0" y="10"/>
                    <a:pt x="3" y="11"/>
                  </a:cubicBezTo>
                  <a:cubicBezTo>
                    <a:pt x="6" y="12"/>
                    <a:pt x="7" y="17"/>
                    <a:pt x="6" y="18"/>
                  </a:cubicBezTo>
                  <a:cubicBezTo>
                    <a:pt x="2" y="18"/>
                    <a:pt x="4" y="23"/>
                    <a:pt x="7" y="24"/>
                  </a:cubicBezTo>
                  <a:cubicBezTo>
                    <a:pt x="15" y="27"/>
                    <a:pt x="14" y="0"/>
                    <a:pt x="14" y="0"/>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28" name="Freeform 398"/>
            <p:cNvSpPr/>
            <p:nvPr/>
          </p:nvSpPr>
          <p:spPr>
            <a:xfrm flipH="1">
              <a:off x="8492996" y="2104337"/>
              <a:ext cx="108001" cy="172111"/>
            </a:xfrm>
            <a:custGeom>
              <a:avLst/>
              <a:gdLst>
                <a:gd name="txL" fmla="*/ 0 w 15"/>
                <a:gd name="txT" fmla="*/ 0 h 27"/>
                <a:gd name="txR" fmla="*/ 15 w 15"/>
                <a:gd name="txB" fmla="*/ 27 h 27"/>
              </a:gdLst>
              <a:ahLst/>
              <a:cxnLst>
                <a:cxn ang="0">
                  <a:pos x="725773960" y="0"/>
                </a:cxn>
                <a:cxn ang="0">
                  <a:pos x="259202447" y="121899225"/>
                </a:cxn>
                <a:cxn ang="0">
                  <a:pos x="207361924" y="446972340"/>
                </a:cxn>
                <a:cxn ang="0">
                  <a:pos x="362883380" y="731414372"/>
                </a:cxn>
                <a:cxn ang="0">
                  <a:pos x="362883380" y="975219296"/>
                </a:cxn>
                <a:cxn ang="0">
                  <a:pos x="725773960" y="0"/>
                </a:cxn>
              </a:cxnLst>
              <a:rect l="txL" t="txT" r="txR" b="txB"/>
              <a:pathLst>
                <a:path w="15" h="27">
                  <a:moveTo>
                    <a:pt x="14" y="0"/>
                  </a:moveTo>
                  <a:cubicBezTo>
                    <a:pt x="12" y="1"/>
                    <a:pt x="7" y="0"/>
                    <a:pt x="5" y="3"/>
                  </a:cubicBezTo>
                  <a:cubicBezTo>
                    <a:pt x="9" y="6"/>
                    <a:pt x="0" y="10"/>
                    <a:pt x="4" y="11"/>
                  </a:cubicBezTo>
                  <a:cubicBezTo>
                    <a:pt x="7" y="12"/>
                    <a:pt x="9" y="18"/>
                    <a:pt x="7" y="18"/>
                  </a:cubicBezTo>
                  <a:cubicBezTo>
                    <a:pt x="3" y="18"/>
                    <a:pt x="4" y="23"/>
                    <a:pt x="7" y="24"/>
                  </a:cubicBezTo>
                  <a:cubicBezTo>
                    <a:pt x="15" y="27"/>
                    <a:pt x="14" y="0"/>
                    <a:pt x="14" y="0"/>
                  </a:cubicBezTo>
                  <a:close/>
                </a:path>
              </a:pathLst>
            </a:custGeom>
            <a:solidFill>
              <a:srgbClr val="F7819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29" name="Freeform 399"/>
            <p:cNvSpPr/>
            <p:nvPr/>
          </p:nvSpPr>
          <p:spPr>
            <a:xfrm flipH="1">
              <a:off x="8326365" y="2066688"/>
              <a:ext cx="240689" cy="220517"/>
            </a:xfrm>
            <a:custGeom>
              <a:avLst/>
              <a:gdLst>
                <a:gd name="txL" fmla="*/ 0 w 33"/>
                <a:gd name="txT" fmla="*/ 0 h 35"/>
                <a:gd name="txR" fmla="*/ 33 w 33"/>
                <a:gd name="txB" fmla="*/ 35 h 35"/>
              </a:gdLst>
              <a:ahLst/>
              <a:cxnLst>
                <a:cxn ang="0">
                  <a:pos x="212783622" y="119085478"/>
                </a:cxn>
                <a:cxn ang="0">
                  <a:pos x="212783622" y="277870299"/>
                </a:cxn>
                <a:cxn ang="0">
                  <a:pos x="212783622" y="595439941"/>
                </a:cxn>
                <a:cxn ang="0">
                  <a:pos x="265983217" y="913009681"/>
                </a:cxn>
                <a:cxn ang="0">
                  <a:pos x="106391811" y="1190886182"/>
                </a:cxn>
                <a:cxn ang="0">
                  <a:pos x="1170324650" y="595439941"/>
                </a:cxn>
                <a:cxn ang="0">
                  <a:pos x="212783622" y="119085478"/>
                </a:cxn>
              </a:cxnLst>
              <a:rect l="txL" t="txT" r="txR" b="txB"/>
              <a:pathLst>
                <a:path w="33" h="35">
                  <a:moveTo>
                    <a:pt x="4" y="3"/>
                  </a:moveTo>
                  <a:cubicBezTo>
                    <a:pt x="4" y="3"/>
                    <a:pt x="0" y="5"/>
                    <a:pt x="4" y="7"/>
                  </a:cubicBezTo>
                  <a:cubicBezTo>
                    <a:pt x="7" y="9"/>
                    <a:pt x="7" y="12"/>
                    <a:pt x="4" y="15"/>
                  </a:cubicBezTo>
                  <a:cubicBezTo>
                    <a:pt x="1" y="17"/>
                    <a:pt x="8" y="20"/>
                    <a:pt x="5" y="23"/>
                  </a:cubicBezTo>
                  <a:cubicBezTo>
                    <a:pt x="2" y="26"/>
                    <a:pt x="6" y="31"/>
                    <a:pt x="2" y="30"/>
                  </a:cubicBezTo>
                  <a:cubicBezTo>
                    <a:pt x="7" y="35"/>
                    <a:pt x="11" y="20"/>
                    <a:pt x="22" y="15"/>
                  </a:cubicBezTo>
                  <a:cubicBezTo>
                    <a:pt x="33" y="12"/>
                    <a:pt x="10" y="0"/>
                    <a:pt x="4" y="3"/>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30" name="Freeform 400"/>
            <p:cNvSpPr/>
            <p:nvPr/>
          </p:nvSpPr>
          <p:spPr>
            <a:xfrm flipH="1">
              <a:off x="8310937" y="2066688"/>
              <a:ext cx="246860" cy="220517"/>
            </a:xfrm>
            <a:custGeom>
              <a:avLst/>
              <a:gdLst>
                <a:gd name="txL" fmla="*/ 0 w 34"/>
                <a:gd name="txT" fmla="*/ 0 h 35"/>
                <a:gd name="txR" fmla="*/ 34 w 34"/>
                <a:gd name="txB" fmla="*/ 35 h 35"/>
              </a:gdLst>
              <a:ahLst/>
              <a:cxnLst>
                <a:cxn ang="0">
                  <a:pos x="158150119" y="119085478"/>
                </a:cxn>
                <a:cxn ang="0">
                  <a:pos x="158150119" y="277870299"/>
                </a:cxn>
                <a:cxn ang="0">
                  <a:pos x="158150119" y="595439941"/>
                </a:cxn>
                <a:cxn ang="0">
                  <a:pos x="210861966" y="913009681"/>
                </a:cxn>
                <a:cxn ang="0">
                  <a:pos x="52719122" y="1190886182"/>
                </a:cxn>
                <a:cxn ang="0">
                  <a:pos x="1212474581" y="635139284"/>
                </a:cxn>
                <a:cxn ang="0">
                  <a:pos x="158150119" y="119085478"/>
                </a:cxn>
              </a:cxnLst>
              <a:rect l="txL" t="txT" r="txR" b="txB"/>
              <a:pathLst>
                <a:path w="34" h="35">
                  <a:moveTo>
                    <a:pt x="3" y="3"/>
                  </a:moveTo>
                  <a:cubicBezTo>
                    <a:pt x="3" y="3"/>
                    <a:pt x="0" y="6"/>
                    <a:pt x="3" y="7"/>
                  </a:cubicBezTo>
                  <a:cubicBezTo>
                    <a:pt x="7" y="9"/>
                    <a:pt x="7" y="12"/>
                    <a:pt x="3" y="15"/>
                  </a:cubicBezTo>
                  <a:cubicBezTo>
                    <a:pt x="0" y="17"/>
                    <a:pt x="8" y="20"/>
                    <a:pt x="4" y="23"/>
                  </a:cubicBezTo>
                  <a:cubicBezTo>
                    <a:pt x="1" y="26"/>
                    <a:pt x="5" y="31"/>
                    <a:pt x="1" y="30"/>
                  </a:cubicBezTo>
                  <a:cubicBezTo>
                    <a:pt x="6" y="35"/>
                    <a:pt x="12" y="20"/>
                    <a:pt x="23" y="16"/>
                  </a:cubicBezTo>
                  <a:cubicBezTo>
                    <a:pt x="34" y="13"/>
                    <a:pt x="9" y="0"/>
                    <a:pt x="3" y="3"/>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31" name="Freeform 401"/>
            <p:cNvSpPr/>
            <p:nvPr/>
          </p:nvSpPr>
          <p:spPr>
            <a:xfrm flipH="1">
              <a:off x="8128877" y="2160811"/>
              <a:ext cx="370290" cy="153286"/>
            </a:xfrm>
            <a:custGeom>
              <a:avLst/>
              <a:gdLst>
                <a:gd name="txL" fmla="*/ 0 w 51"/>
                <a:gd name="txT" fmla="*/ 0 h 24"/>
                <a:gd name="txR" fmla="*/ 51 w 51"/>
                <a:gd name="txB" fmla="*/ 24 h 24"/>
              </a:gdLst>
              <a:ahLst/>
              <a:cxnLst>
                <a:cxn ang="0">
                  <a:pos x="2147483647" y="530305722"/>
                </a:cxn>
                <a:cxn ang="0">
                  <a:pos x="2147483647" y="734271841"/>
                </a:cxn>
                <a:cxn ang="0">
                  <a:pos x="2147483647" y="734271841"/>
                </a:cxn>
                <a:cxn ang="0">
                  <a:pos x="2147483647" y="815851901"/>
                </a:cxn>
                <a:cxn ang="0">
                  <a:pos x="2108649354" y="652685393"/>
                </a:cxn>
                <a:cxn ang="0">
                  <a:pos x="369012140" y="122379721"/>
                </a:cxn>
                <a:cxn ang="0">
                  <a:pos x="210861997" y="203966169"/>
                </a:cxn>
                <a:cxn ang="0">
                  <a:pos x="369012140" y="0"/>
                </a:cxn>
                <a:cxn ang="0">
                  <a:pos x="2147483647" y="530305722"/>
                </a:cxn>
              </a:cxnLst>
              <a:rect l="txL" t="txT" r="txR" b="txB"/>
              <a:pathLst>
                <a:path w="51" h="24">
                  <a:moveTo>
                    <a:pt x="51" y="13"/>
                  </a:moveTo>
                  <a:cubicBezTo>
                    <a:pt x="50" y="13"/>
                    <a:pt x="49" y="18"/>
                    <a:pt x="48" y="18"/>
                  </a:cubicBezTo>
                  <a:cubicBezTo>
                    <a:pt x="48" y="18"/>
                    <a:pt x="47" y="18"/>
                    <a:pt x="47" y="18"/>
                  </a:cubicBezTo>
                  <a:cubicBezTo>
                    <a:pt x="47" y="19"/>
                    <a:pt x="46" y="19"/>
                    <a:pt x="47" y="20"/>
                  </a:cubicBezTo>
                  <a:cubicBezTo>
                    <a:pt x="41" y="24"/>
                    <a:pt x="40" y="18"/>
                    <a:pt x="40" y="16"/>
                  </a:cubicBezTo>
                  <a:cubicBezTo>
                    <a:pt x="41" y="11"/>
                    <a:pt x="11" y="5"/>
                    <a:pt x="7" y="3"/>
                  </a:cubicBezTo>
                  <a:cubicBezTo>
                    <a:pt x="7" y="3"/>
                    <a:pt x="5" y="4"/>
                    <a:pt x="4" y="5"/>
                  </a:cubicBezTo>
                  <a:cubicBezTo>
                    <a:pt x="0" y="2"/>
                    <a:pt x="4" y="0"/>
                    <a:pt x="7" y="0"/>
                  </a:cubicBezTo>
                  <a:cubicBezTo>
                    <a:pt x="22" y="0"/>
                    <a:pt x="51" y="13"/>
                    <a:pt x="51" y="13"/>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32" name="Freeform 402"/>
            <p:cNvSpPr/>
            <p:nvPr/>
          </p:nvSpPr>
          <p:spPr>
            <a:xfrm flipH="1">
              <a:off x="7493212" y="1684817"/>
              <a:ext cx="1021385" cy="344221"/>
            </a:xfrm>
            <a:custGeom>
              <a:avLst/>
              <a:gdLst>
                <a:gd name="txL" fmla="*/ 0 w 140"/>
                <a:gd name="txT" fmla="*/ 0 h 54"/>
                <a:gd name="txR" fmla="*/ 140 w 140"/>
                <a:gd name="txB" fmla="*/ 54 h 54"/>
              </a:gdLst>
              <a:ahLst/>
              <a:cxnLst>
                <a:cxn ang="0">
                  <a:pos x="2147483647" y="0"/>
                </a:cxn>
                <a:cxn ang="0">
                  <a:pos x="2147483647" y="406340126"/>
                </a:cxn>
                <a:cxn ang="0">
                  <a:pos x="2147483647" y="121898871"/>
                </a:cxn>
                <a:cxn ang="0">
                  <a:pos x="2147483647" y="446971041"/>
                </a:cxn>
                <a:cxn ang="0">
                  <a:pos x="2147483647" y="40630828"/>
                </a:cxn>
                <a:cxn ang="0">
                  <a:pos x="2147483647" y="487608231"/>
                </a:cxn>
                <a:cxn ang="0">
                  <a:pos x="2147483647" y="325072121"/>
                </a:cxn>
                <a:cxn ang="0">
                  <a:pos x="1490324547" y="1462818120"/>
                </a:cxn>
                <a:cxn ang="0">
                  <a:pos x="0" y="1503448936"/>
                </a:cxn>
                <a:cxn ang="0">
                  <a:pos x="266129155" y="1950420176"/>
                </a:cxn>
                <a:cxn ang="0">
                  <a:pos x="1809682314" y="1909789361"/>
                </a:cxn>
                <a:cxn ang="0">
                  <a:pos x="2147483647" y="812673878"/>
                </a:cxn>
                <a:cxn ang="0">
                  <a:pos x="2147483647" y="0"/>
                </a:cxn>
              </a:cxnLst>
              <a:rect l="txL" t="txT" r="txR" b="txB"/>
              <a:pathLst>
                <a:path w="140" h="54">
                  <a:moveTo>
                    <a:pt x="119" y="0"/>
                  </a:moveTo>
                  <a:cubicBezTo>
                    <a:pt x="118" y="5"/>
                    <a:pt x="118" y="4"/>
                    <a:pt x="116" y="10"/>
                  </a:cubicBezTo>
                  <a:cubicBezTo>
                    <a:pt x="113" y="17"/>
                    <a:pt x="103" y="7"/>
                    <a:pt x="101" y="3"/>
                  </a:cubicBezTo>
                  <a:cubicBezTo>
                    <a:pt x="100" y="4"/>
                    <a:pt x="99" y="10"/>
                    <a:pt x="97" y="11"/>
                  </a:cubicBezTo>
                  <a:cubicBezTo>
                    <a:pt x="96" y="10"/>
                    <a:pt x="80" y="1"/>
                    <a:pt x="79" y="1"/>
                  </a:cubicBezTo>
                  <a:cubicBezTo>
                    <a:pt x="79" y="11"/>
                    <a:pt x="65" y="16"/>
                    <a:pt x="62" y="12"/>
                  </a:cubicBezTo>
                  <a:cubicBezTo>
                    <a:pt x="58" y="8"/>
                    <a:pt x="56" y="11"/>
                    <a:pt x="54" y="8"/>
                  </a:cubicBezTo>
                  <a:cubicBezTo>
                    <a:pt x="55" y="20"/>
                    <a:pt x="38" y="34"/>
                    <a:pt x="28" y="36"/>
                  </a:cubicBezTo>
                  <a:cubicBezTo>
                    <a:pt x="24" y="37"/>
                    <a:pt x="9" y="39"/>
                    <a:pt x="0" y="37"/>
                  </a:cubicBezTo>
                  <a:cubicBezTo>
                    <a:pt x="4" y="42"/>
                    <a:pt x="0" y="42"/>
                    <a:pt x="5" y="48"/>
                  </a:cubicBezTo>
                  <a:cubicBezTo>
                    <a:pt x="9" y="46"/>
                    <a:pt x="20" y="54"/>
                    <a:pt x="34" y="47"/>
                  </a:cubicBezTo>
                  <a:cubicBezTo>
                    <a:pt x="55" y="38"/>
                    <a:pt x="74" y="19"/>
                    <a:pt x="93" y="20"/>
                  </a:cubicBezTo>
                  <a:cubicBezTo>
                    <a:pt x="104" y="21"/>
                    <a:pt x="140" y="17"/>
                    <a:pt x="119" y="0"/>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33" name="Freeform 403"/>
            <p:cNvSpPr/>
            <p:nvPr/>
          </p:nvSpPr>
          <p:spPr>
            <a:xfrm flipH="1">
              <a:off x="7428411" y="1647168"/>
              <a:ext cx="1150986" cy="494818"/>
            </a:xfrm>
            <a:custGeom>
              <a:avLst/>
              <a:gdLst>
                <a:gd name="txL" fmla="*/ 0 w 158"/>
                <a:gd name="txT" fmla="*/ 0 h 78"/>
                <a:gd name="txR" fmla="*/ 158 w 158"/>
                <a:gd name="txB" fmla="*/ 78 h 78"/>
              </a:gdLst>
              <a:ahLst/>
              <a:cxnLst>
                <a:cxn ang="0">
                  <a:pos x="2147483647" y="1448788871"/>
                </a:cxn>
                <a:cxn ang="0">
                  <a:pos x="2147483647" y="1247562963"/>
                </a:cxn>
                <a:cxn ang="0">
                  <a:pos x="2147483647" y="965859379"/>
                </a:cxn>
                <a:cxn ang="0">
                  <a:pos x="2147483647" y="684149254"/>
                </a:cxn>
                <a:cxn ang="0">
                  <a:pos x="2147483647" y="442684508"/>
                </a:cxn>
                <a:cxn ang="0">
                  <a:pos x="2147483647" y="241464845"/>
                </a:cxn>
                <a:cxn ang="0">
                  <a:pos x="2147483647" y="563413709"/>
                </a:cxn>
                <a:cxn ang="0">
                  <a:pos x="2147483647" y="603658891"/>
                </a:cxn>
                <a:cxn ang="0">
                  <a:pos x="2147483647" y="402439227"/>
                </a:cxn>
                <a:cxn ang="0">
                  <a:pos x="2147483647" y="482929690"/>
                </a:cxn>
                <a:cxn ang="0">
                  <a:pos x="2147483647" y="563413709"/>
                </a:cxn>
                <a:cxn ang="0">
                  <a:pos x="2147483647" y="321955208"/>
                </a:cxn>
                <a:cxn ang="0">
                  <a:pos x="2147483647" y="241464845"/>
                </a:cxn>
                <a:cxn ang="0">
                  <a:pos x="2147483647" y="321955208"/>
                </a:cxn>
                <a:cxn ang="0">
                  <a:pos x="2147483647" y="523174871"/>
                </a:cxn>
                <a:cxn ang="0">
                  <a:pos x="2147483647" y="402439227"/>
                </a:cxn>
                <a:cxn ang="0">
                  <a:pos x="2147483647" y="523174871"/>
                </a:cxn>
                <a:cxn ang="0">
                  <a:pos x="2147483647" y="603658891"/>
                </a:cxn>
                <a:cxn ang="0">
                  <a:pos x="2147483647" y="684149254"/>
                </a:cxn>
                <a:cxn ang="0">
                  <a:pos x="2147483647" y="563413709"/>
                </a:cxn>
                <a:cxn ang="0">
                  <a:pos x="2147483647" y="845123835"/>
                </a:cxn>
                <a:cxn ang="0">
                  <a:pos x="2147483647" y="1006098217"/>
                </a:cxn>
                <a:cxn ang="0">
                  <a:pos x="2147483647" y="1126833762"/>
                </a:cxn>
                <a:cxn ang="0">
                  <a:pos x="2147483647" y="1287808144"/>
                </a:cxn>
                <a:cxn ang="0">
                  <a:pos x="2016549458" y="1609763253"/>
                </a:cxn>
                <a:cxn ang="0">
                  <a:pos x="1857348760" y="1851228395"/>
                </a:cxn>
                <a:cxn ang="0">
                  <a:pos x="1857348760" y="2012202778"/>
                </a:cxn>
                <a:cxn ang="0">
                  <a:pos x="1008278371" y="1810983214"/>
                </a:cxn>
                <a:cxn ang="0">
                  <a:pos x="849077901" y="1971957596"/>
                </a:cxn>
                <a:cxn ang="0">
                  <a:pos x="689870374" y="1810983214"/>
                </a:cxn>
                <a:cxn ang="0">
                  <a:pos x="477600955" y="1730492851"/>
                </a:cxn>
                <a:cxn ang="0">
                  <a:pos x="371469775" y="1851228395"/>
                </a:cxn>
                <a:cxn ang="0">
                  <a:pos x="159200299" y="2147483647"/>
                </a:cxn>
                <a:cxn ang="0">
                  <a:pos x="371469775" y="2147483647"/>
                </a:cxn>
                <a:cxn ang="0">
                  <a:pos x="636808483" y="2147483647"/>
                </a:cxn>
                <a:cxn ang="0">
                  <a:pos x="2147483647" y="2147483647"/>
                </a:cxn>
                <a:cxn ang="0">
                  <a:pos x="2147483647" y="2147483647"/>
                </a:cxn>
                <a:cxn ang="0">
                  <a:pos x="2147483647" y="1609763253"/>
                </a:cxn>
                <a:cxn ang="0">
                  <a:pos x="2147483647" y="1448788871"/>
                </a:cxn>
              </a:cxnLst>
              <a:rect l="txL" t="txT" r="txR" b="txB"/>
              <a:pathLst>
                <a:path w="158" h="78">
                  <a:moveTo>
                    <a:pt x="150" y="36"/>
                  </a:moveTo>
                  <a:cubicBezTo>
                    <a:pt x="151" y="34"/>
                    <a:pt x="149" y="32"/>
                    <a:pt x="152" y="31"/>
                  </a:cubicBezTo>
                  <a:cubicBezTo>
                    <a:pt x="149" y="26"/>
                    <a:pt x="158" y="26"/>
                    <a:pt x="155" y="24"/>
                  </a:cubicBezTo>
                  <a:cubicBezTo>
                    <a:pt x="150" y="20"/>
                    <a:pt x="154" y="16"/>
                    <a:pt x="149" y="17"/>
                  </a:cubicBezTo>
                  <a:cubicBezTo>
                    <a:pt x="146" y="18"/>
                    <a:pt x="147" y="5"/>
                    <a:pt x="137" y="11"/>
                  </a:cubicBezTo>
                  <a:cubicBezTo>
                    <a:pt x="135" y="8"/>
                    <a:pt x="137" y="1"/>
                    <a:pt x="128" y="6"/>
                  </a:cubicBezTo>
                  <a:cubicBezTo>
                    <a:pt x="126" y="7"/>
                    <a:pt x="132" y="10"/>
                    <a:pt x="125" y="14"/>
                  </a:cubicBezTo>
                  <a:cubicBezTo>
                    <a:pt x="124" y="11"/>
                    <a:pt x="119" y="12"/>
                    <a:pt x="119" y="15"/>
                  </a:cubicBezTo>
                  <a:cubicBezTo>
                    <a:pt x="116" y="13"/>
                    <a:pt x="119" y="10"/>
                    <a:pt x="115" y="10"/>
                  </a:cubicBezTo>
                  <a:cubicBezTo>
                    <a:pt x="113" y="6"/>
                    <a:pt x="107" y="10"/>
                    <a:pt x="111" y="12"/>
                  </a:cubicBezTo>
                  <a:cubicBezTo>
                    <a:pt x="113" y="13"/>
                    <a:pt x="111" y="16"/>
                    <a:pt x="108" y="14"/>
                  </a:cubicBezTo>
                  <a:cubicBezTo>
                    <a:pt x="103" y="12"/>
                    <a:pt x="109" y="7"/>
                    <a:pt x="98" y="8"/>
                  </a:cubicBezTo>
                  <a:cubicBezTo>
                    <a:pt x="99" y="4"/>
                    <a:pt x="91" y="0"/>
                    <a:pt x="92" y="6"/>
                  </a:cubicBezTo>
                  <a:cubicBezTo>
                    <a:pt x="89" y="5"/>
                    <a:pt x="87" y="7"/>
                    <a:pt x="88" y="8"/>
                  </a:cubicBezTo>
                  <a:cubicBezTo>
                    <a:pt x="90" y="13"/>
                    <a:pt x="85" y="8"/>
                    <a:pt x="83" y="13"/>
                  </a:cubicBezTo>
                  <a:cubicBezTo>
                    <a:pt x="80" y="14"/>
                    <a:pt x="79" y="7"/>
                    <a:pt x="77" y="10"/>
                  </a:cubicBezTo>
                  <a:cubicBezTo>
                    <a:pt x="76" y="12"/>
                    <a:pt x="73" y="9"/>
                    <a:pt x="71" y="13"/>
                  </a:cubicBezTo>
                  <a:cubicBezTo>
                    <a:pt x="71" y="14"/>
                    <a:pt x="68" y="13"/>
                    <a:pt x="71" y="15"/>
                  </a:cubicBezTo>
                  <a:cubicBezTo>
                    <a:pt x="69" y="18"/>
                    <a:pt x="68" y="15"/>
                    <a:pt x="66" y="17"/>
                  </a:cubicBezTo>
                  <a:cubicBezTo>
                    <a:pt x="65" y="18"/>
                    <a:pt x="63" y="15"/>
                    <a:pt x="63" y="14"/>
                  </a:cubicBezTo>
                  <a:cubicBezTo>
                    <a:pt x="59" y="16"/>
                    <a:pt x="58" y="19"/>
                    <a:pt x="60" y="21"/>
                  </a:cubicBezTo>
                  <a:cubicBezTo>
                    <a:pt x="56" y="24"/>
                    <a:pt x="53" y="21"/>
                    <a:pt x="52" y="25"/>
                  </a:cubicBezTo>
                  <a:cubicBezTo>
                    <a:pt x="52" y="26"/>
                    <a:pt x="48" y="31"/>
                    <a:pt x="46" y="28"/>
                  </a:cubicBezTo>
                  <a:cubicBezTo>
                    <a:pt x="45" y="28"/>
                    <a:pt x="41" y="27"/>
                    <a:pt x="42" y="32"/>
                  </a:cubicBezTo>
                  <a:cubicBezTo>
                    <a:pt x="38" y="35"/>
                    <a:pt x="36" y="32"/>
                    <a:pt x="38" y="40"/>
                  </a:cubicBezTo>
                  <a:cubicBezTo>
                    <a:pt x="38" y="43"/>
                    <a:pt x="31" y="45"/>
                    <a:pt x="35" y="46"/>
                  </a:cubicBezTo>
                  <a:cubicBezTo>
                    <a:pt x="37" y="47"/>
                    <a:pt x="32" y="48"/>
                    <a:pt x="35" y="50"/>
                  </a:cubicBezTo>
                  <a:cubicBezTo>
                    <a:pt x="27" y="54"/>
                    <a:pt x="28" y="40"/>
                    <a:pt x="19" y="45"/>
                  </a:cubicBezTo>
                  <a:cubicBezTo>
                    <a:pt x="16" y="44"/>
                    <a:pt x="15" y="47"/>
                    <a:pt x="16" y="49"/>
                  </a:cubicBezTo>
                  <a:cubicBezTo>
                    <a:pt x="14" y="50"/>
                    <a:pt x="13" y="50"/>
                    <a:pt x="13" y="45"/>
                  </a:cubicBezTo>
                  <a:cubicBezTo>
                    <a:pt x="13" y="43"/>
                    <a:pt x="11" y="43"/>
                    <a:pt x="9" y="43"/>
                  </a:cubicBezTo>
                  <a:cubicBezTo>
                    <a:pt x="8" y="44"/>
                    <a:pt x="10" y="46"/>
                    <a:pt x="7" y="46"/>
                  </a:cubicBezTo>
                  <a:cubicBezTo>
                    <a:pt x="4" y="46"/>
                    <a:pt x="8" y="51"/>
                    <a:pt x="3" y="54"/>
                  </a:cubicBezTo>
                  <a:cubicBezTo>
                    <a:pt x="0" y="55"/>
                    <a:pt x="4" y="62"/>
                    <a:pt x="7" y="60"/>
                  </a:cubicBezTo>
                  <a:cubicBezTo>
                    <a:pt x="5" y="65"/>
                    <a:pt x="12" y="63"/>
                    <a:pt x="12" y="68"/>
                  </a:cubicBezTo>
                  <a:cubicBezTo>
                    <a:pt x="54" y="78"/>
                    <a:pt x="82" y="42"/>
                    <a:pt x="108" y="54"/>
                  </a:cubicBezTo>
                  <a:cubicBezTo>
                    <a:pt x="137" y="66"/>
                    <a:pt x="148" y="72"/>
                    <a:pt x="155" y="60"/>
                  </a:cubicBezTo>
                  <a:cubicBezTo>
                    <a:pt x="155" y="55"/>
                    <a:pt x="156" y="48"/>
                    <a:pt x="155" y="40"/>
                  </a:cubicBezTo>
                  <a:cubicBezTo>
                    <a:pt x="154" y="37"/>
                    <a:pt x="154" y="35"/>
                    <a:pt x="150" y="36"/>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34" name="Freeform 404"/>
            <p:cNvSpPr/>
            <p:nvPr/>
          </p:nvSpPr>
          <p:spPr>
            <a:xfrm flipH="1">
              <a:off x="7443840" y="1647168"/>
              <a:ext cx="1135557" cy="494818"/>
            </a:xfrm>
            <a:custGeom>
              <a:avLst/>
              <a:gdLst>
                <a:gd name="txL" fmla="*/ 0 w 156"/>
                <a:gd name="txT" fmla="*/ 0 h 78"/>
                <a:gd name="txR" fmla="*/ 156 w 156"/>
                <a:gd name="txB" fmla="*/ 78 h 78"/>
              </a:gdLst>
              <a:ahLst/>
              <a:cxnLst>
                <a:cxn ang="0">
                  <a:pos x="2147483647" y="1489027708"/>
                </a:cxn>
                <a:cxn ang="0">
                  <a:pos x="2147483647" y="1247562963"/>
                </a:cxn>
                <a:cxn ang="0">
                  <a:pos x="2147483647" y="965859379"/>
                </a:cxn>
                <a:cxn ang="0">
                  <a:pos x="2147483647" y="684149254"/>
                </a:cxn>
                <a:cxn ang="0">
                  <a:pos x="2147483647" y="482929690"/>
                </a:cxn>
                <a:cxn ang="0">
                  <a:pos x="2147483647" y="241464845"/>
                </a:cxn>
                <a:cxn ang="0">
                  <a:pos x="2147483647" y="563413709"/>
                </a:cxn>
                <a:cxn ang="0">
                  <a:pos x="2147483647" y="603658891"/>
                </a:cxn>
                <a:cxn ang="0">
                  <a:pos x="2147483647" y="442684508"/>
                </a:cxn>
                <a:cxn ang="0">
                  <a:pos x="2147483647" y="442684508"/>
                </a:cxn>
                <a:cxn ang="0">
                  <a:pos x="2147483647" y="603658891"/>
                </a:cxn>
                <a:cxn ang="0">
                  <a:pos x="2147483647" y="321955208"/>
                </a:cxn>
                <a:cxn ang="0">
                  <a:pos x="2147483647" y="281710026"/>
                </a:cxn>
                <a:cxn ang="0">
                  <a:pos x="2147483647" y="321955208"/>
                </a:cxn>
                <a:cxn ang="0">
                  <a:pos x="2147483647" y="523174871"/>
                </a:cxn>
                <a:cxn ang="0">
                  <a:pos x="2147483647" y="442684508"/>
                </a:cxn>
                <a:cxn ang="0">
                  <a:pos x="2147483647" y="523174871"/>
                </a:cxn>
                <a:cxn ang="0">
                  <a:pos x="2147483647" y="603658891"/>
                </a:cxn>
                <a:cxn ang="0">
                  <a:pos x="2147483647" y="724394435"/>
                </a:cxn>
                <a:cxn ang="0">
                  <a:pos x="2147483647" y="603658891"/>
                </a:cxn>
                <a:cxn ang="0">
                  <a:pos x="2147483647" y="885369016"/>
                </a:cxn>
                <a:cxn ang="0">
                  <a:pos x="2147483647" y="1006098217"/>
                </a:cxn>
                <a:cxn ang="0">
                  <a:pos x="2147483647" y="1126833762"/>
                </a:cxn>
                <a:cxn ang="0">
                  <a:pos x="2147483647" y="1328053326"/>
                </a:cxn>
                <a:cxn ang="0">
                  <a:pos x="2013502826" y="1609763253"/>
                </a:cxn>
                <a:cxn ang="0">
                  <a:pos x="1854539011" y="1851228395"/>
                </a:cxn>
                <a:cxn ang="0">
                  <a:pos x="1854539011" y="2012202778"/>
                </a:cxn>
                <a:cxn ang="0">
                  <a:pos x="1059736773" y="1851228395"/>
                </a:cxn>
                <a:cxn ang="0">
                  <a:pos x="847787826" y="1971957596"/>
                </a:cxn>
                <a:cxn ang="0">
                  <a:pos x="688831746" y="1851228395"/>
                </a:cxn>
                <a:cxn ang="0">
                  <a:pos x="529868386" y="1730492851"/>
                </a:cxn>
                <a:cxn ang="0">
                  <a:pos x="423897553" y="1891473577"/>
                </a:cxn>
                <a:cxn ang="0">
                  <a:pos x="158963416" y="2147483647"/>
                </a:cxn>
                <a:cxn ang="0">
                  <a:pos x="423897553" y="2147483647"/>
                </a:cxn>
                <a:cxn ang="0">
                  <a:pos x="635846386" y="2147483647"/>
                </a:cxn>
                <a:cxn ang="0">
                  <a:pos x="2147483647" y="2147483647"/>
                </a:cxn>
                <a:cxn ang="0">
                  <a:pos x="2147483647" y="2147483647"/>
                </a:cxn>
                <a:cxn ang="0">
                  <a:pos x="2147483647" y="1569518072"/>
                </a:cxn>
                <a:cxn ang="0">
                  <a:pos x="2147483647" y="1489027708"/>
                </a:cxn>
              </a:cxnLst>
              <a:rect l="txL" t="txT" r="txR" b="txB"/>
              <a:pathLst>
                <a:path w="156" h="78">
                  <a:moveTo>
                    <a:pt x="149" y="37"/>
                  </a:moveTo>
                  <a:cubicBezTo>
                    <a:pt x="150" y="34"/>
                    <a:pt x="149" y="31"/>
                    <a:pt x="152" y="31"/>
                  </a:cubicBezTo>
                  <a:cubicBezTo>
                    <a:pt x="147" y="26"/>
                    <a:pt x="156" y="26"/>
                    <a:pt x="154" y="24"/>
                  </a:cubicBezTo>
                  <a:cubicBezTo>
                    <a:pt x="149" y="20"/>
                    <a:pt x="154" y="16"/>
                    <a:pt x="149" y="17"/>
                  </a:cubicBezTo>
                  <a:cubicBezTo>
                    <a:pt x="146" y="18"/>
                    <a:pt x="146" y="7"/>
                    <a:pt x="136" y="12"/>
                  </a:cubicBezTo>
                  <a:cubicBezTo>
                    <a:pt x="134" y="9"/>
                    <a:pt x="137" y="1"/>
                    <a:pt x="129" y="6"/>
                  </a:cubicBezTo>
                  <a:cubicBezTo>
                    <a:pt x="126" y="8"/>
                    <a:pt x="133" y="12"/>
                    <a:pt x="125" y="14"/>
                  </a:cubicBezTo>
                  <a:cubicBezTo>
                    <a:pt x="124" y="11"/>
                    <a:pt x="119" y="13"/>
                    <a:pt x="119" y="15"/>
                  </a:cubicBezTo>
                  <a:cubicBezTo>
                    <a:pt x="116" y="14"/>
                    <a:pt x="118" y="10"/>
                    <a:pt x="114" y="11"/>
                  </a:cubicBezTo>
                  <a:cubicBezTo>
                    <a:pt x="113" y="6"/>
                    <a:pt x="108" y="10"/>
                    <a:pt x="112" y="11"/>
                  </a:cubicBezTo>
                  <a:cubicBezTo>
                    <a:pt x="115" y="13"/>
                    <a:pt x="111" y="16"/>
                    <a:pt x="108" y="15"/>
                  </a:cubicBezTo>
                  <a:cubicBezTo>
                    <a:pt x="103" y="13"/>
                    <a:pt x="108" y="7"/>
                    <a:pt x="97" y="8"/>
                  </a:cubicBezTo>
                  <a:cubicBezTo>
                    <a:pt x="98" y="4"/>
                    <a:pt x="91" y="0"/>
                    <a:pt x="92" y="7"/>
                  </a:cubicBezTo>
                  <a:cubicBezTo>
                    <a:pt x="89" y="5"/>
                    <a:pt x="88" y="7"/>
                    <a:pt x="88" y="8"/>
                  </a:cubicBezTo>
                  <a:cubicBezTo>
                    <a:pt x="91" y="13"/>
                    <a:pt x="85" y="9"/>
                    <a:pt x="83" y="13"/>
                  </a:cubicBezTo>
                  <a:cubicBezTo>
                    <a:pt x="81" y="14"/>
                    <a:pt x="79" y="7"/>
                    <a:pt x="77" y="11"/>
                  </a:cubicBezTo>
                  <a:cubicBezTo>
                    <a:pt x="76" y="13"/>
                    <a:pt x="73" y="9"/>
                    <a:pt x="71" y="13"/>
                  </a:cubicBezTo>
                  <a:cubicBezTo>
                    <a:pt x="72" y="14"/>
                    <a:pt x="68" y="13"/>
                    <a:pt x="71" y="15"/>
                  </a:cubicBezTo>
                  <a:cubicBezTo>
                    <a:pt x="69" y="18"/>
                    <a:pt x="68" y="15"/>
                    <a:pt x="66" y="18"/>
                  </a:cubicBezTo>
                  <a:cubicBezTo>
                    <a:pt x="65" y="19"/>
                    <a:pt x="63" y="15"/>
                    <a:pt x="63" y="15"/>
                  </a:cubicBezTo>
                  <a:cubicBezTo>
                    <a:pt x="59" y="16"/>
                    <a:pt x="58" y="19"/>
                    <a:pt x="60" y="22"/>
                  </a:cubicBezTo>
                  <a:cubicBezTo>
                    <a:pt x="56" y="24"/>
                    <a:pt x="53" y="21"/>
                    <a:pt x="53" y="25"/>
                  </a:cubicBezTo>
                  <a:cubicBezTo>
                    <a:pt x="52" y="26"/>
                    <a:pt x="48" y="31"/>
                    <a:pt x="46" y="28"/>
                  </a:cubicBezTo>
                  <a:cubicBezTo>
                    <a:pt x="45" y="28"/>
                    <a:pt x="41" y="28"/>
                    <a:pt x="42" y="33"/>
                  </a:cubicBezTo>
                  <a:cubicBezTo>
                    <a:pt x="39" y="36"/>
                    <a:pt x="37" y="32"/>
                    <a:pt x="38" y="40"/>
                  </a:cubicBezTo>
                  <a:cubicBezTo>
                    <a:pt x="39" y="43"/>
                    <a:pt x="32" y="45"/>
                    <a:pt x="35" y="46"/>
                  </a:cubicBezTo>
                  <a:cubicBezTo>
                    <a:pt x="38" y="47"/>
                    <a:pt x="32" y="48"/>
                    <a:pt x="35" y="50"/>
                  </a:cubicBezTo>
                  <a:cubicBezTo>
                    <a:pt x="27" y="56"/>
                    <a:pt x="28" y="41"/>
                    <a:pt x="20" y="46"/>
                  </a:cubicBezTo>
                  <a:cubicBezTo>
                    <a:pt x="16" y="45"/>
                    <a:pt x="15" y="47"/>
                    <a:pt x="16" y="49"/>
                  </a:cubicBezTo>
                  <a:cubicBezTo>
                    <a:pt x="14" y="51"/>
                    <a:pt x="13" y="51"/>
                    <a:pt x="13" y="46"/>
                  </a:cubicBezTo>
                  <a:cubicBezTo>
                    <a:pt x="13" y="44"/>
                    <a:pt x="12" y="44"/>
                    <a:pt x="10" y="43"/>
                  </a:cubicBezTo>
                  <a:cubicBezTo>
                    <a:pt x="9" y="45"/>
                    <a:pt x="11" y="47"/>
                    <a:pt x="8" y="47"/>
                  </a:cubicBezTo>
                  <a:cubicBezTo>
                    <a:pt x="5" y="47"/>
                    <a:pt x="8" y="51"/>
                    <a:pt x="3" y="54"/>
                  </a:cubicBezTo>
                  <a:cubicBezTo>
                    <a:pt x="0" y="55"/>
                    <a:pt x="4" y="62"/>
                    <a:pt x="8" y="59"/>
                  </a:cubicBezTo>
                  <a:cubicBezTo>
                    <a:pt x="5" y="64"/>
                    <a:pt x="12" y="63"/>
                    <a:pt x="12" y="68"/>
                  </a:cubicBezTo>
                  <a:cubicBezTo>
                    <a:pt x="54" y="78"/>
                    <a:pt x="82" y="42"/>
                    <a:pt x="108" y="54"/>
                  </a:cubicBezTo>
                  <a:cubicBezTo>
                    <a:pt x="137" y="66"/>
                    <a:pt x="148" y="72"/>
                    <a:pt x="155" y="60"/>
                  </a:cubicBezTo>
                  <a:cubicBezTo>
                    <a:pt x="155" y="55"/>
                    <a:pt x="156" y="48"/>
                    <a:pt x="154" y="39"/>
                  </a:cubicBezTo>
                  <a:cubicBezTo>
                    <a:pt x="154" y="37"/>
                    <a:pt x="153" y="36"/>
                    <a:pt x="149" y="3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35" name="Freeform 405"/>
            <p:cNvSpPr/>
            <p:nvPr/>
          </p:nvSpPr>
          <p:spPr>
            <a:xfrm flipH="1">
              <a:off x="7878931" y="1899956"/>
              <a:ext cx="678866" cy="190935"/>
            </a:xfrm>
            <a:custGeom>
              <a:avLst/>
              <a:gdLst>
                <a:gd name="txL" fmla="*/ 0 w 93"/>
                <a:gd name="txT" fmla="*/ 0 h 30"/>
                <a:gd name="txR" fmla="*/ 93 w 93"/>
                <a:gd name="txB" fmla="*/ 30 h 30"/>
              </a:gdLst>
              <a:ahLst/>
              <a:cxnLst>
                <a:cxn ang="0">
                  <a:pos x="2078103952" y="1093688529"/>
                </a:cxn>
                <a:cxn ang="0">
                  <a:pos x="905840763" y="1174702229"/>
                </a:cxn>
                <a:cxn ang="0">
                  <a:pos x="319709397" y="891151097"/>
                </a:cxn>
                <a:cxn ang="0">
                  <a:pos x="319709397" y="769633530"/>
                </a:cxn>
                <a:cxn ang="0">
                  <a:pos x="0" y="607606130"/>
                </a:cxn>
                <a:cxn ang="0">
                  <a:pos x="532844167" y="607606130"/>
                </a:cxn>
                <a:cxn ang="0">
                  <a:pos x="1385397616" y="607606130"/>
                </a:cxn>
                <a:cxn ang="0">
                  <a:pos x="2147483647" y="688619830"/>
                </a:cxn>
                <a:cxn ang="0">
                  <a:pos x="2147483647" y="486082398"/>
                </a:cxn>
                <a:cxn ang="0">
                  <a:pos x="2078103952" y="1093688529"/>
                </a:cxn>
              </a:cxnLst>
              <a:rect l="txL" t="txT" r="txR" b="txB"/>
              <a:pathLst>
                <a:path w="93" h="30">
                  <a:moveTo>
                    <a:pt x="39" y="27"/>
                  </a:moveTo>
                  <a:cubicBezTo>
                    <a:pt x="30" y="28"/>
                    <a:pt x="25" y="28"/>
                    <a:pt x="17" y="29"/>
                  </a:cubicBezTo>
                  <a:cubicBezTo>
                    <a:pt x="9" y="30"/>
                    <a:pt x="12" y="24"/>
                    <a:pt x="6" y="22"/>
                  </a:cubicBezTo>
                  <a:cubicBezTo>
                    <a:pt x="4" y="21"/>
                    <a:pt x="5" y="21"/>
                    <a:pt x="6" y="19"/>
                  </a:cubicBezTo>
                  <a:cubicBezTo>
                    <a:pt x="4" y="20"/>
                    <a:pt x="1" y="20"/>
                    <a:pt x="0" y="15"/>
                  </a:cubicBezTo>
                  <a:cubicBezTo>
                    <a:pt x="4" y="13"/>
                    <a:pt x="4" y="17"/>
                    <a:pt x="10" y="15"/>
                  </a:cubicBezTo>
                  <a:cubicBezTo>
                    <a:pt x="17" y="12"/>
                    <a:pt x="17" y="17"/>
                    <a:pt x="26" y="15"/>
                  </a:cubicBezTo>
                  <a:cubicBezTo>
                    <a:pt x="38" y="12"/>
                    <a:pt x="34" y="22"/>
                    <a:pt x="47" y="17"/>
                  </a:cubicBezTo>
                  <a:cubicBezTo>
                    <a:pt x="58" y="13"/>
                    <a:pt x="83" y="0"/>
                    <a:pt x="89" y="12"/>
                  </a:cubicBezTo>
                  <a:cubicBezTo>
                    <a:pt x="93" y="15"/>
                    <a:pt x="41" y="27"/>
                    <a:pt x="39" y="27"/>
                  </a:cubicBezTo>
                  <a:close/>
                </a:path>
              </a:pathLst>
            </a:custGeom>
            <a:solidFill>
              <a:srgbClr val="F78F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36" name="Freeform 406"/>
            <p:cNvSpPr/>
            <p:nvPr/>
          </p:nvSpPr>
          <p:spPr>
            <a:xfrm flipH="1">
              <a:off x="7786358" y="1945673"/>
              <a:ext cx="756010" cy="368424"/>
            </a:xfrm>
            <a:custGeom>
              <a:avLst/>
              <a:gdLst>
                <a:gd name="txL" fmla="*/ 0 w 104"/>
                <a:gd name="txT" fmla="*/ 0 h 58"/>
                <a:gd name="txR" fmla="*/ 104 w 104"/>
                <a:gd name="txB" fmla="*/ 58 h 58"/>
              </a:gdLst>
              <a:ahLst/>
              <a:cxnLst>
                <a:cxn ang="0">
                  <a:pos x="2147483647" y="726297106"/>
                </a:cxn>
                <a:cxn ang="0">
                  <a:pos x="52840736" y="887692383"/>
                </a:cxn>
                <a:cxn ang="0">
                  <a:pos x="475588419" y="1049093813"/>
                </a:cxn>
                <a:cxn ang="0">
                  <a:pos x="317058984" y="1291186430"/>
                </a:cxn>
                <a:cxn ang="0">
                  <a:pos x="528429254" y="1573634169"/>
                </a:cxn>
                <a:cxn ang="0">
                  <a:pos x="634117967" y="1452587861"/>
                </a:cxn>
                <a:cxn ang="0">
                  <a:pos x="792647402" y="1573634169"/>
                </a:cxn>
                <a:cxn ang="0">
                  <a:pos x="1004017786" y="1775384766"/>
                </a:cxn>
                <a:cxn ang="0">
                  <a:pos x="1215395213" y="2017483735"/>
                </a:cxn>
                <a:cxn ang="0">
                  <a:pos x="1479606091" y="1977134966"/>
                </a:cxn>
                <a:cxn ang="0">
                  <a:pos x="1743824240" y="2098181274"/>
                </a:cxn>
                <a:cxn ang="0">
                  <a:pos x="1955194851" y="2017483735"/>
                </a:cxn>
                <a:cxn ang="0">
                  <a:pos x="2147483647" y="2138530044"/>
                </a:cxn>
                <a:cxn ang="0">
                  <a:pos x="2147483647" y="2147483647"/>
                </a:cxn>
                <a:cxn ang="0">
                  <a:pos x="2147483647" y="2138530044"/>
                </a:cxn>
                <a:cxn ang="0">
                  <a:pos x="2147483647" y="1977134966"/>
                </a:cxn>
                <a:cxn ang="0">
                  <a:pos x="2147483647" y="1815733535"/>
                </a:cxn>
                <a:cxn ang="0">
                  <a:pos x="2147483647" y="1815733535"/>
                </a:cxn>
                <a:cxn ang="0">
                  <a:pos x="2147483647" y="1735035996"/>
                </a:cxn>
                <a:cxn ang="0">
                  <a:pos x="2147483647" y="1452587861"/>
                </a:cxn>
                <a:cxn ang="0">
                  <a:pos x="2147483647" y="1331541552"/>
                </a:cxn>
                <a:cxn ang="0">
                  <a:pos x="2147483647" y="1170140122"/>
                </a:cxn>
                <a:cxn ang="0">
                  <a:pos x="2147483647" y="726297106"/>
                </a:cxn>
              </a:cxnLst>
              <a:rect l="txL" t="txT" r="txR" b="txB"/>
              <a:pathLst>
                <a:path w="104" h="58">
                  <a:moveTo>
                    <a:pt x="49" y="18"/>
                  </a:moveTo>
                  <a:cubicBezTo>
                    <a:pt x="24" y="28"/>
                    <a:pt x="15" y="12"/>
                    <a:pt x="1" y="22"/>
                  </a:cubicBezTo>
                  <a:cubicBezTo>
                    <a:pt x="8" y="20"/>
                    <a:pt x="0" y="29"/>
                    <a:pt x="9" y="26"/>
                  </a:cubicBezTo>
                  <a:cubicBezTo>
                    <a:pt x="10" y="29"/>
                    <a:pt x="9" y="32"/>
                    <a:pt x="6" y="32"/>
                  </a:cubicBezTo>
                  <a:cubicBezTo>
                    <a:pt x="7" y="35"/>
                    <a:pt x="6" y="39"/>
                    <a:pt x="10" y="39"/>
                  </a:cubicBezTo>
                  <a:cubicBezTo>
                    <a:pt x="10" y="39"/>
                    <a:pt x="9" y="36"/>
                    <a:pt x="12" y="36"/>
                  </a:cubicBezTo>
                  <a:cubicBezTo>
                    <a:pt x="14" y="36"/>
                    <a:pt x="10" y="40"/>
                    <a:pt x="15" y="39"/>
                  </a:cubicBezTo>
                  <a:cubicBezTo>
                    <a:pt x="14" y="45"/>
                    <a:pt x="18" y="44"/>
                    <a:pt x="19" y="44"/>
                  </a:cubicBezTo>
                  <a:cubicBezTo>
                    <a:pt x="22" y="43"/>
                    <a:pt x="17" y="50"/>
                    <a:pt x="23" y="50"/>
                  </a:cubicBezTo>
                  <a:cubicBezTo>
                    <a:pt x="25" y="54"/>
                    <a:pt x="29" y="51"/>
                    <a:pt x="28" y="49"/>
                  </a:cubicBezTo>
                  <a:cubicBezTo>
                    <a:pt x="29" y="52"/>
                    <a:pt x="32" y="54"/>
                    <a:pt x="33" y="52"/>
                  </a:cubicBezTo>
                  <a:cubicBezTo>
                    <a:pt x="33" y="50"/>
                    <a:pt x="36" y="53"/>
                    <a:pt x="37" y="50"/>
                  </a:cubicBezTo>
                  <a:cubicBezTo>
                    <a:pt x="41" y="57"/>
                    <a:pt x="41" y="51"/>
                    <a:pt x="46" y="53"/>
                  </a:cubicBezTo>
                  <a:cubicBezTo>
                    <a:pt x="46" y="56"/>
                    <a:pt x="51" y="58"/>
                    <a:pt x="53" y="54"/>
                  </a:cubicBezTo>
                  <a:cubicBezTo>
                    <a:pt x="50" y="54"/>
                    <a:pt x="52" y="52"/>
                    <a:pt x="53" y="53"/>
                  </a:cubicBezTo>
                  <a:cubicBezTo>
                    <a:pt x="55" y="53"/>
                    <a:pt x="55" y="51"/>
                    <a:pt x="54" y="49"/>
                  </a:cubicBezTo>
                  <a:cubicBezTo>
                    <a:pt x="58" y="51"/>
                    <a:pt x="57" y="46"/>
                    <a:pt x="59" y="45"/>
                  </a:cubicBezTo>
                  <a:cubicBezTo>
                    <a:pt x="67" y="54"/>
                    <a:pt x="66" y="40"/>
                    <a:pt x="72" y="45"/>
                  </a:cubicBezTo>
                  <a:cubicBezTo>
                    <a:pt x="73" y="46"/>
                    <a:pt x="77" y="46"/>
                    <a:pt x="77" y="43"/>
                  </a:cubicBezTo>
                  <a:cubicBezTo>
                    <a:pt x="85" y="42"/>
                    <a:pt x="78" y="37"/>
                    <a:pt x="84" y="36"/>
                  </a:cubicBezTo>
                  <a:cubicBezTo>
                    <a:pt x="87" y="36"/>
                    <a:pt x="85" y="34"/>
                    <a:pt x="88" y="33"/>
                  </a:cubicBezTo>
                  <a:cubicBezTo>
                    <a:pt x="92" y="31"/>
                    <a:pt x="100" y="32"/>
                    <a:pt x="103" y="29"/>
                  </a:cubicBezTo>
                  <a:cubicBezTo>
                    <a:pt x="104" y="12"/>
                    <a:pt x="91" y="0"/>
                    <a:pt x="49" y="18"/>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37" name="Freeform 407"/>
            <p:cNvSpPr/>
            <p:nvPr/>
          </p:nvSpPr>
          <p:spPr>
            <a:xfrm flipH="1">
              <a:off x="7610470" y="1908023"/>
              <a:ext cx="925726" cy="406074"/>
            </a:xfrm>
            <a:custGeom>
              <a:avLst/>
              <a:gdLst>
                <a:gd name="txL" fmla="*/ 0 w 127"/>
                <a:gd name="txT" fmla="*/ 0 h 64"/>
                <a:gd name="txR" fmla="*/ 127 w 127"/>
                <a:gd name="txB" fmla="*/ 64 h 64"/>
              </a:gdLst>
              <a:ahLst/>
              <a:cxnLst>
                <a:cxn ang="0">
                  <a:pos x="2147483647" y="1086958458"/>
                </a:cxn>
                <a:cxn ang="0">
                  <a:pos x="2147483647" y="684380495"/>
                </a:cxn>
                <a:cxn ang="0">
                  <a:pos x="0" y="1127216869"/>
                </a:cxn>
                <a:cxn ang="0">
                  <a:pos x="425054029" y="1288250513"/>
                </a:cxn>
                <a:cxn ang="0">
                  <a:pos x="318792373" y="1529794633"/>
                </a:cxn>
                <a:cxn ang="0">
                  <a:pos x="478192261" y="1811603907"/>
                </a:cxn>
                <a:cxn ang="0">
                  <a:pos x="584453917" y="1690828674"/>
                </a:cxn>
                <a:cxn ang="0">
                  <a:pos x="743853691" y="1771345496"/>
                </a:cxn>
                <a:cxn ang="0">
                  <a:pos x="956377232" y="2012889617"/>
                </a:cxn>
                <a:cxn ang="0">
                  <a:pos x="1222038663" y="2147483647"/>
                </a:cxn>
                <a:cxn ang="0">
                  <a:pos x="1434569265" y="2147483647"/>
                </a:cxn>
                <a:cxn ang="0">
                  <a:pos x="1700230696" y="2147483647"/>
                </a:cxn>
                <a:cxn ang="0">
                  <a:pos x="1912761754" y="2147483647"/>
                </a:cxn>
                <a:cxn ang="0">
                  <a:pos x="2147483647" y="2147483647"/>
                </a:cxn>
                <a:cxn ang="0">
                  <a:pos x="2147483647" y="2147483647"/>
                </a:cxn>
                <a:cxn ang="0">
                  <a:pos x="2147483647" y="2147483647"/>
                </a:cxn>
                <a:cxn ang="0">
                  <a:pos x="2147483647" y="2147483647"/>
                </a:cxn>
                <a:cxn ang="0">
                  <a:pos x="2147483647" y="2053148028"/>
                </a:cxn>
                <a:cxn ang="0">
                  <a:pos x="2147483647" y="2053148028"/>
                </a:cxn>
                <a:cxn ang="0">
                  <a:pos x="2147483647" y="1972631206"/>
                </a:cxn>
                <a:cxn ang="0">
                  <a:pos x="2147483647" y="1690828674"/>
                </a:cxn>
                <a:cxn ang="0">
                  <a:pos x="2147483647" y="1570053044"/>
                </a:cxn>
                <a:cxn ang="0">
                  <a:pos x="2147483647" y="1409025745"/>
                </a:cxn>
                <a:cxn ang="0">
                  <a:pos x="2147483647" y="1086958458"/>
                </a:cxn>
              </a:cxnLst>
              <a:rect l="txL" t="txT" r="txR" b="txB"/>
              <a:pathLst>
                <a:path w="127" h="64">
                  <a:moveTo>
                    <a:pt x="127" y="27"/>
                  </a:moveTo>
                  <a:cubicBezTo>
                    <a:pt x="105" y="0"/>
                    <a:pt x="81" y="4"/>
                    <a:pt x="50" y="17"/>
                  </a:cubicBezTo>
                  <a:cubicBezTo>
                    <a:pt x="25" y="28"/>
                    <a:pt x="14" y="18"/>
                    <a:pt x="0" y="28"/>
                  </a:cubicBezTo>
                  <a:cubicBezTo>
                    <a:pt x="7" y="25"/>
                    <a:pt x="0" y="35"/>
                    <a:pt x="8" y="32"/>
                  </a:cubicBezTo>
                  <a:cubicBezTo>
                    <a:pt x="9" y="35"/>
                    <a:pt x="9" y="38"/>
                    <a:pt x="6" y="38"/>
                  </a:cubicBezTo>
                  <a:cubicBezTo>
                    <a:pt x="6" y="41"/>
                    <a:pt x="5" y="44"/>
                    <a:pt x="9" y="45"/>
                  </a:cubicBezTo>
                  <a:cubicBezTo>
                    <a:pt x="9" y="44"/>
                    <a:pt x="8" y="41"/>
                    <a:pt x="11" y="42"/>
                  </a:cubicBezTo>
                  <a:cubicBezTo>
                    <a:pt x="13" y="42"/>
                    <a:pt x="9" y="45"/>
                    <a:pt x="14" y="44"/>
                  </a:cubicBezTo>
                  <a:cubicBezTo>
                    <a:pt x="14" y="51"/>
                    <a:pt x="17" y="50"/>
                    <a:pt x="18" y="50"/>
                  </a:cubicBezTo>
                  <a:cubicBezTo>
                    <a:pt x="21" y="49"/>
                    <a:pt x="16" y="55"/>
                    <a:pt x="23" y="56"/>
                  </a:cubicBezTo>
                  <a:cubicBezTo>
                    <a:pt x="24" y="60"/>
                    <a:pt x="28" y="57"/>
                    <a:pt x="27" y="54"/>
                  </a:cubicBezTo>
                  <a:cubicBezTo>
                    <a:pt x="28" y="57"/>
                    <a:pt x="31" y="60"/>
                    <a:pt x="32" y="58"/>
                  </a:cubicBezTo>
                  <a:cubicBezTo>
                    <a:pt x="32" y="56"/>
                    <a:pt x="35" y="58"/>
                    <a:pt x="36" y="55"/>
                  </a:cubicBezTo>
                  <a:cubicBezTo>
                    <a:pt x="40" y="62"/>
                    <a:pt x="40" y="56"/>
                    <a:pt x="45" y="58"/>
                  </a:cubicBezTo>
                  <a:cubicBezTo>
                    <a:pt x="45" y="61"/>
                    <a:pt x="50" y="64"/>
                    <a:pt x="52" y="60"/>
                  </a:cubicBezTo>
                  <a:cubicBezTo>
                    <a:pt x="48" y="61"/>
                    <a:pt x="50" y="57"/>
                    <a:pt x="52" y="59"/>
                  </a:cubicBezTo>
                  <a:cubicBezTo>
                    <a:pt x="54" y="60"/>
                    <a:pt x="53" y="56"/>
                    <a:pt x="52" y="55"/>
                  </a:cubicBezTo>
                  <a:cubicBezTo>
                    <a:pt x="57" y="57"/>
                    <a:pt x="56" y="52"/>
                    <a:pt x="58" y="51"/>
                  </a:cubicBezTo>
                  <a:cubicBezTo>
                    <a:pt x="66" y="60"/>
                    <a:pt x="65" y="45"/>
                    <a:pt x="70" y="51"/>
                  </a:cubicBezTo>
                  <a:cubicBezTo>
                    <a:pt x="72" y="52"/>
                    <a:pt x="76" y="51"/>
                    <a:pt x="76" y="49"/>
                  </a:cubicBezTo>
                  <a:cubicBezTo>
                    <a:pt x="83" y="48"/>
                    <a:pt x="76" y="43"/>
                    <a:pt x="82" y="42"/>
                  </a:cubicBezTo>
                  <a:cubicBezTo>
                    <a:pt x="86" y="42"/>
                    <a:pt x="84" y="40"/>
                    <a:pt x="87" y="39"/>
                  </a:cubicBezTo>
                  <a:cubicBezTo>
                    <a:pt x="91" y="37"/>
                    <a:pt x="99" y="38"/>
                    <a:pt x="102" y="35"/>
                  </a:cubicBezTo>
                  <a:cubicBezTo>
                    <a:pt x="113" y="30"/>
                    <a:pt x="114" y="25"/>
                    <a:pt x="127" y="27"/>
                  </a:cubicBezTo>
                  <a:close/>
                </a:path>
              </a:pathLst>
            </a:custGeom>
            <a:solidFill>
              <a:srgbClr val="FAA0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38" name="Freeform 408"/>
            <p:cNvSpPr/>
            <p:nvPr/>
          </p:nvSpPr>
          <p:spPr>
            <a:xfrm flipH="1">
              <a:off x="7866588" y="1945673"/>
              <a:ext cx="641837" cy="330775"/>
            </a:xfrm>
            <a:custGeom>
              <a:avLst/>
              <a:gdLst>
                <a:gd name="txL" fmla="*/ 0 w 88"/>
                <a:gd name="txT" fmla="*/ 0 h 52"/>
                <a:gd name="txR" fmla="*/ 88 w 88"/>
                <a:gd name="txB" fmla="*/ 52 h 52"/>
              </a:gdLst>
              <a:ahLst/>
              <a:cxnLst>
                <a:cxn ang="0">
                  <a:pos x="106391768" y="809260082"/>
                </a:cxn>
                <a:cxn ang="0">
                  <a:pos x="2147483647" y="526021349"/>
                </a:cxn>
                <a:cxn ang="0">
                  <a:pos x="2147483647" y="80925377"/>
                </a:cxn>
                <a:cxn ang="0">
                  <a:pos x="2147483647" y="526021349"/>
                </a:cxn>
                <a:cxn ang="0">
                  <a:pos x="2147483647" y="728334730"/>
                </a:cxn>
                <a:cxn ang="0">
                  <a:pos x="2147483647" y="930648309"/>
                </a:cxn>
                <a:cxn ang="0">
                  <a:pos x="2147483647" y="1132968051"/>
                </a:cxn>
                <a:cxn ang="0">
                  <a:pos x="2147483647" y="971110985"/>
                </a:cxn>
                <a:cxn ang="0">
                  <a:pos x="2147483647" y="1092505375"/>
                </a:cxn>
                <a:cxn ang="0">
                  <a:pos x="2147483647" y="1254356079"/>
                </a:cxn>
                <a:cxn ang="0">
                  <a:pos x="2147483647" y="1416206783"/>
                </a:cxn>
                <a:cxn ang="0">
                  <a:pos x="2147483647" y="1658982840"/>
                </a:cxn>
                <a:cxn ang="0">
                  <a:pos x="2147483647" y="1537594812"/>
                </a:cxn>
                <a:cxn ang="0">
                  <a:pos x="2147483647" y="1739908590"/>
                </a:cxn>
                <a:cxn ang="0">
                  <a:pos x="2147483647" y="1942228331"/>
                </a:cxn>
                <a:cxn ang="0">
                  <a:pos x="1861881424" y="1780377627"/>
                </a:cxn>
                <a:cxn ang="0">
                  <a:pos x="2147483647" y="1052042698"/>
                </a:cxn>
                <a:cxn ang="0">
                  <a:pos x="1276715917" y="1416206783"/>
                </a:cxn>
                <a:cxn ang="0">
                  <a:pos x="904340954" y="1578057488"/>
                </a:cxn>
                <a:cxn ang="0">
                  <a:pos x="425574365" y="1335281431"/>
                </a:cxn>
                <a:cxn ang="0">
                  <a:pos x="212783536" y="1052042698"/>
                </a:cxn>
                <a:cxn ang="0">
                  <a:pos x="0" y="930648309"/>
                </a:cxn>
                <a:cxn ang="0">
                  <a:pos x="106391768" y="809260082"/>
                </a:cxn>
              </a:cxnLst>
              <a:rect l="txL" t="txT" r="txR" b="txB"/>
              <a:pathLst>
                <a:path w="88" h="52">
                  <a:moveTo>
                    <a:pt x="2" y="20"/>
                  </a:moveTo>
                  <a:cubicBezTo>
                    <a:pt x="15" y="14"/>
                    <a:pt x="29" y="22"/>
                    <a:pt x="48" y="13"/>
                  </a:cubicBezTo>
                  <a:cubicBezTo>
                    <a:pt x="50" y="12"/>
                    <a:pt x="73" y="0"/>
                    <a:pt x="76" y="2"/>
                  </a:cubicBezTo>
                  <a:cubicBezTo>
                    <a:pt x="88" y="6"/>
                    <a:pt x="81" y="14"/>
                    <a:pt x="73" y="13"/>
                  </a:cubicBezTo>
                  <a:cubicBezTo>
                    <a:pt x="67" y="12"/>
                    <a:pt x="62" y="13"/>
                    <a:pt x="62" y="18"/>
                  </a:cubicBezTo>
                  <a:cubicBezTo>
                    <a:pt x="63" y="19"/>
                    <a:pt x="66" y="22"/>
                    <a:pt x="62" y="23"/>
                  </a:cubicBezTo>
                  <a:cubicBezTo>
                    <a:pt x="60" y="23"/>
                    <a:pt x="56" y="27"/>
                    <a:pt x="58" y="28"/>
                  </a:cubicBezTo>
                  <a:cubicBezTo>
                    <a:pt x="63" y="29"/>
                    <a:pt x="65" y="24"/>
                    <a:pt x="67" y="24"/>
                  </a:cubicBezTo>
                  <a:cubicBezTo>
                    <a:pt x="68" y="30"/>
                    <a:pt x="71" y="26"/>
                    <a:pt x="78" y="27"/>
                  </a:cubicBezTo>
                  <a:cubicBezTo>
                    <a:pt x="83" y="28"/>
                    <a:pt x="83" y="31"/>
                    <a:pt x="82" y="31"/>
                  </a:cubicBezTo>
                  <a:cubicBezTo>
                    <a:pt x="79" y="31"/>
                    <a:pt x="80" y="35"/>
                    <a:pt x="75" y="35"/>
                  </a:cubicBezTo>
                  <a:cubicBezTo>
                    <a:pt x="73" y="35"/>
                    <a:pt x="72" y="40"/>
                    <a:pt x="69" y="41"/>
                  </a:cubicBezTo>
                  <a:cubicBezTo>
                    <a:pt x="65" y="42"/>
                    <a:pt x="65" y="37"/>
                    <a:pt x="60" y="38"/>
                  </a:cubicBezTo>
                  <a:cubicBezTo>
                    <a:pt x="60" y="38"/>
                    <a:pt x="61" y="46"/>
                    <a:pt x="55" y="43"/>
                  </a:cubicBezTo>
                  <a:cubicBezTo>
                    <a:pt x="47" y="52"/>
                    <a:pt x="47" y="42"/>
                    <a:pt x="45" y="48"/>
                  </a:cubicBezTo>
                  <a:cubicBezTo>
                    <a:pt x="44" y="52"/>
                    <a:pt x="35" y="50"/>
                    <a:pt x="35" y="44"/>
                  </a:cubicBezTo>
                  <a:cubicBezTo>
                    <a:pt x="36" y="33"/>
                    <a:pt x="53" y="24"/>
                    <a:pt x="44" y="26"/>
                  </a:cubicBezTo>
                  <a:cubicBezTo>
                    <a:pt x="38" y="27"/>
                    <a:pt x="34" y="32"/>
                    <a:pt x="24" y="35"/>
                  </a:cubicBezTo>
                  <a:cubicBezTo>
                    <a:pt x="19" y="36"/>
                    <a:pt x="20" y="41"/>
                    <a:pt x="17" y="39"/>
                  </a:cubicBezTo>
                  <a:cubicBezTo>
                    <a:pt x="10" y="41"/>
                    <a:pt x="12" y="33"/>
                    <a:pt x="8" y="33"/>
                  </a:cubicBezTo>
                  <a:cubicBezTo>
                    <a:pt x="5" y="32"/>
                    <a:pt x="7" y="27"/>
                    <a:pt x="4" y="26"/>
                  </a:cubicBezTo>
                  <a:cubicBezTo>
                    <a:pt x="2" y="27"/>
                    <a:pt x="0" y="26"/>
                    <a:pt x="0" y="23"/>
                  </a:cubicBezTo>
                  <a:cubicBezTo>
                    <a:pt x="1" y="22"/>
                    <a:pt x="0" y="21"/>
                    <a:pt x="2" y="20"/>
                  </a:cubicBezTo>
                  <a:close/>
                </a:path>
              </a:pathLst>
            </a:custGeom>
            <a:solidFill>
              <a:srgbClr val="FCABB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39" name="Freeform 409"/>
            <p:cNvSpPr/>
            <p:nvPr/>
          </p:nvSpPr>
          <p:spPr>
            <a:xfrm flipH="1">
              <a:off x="7582699" y="1684817"/>
              <a:ext cx="756010" cy="336154"/>
            </a:xfrm>
            <a:custGeom>
              <a:avLst/>
              <a:gdLst>
                <a:gd name="txL" fmla="*/ 0 w 104"/>
                <a:gd name="txT" fmla="*/ 0 h 53"/>
                <a:gd name="txR" fmla="*/ 104 w 104"/>
                <a:gd name="txB" fmla="*/ 53 h 53"/>
              </a:gdLst>
              <a:ahLst/>
              <a:cxnLst>
                <a:cxn ang="0">
                  <a:pos x="2147483647" y="1568881403"/>
                </a:cxn>
                <a:cxn ang="0">
                  <a:pos x="1426765370" y="1850470947"/>
                </a:cxn>
                <a:cxn ang="0">
                  <a:pos x="634117967" y="2011380844"/>
                </a:cxn>
                <a:cxn ang="0">
                  <a:pos x="317058984" y="1568881403"/>
                </a:cxn>
                <a:cxn ang="0">
                  <a:pos x="369899706" y="1247055267"/>
                </a:cxn>
                <a:cxn ang="0">
                  <a:pos x="528429254" y="1086145370"/>
                </a:cxn>
                <a:cxn ang="0">
                  <a:pos x="686958689" y="885011171"/>
                </a:cxn>
                <a:cxn ang="0">
                  <a:pos x="1162547221" y="804556024"/>
                </a:cxn>
                <a:cxn ang="0">
                  <a:pos x="1479606091" y="724101076"/>
                </a:cxn>
                <a:cxn ang="0">
                  <a:pos x="2147483647" y="563184837"/>
                </a:cxn>
                <a:cxn ang="0">
                  <a:pos x="2147483647" y="1045921067"/>
                </a:cxn>
                <a:cxn ang="0">
                  <a:pos x="2147483647" y="522960534"/>
                </a:cxn>
                <a:cxn ang="0">
                  <a:pos x="2147483647" y="321819892"/>
                </a:cxn>
                <a:cxn ang="0">
                  <a:pos x="2147483647" y="201140592"/>
                </a:cxn>
                <a:cxn ang="0">
                  <a:pos x="2147483647" y="402274841"/>
                </a:cxn>
                <a:cxn ang="0">
                  <a:pos x="2147483647" y="563184837"/>
                </a:cxn>
                <a:cxn ang="0">
                  <a:pos x="2147483647" y="482729888"/>
                </a:cxn>
                <a:cxn ang="0">
                  <a:pos x="2147483647" y="241364944"/>
                </a:cxn>
                <a:cxn ang="0">
                  <a:pos x="2147483647" y="362050538"/>
                </a:cxn>
                <a:cxn ang="0">
                  <a:pos x="2147483647" y="724101076"/>
                </a:cxn>
                <a:cxn ang="0">
                  <a:pos x="2147483647" y="844780525"/>
                </a:cxn>
                <a:cxn ang="0">
                  <a:pos x="2147483647" y="885011171"/>
                </a:cxn>
                <a:cxn ang="0">
                  <a:pos x="2147483647" y="1005690422"/>
                </a:cxn>
                <a:cxn ang="0">
                  <a:pos x="2147483647" y="1568881403"/>
                </a:cxn>
              </a:cxnLst>
              <a:rect l="txL" t="txT" r="txR" b="txB"/>
              <a:pathLst>
                <a:path w="104" h="53">
                  <a:moveTo>
                    <a:pt x="55" y="39"/>
                  </a:moveTo>
                  <a:cubicBezTo>
                    <a:pt x="48" y="34"/>
                    <a:pt x="34" y="41"/>
                    <a:pt x="27" y="46"/>
                  </a:cubicBezTo>
                  <a:cubicBezTo>
                    <a:pt x="24" y="47"/>
                    <a:pt x="17" y="47"/>
                    <a:pt x="12" y="50"/>
                  </a:cubicBezTo>
                  <a:cubicBezTo>
                    <a:pt x="8" y="53"/>
                    <a:pt x="0" y="46"/>
                    <a:pt x="6" y="39"/>
                  </a:cubicBezTo>
                  <a:cubicBezTo>
                    <a:pt x="8" y="36"/>
                    <a:pt x="8" y="34"/>
                    <a:pt x="7" y="31"/>
                  </a:cubicBezTo>
                  <a:cubicBezTo>
                    <a:pt x="6" y="30"/>
                    <a:pt x="11" y="29"/>
                    <a:pt x="10" y="27"/>
                  </a:cubicBezTo>
                  <a:cubicBezTo>
                    <a:pt x="9" y="24"/>
                    <a:pt x="11" y="23"/>
                    <a:pt x="13" y="22"/>
                  </a:cubicBezTo>
                  <a:cubicBezTo>
                    <a:pt x="15" y="25"/>
                    <a:pt x="20" y="24"/>
                    <a:pt x="22" y="20"/>
                  </a:cubicBezTo>
                  <a:cubicBezTo>
                    <a:pt x="23" y="18"/>
                    <a:pt x="26" y="20"/>
                    <a:pt x="28" y="18"/>
                  </a:cubicBezTo>
                  <a:cubicBezTo>
                    <a:pt x="32" y="14"/>
                    <a:pt x="37" y="13"/>
                    <a:pt x="44" y="14"/>
                  </a:cubicBezTo>
                  <a:cubicBezTo>
                    <a:pt x="52" y="17"/>
                    <a:pt x="49" y="23"/>
                    <a:pt x="56" y="26"/>
                  </a:cubicBezTo>
                  <a:cubicBezTo>
                    <a:pt x="67" y="31"/>
                    <a:pt x="54" y="15"/>
                    <a:pt x="59" y="13"/>
                  </a:cubicBezTo>
                  <a:cubicBezTo>
                    <a:pt x="61" y="13"/>
                    <a:pt x="62" y="10"/>
                    <a:pt x="57" y="8"/>
                  </a:cubicBezTo>
                  <a:cubicBezTo>
                    <a:pt x="56" y="4"/>
                    <a:pt x="63" y="0"/>
                    <a:pt x="63" y="5"/>
                  </a:cubicBezTo>
                  <a:cubicBezTo>
                    <a:pt x="68" y="3"/>
                    <a:pt x="70" y="6"/>
                    <a:pt x="72" y="10"/>
                  </a:cubicBezTo>
                  <a:cubicBezTo>
                    <a:pt x="75" y="16"/>
                    <a:pt x="80" y="16"/>
                    <a:pt x="79" y="14"/>
                  </a:cubicBezTo>
                  <a:cubicBezTo>
                    <a:pt x="79" y="12"/>
                    <a:pt x="83" y="9"/>
                    <a:pt x="87" y="12"/>
                  </a:cubicBezTo>
                  <a:cubicBezTo>
                    <a:pt x="88" y="12"/>
                    <a:pt x="99" y="10"/>
                    <a:pt x="98" y="6"/>
                  </a:cubicBezTo>
                  <a:cubicBezTo>
                    <a:pt x="97" y="2"/>
                    <a:pt x="100" y="4"/>
                    <a:pt x="103" y="9"/>
                  </a:cubicBezTo>
                  <a:cubicBezTo>
                    <a:pt x="104" y="12"/>
                    <a:pt x="101" y="13"/>
                    <a:pt x="98" y="18"/>
                  </a:cubicBezTo>
                  <a:cubicBezTo>
                    <a:pt x="96" y="21"/>
                    <a:pt x="95" y="9"/>
                    <a:pt x="87" y="21"/>
                  </a:cubicBezTo>
                  <a:cubicBezTo>
                    <a:pt x="86" y="16"/>
                    <a:pt x="81" y="16"/>
                    <a:pt x="78" y="22"/>
                  </a:cubicBezTo>
                  <a:cubicBezTo>
                    <a:pt x="74" y="24"/>
                    <a:pt x="70" y="21"/>
                    <a:pt x="67" y="25"/>
                  </a:cubicBezTo>
                  <a:cubicBezTo>
                    <a:pt x="67" y="25"/>
                    <a:pt x="67" y="49"/>
                    <a:pt x="55" y="39"/>
                  </a:cubicBezTo>
                  <a:close/>
                </a:path>
              </a:pathLst>
            </a:custGeom>
            <a:solidFill>
              <a:srgbClr val="FAA0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40" name="Freeform 410"/>
            <p:cNvSpPr/>
            <p:nvPr/>
          </p:nvSpPr>
          <p:spPr>
            <a:xfrm flipH="1">
              <a:off x="7653671" y="1918780"/>
              <a:ext cx="416577" cy="223206"/>
            </a:xfrm>
            <a:custGeom>
              <a:avLst/>
              <a:gdLst>
                <a:gd name="txL" fmla="*/ 0 w 57"/>
                <a:gd name="txT" fmla="*/ 0 h 35"/>
                <a:gd name="txR" fmla="*/ 57 w 57"/>
                <a:gd name="txB" fmla="*/ 35 h 35"/>
              </a:gdLst>
              <a:ahLst/>
              <a:cxnLst>
                <a:cxn ang="0">
                  <a:pos x="2147483647" y="1179433143"/>
                </a:cxn>
                <a:cxn ang="0">
                  <a:pos x="1281895243" y="1301443867"/>
                </a:cxn>
                <a:cxn ang="0">
                  <a:pos x="1281895243" y="976086188"/>
                </a:cxn>
                <a:cxn ang="0">
                  <a:pos x="1335304785" y="732064542"/>
                </a:cxn>
                <a:cxn ang="0">
                  <a:pos x="160235992" y="610053818"/>
                </a:cxn>
                <a:cxn ang="0">
                  <a:pos x="320471984" y="366032271"/>
                </a:cxn>
                <a:cxn ang="0">
                  <a:pos x="2083075373" y="366032271"/>
                </a:cxn>
                <a:cxn ang="0">
                  <a:pos x="2147483647" y="488043094"/>
                </a:cxn>
                <a:cxn ang="0">
                  <a:pos x="2147483647" y="1179433143"/>
                </a:cxn>
              </a:cxnLst>
              <a:rect l="txL" t="txT" r="txR" b="txB"/>
              <a:pathLst>
                <a:path w="57" h="35">
                  <a:moveTo>
                    <a:pt x="41" y="29"/>
                  </a:moveTo>
                  <a:cubicBezTo>
                    <a:pt x="29" y="32"/>
                    <a:pt x="27" y="35"/>
                    <a:pt x="24" y="32"/>
                  </a:cubicBezTo>
                  <a:cubicBezTo>
                    <a:pt x="23" y="30"/>
                    <a:pt x="28" y="25"/>
                    <a:pt x="24" y="24"/>
                  </a:cubicBezTo>
                  <a:cubicBezTo>
                    <a:pt x="19" y="23"/>
                    <a:pt x="26" y="20"/>
                    <a:pt x="25" y="18"/>
                  </a:cubicBezTo>
                  <a:cubicBezTo>
                    <a:pt x="24" y="15"/>
                    <a:pt x="15" y="13"/>
                    <a:pt x="3" y="15"/>
                  </a:cubicBezTo>
                  <a:cubicBezTo>
                    <a:pt x="0" y="16"/>
                    <a:pt x="3" y="11"/>
                    <a:pt x="6" y="9"/>
                  </a:cubicBezTo>
                  <a:cubicBezTo>
                    <a:pt x="22" y="0"/>
                    <a:pt x="30" y="11"/>
                    <a:pt x="39" y="9"/>
                  </a:cubicBezTo>
                  <a:cubicBezTo>
                    <a:pt x="41" y="9"/>
                    <a:pt x="49" y="11"/>
                    <a:pt x="50" y="12"/>
                  </a:cubicBezTo>
                  <a:cubicBezTo>
                    <a:pt x="56" y="18"/>
                    <a:pt x="57" y="26"/>
                    <a:pt x="41" y="29"/>
                  </a:cubicBezTo>
                  <a:close/>
                </a:path>
              </a:pathLst>
            </a:custGeom>
            <a:solidFill>
              <a:srgbClr val="FC8D9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41" name="Freeform 411"/>
            <p:cNvSpPr/>
            <p:nvPr/>
          </p:nvSpPr>
          <p:spPr>
            <a:xfrm flipH="1">
              <a:off x="7508641" y="1819279"/>
              <a:ext cx="546178" cy="309261"/>
            </a:xfrm>
            <a:custGeom>
              <a:avLst/>
              <a:gdLst>
                <a:gd name="txL" fmla="*/ 0 w 75"/>
                <a:gd name="txT" fmla="*/ 0 h 49"/>
                <a:gd name="txR" fmla="*/ 75 w 75"/>
                <a:gd name="txB" fmla="*/ 49 h 49"/>
              </a:gdLst>
              <a:ahLst/>
              <a:cxnLst>
                <a:cxn ang="0">
                  <a:pos x="2147483647" y="1234866560"/>
                </a:cxn>
                <a:cxn ang="0">
                  <a:pos x="2147483647" y="597517509"/>
                </a:cxn>
                <a:cxn ang="0">
                  <a:pos x="2147483647" y="239008286"/>
                </a:cxn>
                <a:cxn ang="0">
                  <a:pos x="2147483647" y="358509223"/>
                </a:cxn>
                <a:cxn ang="0">
                  <a:pos x="1962221042" y="239008286"/>
                </a:cxn>
                <a:cxn ang="0">
                  <a:pos x="1590987192" y="717018447"/>
                </a:cxn>
                <a:cxn ang="0">
                  <a:pos x="901557679" y="677186905"/>
                </a:cxn>
                <a:cxn ang="0">
                  <a:pos x="159098002" y="836519582"/>
                </a:cxn>
                <a:cxn ang="0">
                  <a:pos x="848527458" y="836519582"/>
                </a:cxn>
                <a:cxn ang="0">
                  <a:pos x="636392009" y="956026831"/>
                </a:cxn>
                <a:cxn ang="0">
                  <a:pos x="159098002" y="1155197164"/>
                </a:cxn>
                <a:cxn ang="0">
                  <a:pos x="1113693356" y="1115365622"/>
                </a:cxn>
                <a:cxn ang="0">
                  <a:pos x="1590987192" y="1513706289"/>
                </a:cxn>
                <a:cxn ang="0">
                  <a:pos x="2147483647" y="1792546413"/>
                </a:cxn>
                <a:cxn ang="0">
                  <a:pos x="2147483647" y="1274698102"/>
                </a:cxn>
                <a:cxn ang="0">
                  <a:pos x="2147483647" y="1234866560"/>
                </a:cxn>
              </a:cxnLst>
              <a:rect l="txL" t="txT" r="txR" b="txB"/>
              <a:pathLst>
                <a:path w="75" h="49">
                  <a:moveTo>
                    <a:pt x="74" y="31"/>
                  </a:moveTo>
                  <a:cubicBezTo>
                    <a:pt x="74" y="29"/>
                    <a:pt x="75" y="14"/>
                    <a:pt x="70" y="15"/>
                  </a:cubicBezTo>
                  <a:cubicBezTo>
                    <a:pt x="66" y="16"/>
                    <a:pt x="72" y="4"/>
                    <a:pt x="62" y="6"/>
                  </a:cubicBezTo>
                  <a:cubicBezTo>
                    <a:pt x="61" y="2"/>
                    <a:pt x="55" y="0"/>
                    <a:pt x="47" y="9"/>
                  </a:cubicBezTo>
                  <a:cubicBezTo>
                    <a:pt x="42" y="16"/>
                    <a:pt x="43" y="6"/>
                    <a:pt x="37" y="6"/>
                  </a:cubicBezTo>
                  <a:cubicBezTo>
                    <a:pt x="29" y="7"/>
                    <a:pt x="35" y="12"/>
                    <a:pt x="30" y="18"/>
                  </a:cubicBezTo>
                  <a:cubicBezTo>
                    <a:pt x="29" y="19"/>
                    <a:pt x="24" y="17"/>
                    <a:pt x="17" y="17"/>
                  </a:cubicBezTo>
                  <a:cubicBezTo>
                    <a:pt x="11" y="17"/>
                    <a:pt x="7" y="17"/>
                    <a:pt x="3" y="21"/>
                  </a:cubicBezTo>
                  <a:cubicBezTo>
                    <a:pt x="0" y="24"/>
                    <a:pt x="9" y="20"/>
                    <a:pt x="16" y="21"/>
                  </a:cubicBezTo>
                  <a:cubicBezTo>
                    <a:pt x="18" y="22"/>
                    <a:pt x="18" y="22"/>
                    <a:pt x="12" y="24"/>
                  </a:cubicBezTo>
                  <a:cubicBezTo>
                    <a:pt x="7" y="25"/>
                    <a:pt x="1" y="28"/>
                    <a:pt x="3" y="29"/>
                  </a:cubicBezTo>
                  <a:cubicBezTo>
                    <a:pt x="4" y="30"/>
                    <a:pt x="16" y="27"/>
                    <a:pt x="21" y="28"/>
                  </a:cubicBezTo>
                  <a:cubicBezTo>
                    <a:pt x="27" y="30"/>
                    <a:pt x="28" y="36"/>
                    <a:pt x="30" y="38"/>
                  </a:cubicBezTo>
                  <a:cubicBezTo>
                    <a:pt x="39" y="43"/>
                    <a:pt x="58" y="45"/>
                    <a:pt x="58" y="45"/>
                  </a:cubicBezTo>
                  <a:cubicBezTo>
                    <a:pt x="72" y="49"/>
                    <a:pt x="74" y="37"/>
                    <a:pt x="74" y="32"/>
                  </a:cubicBezTo>
                  <a:cubicBezTo>
                    <a:pt x="74" y="32"/>
                    <a:pt x="74" y="32"/>
                    <a:pt x="74" y="31"/>
                  </a:cubicBezTo>
                  <a:close/>
                </a:path>
              </a:pathLst>
            </a:custGeom>
            <a:solidFill>
              <a:srgbClr val="FA89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42" name="Freeform 412"/>
            <p:cNvSpPr/>
            <p:nvPr/>
          </p:nvSpPr>
          <p:spPr>
            <a:xfrm flipH="1">
              <a:off x="7561098" y="1867685"/>
              <a:ext cx="450520" cy="268923"/>
            </a:xfrm>
            <a:custGeom>
              <a:avLst/>
              <a:gdLst>
                <a:gd name="txL" fmla="*/ 0 w 62"/>
                <a:gd name="txT" fmla="*/ 0 h 42"/>
                <a:gd name="txR" fmla="*/ 62 w 62"/>
                <a:gd name="txB" fmla="*/ 42 h 42"/>
              </a:gdLst>
              <a:ahLst/>
              <a:cxnLst>
                <a:cxn ang="0">
                  <a:pos x="2147483647" y="450971101"/>
                </a:cxn>
                <a:cxn ang="0">
                  <a:pos x="2147483647" y="122993860"/>
                </a:cxn>
                <a:cxn ang="0">
                  <a:pos x="2147483647" y="450971101"/>
                </a:cxn>
                <a:cxn ang="0">
                  <a:pos x="2147483647" y="163991797"/>
                </a:cxn>
                <a:cxn ang="0">
                  <a:pos x="2147483647" y="327977191"/>
                </a:cxn>
                <a:cxn ang="0">
                  <a:pos x="2006449366" y="327977191"/>
                </a:cxn>
                <a:cxn ang="0">
                  <a:pos x="1636840942" y="286979254"/>
                </a:cxn>
                <a:cxn ang="0">
                  <a:pos x="1267232971" y="532966975"/>
                </a:cxn>
                <a:cxn ang="0">
                  <a:pos x="369608084" y="450971101"/>
                </a:cxn>
                <a:cxn ang="0">
                  <a:pos x="897624774" y="573964912"/>
                </a:cxn>
                <a:cxn ang="0">
                  <a:pos x="0" y="778954595"/>
                </a:cxn>
                <a:cxn ang="0">
                  <a:pos x="1267232971" y="942940140"/>
                </a:cxn>
                <a:cxn ang="0">
                  <a:pos x="1214427680" y="1270923634"/>
                </a:cxn>
                <a:cxn ang="0">
                  <a:pos x="2147483647" y="1475906914"/>
                </a:cxn>
                <a:cxn ang="0">
                  <a:pos x="2147483647" y="450971101"/>
                </a:cxn>
              </a:cxnLst>
              <a:rect l="txL" t="txT" r="txR" b="txB"/>
              <a:pathLst>
                <a:path w="62" h="42">
                  <a:moveTo>
                    <a:pt x="57" y="11"/>
                  </a:moveTo>
                  <a:cubicBezTo>
                    <a:pt x="60" y="6"/>
                    <a:pt x="58" y="5"/>
                    <a:pt x="58" y="3"/>
                  </a:cubicBezTo>
                  <a:cubicBezTo>
                    <a:pt x="59" y="0"/>
                    <a:pt x="50" y="4"/>
                    <a:pt x="47" y="11"/>
                  </a:cubicBezTo>
                  <a:cubicBezTo>
                    <a:pt x="47" y="13"/>
                    <a:pt x="47" y="7"/>
                    <a:pt x="49" y="4"/>
                  </a:cubicBezTo>
                  <a:cubicBezTo>
                    <a:pt x="51" y="1"/>
                    <a:pt x="47" y="0"/>
                    <a:pt x="43" y="8"/>
                  </a:cubicBezTo>
                  <a:cubicBezTo>
                    <a:pt x="39" y="16"/>
                    <a:pt x="39" y="11"/>
                    <a:pt x="38" y="8"/>
                  </a:cubicBezTo>
                  <a:cubicBezTo>
                    <a:pt x="36" y="5"/>
                    <a:pt x="36" y="10"/>
                    <a:pt x="31" y="7"/>
                  </a:cubicBezTo>
                  <a:cubicBezTo>
                    <a:pt x="26" y="3"/>
                    <a:pt x="35" y="16"/>
                    <a:pt x="24" y="13"/>
                  </a:cubicBezTo>
                  <a:cubicBezTo>
                    <a:pt x="24" y="13"/>
                    <a:pt x="15" y="9"/>
                    <a:pt x="7" y="11"/>
                  </a:cubicBezTo>
                  <a:cubicBezTo>
                    <a:pt x="6" y="11"/>
                    <a:pt x="14" y="11"/>
                    <a:pt x="17" y="14"/>
                  </a:cubicBezTo>
                  <a:cubicBezTo>
                    <a:pt x="20" y="18"/>
                    <a:pt x="9" y="15"/>
                    <a:pt x="0" y="19"/>
                  </a:cubicBezTo>
                  <a:cubicBezTo>
                    <a:pt x="20" y="15"/>
                    <a:pt x="16" y="20"/>
                    <a:pt x="24" y="23"/>
                  </a:cubicBezTo>
                  <a:cubicBezTo>
                    <a:pt x="27" y="24"/>
                    <a:pt x="21" y="29"/>
                    <a:pt x="23" y="31"/>
                  </a:cubicBezTo>
                  <a:cubicBezTo>
                    <a:pt x="31" y="37"/>
                    <a:pt x="45" y="42"/>
                    <a:pt x="55" y="36"/>
                  </a:cubicBezTo>
                  <a:cubicBezTo>
                    <a:pt x="62" y="20"/>
                    <a:pt x="51" y="20"/>
                    <a:pt x="57" y="11"/>
                  </a:cubicBezTo>
                  <a:close/>
                </a:path>
              </a:pathLst>
            </a:custGeom>
            <a:solidFill>
              <a:srgbClr val="FA7F8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43" name="Freeform 413"/>
            <p:cNvSpPr/>
            <p:nvPr/>
          </p:nvSpPr>
          <p:spPr>
            <a:xfrm flipH="1">
              <a:off x="7959161" y="1768184"/>
              <a:ext cx="342519" cy="220517"/>
            </a:xfrm>
            <a:custGeom>
              <a:avLst/>
              <a:gdLst>
                <a:gd name="txL" fmla="*/ 0 w 47"/>
                <a:gd name="txT" fmla="*/ 0 h 35"/>
                <a:gd name="txR" fmla="*/ 47 w 47"/>
                <a:gd name="txB" fmla="*/ 35 h 35"/>
              </a:gdLst>
              <a:ahLst/>
              <a:cxnLst>
                <a:cxn ang="0">
                  <a:pos x="1646401302" y="158784821"/>
                </a:cxn>
                <a:cxn ang="0">
                  <a:pos x="1274629843" y="436655169"/>
                </a:cxn>
                <a:cxn ang="0">
                  <a:pos x="424876576" y="793924056"/>
                </a:cxn>
                <a:cxn ang="0">
                  <a:pos x="584206275" y="1190886182"/>
                </a:cxn>
                <a:cxn ang="0">
                  <a:pos x="1593289012" y="952709024"/>
                </a:cxn>
                <a:cxn ang="0">
                  <a:pos x="2071278220" y="674832327"/>
                </a:cxn>
                <a:cxn ang="0">
                  <a:pos x="2147483647" y="476354512"/>
                </a:cxn>
                <a:cxn ang="0">
                  <a:pos x="1646401302" y="158784821"/>
                </a:cxn>
              </a:cxnLst>
              <a:rect l="txL" t="txT" r="txR" b="txB"/>
              <a:pathLst>
                <a:path w="47" h="35">
                  <a:moveTo>
                    <a:pt x="31" y="4"/>
                  </a:moveTo>
                  <a:cubicBezTo>
                    <a:pt x="21" y="3"/>
                    <a:pt x="29" y="12"/>
                    <a:pt x="24" y="11"/>
                  </a:cubicBezTo>
                  <a:cubicBezTo>
                    <a:pt x="18" y="9"/>
                    <a:pt x="8" y="12"/>
                    <a:pt x="8" y="20"/>
                  </a:cubicBezTo>
                  <a:cubicBezTo>
                    <a:pt x="8" y="21"/>
                    <a:pt x="0" y="35"/>
                    <a:pt x="11" y="30"/>
                  </a:cubicBezTo>
                  <a:cubicBezTo>
                    <a:pt x="18" y="27"/>
                    <a:pt x="23" y="24"/>
                    <a:pt x="30" y="24"/>
                  </a:cubicBezTo>
                  <a:cubicBezTo>
                    <a:pt x="42" y="24"/>
                    <a:pt x="33" y="20"/>
                    <a:pt x="39" y="17"/>
                  </a:cubicBezTo>
                  <a:cubicBezTo>
                    <a:pt x="40" y="17"/>
                    <a:pt x="47" y="14"/>
                    <a:pt x="46" y="12"/>
                  </a:cubicBezTo>
                  <a:cubicBezTo>
                    <a:pt x="41" y="4"/>
                    <a:pt x="36" y="0"/>
                    <a:pt x="31" y="4"/>
                  </a:cubicBezTo>
                  <a:close/>
                </a:path>
              </a:pathLst>
            </a:custGeom>
            <a:solidFill>
              <a:srgbClr val="F5A4B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44" name="Freeform 414"/>
            <p:cNvSpPr/>
            <p:nvPr/>
          </p:nvSpPr>
          <p:spPr>
            <a:xfrm flipH="1">
              <a:off x="8165906" y="2015593"/>
              <a:ext cx="327090" cy="43028"/>
            </a:xfrm>
            <a:custGeom>
              <a:avLst/>
              <a:gdLst>
                <a:gd name="txL" fmla="*/ 0 w 45"/>
                <a:gd name="txT" fmla="*/ 0 h 7"/>
                <a:gd name="txR" fmla="*/ 45 w 45"/>
                <a:gd name="txB" fmla="*/ 7 h 7"/>
              </a:gdLst>
              <a:ahLst/>
              <a:cxnLst>
                <a:cxn ang="0">
                  <a:pos x="2147483647" y="0"/>
                </a:cxn>
                <a:cxn ang="0">
                  <a:pos x="1532169450" y="151132783"/>
                </a:cxn>
                <a:cxn ang="0">
                  <a:pos x="951003177" y="37784733"/>
                </a:cxn>
                <a:cxn ang="0">
                  <a:pos x="475501588" y="113354210"/>
                </a:cxn>
                <a:cxn ang="0">
                  <a:pos x="52835934" y="264486993"/>
                </a:cxn>
                <a:cxn ang="0">
                  <a:pos x="951003177" y="226702273"/>
                </a:cxn>
                <a:cxn ang="0">
                  <a:pos x="2147483647" y="0"/>
                </a:cxn>
              </a:cxnLst>
              <a:rect l="txL" t="txT" r="txR" b="txB"/>
              <a:pathLst>
                <a:path w="45" h="7">
                  <a:moveTo>
                    <a:pt x="45" y="0"/>
                  </a:moveTo>
                  <a:cubicBezTo>
                    <a:pt x="42" y="0"/>
                    <a:pt x="34" y="3"/>
                    <a:pt x="29" y="4"/>
                  </a:cubicBezTo>
                  <a:cubicBezTo>
                    <a:pt x="22" y="4"/>
                    <a:pt x="23" y="1"/>
                    <a:pt x="18" y="1"/>
                  </a:cubicBezTo>
                  <a:cubicBezTo>
                    <a:pt x="14" y="1"/>
                    <a:pt x="9" y="4"/>
                    <a:pt x="9" y="3"/>
                  </a:cubicBezTo>
                  <a:cubicBezTo>
                    <a:pt x="9" y="0"/>
                    <a:pt x="0" y="3"/>
                    <a:pt x="1" y="7"/>
                  </a:cubicBezTo>
                  <a:cubicBezTo>
                    <a:pt x="9" y="5"/>
                    <a:pt x="15" y="6"/>
                    <a:pt x="18" y="6"/>
                  </a:cubicBezTo>
                  <a:cubicBezTo>
                    <a:pt x="31" y="6"/>
                    <a:pt x="34" y="4"/>
                    <a:pt x="45" y="0"/>
                  </a:cubicBezTo>
                  <a:close/>
                </a:path>
              </a:pathLst>
            </a:custGeom>
            <a:solidFill>
              <a:srgbClr val="F589A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45" name="Freeform 415"/>
            <p:cNvSpPr/>
            <p:nvPr/>
          </p:nvSpPr>
          <p:spPr>
            <a:xfrm flipH="1">
              <a:off x="7894360" y="1717088"/>
              <a:ext cx="203660" cy="126394"/>
            </a:xfrm>
            <a:custGeom>
              <a:avLst/>
              <a:gdLst>
                <a:gd name="txL" fmla="*/ 0 w 28"/>
                <a:gd name="txT" fmla="*/ 0 h 20"/>
                <a:gd name="txR" fmla="*/ 28 w 28"/>
                <a:gd name="txB" fmla="*/ 20 h 20"/>
              </a:gdLst>
              <a:ahLst/>
              <a:cxnLst>
                <a:cxn ang="0">
                  <a:pos x="1216810434" y="79874683"/>
                </a:cxn>
                <a:cxn ang="0">
                  <a:pos x="1216810434" y="399386027"/>
                </a:cxn>
                <a:cxn ang="0">
                  <a:pos x="1269718379" y="639016419"/>
                </a:cxn>
                <a:cxn ang="0">
                  <a:pos x="1163909764" y="678956908"/>
                </a:cxn>
                <a:cxn ang="0">
                  <a:pos x="846476419" y="399386027"/>
                </a:cxn>
                <a:cxn ang="0">
                  <a:pos x="476142517" y="319511369"/>
                </a:cxn>
                <a:cxn ang="0">
                  <a:pos x="52907958" y="279570881"/>
                </a:cxn>
                <a:cxn ang="0">
                  <a:pos x="52907958" y="239630392"/>
                </a:cxn>
                <a:cxn ang="0">
                  <a:pos x="317425958" y="199696173"/>
                </a:cxn>
                <a:cxn ang="0">
                  <a:pos x="476142517" y="79874683"/>
                </a:cxn>
                <a:cxn ang="0">
                  <a:pos x="740667804" y="39940501"/>
                </a:cxn>
                <a:cxn ang="0">
                  <a:pos x="1005193205" y="119815196"/>
                </a:cxn>
                <a:cxn ang="0">
                  <a:pos x="1216810434" y="79874683"/>
                </a:cxn>
              </a:cxnLst>
              <a:rect l="txL" t="txT" r="txR" b="txB"/>
              <a:pathLst>
                <a:path w="28" h="20">
                  <a:moveTo>
                    <a:pt x="23" y="2"/>
                  </a:moveTo>
                  <a:cubicBezTo>
                    <a:pt x="21" y="9"/>
                    <a:pt x="28" y="4"/>
                    <a:pt x="23" y="10"/>
                  </a:cubicBezTo>
                  <a:cubicBezTo>
                    <a:pt x="23" y="10"/>
                    <a:pt x="24" y="14"/>
                    <a:pt x="24" y="16"/>
                  </a:cubicBezTo>
                  <a:cubicBezTo>
                    <a:pt x="25" y="18"/>
                    <a:pt x="23" y="20"/>
                    <a:pt x="22" y="17"/>
                  </a:cubicBezTo>
                  <a:cubicBezTo>
                    <a:pt x="21" y="14"/>
                    <a:pt x="19" y="13"/>
                    <a:pt x="16" y="10"/>
                  </a:cubicBezTo>
                  <a:cubicBezTo>
                    <a:pt x="15" y="9"/>
                    <a:pt x="12" y="7"/>
                    <a:pt x="9" y="8"/>
                  </a:cubicBezTo>
                  <a:cubicBezTo>
                    <a:pt x="5" y="9"/>
                    <a:pt x="2" y="7"/>
                    <a:pt x="1" y="7"/>
                  </a:cubicBezTo>
                  <a:cubicBezTo>
                    <a:pt x="1" y="8"/>
                    <a:pt x="0" y="7"/>
                    <a:pt x="1" y="6"/>
                  </a:cubicBezTo>
                  <a:cubicBezTo>
                    <a:pt x="2" y="5"/>
                    <a:pt x="5" y="7"/>
                    <a:pt x="6" y="5"/>
                  </a:cubicBezTo>
                  <a:cubicBezTo>
                    <a:pt x="6" y="3"/>
                    <a:pt x="7" y="2"/>
                    <a:pt x="9" y="2"/>
                  </a:cubicBezTo>
                  <a:cubicBezTo>
                    <a:pt x="11" y="3"/>
                    <a:pt x="13" y="0"/>
                    <a:pt x="14" y="1"/>
                  </a:cubicBezTo>
                  <a:cubicBezTo>
                    <a:pt x="16" y="3"/>
                    <a:pt x="16" y="5"/>
                    <a:pt x="19" y="3"/>
                  </a:cubicBezTo>
                  <a:cubicBezTo>
                    <a:pt x="20" y="0"/>
                    <a:pt x="24" y="0"/>
                    <a:pt x="23" y="2"/>
                  </a:cubicBezTo>
                  <a:close/>
                </a:path>
              </a:pathLst>
            </a:custGeom>
            <a:solidFill>
              <a:srgbClr val="FA93A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46" name="Freeform 416"/>
            <p:cNvSpPr/>
            <p:nvPr/>
          </p:nvSpPr>
          <p:spPr>
            <a:xfrm flipH="1">
              <a:off x="8209107" y="2123162"/>
              <a:ext cx="182059" cy="145218"/>
            </a:xfrm>
            <a:custGeom>
              <a:avLst/>
              <a:gdLst>
                <a:gd name="txL" fmla="*/ 0 w 25"/>
                <a:gd name="txT" fmla="*/ 0 h 23"/>
                <a:gd name="txR" fmla="*/ 25 w 25"/>
                <a:gd name="txB" fmla="*/ 23 h 23"/>
              </a:gdLst>
              <a:ahLst/>
              <a:cxnLst>
                <a:cxn ang="0">
                  <a:pos x="1219751689" y="79730994"/>
                </a:cxn>
                <a:cxn ang="0">
                  <a:pos x="424262996" y="478373386"/>
                </a:cxn>
                <a:cxn ang="0">
                  <a:pos x="0" y="757425465"/>
                </a:cxn>
                <a:cxn ang="0">
                  <a:pos x="265165325" y="757425465"/>
                </a:cxn>
                <a:cxn ang="0">
                  <a:pos x="477293239" y="877015802"/>
                </a:cxn>
                <a:cxn ang="0">
                  <a:pos x="636390909" y="837150318"/>
                </a:cxn>
                <a:cxn ang="0">
                  <a:pos x="954586477" y="637829011"/>
                </a:cxn>
                <a:cxn ang="0">
                  <a:pos x="1166721559" y="239186693"/>
                </a:cxn>
                <a:cxn ang="0">
                  <a:pos x="1219751689" y="79730994"/>
                </a:cxn>
              </a:cxnLst>
              <a:rect l="txL" t="txT" r="txR" b="txB"/>
              <a:pathLst>
                <a:path w="25" h="23">
                  <a:moveTo>
                    <a:pt x="23" y="2"/>
                  </a:moveTo>
                  <a:cubicBezTo>
                    <a:pt x="16" y="6"/>
                    <a:pt x="11" y="6"/>
                    <a:pt x="8" y="12"/>
                  </a:cubicBezTo>
                  <a:cubicBezTo>
                    <a:pt x="7" y="14"/>
                    <a:pt x="0" y="14"/>
                    <a:pt x="0" y="19"/>
                  </a:cubicBezTo>
                  <a:cubicBezTo>
                    <a:pt x="0" y="21"/>
                    <a:pt x="3" y="21"/>
                    <a:pt x="5" y="19"/>
                  </a:cubicBezTo>
                  <a:cubicBezTo>
                    <a:pt x="7" y="18"/>
                    <a:pt x="8" y="21"/>
                    <a:pt x="9" y="22"/>
                  </a:cubicBezTo>
                  <a:cubicBezTo>
                    <a:pt x="12" y="23"/>
                    <a:pt x="12" y="21"/>
                    <a:pt x="12" y="21"/>
                  </a:cubicBezTo>
                  <a:cubicBezTo>
                    <a:pt x="14" y="21"/>
                    <a:pt x="19" y="20"/>
                    <a:pt x="18" y="16"/>
                  </a:cubicBezTo>
                  <a:cubicBezTo>
                    <a:pt x="15" y="11"/>
                    <a:pt x="21" y="6"/>
                    <a:pt x="22" y="6"/>
                  </a:cubicBezTo>
                  <a:cubicBezTo>
                    <a:pt x="25" y="3"/>
                    <a:pt x="25" y="0"/>
                    <a:pt x="23" y="2"/>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47" name="Freeform 417"/>
            <p:cNvSpPr/>
            <p:nvPr/>
          </p:nvSpPr>
          <p:spPr>
            <a:xfrm flipH="1">
              <a:off x="8085677" y="2007525"/>
              <a:ext cx="422748" cy="166732"/>
            </a:xfrm>
            <a:custGeom>
              <a:avLst/>
              <a:gdLst>
                <a:gd name="txL" fmla="*/ 0 w 58"/>
                <a:gd name="txT" fmla="*/ 0 h 26"/>
                <a:gd name="txR" fmla="*/ 58 w 58"/>
                <a:gd name="txB" fmla="*/ 26 h 26"/>
              </a:gdLst>
              <a:ahLst/>
              <a:cxnLst>
                <a:cxn ang="0">
                  <a:pos x="1540654115" y="411238045"/>
                </a:cxn>
                <a:cxn ang="0">
                  <a:pos x="159376011" y="452356809"/>
                </a:cxn>
                <a:cxn ang="0">
                  <a:pos x="371879770" y="575732040"/>
                </a:cxn>
                <a:cxn ang="0">
                  <a:pos x="743766828" y="699100858"/>
                </a:cxn>
                <a:cxn ang="0">
                  <a:pos x="796887287" y="904720031"/>
                </a:cxn>
                <a:cxn ang="0">
                  <a:pos x="1275022666" y="904720031"/>
                </a:cxn>
                <a:cxn ang="0">
                  <a:pos x="2147483647" y="616857117"/>
                </a:cxn>
                <a:cxn ang="0">
                  <a:pos x="2147483647" y="452356809"/>
                </a:cxn>
                <a:cxn ang="0">
                  <a:pos x="2147483647" y="328987891"/>
                </a:cxn>
                <a:cxn ang="0">
                  <a:pos x="2147483647" y="123368868"/>
                </a:cxn>
                <a:cxn ang="0">
                  <a:pos x="1540654115" y="411238045"/>
                </a:cxn>
              </a:cxnLst>
              <a:rect l="txL" t="txT" r="txR" b="txB"/>
              <a:pathLst>
                <a:path w="58" h="26">
                  <a:moveTo>
                    <a:pt x="29" y="10"/>
                  </a:moveTo>
                  <a:cubicBezTo>
                    <a:pt x="28" y="10"/>
                    <a:pt x="14" y="6"/>
                    <a:pt x="3" y="11"/>
                  </a:cubicBezTo>
                  <a:cubicBezTo>
                    <a:pt x="1" y="11"/>
                    <a:pt x="0" y="16"/>
                    <a:pt x="7" y="14"/>
                  </a:cubicBezTo>
                  <a:cubicBezTo>
                    <a:pt x="8" y="14"/>
                    <a:pt x="5" y="19"/>
                    <a:pt x="14" y="17"/>
                  </a:cubicBezTo>
                  <a:cubicBezTo>
                    <a:pt x="19" y="16"/>
                    <a:pt x="20" y="19"/>
                    <a:pt x="15" y="22"/>
                  </a:cubicBezTo>
                  <a:cubicBezTo>
                    <a:pt x="12" y="24"/>
                    <a:pt x="18" y="26"/>
                    <a:pt x="24" y="22"/>
                  </a:cubicBezTo>
                  <a:cubicBezTo>
                    <a:pt x="29" y="19"/>
                    <a:pt x="36" y="15"/>
                    <a:pt x="41" y="15"/>
                  </a:cubicBezTo>
                  <a:cubicBezTo>
                    <a:pt x="44" y="15"/>
                    <a:pt x="51" y="14"/>
                    <a:pt x="51" y="11"/>
                  </a:cubicBezTo>
                  <a:cubicBezTo>
                    <a:pt x="51" y="10"/>
                    <a:pt x="50" y="8"/>
                    <a:pt x="52" y="8"/>
                  </a:cubicBezTo>
                  <a:cubicBezTo>
                    <a:pt x="58" y="5"/>
                    <a:pt x="57" y="0"/>
                    <a:pt x="51" y="3"/>
                  </a:cubicBezTo>
                  <a:cubicBezTo>
                    <a:pt x="50" y="4"/>
                    <a:pt x="39" y="11"/>
                    <a:pt x="29" y="10"/>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48" name="Freeform 418"/>
            <p:cNvSpPr/>
            <p:nvPr/>
          </p:nvSpPr>
          <p:spPr>
            <a:xfrm flipH="1">
              <a:off x="8070248" y="2066688"/>
              <a:ext cx="151202" cy="177489"/>
            </a:xfrm>
            <a:custGeom>
              <a:avLst/>
              <a:gdLst>
                <a:gd name="txL" fmla="*/ 0 w 21"/>
                <a:gd name="txT" fmla="*/ 0 h 28"/>
                <a:gd name="txR" fmla="*/ 21 w 21"/>
                <a:gd name="txB" fmla="*/ 28 h 28"/>
              </a:gdLst>
              <a:ahLst/>
              <a:cxnLst>
                <a:cxn ang="0">
                  <a:pos x="829465295" y="80364487"/>
                </a:cxn>
                <a:cxn ang="0">
                  <a:pos x="51840681" y="924179028"/>
                </a:cxn>
                <a:cxn ang="0">
                  <a:pos x="414732648" y="924179028"/>
                </a:cxn>
                <a:cxn ang="0">
                  <a:pos x="673936095" y="924179028"/>
                </a:cxn>
                <a:cxn ang="0">
                  <a:pos x="933146629" y="803632138"/>
                </a:cxn>
                <a:cxn ang="0">
                  <a:pos x="829465295" y="482180630"/>
                </a:cxn>
                <a:cxn ang="0">
                  <a:pos x="829465295" y="321451607"/>
                </a:cxn>
                <a:cxn ang="0">
                  <a:pos x="829465295" y="80364487"/>
                </a:cxn>
              </a:cxnLst>
              <a:rect l="txL" t="txT" r="txR" b="txB"/>
              <a:pathLst>
                <a:path w="21" h="28">
                  <a:moveTo>
                    <a:pt x="16" y="2"/>
                  </a:moveTo>
                  <a:cubicBezTo>
                    <a:pt x="7" y="7"/>
                    <a:pt x="1" y="19"/>
                    <a:pt x="1" y="23"/>
                  </a:cubicBezTo>
                  <a:cubicBezTo>
                    <a:pt x="0" y="28"/>
                    <a:pt x="6" y="20"/>
                    <a:pt x="8" y="23"/>
                  </a:cubicBezTo>
                  <a:cubicBezTo>
                    <a:pt x="8" y="24"/>
                    <a:pt x="12" y="25"/>
                    <a:pt x="13" y="23"/>
                  </a:cubicBezTo>
                  <a:cubicBezTo>
                    <a:pt x="15" y="19"/>
                    <a:pt x="17" y="24"/>
                    <a:pt x="18" y="20"/>
                  </a:cubicBezTo>
                  <a:cubicBezTo>
                    <a:pt x="19" y="15"/>
                    <a:pt x="19" y="12"/>
                    <a:pt x="16" y="12"/>
                  </a:cubicBezTo>
                  <a:cubicBezTo>
                    <a:pt x="14" y="13"/>
                    <a:pt x="13" y="12"/>
                    <a:pt x="16" y="8"/>
                  </a:cubicBezTo>
                  <a:cubicBezTo>
                    <a:pt x="19" y="4"/>
                    <a:pt x="21" y="0"/>
                    <a:pt x="16" y="2"/>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49" name="Freeform 419"/>
            <p:cNvSpPr/>
            <p:nvPr/>
          </p:nvSpPr>
          <p:spPr>
            <a:xfrm flipH="1">
              <a:off x="8017790" y="1843482"/>
              <a:ext cx="240689" cy="88745"/>
            </a:xfrm>
            <a:custGeom>
              <a:avLst/>
              <a:gdLst>
                <a:gd name="txL" fmla="*/ 0 w 33"/>
                <a:gd name="txT" fmla="*/ 0 h 14"/>
                <a:gd name="txR" fmla="*/ 33 w 33"/>
                <a:gd name="txB" fmla="*/ 14 h 14"/>
              </a:gdLst>
              <a:ahLst/>
              <a:cxnLst>
                <a:cxn ang="0">
                  <a:pos x="1383115508" y="401818333"/>
                </a:cxn>
                <a:cxn ang="0">
                  <a:pos x="212783622" y="562548261"/>
                </a:cxn>
                <a:cxn ang="0">
                  <a:pos x="797949536" y="200912336"/>
                </a:cxn>
                <a:cxn ang="0">
                  <a:pos x="797949536" y="80364939"/>
                </a:cxn>
                <a:cxn ang="0">
                  <a:pos x="1383115508" y="401818333"/>
                </a:cxn>
              </a:cxnLst>
              <a:rect l="txL" t="txT" r="txR" b="txB"/>
              <a:pathLst>
                <a:path w="33" h="14">
                  <a:moveTo>
                    <a:pt x="26" y="10"/>
                  </a:moveTo>
                  <a:cubicBezTo>
                    <a:pt x="23" y="10"/>
                    <a:pt x="10" y="12"/>
                    <a:pt x="4" y="14"/>
                  </a:cubicBezTo>
                  <a:cubicBezTo>
                    <a:pt x="0" y="14"/>
                    <a:pt x="4" y="6"/>
                    <a:pt x="15" y="5"/>
                  </a:cubicBezTo>
                  <a:cubicBezTo>
                    <a:pt x="18" y="5"/>
                    <a:pt x="10" y="3"/>
                    <a:pt x="15" y="2"/>
                  </a:cubicBezTo>
                  <a:cubicBezTo>
                    <a:pt x="24" y="0"/>
                    <a:pt x="33" y="11"/>
                    <a:pt x="26" y="10"/>
                  </a:cubicBezTo>
                  <a:close/>
                </a:path>
              </a:pathLst>
            </a:custGeom>
            <a:solidFill>
              <a:srgbClr val="F5B3C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50" name="Freeform 420"/>
            <p:cNvSpPr/>
            <p:nvPr/>
          </p:nvSpPr>
          <p:spPr>
            <a:xfrm flipH="1">
              <a:off x="7588870" y="1926848"/>
              <a:ext cx="212917" cy="131772"/>
            </a:xfrm>
            <a:custGeom>
              <a:avLst/>
              <a:gdLst>
                <a:gd name="txL" fmla="*/ 0 w 29"/>
                <a:gd name="txT" fmla="*/ 0 h 21"/>
                <a:gd name="txR" fmla="*/ 29 w 29"/>
                <a:gd name="txB" fmla="*/ 21 h 21"/>
              </a:gdLst>
              <a:ahLst/>
              <a:cxnLst>
                <a:cxn ang="0">
                  <a:pos x="1401515230" y="551233646"/>
                </a:cxn>
                <a:cxn ang="0">
                  <a:pos x="754665982" y="196867345"/>
                </a:cxn>
                <a:cxn ang="0">
                  <a:pos x="269523598" y="236242109"/>
                </a:cxn>
                <a:cxn ang="0">
                  <a:pos x="107809422" y="511858932"/>
                </a:cxn>
                <a:cxn ang="0">
                  <a:pos x="1401515230" y="551233646"/>
                </a:cxn>
              </a:cxnLst>
              <a:rect l="txL" t="txT" r="txR" b="txB"/>
              <a:pathLst>
                <a:path w="29" h="21">
                  <a:moveTo>
                    <a:pt x="26" y="14"/>
                  </a:moveTo>
                  <a:cubicBezTo>
                    <a:pt x="22" y="5"/>
                    <a:pt x="21" y="0"/>
                    <a:pt x="14" y="5"/>
                  </a:cubicBezTo>
                  <a:cubicBezTo>
                    <a:pt x="11" y="7"/>
                    <a:pt x="11" y="2"/>
                    <a:pt x="5" y="6"/>
                  </a:cubicBezTo>
                  <a:cubicBezTo>
                    <a:pt x="2" y="8"/>
                    <a:pt x="0" y="10"/>
                    <a:pt x="2" y="13"/>
                  </a:cubicBezTo>
                  <a:cubicBezTo>
                    <a:pt x="9" y="21"/>
                    <a:pt x="29" y="21"/>
                    <a:pt x="26" y="14"/>
                  </a:cubicBezTo>
                  <a:close/>
                </a:path>
              </a:pathLst>
            </a:custGeom>
            <a:solidFill>
              <a:srgbClr val="D2D1B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51" name="Freeform 421"/>
            <p:cNvSpPr/>
            <p:nvPr/>
          </p:nvSpPr>
          <p:spPr>
            <a:xfrm flipH="1">
              <a:off x="7632071" y="1918780"/>
              <a:ext cx="154288" cy="134461"/>
            </a:xfrm>
            <a:custGeom>
              <a:avLst/>
              <a:gdLst>
                <a:gd name="txL" fmla="*/ 0 w 21"/>
                <a:gd name="txT" fmla="*/ 0 h 21"/>
                <a:gd name="txR" fmla="*/ 21 w 21"/>
                <a:gd name="txB" fmla="*/ 21 h 21"/>
              </a:gdLst>
              <a:ahLst/>
              <a:cxnLst>
                <a:cxn ang="0">
                  <a:pos x="1079582591" y="573962777"/>
                </a:cxn>
                <a:cxn ang="0">
                  <a:pos x="647752448" y="286978187"/>
                </a:cxn>
                <a:cxn ang="0">
                  <a:pos x="161936275" y="286978187"/>
                </a:cxn>
                <a:cxn ang="0">
                  <a:pos x="107957507" y="573962777"/>
                </a:cxn>
                <a:cxn ang="0">
                  <a:pos x="1079582591" y="573962777"/>
                </a:cxn>
              </a:cxnLst>
              <a:rect l="txL" t="txT" r="txR" b="txB"/>
              <a:pathLst>
                <a:path w="21" h="21">
                  <a:moveTo>
                    <a:pt x="20" y="14"/>
                  </a:moveTo>
                  <a:cubicBezTo>
                    <a:pt x="20" y="8"/>
                    <a:pt x="19" y="0"/>
                    <a:pt x="12" y="7"/>
                  </a:cubicBezTo>
                  <a:cubicBezTo>
                    <a:pt x="10" y="9"/>
                    <a:pt x="9" y="4"/>
                    <a:pt x="3" y="7"/>
                  </a:cubicBezTo>
                  <a:cubicBezTo>
                    <a:pt x="0" y="9"/>
                    <a:pt x="0" y="12"/>
                    <a:pt x="2" y="14"/>
                  </a:cubicBezTo>
                  <a:cubicBezTo>
                    <a:pt x="10" y="21"/>
                    <a:pt x="21" y="17"/>
                    <a:pt x="20" y="14"/>
                  </a:cubicBezTo>
                  <a:close/>
                </a:path>
              </a:pathLst>
            </a:custGeom>
            <a:solidFill>
              <a:srgbClr val="F5E5D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52" name="Freeform 422"/>
            <p:cNvSpPr/>
            <p:nvPr/>
          </p:nvSpPr>
          <p:spPr>
            <a:xfrm flipH="1">
              <a:off x="7647499" y="1959119"/>
              <a:ext cx="129602" cy="37649"/>
            </a:xfrm>
            <a:custGeom>
              <a:avLst/>
              <a:gdLst>
                <a:gd name="txL" fmla="*/ 0 w 18"/>
                <a:gd name="txT" fmla="*/ 0 h 6"/>
                <a:gd name="txR" fmla="*/ 18 w 18"/>
                <a:gd name="txB" fmla="*/ 6 h 6"/>
              </a:gdLst>
              <a:ahLst/>
              <a:cxnLst>
                <a:cxn ang="0">
                  <a:pos x="777626296" y="0"/>
                </a:cxn>
                <a:cxn ang="0">
                  <a:pos x="622096761" y="39374579"/>
                </a:cxn>
                <a:cxn ang="0">
                  <a:pos x="259211203" y="39374579"/>
                </a:cxn>
                <a:cxn ang="0">
                  <a:pos x="51840792" y="118123749"/>
                </a:cxn>
                <a:cxn ang="0">
                  <a:pos x="51840792" y="196866607"/>
                </a:cxn>
                <a:cxn ang="0">
                  <a:pos x="207363168" y="157492041"/>
                </a:cxn>
                <a:cxn ang="0">
                  <a:pos x="570255983" y="196866607"/>
                </a:cxn>
                <a:cxn ang="0">
                  <a:pos x="881307852" y="118123749"/>
                </a:cxn>
                <a:cxn ang="0">
                  <a:pos x="777626296" y="0"/>
                </a:cxn>
              </a:cxnLst>
              <a:rect l="txL" t="txT" r="txR" b="txB"/>
              <a:pathLst>
                <a:path w="18" h="6">
                  <a:moveTo>
                    <a:pt x="15" y="0"/>
                  </a:moveTo>
                  <a:cubicBezTo>
                    <a:pt x="14" y="0"/>
                    <a:pt x="13" y="0"/>
                    <a:pt x="12" y="1"/>
                  </a:cubicBezTo>
                  <a:cubicBezTo>
                    <a:pt x="11" y="3"/>
                    <a:pt x="8" y="0"/>
                    <a:pt x="5" y="1"/>
                  </a:cubicBezTo>
                  <a:cubicBezTo>
                    <a:pt x="3" y="1"/>
                    <a:pt x="2" y="3"/>
                    <a:pt x="1" y="3"/>
                  </a:cubicBezTo>
                  <a:cubicBezTo>
                    <a:pt x="1" y="4"/>
                    <a:pt x="0" y="5"/>
                    <a:pt x="1" y="5"/>
                  </a:cubicBezTo>
                  <a:cubicBezTo>
                    <a:pt x="1" y="6"/>
                    <a:pt x="3" y="5"/>
                    <a:pt x="4" y="4"/>
                  </a:cubicBezTo>
                  <a:cubicBezTo>
                    <a:pt x="6" y="1"/>
                    <a:pt x="9" y="5"/>
                    <a:pt x="11" y="5"/>
                  </a:cubicBezTo>
                  <a:cubicBezTo>
                    <a:pt x="13" y="5"/>
                    <a:pt x="16" y="4"/>
                    <a:pt x="17" y="3"/>
                  </a:cubicBezTo>
                  <a:cubicBezTo>
                    <a:pt x="18" y="2"/>
                    <a:pt x="17" y="0"/>
                    <a:pt x="15" y="0"/>
                  </a:cubicBezTo>
                  <a:close/>
                </a:path>
              </a:pathLst>
            </a:custGeom>
            <a:solidFill>
              <a:srgbClr val="FBF1E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53" name="Freeform 423"/>
            <p:cNvSpPr/>
            <p:nvPr/>
          </p:nvSpPr>
          <p:spPr>
            <a:xfrm flipH="1">
              <a:off x="7471611" y="1918780"/>
              <a:ext cx="401148" cy="209760"/>
            </a:xfrm>
            <a:custGeom>
              <a:avLst/>
              <a:gdLst>
                <a:gd name="txL" fmla="*/ 0 w 55"/>
                <a:gd name="txT" fmla="*/ 0 h 33"/>
                <a:gd name="txR" fmla="*/ 55 w 55"/>
                <a:gd name="txB" fmla="*/ 33 h 33"/>
              </a:gdLst>
              <a:ahLst/>
              <a:cxnLst>
                <a:cxn ang="0">
                  <a:pos x="2127864360" y="0"/>
                </a:cxn>
                <a:cxn ang="0">
                  <a:pos x="2147483647" y="323227397"/>
                </a:cxn>
                <a:cxn ang="0">
                  <a:pos x="1861880973" y="80808438"/>
                </a:cxn>
                <a:cxn ang="0">
                  <a:pos x="1702289756" y="404035811"/>
                </a:cxn>
                <a:cxn ang="0">
                  <a:pos x="1383114615" y="606047409"/>
                </a:cxn>
                <a:cxn ang="0">
                  <a:pos x="1063932180" y="404035811"/>
                </a:cxn>
                <a:cxn ang="0">
                  <a:pos x="957540466" y="606047409"/>
                </a:cxn>
                <a:cxn ang="0">
                  <a:pos x="851148525" y="686855823"/>
                </a:cxn>
                <a:cxn ang="0">
                  <a:pos x="585165594" y="565646381"/>
                </a:cxn>
                <a:cxn ang="0">
                  <a:pos x="425574262" y="686855823"/>
                </a:cxn>
                <a:cxn ang="0">
                  <a:pos x="478766586" y="888873877"/>
                </a:cxn>
                <a:cxn ang="0">
                  <a:pos x="0" y="969682291"/>
                </a:cxn>
                <a:cxn ang="0">
                  <a:pos x="425574262" y="1131292761"/>
                </a:cxn>
                <a:cxn ang="0">
                  <a:pos x="2147483647" y="161610520"/>
                </a:cxn>
                <a:cxn ang="0">
                  <a:pos x="2127864360" y="0"/>
                </a:cxn>
              </a:cxnLst>
              <a:rect l="txL" t="txT" r="txR" b="txB"/>
              <a:pathLst>
                <a:path w="55" h="33">
                  <a:moveTo>
                    <a:pt x="40" y="0"/>
                  </a:moveTo>
                  <a:cubicBezTo>
                    <a:pt x="39" y="2"/>
                    <a:pt x="39" y="7"/>
                    <a:pt x="42" y="8"/>
                  </a:cubicBezTo>
                  <a:cubicBezTo>
                    <a:pt x="38" y="8"/>
                    <a:pt x="36" y="4"/>
                    <a:pt x="35" y="2"/>
                  </a:cubicBezTo>
                  <a:cubicBezTo>
                    <a:pt x="34" y="2"/>
                    <a:pt x="30" y="4"/>
                    <a:pt x="32" y="10"/>
                  </a:cubicBezTo>
                  <a:cubicBezTo>
                    <a:pt x="36" y="15"/>
                    <a:pt x="30" y="14"/>
                    <a:pt x="26" y="15"/>
                  </a:cubicBezTo>
                  <a:cubicBezTo>
                    <a:pt x="23" y="15"/>
                    <a:pt x="23" y="12"/>
                    <a:pt x="20" y="10"/>
                  </a:cubicBezTo>
                  <a:cubicBezTo>
                    <a:pt x="18" y="10"/>
                    <a:pt x="18" y="13"/>
                    <a:pt x="18" y="15"/>
                  </a:cubicBezTo>
                  <a:cubicBezTo>
                    <a:pt x="18" y="16"/>
                    <a:pt x="17" y="17"/>
                    <a:pt x="16" y="17"/>
                  </a:cubicBezTo>
                  <a:cubicBezTo>
                    <a:pt x="15" y="15"/>
                    <a:pt x="12" y="16"/>
                    <a:pt x="11" y="14"/>
                  </a:cubicBezTo>
                  <a:cubicBezTo>
                    <a:pt x="9" y="14"/>
                    <a:pt x="8" y="15"/>
                    <a:pt x="8" y="17"/>
                  </a:cubicBezTo>
                  <a:cubicBezTo>
                    <a:pt x="8" y="18"/>
                    <a:pt x="10" y="22"/>
                    <a:pt x="9" y="22"/>
                  </a:cubicBezTo>
                  <a:cubicBezTo>
                    <a:pt x="6" y="24"/>
                    <a:pt x="4" y="18"/>
                    <a:pt x="0" y="24"/>
                  </a:cubicBezTo>
                  <a:cubicBezTo>
                    <a:pt x="3" y="22"/>
                    <a:pt x="4" y="26"/>
                    <a:pt x="8" y="28"/>
                  </a:cubicBezTo>
                  <a:cubicBezTo>
                    <a:pt x="21" y="33"/>
                    <a:pt x="55" y="15"/>
                    <a:pt x="48" y="4"/>
                  </a:cubicBezTo>
                  <a:cubicBezTo>
                    <a:pt x="46" y="0"/>
                    <a:pt x="42" y="2"/>
                    <a:pt x="40" y="0"/>
                  </a:cubicBezTo>
                  <a:close/>
                </a:path>
              </a:pathLst>
            </a:custGeom>
            <a:solidFill>
              <a:srgbClr val="F5597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54" name="Freeform 424"/>
            <p:cNvSpPr/>
            <p:nvPr/>
          </p:nvSpPr>
          <p:spPr>
            <a:xfrm flipH="1">
              <a:off x="7348181" y="1862307"/>
              <a:ext cx="555436" cy="406074"/>
            </a:xfrm>
            <a:custGeom>
              <a:avLst/>
              <a:gdLst>
                <a:gd name="txL" fmla="*/ 0 w 76"/>
                <a:gd name="txT" fmla="*/ 0 h 64"/>
                <a:gd name="txR" fmla="*/ 76 w 76"/>
                <a:gd name="txB" fmla="*/ 64 h 64"/>
              </a:gdLst>
              <a:ahLst/>
              <a:cxnLst>
                <a:cxn ang="0">
                  <a:pos x="2147483647" y="201292104"/>
                </a:cxn>
                <a:cxn ang="0">
                  <a:pos x="2147483647" y="161033693"/>
                </a:cxn>
                <a:cxn ang="0">
                  <a:pos x="2147483647" y="161033693"/>
                </a:cxn>
                <a:cxn ang="0">
                  <a:pos x="2147483647" y="281802631"/>
                </a:cxn>
                <a:cxn ang="0">
                  <a:pos x="2147483647" y="281802631"/>
                </a:cxn>
                <a:cxn ang="0">
                  <a:pos x="2147483647" y="362319453"/>
                </a:cxn>
                <a:cxn ang="0">
                  <a:pos x="2147483647" y="523353196"/>
                </a:cxn>
                <a:cxn ang="0">
                  <a:pos x="2147483647" y="523353196"/>
                </a:cxn>
                <a:cxn ang="0">
                  <a:pos x="1922839181" y="644128429"/>
                </a:cxn>
                <a:cxn ang="0">
                  <a:pos x="1762602811" y="805155728"/>
                </a:cxn>
                <a:cxn ang="0">
                  <a:pos x="1495540520" y="1006447981"/>
                </a:cxn>
                <a:cxn ang="0">
                  <a:pos x="1335304606" y="845414337"/>
                </a:cxn>
                <a:cxn ang="0">
                  <a:pos x="1068242315" y="925931159"/>
                </a:cxn>
                <a:cxn ang="0">
                  <a:pos x="801187103" y="925931159"/>
                </a:cxn>
                <a:cxn ang="0">
                  <a:pos x="587534347" y="1127216869"/>
                </a:cxn>
                <a:cxn ang="0">
                  <a:pos x="640943882" y="1328508924"/>
                </a:cxn>
                <a:cxn ang="0">
                  <a:pos x="213645505" y="1328508924"/>
                </a:cxn>
                <a:cxn ang="0">
                  <a:pos x="267062406" y="1529794633"/>
                </a:cxn>
                <a:cxn ang="0">
                  <a:pos x="373888784" y="1731087085"/>
                </a:cxn>
                <a:cxn ang="0">
                  <a:pos x="0" y="1851862318"/>
                </a:cxn>
                <a:cxn ang="0">
                  <a:pos x="1976256025" y="1892120729"/>
                </a:cxn>
                <a:cxn ang="0">
                  <a:pos x="2147483647" y="2147483647"/>
                </a:cxn>
                <a:cxn ang="0">
                  <a:pos x="2147483647" y="1167475280"/>
                </a:cxn>
                <a:cxn ang="0">
                  <a:pos x="2147483647" y="201292104"/>
                </a:cxn>
              </a:cxnLst>
              <a:rect l="txL" t="txT" r="txR" b="txB"/>
              <a:pathLst>
                <a:path w="76" h="64">
                  <a:moveTo>
                    <a:pt x="68" y="5"/>
                  </a:moveTo>
                  <a:cubicBezTo>
                    <a:pt x="66" y="5"/>
                    <a:pt x="66" y="0"/>
                    <a:pt x="62" y="4"/>
                  </a:cubicBezTo>
                  <a:cubicBezTo>
                    <a:pt x="61" y="1"/>
                    <a:pt x="61" y="6"/>
                    <a:pt x="58" y="4"/>
                  </a:cubicBezTo>
                  <a:cubicBezTo>
                    <a:pt x="55" y="5"/>
                    <a:pt x="57" y="9"/>
                    <a:pt x="54" y="7"/>
                  </a:cubicBezTo>
                  <a:cubicBezTo>
                    <a:pt x="53" y="3"/>
                    <a:pt x="50" y="7"/>
                    <a:pt x="49" y="7"/>
                  </a:cubicBezTo>
                  <a:cubicBezTo>
                    <a:pt x="45" y="5"/>
                    <a:pt x="46" y="9"/>
                    <a:pt x="44" y="9"/>
                  </a:cubicBezTo>
                  <a:cubicBezTo>
                    <a:pt x="44" y="12"/>
                    <a:pt x="45" y="14"/>
                    <a:pt x="47" y="13"/>
                  </a:cubicBezTo>
                  <a:cubicBezTo>
                    <a:pt x="50" y="14"/>
                    <a:pt x="45" y="17"/>
                    <a:pt x="41" y="13"/>
                  </a:cubicBezTo>
                  <a:cubicBezTo>
                    <a:pt x="41" y="8"/>
                    <a:pt x="36" y="12"/>
                    <a:pt x="36" y="16"/>
                  </a:cubicBezTo>
                  <a:cubicBezTo>
                    <a:pt x="39" y="20"/>
                    <a:pt x="32" y="17"/>
                    <a:pt x="33" y="20"/>
                  </a:cubicBezTo>
                  <a:cubicBezTo>
                    <a:pt x="31" y="24"/>
                    <a:pt x="27" y="21"/>
                    <a:pt x="28" y="25"/>
                  </a:cubicBezTo>
                  <a:cubicBezTo>
                    <a:pt x="29" y="28"/>
                    <a:pt x="23" y="26"/>
                    <a:pt x="25" y="21"/>
                  </a:cubicBezTo>
                  <a:cubicBezTo>
                    <a:pt x="25" y="18"/>
                    <a:pt x="20" y="18"/>
                    <a:pt x="20" y="23"/>
                  </a:cubicBezTo>
                  <a:cubicBezTo>
                    <a:pt x="19" y="27"/>
                    <a:pt x="16" y="26"/>
                    <a:pt x="15" y="23"/>
                  </a:cubicBezTo>
                  <a:cubicBezTo>
                    <a:pt x="11" y="23"/>
                    <a:pt x="9" y="26"/>
                    <a:pt x="11" y="28"/>
                  </a:cubicBezTo>
                  <a:cubicBezTo>
                    <a:pt x="8" y="29"/>
                    <a:pt x="10" y="32"/>
                    <a:pt x="12" y="33"/>
                  </a:cubicBezTo>
                  <a:cubicBezTo>
                    <a:pt x="8" y="36"/>
                    <a:pt x="9" y="28"/>
                    <a:pt x="4" y="33"/>
                  </a:cubicBezTo>
                  <a:cubicBezTo>
                    <a:pt x="7" y="33"/>
                    <a:pt x="9" y="37"/>
                    <a:pt x="5" y="38"/>
                  </a:cubicBezTo>
                  <a:cubicBezTo>
                    <a:pt x="4" y="40"/>
                    <a:pt x="9" y="39"/>
                    <a:pt x="7" y="43"/>
                  </a:cubicBezTo>
                  <a:cubicBezTo>
                    <a:pt x="5" y="40"/>
                    <a:pt x="4" y="44"/>
                    <a:pt x="0" y="46"/>
                  </a:cubicBezTo>
                  <a:cubicBezTo>
                    <a:pt x="11" y="44"/>
                    <a:pt x="26" y="46"/>
                    <a:pt x="37" y="47"/>
                  </a:cubicBezTo>
                  <a:cubicBezTo>
                    <a:pt x="43" y="48"/>
                    <a:pt x="59" y="56"/>
                    <a:pt x="64" y="64"/>
                  </a:cubicBezTo>
                  <a:cubicBezTo>
                    <a:pt x="66" y="62"/>
                    <a:pt x="76" y="42"/>
                    <a:pt x="70" y="29"/>
                  </a:cubicBezTo>
                  <a:cubicBezTo>
                    <a:pt x="64" y="17"/>
                    <a:pt x="75" y="14"/>
                    <a:pt x="68" y="5"/>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55" name="Freeform 425"/>
            <p:cNvSpPr/>
            <p:nvPr/>
          </p:nvSpPr>
          <p:spPr>
            <a:xfrm flipH="1">
              <a:off x="7348181" y="1867685"/>
              <a:ext cx="555436" cy="400695"/>
            </a:xfrm>
            <a:custGeom>
              <a:avLst/>
              <a:gdLst>
                <a:gd name="txL" fmla="*/ 0 w 76"/>
                <a:gd name="txT" fmla="*/ 0 h 63"/>
                <a:gd name="txR" fmla="*/ 76 w 76"/>
                <a:gd name="txB" fmla="*/ 63 h 63"/>
              </a:gdLst>
              <a:ahLst/>
              <a:cxnLst>
                <a:cxn ang="0">
                  <a:pos x="2147483647" y="161810828"/>
                </a:cxn>
                <a:cxn ang="0">
                  <a:pos x="2147483647" y="121359723"/>
                </a:cxn>
                <a:cxn ang="0">
                  <a:pos x="2147483647" y="121359723"/>
                </a:cxn>
                <a:cxn ang="0">
                  <a:pos x="2147483647" y="242713087"/>
                </a:cxn>
                <a:cxn ang="0">
                  <a:pos x="2147483647" y="242713087"/>
                </a:cxn>
                <a:cxn ang="0">
                  <a:pos x="2147483647" y="323621656"/>
                </a:cxn>
                <a:cxn ang="0">
                  <a:pos x="2147483647" y="444981429"/>
                </a:cxn>
                <a:cxn ang="0">
                  <a:pos x="2147483647" y="525883638"/>
                </a:cxn>
                <a:cxn ang="0">
                  <a:pos x="1922839181" y="606792207"/>
                </a:cxn>
                <a:cxn ang="0">
                  <a:pos x="1762602811" y="809054090"/>
                </a:cxn>
                <a:cxn ang="0">
                  <a:pos x="1495540520" y="970865067"/>
                </a:cxn>
                <a:cxn ang="0">
                  <a:pos x="1281895071" y="809054090"/>
                </a:cxn>
                <a:cxn ang="0">
                  <a:pos x="1068242315" y="889956497"/>
                </a:cxn>
                <a:cxn ang="0">
                  <a:pos x="801187103" y="889956497"/>
                </a:cxn>
                <a:cxn ang="0">
                  <a:pos x="640943882" y="1092218380"/>
                </a:cxn>
                <a:cxn ang="0">
                  <a:pos x="694360725" y="1294486623"/>
                </a:cxn>
                <a:cxn ang="0">
                  <a:pos x="213645505" y="1294486623"/>
                </a:cxn>
                <a:cxn ang="0">
                  <a:pos x="267062406" y="1496748506"/>
                </a:cxn>
                <a:cxn ang="0">
                  <a:pos x="427298319" y="1699010786"/>
                </a:cxn>
                <a:cxn ang="0">
                  <a:pos x="0" y="1820370460"/>
                </a:cxn>
                <a:cxn ang="0">
                  <a:pos x="1976256025" y="1860821564"/>
                </a:cxn>
                <a:cxn ang="0">
                  <a:pos x="2147483647" y="2147483647"/>
                </a:cxn>
                <a:cxn ang="0">
                  <a:pos x="2147483647" y="1132675845"/>
                </a:cxn>
                <a:cxn ang="0">
                  <a:pos x="2147483647" y="161810828"/>
                </a:cxn>
              </a:cxnLst>
              <a:rect l="txL" t="txT" r="txR" b="txB"/>
              <a:pathLst>
                <a:path w="76" h="63">
                  <a:moveTo>
                    <a:pt x="68" y="4"/>
                  </a:moveTo>
                  <a:cubicBezTo>
                    <a:pt x="65" y="5"/>
                    <a:pt x="66" y="0"/>
                    <a:pt x="62" y="3"/>
                  </a:cubicBezTo>
                  <a:cubicBezTo>
                    <a:pt x="61" y="0"/>
                    <a:pt x="60" y="5"/>
                    <a:pt x="58" y="3"/>
                  </a:cubicBezTo>
                  <a:cubicBezTo>
                    <a:pt x="56" y="4"/>
                    <a:pt x="56" y="9"/>
                    <a:pt x="54" y="6"/>
                  </a:cubicBezTo>
                  <a:cubicBezTo>
                    <a:pt x="53" y="2"/>
                    <a:pt x="50" y="6"/>
                    <a:pt x="49" y="6"/>
                  </a:cubicBezTo>
                  <a:cubicBezTo>
                    <a:pt x="45" y="4"/>
                    <a:pt x="46" y="8"/>
                    <a:pt x="44" y="8"/>
                  </a:cubicBezTo>
                  <a:cubicBezTo>
                    <a:pt x="44" y="11"/>
                    <a:pt x="46" y="13"/>
                    <a:pt x="48" y="11"/>
                  </a:cubicBezTo>
                  <a:cubicBezTo>
                    <a:pt x="51" y="13"/>
                    <a:pt x="45" y="18"/>
                    <a:pt x="41" y="13"/>
                  </a:cubicBezTo>
                  <a:cubicBezTo>
                    <a:pt x="40" y="8"/>
                    <a:pt x="36" y="11"/>
                    <a:pt x="36" y="15"/>
                  </a:cubicBezTo>
                  <a:cubicBezTo>
                    <a:pt x="39" y="19"/>
                    <a:pt x="33" y="17"/>
                    <a:pt x="33" y="20"/>
                  </a:cubicBezTo>
                  <a:cubicBezTo>
                    <a:pt x="32" y="24"/>
                    <a:pt x="27" y="20"/>
                    <a:pt x="28" y="24"/>
                  </a:cubicBezTo>
                  <a:cubicBezTo>
                    <a:pt x="29" y="27"/>
                    <a:pt x="23" y="26"/>
                    <a:pt x="24" y="20"/>
                  </a:cubicBezTo>
                  <a:cubicBezTo>
                    <a:pt x="25" y="18"/>
                    <a:pt x="21" y="17"/>
                    <a:pt x="20" y="22"/>
                  </a:cubicBezTo>
                  <a:cubicBezTo>
                    <a:pt x="20" y="26"/>
                    <a:pt x="16" y="26"/>
                    <a:pt x="15" y="22"/>
                  </a:cubicBezTo>
                  <a:cubicBezTo>
                    <a:pt x="11" y="22"/>
                    <a:pt x="10" y="25"/>
                    <a:pt x="12" y="27"/>
                  </a:cubicBezTo>
                  <a:cubicBezTo>
                    <a:pt x="9" y="28"/>
                    <a:pt x="11" y="31"/>
                    <a:pt x="13" y="32"/>
                  </a:cubicBezTo>
                  <a:cubicBezTo>
                    <a:pt x="7" y="35"/>
                    <a:pt x="9" y="27"/>
                    <a:pt x="4" y="32"/>
                  </a:cubicBezTo>
                  <a:cubicBezTo>
                    <a:pt x="7" y="32"/>
                    <a:pt x="10" y="36"/>
                    <a:pt x="5" y="37"/>
                  </a:cubicBezTo>
                  <a:cubicBezTo>
                    <a:pt x="5" y="40"/>
                    <a:pt x="9" y="38"/>
                    <a:pt x="8" y="42"/>
                  </a:cubicBezTo>
                  <a:cubicBezTo>
                    <a:pt x="5" y="40"/>
                    <a:pt x="4" y="44"/>
                    <a:pt x="0" y="45"/>
                  </a:cubicBezTo>
                  <a:cubicBezTo>
                    <a:pt x="11" y="43"/>
                    <a:pt x="26" y="45"/>
                    <a:pt x="37" y="46"/>
                  </a:cubicBezTo>
                  <a:cubicBezTo>
                    <a:pt x="43" y="47"/>
                    <a:pt x="59" y="55"/>
                    <a:pt x="64" y="63"/>
                  </a:cubicBezTo>
                  <a:cubicBezTo>
                    <a:pt x="66" y="61"/>
                    <a:pt x="76" y="41"/>
                    <a:pt x="70" y="28"/>
                  </a:cubicBezTo>
                  <a:cubicBezTo>
                    <a:pt x="64" y="16"/>
                    <a:pt x="75" y="13"/>
                    <a:pt x="68" y="4"/>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56" name="Freeform 426"/>
            <p:cNvSpPr/>
            <p:nvPr/>
          </p:nvSpPr>
          <p:spPr>
            <a:xfrm flipH="1">
              <a:off x="7428411" y="1899956"/>
              <a:ext cx="444349" cy="363046"/>
            </a:xfrm>
            <a:custGeom>
              <a:avLst/>
              <a:gdLst>
                <a:gd name="txL" fmla="*/ 0 w 61"/>
                <a:gd name="txT" fmla="*/ 0 h 57"/>
                <a:gd name="txR" fmla="*/ 61 w 61"/>
                <a:gd name="txB" fmla="*/ 57 h 57"/>
              </a:gdLst>
              <a:ahLst/>
              <a:cxnLst>
                <a:cxn ang="0">
                  <a:pos x="2147483647" y="162268830"/>
                </a:cxn>
                <a:cxn ang="0">
                  <a:pos x="2147483647" y="202834433"/>
                </a:cxn>
                <a:cxn ang="0">
                  <a:pos x="2147483647" y="405668865"/>
                </a:cxn>
                <a:cxn ang="0">
                  <a:pos x="2147483647" y="1135875490"/>
                </a:cxn>
                <a:cxn ang="0">
                  <a:pos x="2147483647" y="567937745"/>
                </a:cxn>
                <a:cxn ang="0">
                  <a:pos x="1910256784" y="324537660"/>
                </a:cxn>
                <a:cxn ang="0">
                  <a:pos x="1963316412" y="608503348"/>
                </a:cxn>
                <a:cxn ang="0">
                  <a:pos x="1698003248" y="973606709"/>
                </a:cxn>
                <a:cxn ang="0">
                  <a:pos x="1273504371" y="973606709"/>
                </a:cxn>
                <a:cxn ang="0">
                  <a:pos x="1061251290" y="730206525"/>
                </a:cxn>
                <a:cxn ang="0">
                  <a:pos x="955124750" y="649075319"/>
                </a:cxn>
                <a:cxn ang="0">
                  <a:pos x="955124750" y="730206525"/>
                </a:cxn>
                <a:cxn ang="0">
                  <a:pos x="636752185" y="851909901"/>
                </a:cxn>
                <a:cxn ang="0">
                  <a:pos x="477566017" y="892475504"/>
                </a:cxn>
                <a:cxn ang="0">
                  <a:pos x="318372450" y="1135875490"/>
                </a:cxn>
                <a:cxn ang="0">
                  <a:pos x="0" y="1095309887"/>
                </a:cxn>
                <a:cxn ang="0">
                  <a:pos x="265312823" y="1298144270"/>
                </a:cxn>
                <a:cxn ang="0">
                  <a:pos x="530625645" y="1338716242"/>
                </a:cxn>
                <a:cxn ang="0">
                  <a:pos x="1061251290" y="1541550624"/>
                </a:cxn>
                <a:cxn ang="0">
                  <a:pos x="2147483647" y="2028350994"/>
                </a:cxn>
                <a:cxn ang="0">
                  <a:pos x="2147483647" y="2028350994"/>
                </a:cxn>
                <a:cxn ang="0">
                  <a:pos x="2147483647" y="1217013064"/>
                </a:cxn>
                <a:cxn ang="0">
                  <a:pos x="2147483647" y="202834433"/>
                </a:cxn>
                <a:cxn ang="0">
                  <a:pos x="2147483647" y="162268830"/>
                </a:cxn>
                <a:cxn ang="0">
                  <a:pos x="2147483647" y="162268830"/>
                </a:cxn>
              </a:cxnLst>
              <a:rect l="txL" t="txT" r="txR" b="txB"/>
              <a:pathLst>
                <a:path w="61" h="57">
                  <a:moveTo>
                    <a:pt x="47" y="4"/>
                  </a:moveTo>
                  <a:cubicBezTo>
                    <a:pt x="47" y="1"/>
                    <a:pt x="40" y="1"/>
                    <a:pt x="42" y="5"/>
                  </a:cubicBezTo>
                  <a:cubicBezTo>
                    <a:pt x="43" y="7"/>
                    <a:pt x="45" y="5"/>
                    <a:pt x="45" y="10"/>
                  </a:cubicBezTo>
                  <a:cubicBezTo>
                    <a:pt x="45" y="14"/>
                    <a:pt x="52" y="23"/>
                    <a:pt x="49" y="28"/>
                  </a:cubicBezTo>
                  <a:cubicBezTo>
                    <a:pt x="48" y="22"/>
                    <a:pt x="44" y="22"/>
                    <a:pt x="42" y="14"/>
                  </a:cubicBezTo>
                  <a:cubicBezTo>
                    <a:pt x="41" y="9"/>
                    <a:pt x="36" y="10"/>
                    <a:pt x="36" y="8"/>
                  </a:cubicBezTo>
                  <a:cubicBezTo>
                    <a:pt x="34" y="5"/>
                    <a:pt x="30" y="10"/>
                    <a:pt x="37" y="15"/>
                  </a:cubicBezTo>
                  <a:cubicBezTo>
                    <a:pt x="46" y="23"/>
                    <a:pt x="34" y="23"/>
                    <a:pt x="32" y="24"/>
                  </a:cubicBezTo>
                  <a:cubicBezTo>
                    <a:pt x="30" y="25"/>
                    <a:pt x="26" y="25"/>
                    <a:pt x="24" y="24"/>
                  </a:cubicBezTo>
                  <a:cubicBezTo>
                    <a:pt x="19" y="20"/>
                    <a:pt x="22" y="22"/>
                    <a:pt x="20" y="18"/>
                  </a:cubicBezTo>
                  <a:cubicBezTo>
                    <a:pt x="18" y="17"/>
                    <a:pt x="19" y="17"/>
                    <a:pt x="18" y="16"/>
                  </a:cubicBezTo>
                  <a:cubicBezTo>
                    <a:pt x="17" y="17"/>
                    <a:pt x="18" y="18"/>
                    <a:pt x="18" y="18"/>
                  </a:cubicBezTo>
                  <a:cubicBezTo>
                    <a:pt x="18" y="21"/>
                    <a:pt x="13" y="23"/>
                    <a:pt x="12" y="21"/>
                  </a:cubicBezTo>
                  <a:cubicBezTo>
                    <a:pt x="11" y="20"/>
                    <a:pt x="8" y="20"/>
                    <a:pt x="9" y="22"/>
                  </a:cubicBezTo>
                  <a:cubicBezTo>
                    <a:pt x="11" y="26"/>
                    <a:pt x="11" y="27"/>
                    <a:pt x="6" y="28"/>
                  </a:cubicBezTo>
                  <a:cubicBezTo>
                    <a:pt x="5" y="29"/>
                    <a:pt x="3" y="23"/>
                    <a:pt x="0" y="27"/>
                  </a:cubicBezTo>
                  <a:cubicBezTo>
                    <a:pt x="3" y="26"/>
                    <a:pt x="5" y="30"/>
                    <a:pt x="5" y="32"/>
                  </a:cubicBezTo>
                  <a:cubicBezTo>
                    <a:pt x="5" y="34"/>
                    <a:pt x="9" y="32"/>
                    <a:pt x="10" y="33"/>
                  </a:cubicBezTo>
                  <a:cubicBezTo>
                    <a:pt x="5" y="36"/>
                    <a:pt x="11" y="39"/>
                    <a:pt x="20" y="38"/>
                  </a:cubicBezTo>
                  <a:cubicBezTo>
                    <a:pt x="38" y="37"/>
                    <a:pt x="50" y="46"/>
                    <a:pt x="54" y="50"/>
                  </a:cubicBezTo>
                  <a:cubicBezTo>
                    <a:pt x="57" y="53"/>
                    <a:pt x="60" y="57"/>
                    <a:pt x="61" y="50"/>
                  </a:cubicBezTo>
                  <a:cubicBezTo>
                    <a:pt x="61" y="43"/>
                    <a:pt x="58" y="37"/>
                    <a:pt x="58" y="30"/>
                  </a:cubicBezTo>
                  <a:cubicBezTo>
                    <a:pt x="57" y="20"/>
                    <a:pt x="58" y="15"/>
                    <a:pt x="56" y="5"/>
                  </a:cubicBezTo>
                  <a:cubicBezTo>
                    <a:pt x="55" y="0"/>
                    <a:pt x="50" y="3"/>
                    <a:pt x="49" y="4"/>
                  </a:cubicBezTo>
                  <a:cubicBezTo>
                    <a:pt x="47" y="6"/>
                    <a:pt x="47" y="5"/>
                    <a:pt x="47" y="4"/>
                  </a:cubicBezTo>
                  <a:close/>
                </a:path>
              </a:pathLst>
            </a:custGeom>
            <a:solidFill>
              <a:srgbClr val="F56E90">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57" name="Freeform 427"/>
            <p:cNvSpPr/>
            <p:nvPr/>
          </p:nvSpPr>
          <p:spPr>
            <a:xfrm flipH="1">
              <a:off x="7385210" y="1889199"/>
              <a:ext cx="80230" cy="271612"/>
            </a:xfrm>
            <a:custGeom>
              <a:avLst/>
              <a:gdLst>
                <a:gd name="txL" fmla="*/ 0 w 11"/>
                <a:gd name="txT" fmla="*/ 0 h 43"/>
                <a:gd name="txR" fmla="*/ 11 w 11"/>
                <a:gd name="txB" fmla="*/ 43 h 43"/>
              </a:gdLst>
              <a:ahLst/>
              <a:cxnLst>
                <a:cxn ang="0">
                  <a:pos x="425576355" y="1037374686"/>
                </a:cxn>
                <a:cxn ang="0">
                  <a:pos x="425576355" y="319188301"/>
                </a:cxn>
                <a:cxn ang="0">
                  <a:pos x="53199779" y="159594151"/>
                </a:cxn>
                <a:cxn ang="0">
                  <a:pos x="159592059" y="837878902"/>
                </a:cxn>
                <a:cxn ang="0">
                  <a:pos x="159592059" y="1236864155"/>
                </a:cxn>
                <a:cxn ang="0">
                  <a:pos x="372376589" y="1595954041"/>
                </a:cxn>
                <a:cxn ang="0">
                  <a:pos x="425576355" y="1037374686"/>
                </a:cxn>
              </a:cxnLst>
              <a:rect l="txL" t="txT" r="txR" b="txB"/>
              <a:pathLst>
                <a:path w="11" h="43">
                  <a:moveTo>
                    <a:pt x="8" y="26"/>
                  </a:moveTo>
                  <a:cubicBezTo>
                    <a:pt x="3" y="20"/>
                    <a:pt x="8" y="15"/>
                    <a:pt x="8" y="8"/>
                  </a:cubicBezTo>
                  <a:cubicBezTo>
                    <a:pt x="9" y="1"/>
                    <a:pt x="0" y="0"/>
                    <a:pt x="1" y="4"/>
                  </a:cubicBezTo>
                  <a:cubicBezTo>
                    <a:pt x="2" y="9"/>
                    <a:pt x="4" y="16"/>
                    <a:pt x="3" y="21"/>
                  </a:cubicBezTo>
                  <a:cubicBezTo>
                    <a:pt x="2" y="25"/>
                    <a:pt x="5" y="26"/>
                    <a:pt x="3" y="31"/>
                  </a:cubicBezTo>
                  <a:cubicBezTo>
                    <a:pt x="2" y="34"/>
                    <a:pt x="4" y="43"/>
                    <a:pt x="7" y="40"/>
                  </a:cubicBezTo>
                  <a:cubicBezTo>
                    <a:pt x="11" y="36"/>
                    <a:pt x="11" y="30"/>
                    <a:pt x="8" y="26"/>
                  </a:cubicBezTo>
                  <a:close/>
                </a:path>
              </a:pathLst>
            </a:custGeom>
            <a:solidFill>
              <a:srgbClr val="F7819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58" name="Freeform 428"/>
            <p:cNvSpPr/>
            <p:nvPr/>
          </p:nvSpPr>
          <p:spPr>
            <a:xfrm flipH="1">
              <a:off x="7573441" y="1983322"/>
              <a:ext cx="123430" cy="69920"/>
            </a:xfrm>
            <a:custGeom>
              <a:avLst/>
              <a:gdLst>
                <a:gd name="txL" fmla="*/ 0 w 17"/>
                <a:gd name="txT" fmla="*/ 0 h 11"/>
                <a:gd name="txR" fmla="*/ 17 w 17"/>
                <a:gd name="txB" fmla="*/ 11 h 11"/>
              </a:gdLst>
              <a:ahLst/>
              <a:cxnLst>
                <a:cxn ang="0">
                  <a:pos x="685312322" y="121209506"/>
                </a:cxn>
                <a:cxn ang="0">
                  <a:pos x="316300237" y="80808448"/>
                </a:cxn>
                <a:cxn ang="0">
                  <a:pos x="52719122" y="323227434"/>
                </a:cxn>
                <a:cxn ang="0">
                  <a:pos x="579874107" y="363628468"/>
                </a:cxn>
                <a:cxn ang="0">
                  <a:pos x="685312322" y="121209506"/>
                </a:cxn>
              </a:cxnLst>
              <a:rect l="txL" t="txT" r="txR" b="txB"/>
              <a:pathLst>
                <a:path w="17" h="11">
                  <a:moveTo>
                    <a:pt x="13" y="3"/>
                  </a:moveTo>
                  <a:cubicBezTo>
                    <a:pt x="12" y="2"/>
                    <a:pt x="9" y="0"/>
                    <a:pt x="6" y="2"/>
                  </a:cubicBezTo>
                  <a:cubicBezTo>
                    <a:pt x="6" y="6"/>
                    <a:pt x="0" y="4"/>
                    <a:pt x="1" y="8"/>
                  </a:cubicBezTo>
                  <a:cubicBezTo>
                    <a:pt x="3" y="11"/>
                    <a:pt x="9" y="9"/>
                    <a:pt x="11" y="9"/>
                  </a:cubicBezTo>
                  <a:cubicBezTo>
                    <a:pt x="12" y="9"/>
                    <a:pt x="17" y="8"/>
                    <a:pt x="13" y="3"/>
                  </a:cubicBezTo>
                  <a:close/>
                </a:path>
              </a:pathLst>
            </a:custGeom>
            <a:solidFill>
              <a:srgbClr val="F77E9C">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59" name="Freeform 429"/>
            <p:cNvSpPr/>
            <p:nvPr/>
          </p:nvSpPr>
          <p:spPr>
            <a:xfrm flipH="1">
              <a:off x="7434582" y="1937605"/>
              <a:ext cx="379548" cy="306572"/>
            </a:xfrm>
            <a:custGeom>
              <a:avLst/>
              <a:gdLst>
                <a:gd name="txL" fmla="*/ 0 w 52"/>
                <a:gd name="txT" fmla="*/ 0 h 48"/>
                <a:gd name="txR" fmla="*/ 52 w 52"/>
                <a:gd name="txB" fmla="*/ 48 h 48"/>
              </a:gdLst>
              <a:ahLst/>
              <a:cxnLst>
                <a:cxn ang="0">
                  <a:pos x="2147483647" y="1672503414"/>
                </a:cxn>
                <a:cxn ang="0">
                  <a:pos x="2147483647" y="1019818220"/>
                </a:cxn>
                <a:cxn ang="0">
                  <a:pos x="2147483647" y="285546279"/>
                </a:cxn>
                <a:cxn ang="0">
                  <a:pos x="2147483647" y="285546279"/>
                </a:cxn>
                <a:cxn ang="0">
                  <a:pos x="2147483647" y="979024996"/>
                </a:cxn>
                <a:cxn ang="0">
                  <a:pos x="1544986632" y="815851901"/>
                </a:cxn>
                <a:cxn ang="0">
                  <a:pos x="852406394" y="815851901"/>
                </a:cxn>
                <a:cxn ang="0">
                  <a:pos x="372927812" y="775058678"/>
                </a:cxn>
                <a:cxn ang="0">
                  <a:pos x="479478696" y="1182991115"/>
                </a:cxn>
                <a:cxn ang="0">
                  <a:pos x="1172058934" y="1223777952"/>
                </a:cxn>
                <a:cxn ang="0">
                  <a:pos x="2024465556" y="1509330518"/>
                </a:cxn>
                <a:cxn ang="0">
                  <a:pos x="2147483647" y="1672503414"/>
                </a:cxn>
                <a:cxn ang="0">
                  <a:pos x="2147483647" y="1672503414"/>
                </a:cxn>
              </a:cxnLst>
              <a:rect l="txL" t="txT" r="txR" b="txB"/>
              <a:pathLst>
                <a:path w="52" h="48">
                  <a:moveTo>
                    <a:pt x="52" y="41"/>
                  </a:moveTo>
                  <a:cubicBezTo>
                    <a:pt x="51" y="36"/>
                    <a:pt x="48" y="31"/>
                    <a:pt x="48" y="25"/>
                  </a:cubicBezTo>
                  <a:cubicBezTo>
                    <a:pt x="50" y="15"/>
                    <a:pt x="46" y="12"/>
                    <a:pt x="46" y="7"/>
                  </a:cubicBezTo>
                  <a:cubicBezTo>
                    <a:pt x="47" y="0"/>
                    <a:pt x="41" y="3"/>
                    <a:pt x="43" y="7"/>
                  </a:cubicBezTo>
                  <a:cubicBezTo>
                    <a:pt x="45" y="12"/>
                    <a:pt x="47" y="24"/>
                    <a:pt x="41" y="24"/>
                  </a:cubicBezTo>
                  <a:cubicBezTo>
                    <a:pt x="38" y="24"/>
                    <a:pt x="35" y="17"/>
                    <a:pt x="29" y="20"/>
                  </a:cubicBezTo>
                  <a:cubicBezTo>
                    <a:pt x="26" y="21"/>
                    <a:pt x="19" y="21"/>
                    <a:pt x="16" y="20"/>
                  </a:cubicBezTo>
                  <a:cubicBezTo>
                    <a:pt x="12" y="19"/>
                    <a:pt x="9" y="16"/>
                    <a:pt x="7" y="19"/>
                  </a:cubicBezTo>
                  <a:cubicBezTo>
                    <a:pt x="0" y="28"/>
                    <a:pt x="10" y="26"/>
                    <a:pt x="9" y="29"/>
                  </a:cubicBezTo>
                  <a:cubicBezTo>
                    <a:pt x="8" y="34"/>
                    <a:pt x="16" y="28"/>
                    <a:pt x="22" y="30"/>
                  </a:cubicBezTo>
                  <a:cubicBezTo>
                    <a:pt x="31" y="34"/>
                    <a:pt x="33" y="30"/>
                    <a:pt x="38" y="37"/>
                  </a:cubicBezTo>
                  <a:cubicBezTo>
                    <a:pt x="42" y="41"/>
                    <a:pt x="44" y="39"/>
                    <a:pt x="46" y="41"/>
                  </a:cubicBezTo>
                  <a:cubicBezTo>
                    <a:pt x="51" y="48"/>
                    <a:pt x="52" y="44"/>
                    <a:pt x="52" y="41"/>
                  </a:cubicBezTo>
                  <a:close/>
                </a:path>
              </a:pathLst>
            </a:custGeom>
            <a:solidFill>
              <a:srgbClr val="F2668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0" name="Freeform 430"/>
            <p:cNvSpPr/>
            <p:nvPr/>
          </p:nvSpPr>
          <p:spPr>
            <a:xfrm flipH="1">
              <a:off x="7422239" y="2098959"/>
              <a:ext cx="938069" cy="556670"/>
            </a:xfrm>
            <a:custGeom>
              <a:avLst/>
              <a:gdLst>
                <a:gd name="txL" fmla="*/ 0 w 129"/>
                <a:gd name="txT" fmla="*/ 0 h 88"/>
                <a:gd name="txR" fmla="*/ 129 w 129"/>
                <a:gd name="txB" fmla="*/ 88 h 88"/>
              </a:gdLst>
              <a:ahLst/>
              <a:cxnLst>
                <a:cxn ang="0">
                  <a:pos x="2147483647" y="1160454517"/>
                </a:cxn>
                <a:cxn ang="0">
                  <a:pos x="2147483647" y="2147483647"/>
                </a:cxn>
                <a:cxn ang="0">
                  <a:pos x="1269112677" y="2147483647"/>
                </a:cxn>
                <a:cxn ang="0">
                  <a:pos x="687437226" y="2147483647"/>
                </a:cxn>
                <a:cxn ang="0">
                  <a:pos x="317278169" y="2147483647"/>
                </a:cxn>
                <a:cxn ang="0">
                  <a:pos x="317278169" y="2147483647"/>
                </a:cxn>
                <a:cxn ang="0">
                  <a:pos x="264397281" y="2147483647"/>
                </a:cxn>
                <a:cxn ang="0">
                  <a:pos x="2147483647" y="920359034"/>
                </a:cxn>
                <a:cxn ang="0">
                  <a:pos x="2147483647" y="1160454517"/>
                </a:cxn>
              </a:cxnLst>
              <a:rect l="txL" t="txT" r="txR" b="txB"/>
              <a:pathLst>
                <a:path w="129" h="88">
                  <a:moveTo>
                    <a:pt x="128" y="29"/>
                  </a:moveTo>
                  <a:cubicBezTo>
                    <a:pt x="129" y="48"/>
                    <a:pt x="108" y="58"/>
                    <a:pt x="93" y="61"/>
                  </a:cubicBezTo>
                  <a:cubicBezTo>
                    <a:pt x="71" y="66"/>
                    <a:pt x="49" y="52"/>
                    <a:pt x="24" y="75"/>
                  </a:cubicBezTo>
                  <a:cubicBezTo>
                    <a:pt x="21" y="79"/>
                    <a:pt x="17" y="84"/>
                    <a:pt x="13" y="87"/>
                  </a:cubicBezTo>
                  <a:cubicBezTo>
                    <a:pt x="6" y="87"/>
                    <a:pt x="6" y="87"/>
                    <a:pt x="6" y="87"/>
                  </a:cubicBezTo>
                  <a:cubicBezTo>
                    <a:pt x="6" y="87"/>
                    <a:pt x="6" y="87"/>
                    <a:pt x="6" y="86"/>
                  </a:cubicBezTo>
                  <a:cubicBezTo>
                    <a:pt x="2" y="88"/>
                    <a:pt x="0" y="74"/>
                    <a:pt x="5" y="61"/>
                  </a:cubicBezTo>
                  <a:cubicBezTo>
                    <a:pt x="15" y="38"/>
                    <a:pt x="31" y="30"/>
                    <a:pt x="42" y="23"/>
                  </a:cubicBezTo>
                  <a:cubicBezTo>
                    <a:pt x="85" y="0"/>
                    <a:pt x="120" y="32"/>
                    <a:pt x="128" y="29"/>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1" name="Freeform 431"/>
            <p:cNvSpPr/>
            <p:nvPr/>
          </p:nvSpPr>
          <p:spPr>
            <a:xfrm flipH="1">
              <a:off x="7422239" y="2098959"/>
              <a:ext cx="931898" cy="551292"/>
            </a:xfrm>
            <a:custGeom>
              <a:avLst/>
              <a:gdLst>
                <a:gd name="txL" fmla="*/ 0 w 128"/>
                <a:gd name="txT" fmla="*/ 0 h 87"/>
                <a:gd name="txR" fmla="*/ 128 w 128"/>
                <a:gd name="txB" fmla="*/ 87 h 87"/>
              </a:gdLst>
              <a:ahLst/>
              <a:cxnLst>
                <a:cxn ang="0">
                  <a:pos x="2147483647" y="1164455425"/>
                </a:cxn>
                <a:cxn ang="0">
                  <a:pos x="2147483647" y="2147483647"/>
                </a:cxn>
                <a:cxn ang="0">
                  <a:pos x="1219111749" y="2147483647"/>
                </a:cxn>
                <a:cxn ang="0">
                  <a:pos x="636056711" y="2147483647"/>
                </a:cxn>
                <a:cxn ang="0">
                  <a:pos x="265023042" y="2147483647"/>
                </a:cxn>
                <a:cxn ang="0">
                  <a:pos x="265023042" y="2147483647"/>
                </a:cxn>
                <a:cxn ang="0">
                  <a:pos x="265023042" y="2147483647"/>
                </a:cxn>
                <a:cxn ang="0">
                  <a:pos x="2147483647" y="923534569"/>
                </a:cxn>
                <a:cxn ang="0">
                  <a:pos x="2147483647" y="1164455425"/>
                </a:cxn>
              </a:cxnLst>
              <a:rect l="txL" t="txT" r="txR" b="txB"/>
              <a:pathLst>
                <a:path w="128" h="87">
                  <a:moveTo>
                    <a:pt x="127" y="29"/>
                  </a:moveTo>
                  <a:cubicBezTo>
                    <a:pt x="128" y="48"/>
                    <a:pt x="107" y="58"/>
                    <a:pt x="93" y="61"/>
                  </a:cubicBezTo>
                  <a:cubicBezTo>
                    <a:pt x="71" y="66"/>
                    <a:pt x="47" y="52"/>
                    <a:pt x="23" y="75"/>
                  </a:cubicBezTo>
                  <a:cubicBezTo>
                    <a:pt x="19" y="79"/>
                    <a:pt x="15" y="84"/>
                    <a:pt x="12" y="87"/>
                  </a:cubicBezTo>
                  <a:cubicBezTo>
                    <a:pt x="5" y="87"/>
                    <a:pt x="5" y="87"/>
                    <a:pt x="5" y="87"/>
                  </a:cubicBezTo>
                  <a:cubicBezTo>
                    <a:pt x="5" y="87"/>
                    <a:pt x="5" y="87"/>
                    <a:pt x="5" y="86"/>
                  </a:cubicBezTo>
                  <a:cubicBezTo>
                    <a:pt x="1" y="87"/>
                    <a:pt x="0" y="74"/>
                    <a:pt x="5" y="61"/>
                  </a:cubicBezTo>
                  <a:cubicBezTo>
                    <a:pt x="14" y="38"/>
                    <a:pt x="30" y="30"/>
                    <a:pt x="41" y="23"/>
                  </a:cubicBezTo>
                  <a:cubicBezTo>
                    <a:pt x="84" y="0"/>
                    <a:pt x="119" y="32"/>
                    <a:pt x="127" y="29"/>
                  </a:cubicBezTo>
                  <a:close/>
                </a:path>
              </a:pathLst>
            </a:custGeom>
            <a:solidFill>
              <a:srgbClr val="F5C7D2">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2" name="Freeform 432"/>
            <p:cNvSpPr/>
            <p:nvPr/>
          </p:nvSpPr>
          <p:spPr>
            <a:xfrm flipH="1">
              <a:off x="7422239" y="2249555"/>
              <a:ext cx="910297" cy="400695"/>
            </a:xfrm>
            <a:custGeom>
              <a:avLst/>
              <a:gdLst>
                <a:gd name="txL" fmla="*/ 0 w 125"/>
                <a:gd name="txT" fmla="*/ 0 h 63"/>
                <a:gd name="txR" fmla="*/ 125 w 125"/>
                <a:gd name="txB" fmla="*/ 63 h 63"/>
              </a:gdLst>
              <a:ahLst/>
              <a:cxnLst>
                <a:cxn ang="0">
                  <a:pos x="2147483647" y="242713087"/>
                </a:cxn>
                <a:cxn ang="0">
                  <a:pos x="2147483647" y="1496748506"/>
                </a:cxn>
                <a:cxn ang="0">
                  <a:pos x="2147483647" y="1496748506"/>
                </a:cxn>
                <a:cxn ang="0">
                  <a:pos x="2147483647" y="1415839936"/>
                </a:cxn>
                <a:cxn ang="0">
                  <a:pos x="2147483647" y="1132675845"/>
                </a:cxn>
                <a:cxn ang="0">
                  <a:pos x="2147483647" y="1011316171"/>
                </a:cxn>
                <a:cxn ang="0">
                  <a:pos x="2147483647" y="809054090"/>
                </a:cxn>
                <a:cxn ang="0">
                  <a:pos x="2068289860" y="1051767276"/>
                </a:cxn>
                <a:cxn ang="0">
                  <a:pos x="848527907" y="1658559284"/>
                </a:cxn>
                <a:cxn ang="0">
                  <a:pos x="583362097" y="1941723773"/>
                </a:cxn>
                <a:cxn ang="0">
                  <a:pos x="106067809" y="2147483647"/>
                </a:cxn>
                <a:cxn ang="0">
                  <a:pos x="159098087" y="2147483647"/>
                </a:cxn>
                <a:cxn ang="0">
                  <a:pos x="636399628" y="1496748506"/>
                </a:cxn>
                <a:cxn ang="0">
                  <a:pos x="1431890004" y="809054090"/>
                </a:cxn>
                <a:cxn ang="0">
                  <a:pos x="2147483647" y="283170551"/>
                </a:cxn>
                <a:cxn ang="0">
                  <a:pos x="2147483647" y="202261932"/>
                </a:cxn>
                <a:cxn ang="0">
                  <a:pos x="2147483647" y="121359723"/>
                </a:cxn>
                <a:cxn ang="0">
                  <a:pos x="2147483647" y="242713087"/>
                </a:cxn>
              </a:cxnLst>
              <a:rect l="txL" t="txT" r="txR" b="txB"/>
              <a:pathLst>
                <a:path w="125" h="63">
                  <a:moveTo>
                    <a:pt x="124" y="6"/>
                  </a:moveTo>
                  <a:cubicBezTo>
                    <a:pt x="125" y="25"/>
                    <a:pt x="104" y="34"/>
                    <a:pt x="90" y="37"/>
                  </a:cubicBezTo>
                  <a:cubicBezTo>
                    <a:pt x="80" y="39"/>
                    <a:pt x="71" y="37"/>
                    <a:pt x="61" y="37"/>
                  </a:cubicBezTo>
                  <a:cubicBezTo>
                    <a:pt x="77" y="37"/>
                    <a:pt x="72" y="37"/>
                    <a:pt x="85" y="35"/>
                  </a:cubicBezTo>
                  <a:cubicBezTo>
                    <a:pt x="96" y="34"/>
                    <a:pt x="88" y="25"/>
                    <a:pt x="84" y="28"/>
                  </a:cubicBezTo>
                  <a:cubicBezTo>
                    <a:pt x="79" y="31"/>
                    <a:pt x="77" y="27"/>
                    <a:pt x="76" y="25"/>
                  </a:cubicBezTo>
                  <a:cubicBezTo>
                    <a:pt x="71" y="15"/>
                    <a:pt x="65" y="21"/>
                    <a:pt x="55" y="20"/>
                  </a:cubicBezTo>
                  <a:cubicBezTo>
                    <a:pt x="44" y="18"/>
                    <a:pt x="42" y="24"/>
                    <a:pt x="39" y="26"/>
                  </a:cubicBezTo>
                  <a:cubicBezTo>
                    <a:pt x="33" y="29"/>
                    <a:pt x="21" y="31"/>
                    <a:pt x="16" y="41"/>
                  </a:cubicBezTo>
                  <a:cubicBezTo>
                    <a:pt x="15" y="43"/>
                    <a:pt x="17" y="46"/>
                    <a:pt x="11" y="48"/>
                  </a:cubicBezTo>
                  <a:cubicBezTo>
                    <a:pt x="4" y="52"/>
                    <a:pt x="6" y="63"/>
                    <a:pt x="2" y="62"/>
                  </a:cubicBezTo>
                  <a:cubicBezTo>
                    <a:pt x="0" y="61"/>
                    <a:pt x="0" y="57"/>
                    <a:pt x="3" y="54"/>
                  </a:cubicBezTo>
                  <a:cubicBezTo>
                    <a:pt x="8" y="48"/>
                    <a:pt x="11" y="39"/>
                    <a:pt x="12" y="37"/>
                  </a:cubicBezTo>
                  <a:cubicBezTo>
                    <a:pt x="15" y="28"/>
                    <a:pt x="25" y="26"/>
                    <a:pt x="27" y="20"/>
                  </a:cubicBezTo>
                  <a:cubicBezTo>
                    <a:pt x="29" y="13"/>
                    <a:pt x="43" y="8"/>
                    <a:pt x="52" y="7"/>
                  </a:cubicBezTo>
                  <a:cubicBezTo>
                    <a:pt x="68" y="7"/>
                    <a:pt x="72" y="3"/>
                    <a:pt x="90" y="5"/>
                  </a:cubicBezTo>
                  <a:cubicBezTo>
                    <a:pt x="98" y="6"/>
                    <a:pt x="100" y="3"/>
                    <a:pt x="103" y="3"/>
                  </a:cubicBezTo>
                  <a:cubicBezTo>
                    <a:pt x="115" y="0"/>
                    <a:pt x="114" y="8"/>
                    <a:pt x="124" y="6"/>
                  </a:cubicBezTo>
                  <a:close/>
                </a:path>
              </a:pathLst>
            </a:custGeom>
            <a:solidFill>
              <a:srgbClr val="F3BFC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3" name="Freeform 433"/>
            <p:cNvSpPr/>
            <p:nvPr/>
          </p:nvSpPr>
          <p:spPr>
            <a:xfrm flipH="1">
              <a:off x="7428411" y="2263002"/>
              <a:ext cx="657266" cy="223206"/>
            </a:xfrm>
            <a:custGeom>
              <a:avLst/>
              <a:gdLst>
                <a:gd name="txL" fmla="*/ 0 w 90"/>
                <a:gd name="txT" fmla="*/ 0 h 35"/>
                <a:gd name="txR" fmla="*/ 90 w 90"/>
                <a:gd name="txB" fmla="*/ 35 h 35"/>
              </a:gdLst>
              <a:ahLst/>
              <a:cxnLst>
                <a:cxn ang="0">
                  <a:pos x="2147483647" y="162678889"/>
                </a:cxn>
                <a:cxn ang="0">
                  <a:pos x="2147483647" y="1016754304"/>
                </a:cxn>
                <a:cxn ang="0">
                  <a:pos x="2147483647" y="1220101258"/>
                </a:cxn>
                <a:cxn ang="0">
                  <a:pos x="2147483647" y="854075465"/>
                </a:cxn>
                <a:cxn ang="0">
                  <a:pos x="2147483647" y="813400773"/>
                </a:cxn>
                <a:cxn ang="0">
                  <a:pos x="1599997144" y="569379325"/>
                </a:cxn>
                <a:cxn ang="0">
                  <a:pos x="373334378" y="691390049"/>
                </a:cxn>
                <a:cxn ang="0">
                  <a:pos x="53333481" y="650721933"/>
                </a:cxn>
                <a:cxn ang="0">
                  <a:pos x="1173329413" y="325364155"/>
                </a:cxn>
                <a:cxn ang="0">
                  <a:pos x="2147483647" y="284689663"/>
                </a:cxn>
                <a:cxn ang="0">
                  <a:pos x="2147483647" y="81342633"/>
                </a:cxn>
                <a:cxn ang="0">
                  <a:pos x="2147483647" y="162678889"/>
                </a:cxn>
              </a:cxnLst>
              <a:rect l="txL" t="txT" r="txR" b="txB"/>
              <a:pathLst>
                <a:path w="90" h="35">
                  <a:moveTo>
                    <a:pt x="90" y="4"/>
                  </a:moveTo>
                  <a:cubicBezTo>
                    <a:pt x="90" y="13"/>
                    <a:pt x="86" y="20"/>
                    <a:pt x="79" y="25"/>
                  </a:cubicBezTo>
                  <a:cubicBezTo>
                    <a:pt x="73" y="30"/>
                    <a:pt x="58" y="35"/>
                    <a:pt x="58" y="30"/>
                  </a:cubicBezTo>
                  <a:cubicBezTo>
                    <a:pt x="59" y="26"/>
                    <a:pt x="61" y="25"/>
                    <a:pt x="57" y="21"/>
                  </a:cubicBezTo>
                  <a:cubicBezTo>
                    <a:pt x="53" y="18"/>
                    <a:pt x="46" y="25"/>
                    <a:pt x="44" y="20"/>
                  </a:cubicBezTo>
                  <a:cubicBezTo>
                    <a:pt x="43" y="16"/>
                    <a:pt x="36" y="18"/>
                    <a:pt x="30" y="14"/>
                  </a:cubicBezTo>
                  <a:cubicBezTo>
                    <a:pt x="26" y="11"/>
                    <a:pt x="11" y="15"/>
                    <a:pt x="7" y="17"/>
                  </a:cubicBezTo>
                  <a:cubicBezTo>
                    <a:pt x="5" y="17"/>
                    <a:pt x="0" y="19"/>
                    <a:pt x="1" y="16"/>
                  </a:cubicBezTo>
                  <a:cubicBezTo>
                    <a:pt x="4" y="7"/>
                    <a:pt x="18" y="10"/>
                    <a:pt x="22" y="8"/>
                  </a:cubicBezTo>
                  <a:cubicBezTo>
                    <a:pt x="38" y="3"/>
                    <a:pt x="51" y="5"/>
                    <a:pt x="58" y="7"/>
                  </a:cubicBezTo>
                  <a:cubicBezTo>
                    <a:pt x="65" y="9"/>
                    <a:pt x="69" y="0"/>
                    <a:pt x="77" y="2"/>
                  </a:cubicBezTo>
                  <a:cubicBezTo>
                    <a:pt x="84" y="4"/>
                    <a:pt x="85" y="6"/>
                    <a:pt x="90" y="4"/>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grpSp>
      <p:sp>
        <p:nvSpPr>
          <p:cNvPr id="164" name="Freeform 6"/>
          <p:cNvSpPr>
            <a:spLocks/>
          </p:cNvSpPr>
          <p:nvPr userDrawn="1"/>
        </p:nvSpPr>
        <p:spPr bwMode="auto">
          <a:xfrm rot="13500000">
            <a:off x="326327" y="-785020"/>
            <a:ext cx="1562100" cy="1570038"/>
          </a:xfrm>
          <a:custGeom>
            <a:avLst/>
            <a:gdLst>
              <a:gd name="T0" fmla="*/ 0 w 513"/>
              <a:gd name="T1" fmla="*/ 513 h 513"/>
              <a:gd name="T2" fmla="*/ 0 w 513"/>
              <a:gd name="T3" fmla="*/ 167 h 513"/>
              <a:gd name="T4" fmla="*/ 167 w 513"/>
              <a:gd name="T5" fmla="*/ 0 h 513"/>
              <a:gd name="T6" fmla="*/ 513 w 513"/>
              <a:gd name="T7" fmla="*/ 0 h 513"/>
              <a:gd name="T8" fmla="*/ 0 w 513"/>
              <a:gd name="T9" fmla="*/ 513 h 513"/>
            </a:gdLst>
            <a:ahLst/>
            <a:cxnLst>
              <a:cxn ang="0">
                <a:pos x="T0" y="T1"/>
              </a:cxn>
              <a:cxn ang="0">
                <a:pos x="T2" y="T3"/>
              </a:cxn>
              <a:cxn ang="0">
                <a:pos x="T4" y="T5"/>
              </a:cxn>
              <a:cxn ang="0">
                <a:pos x="T6" y="T7"/>
              </a:cxn>
              <a:cxn ang="0">
                <a:pos x="T8" y="T9"/>
              </a:cxn>
            </a:cxnLst>
            <a:rect l="0" t="0" r="r" b="b"/>
            <a:pathLst>
              <a:path w="513" h="513">
                <a:moveTo>
                  <a:pt x="0" y="513"/>
                </a:moveTo>
                <a:cubicBezTo>
                  <a:pt x="0" y="167"/>
                  <a:pt x="0" y="167"/>
                  <a:pt x="0" y="167"/>
                </a:cubicBezTo>
                <a:cubicBezTo>
                  <a:pt x="0" y="75"/>
                  <a:pt x="75" y="0"/>
                  <a:pt x="167" y="0"/>
                </a:cubicBezTo>
                <a:cubicBezTo>
                  <a:pt x="513" y="0"/>
                  <a:pt x="513" y="0"/>
                  <a:pt x="513" y="0"/>
                </a:cubicBezTo>
                <a:lnTo>
                  <a:pt x="0" y="513"/>
                </a:lnTo>
                <a:close/>
              </a:path>
            </a:pathLst>
          </a:custGeom>
          <a:solidFill>
            <a:srgbClr val="F19EC2"/>
          </a:solidFill>
          <a:ln>
            <a:noFill/>
          </a:ln>
          <a:extLst/>
        </p:spPr>
        <p:txBody>
          <a:bodyPr vert="horz" wrap="square" lIns="91440" tIns="45720" rIns="91440" bIns="45720" numCol="1" anchor="t" anchorCtr="0" compatLnSpc="1">
            <a:prstTxWarp prst="textNoShape">
              <a:avLst/>
            </a:prstTxWarp>
          </a:bodyPr>
          <a:lstStyle/>
          <a:p>
            <a:endParaRPr lang="es-AR"/>
          </a:p>
        </p:txBody>
      </p:sp>
    </p:spTree>
    <p:extLst>
      <p:ext uri="{BB962C8B-B14F-4D97-AF65-F5344CB8AC3E}">
        <p14:creationId xmlns:p14="http://schemas.microsoft.com/office/powerpoint/2010/main" val="3875301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grpSp>
        <p:nvGrpSpPr>
          <p:cNvPr id="165" name="组合 1671"/>
          <p:cNvGrpSpPr/>
          <p:nvPr userDrawn="1"/>
        </p:nvGrpSpPr>
        <p:grpSpPr>
          <a:xfrm rot="-815355">
            <a:off x="9959010" y="5491052"/>
            <a:ext cx="2006368" cy="1147299"/>
            <a:chOff x="6336054" y="1359421"/>
            <a:chExt cx="2264943" cy="1296208"/>
          </a:xfrm>
        </p:grpSpPr>
        <p:sp>
          <p:nvSpPr>
            <p:cNvPr id="166" name="Freeform 237"/>
            <p:cNvSpPr/>
            <p:nvPr/>
          </p:nvSpPr>
          <p:spPr>
            <a:xfrm flipH="1">
              <a:off x="7835730" y="2147365"/>
              <a:ext cx="524578" cy="502886"/>
            </a:xfrm>
            <a:custGeom>
              <a:avLst/>
              <a:gdLst>
                <a:gd name="txL" fmla="*/ 0 w 72"/>
                <a:gd name="txT" fmla="*/ 0 h 79"/>
                <a:gd name="txR" fmla="*/ 72 w 72"/>
                <a:gd name="txB" fmla="*/ 79 h 79"/>
              </a:gdLst>
              <a:ahLst/>
              <a:cxnLst>
                <a:cxn ang="0">
                  <a:pos x="424660396" y="1945029414"/>
                </a:cxn>
                <a:cxn ang="0">
                  <a:pos x="530829224" y="1620858641"/>
                </a:cxn>
                <a:cxn ang="0">
                  <a:pos x="53084371" y="1499293954"/>
                </a:cxn>
                <a:cxn ang="0">
                  <a:pos x="371583325" y="1215640897"/>
                </a:cxn>
                <a:cxn ang="0">
                  <a:pos x="636997937" y="1215640897"/>
                </a:cxn>
                <a:cxn ang="0">
                  <a:pos x="796243722" y="1013035208"/>
                </a:cxn>
                <a:cxn ang="0">
                  <a:pos x="106168742" y="405211477"/>
                </a:cxn>
                <a:cxn ang="0">
                  <a:pos x="583913581" y="445735261"/>
                </a:cxn>
                <a:cxn ang="0">
                  <a:pos x="690075008" y="81041027"/>
                </a:cxn>
                <a:cxn ang="0">
                  <a:pos x="1433241659" y="202605739"/>
                </a:cxn>
                <a:cxn ang="0">
                  <a:pos x="1964071111" y="0"/>
                </a:cxn>
                <a:cxn ang="0">
                  <a:pos x="2147483647" y="810429320"/>
                </a:cxn>
                <a:cxn ang="0">
                  <a:pos x="2147483647" y="1539817638"/>
                </a:cxn>
                <a:cxn ang="0">
                  <a:pos x="1751740514" y="2147483647"/>
                </a:cxn>
                <a:cxn ang="0">
                  <a:pos x="1857901942" y="2147483647"/>
                </a:cxn>
                <a:cxn ang="0">
                  <a:pos x="1486326016" y="2147483647"/>
                </a:cxn>
                <a:cxn ang="0">
                  <a:pos x="1751740514" y="2147483647"/>
                </a:cxn>
                <a:cxn ang="0">
                  <a:pos x="1008574091" y="2147483647"/>
                </a:cxn>
                <a:cxn ang="0">
                  <a:pos x="1008574091" y="2147483647"/>
                </a:cxn>
                <a:cxn ang="0">
                  <a:pos x="424660396" y="1945029414"/>
                </a:cxn>
              </a:cxnLst>
              <a:rect l="txL" t="txT" r="txR" b="txB"/>
              <a:pathLst>
                <a:path w="72" h="79">
                  <a:moveTo>
                    <a:pt x="8" y="48"/>
                  </a:moveTo>
                  <a:cubicBezTo>
                    <a:pt x="15" y="46"/>
                    <a:pt x="0" y="41"/>
                    <a:pt x="10" y="40"/>
                  </a:cubicBezTo>
                  <a:cubicBezTo>
                    <a:pt x="8" y="38"/>
                    <a:pt x="5" y="37"/>
                    <a:pt x="1" y="37"/>
                  </a:cubicBezTo>
                  <a:cubicBezTo>
                    <a:pt x="1" y="35"/>
                    <a:pt x="4" y="33"/>
                    <a:pt x="7" y="30"/>
                  </a:cubicBezTo>
                  <a:cubicBezTo>
                    <a:pt x="9" y="34"/>
                    <a:pt x="11" y="32"/>
                    <a:pt x="12" y="30"/>
                  </a:cubicBezTo>
                  <a:cubicBezTo>
                    <a:pt x="19" y="33"/>
                    <a:pt x="19" y="29"/>
                    <a:pt x="15" y="25"/>
                  </a:cubicBezTo>
                  <a:cubicBezTo>
                    <a:pt x="15" y="15"/>
                    <a:pt x="7" y="23"/>
                    <a:pt x="2" y="10"/>
                  </a:cubicBezTo>
                  <a:cubicBezTo>
                    <a:pt x="5" y="13"/>
                    <a:pt x="8" y="13"/>
                    <a:pt x="11" y="11"/>
                  </a:cubicBezTo>
                  <a:cubicBezTo>
                    <a:pt x="7" y="10"/>
                    <a:pt x="13" y="7"/>
                    <a:pt x="13" y="2"/>
                  </a:cubicBezTo>
                  <a:cubicBezTo>
                    <a:pt x="17" y="0"/>
                    <a:pt x="18" y="13"/>
                    <a:pt x="27" y="5"/>
                  </a:cubicBezTo>
                  <a:cubicBezTo>
                    <a:pt x="34" y="12"/>
                    <a:pt x="35" y="0"/>
                    <a:pt x="37" y="0"/>
                  </a:cubicBezTo>
                  <a:cubicBezTo>
                    <a:pt x="38" y="3"/>
                    <a:pt x="58" y="17"/>
                    <a:pt x="48" y="20"/>
                  </a:cubicBezTo>
                  <a:cubicBezTo>
                    <a:pt x="53" y="23"/>
                    <a:pt x="46" y="35"/>
                    <a:pt x="50" y="38"/>
                  </a:cubicBezTo>
                  <a:cubicBezTo>
                    <a:pt x="72" y="60"/>
                    <a:pt x="25" y="42"/>
                    <a:pt x="33" y="59"/>
                  </a:cubicBezTo>
                  <a:cubicBezTo>
                    <a:pt x="25" y="62"/>
                    <a:pt x="34" y="62"/>
                    <a:pt x="35" y="63"/>
                  </a:cubicBezTo>
                  <a:cubicBezTo>
                    <a:pt x="38" y="73"/>
                    <a:pt x="28" y="68"/>
                    <a:pt x="28" y="69"/>
                  </a:cubicBezTo>
                  <a:cubicBezTo>
                    <a:pt x="29" y="71"/>
                    <a:pt x="34" y="75"/>
                    <a:pt x="33" y="79"/>
                  </a:cubicBezTo>
                  <a:cubicBezTo>
                    <a:pt x="19" y="79"/>
                    <a:pt x="19" y="79"/>
                    <a:pt x="19" y="79"/>
                  </a:cubicBezTo>
                  <a:cubicBezTo>
                    <a:pt x="19" y="76"/>
                    <a:pt x="19" y="74"/>
                    <a:pt x="19" y="71"/>
                  </a:cubicBezTo>
                  <a:cubicBezTo>
                    <a:pt x="7" y="73"/>
                    <a:pt x="19" y="64"/>
                    <a:pt x="8" y="48"/>
                  </a:cubicBezTo>
                  <a:close/>
                </a:path>
              </a:pathLst>
            </a:custGeom>
            <a:solidFill>
              <a:srgbClr val="EAE4D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7" name="Freeform 357"/>
            <p:cNvSpPr/>
            <p:nvPr/>
          </p:nvSpPr>
          <p:spPr>
            <a:xfrm flipH="1">
              <a:off x="7363610" y="2193082"/>
              <a:ext cx="728238" cy="457169"/>
            </a:xfrm>
            <a:custGeom>
              <a:avLst/>
              <a:gdLst>
                <a:gd name="txL" fmla="*/ 0 w 100"/>
                <a:gd name="txT" fmla="*/ 0 h 72"/>
                <a:gd name="txR" fmla="*/ 100 w 100"/>
                <a:gd name="txB" fmla="*/ 72 h 72"/>
              </a:gdLst>
              <a:ahLst/>
              <a:cxnLst>
                <a:cxn ang="0">
                  <a:pos x="2147483647" y="483805437"/>
                </a:cxn>
                <a:cxn ang="0">
                  <a:pos x="2147483647" y="1814268852"/>
                </a:cxn>
                <a:cxn ang="0">
                  <a:pos x="1431890703" y="2147483647"/>
                </a:cxn>
                <a:cxn ang="0">
                  <a:pos x="212135722" y="2147483647"/>
                </a:cxn>
                <a:cxn ang="0">
                  <a:pos x="212135722" y="2147483647"/>
                </a:cxn>
                <a:cxn ang="0">
                  <a:pos x="795498046" y="1209510319"/>
                </a:cxn>
                <a:cxn ang="0">
                  <a:pos x="2147483647" y="483805437"/>
                </a:cxn>
              </a:cxnLst>
              <a:rect l="txL" t="txT" r="txR" b="txB"/>
              <a:pathLst>
                <a:path w="100" h="72">
                  <a:moveTo>
                    <a:pt x="89" y="12"/>
                  </a:moveTo>
                  <a:cubicBezTo>
                    <a:pt x="100" y="26"/>
                    <a:pt x="87" y="39"/>
                    <a:pt x="77" y="45"/>
                  </a:cubicBezTo>
                  <a:cubicBezTo>
                    <a:pt x="62" y="54"/>
                    <a:pt x="37" y="51"/>
                    <a:pt x="27" y="72"/>
                  </a:cubicBezTo>
                  <a:cubicBezTo>
                    <a:pt x="4" y="72"/>
                    <a:pt x="4" y="72"/>
                    <a:pt x="4" y="72"/>
                  </a:cubicBezTo>
                  <a:cubicBezTo>
                    <a:pt x="4" y="71"/>
                    <a:pt x="4" y="70"/>
                    <a:pt x="4" y="69"/>
                  </a:cubicBezTo>
                  <a:cubicBezTo>
                    <a:pt x="0" y="49"/>
                    <a:pt x="9" y="38"/>
                    <a:pt x="15" y="30"/>
                  </a:cubicBezTo>
                  <a:cubicBezTo>
                    <a:pt x="39" y="0"/>
                    <a:pt x="84" y="16"/>
                    <a:pt x="89" y="12"/>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8" name="Freeform 358"/>
            <p:cNvSpPr/>
            <p:nvPr/>
          </p:nvSpPr>
          <p:spPr>
            <a:xfrm flipH="1">
              <a:off x="7363610" y="2257623"/>
              <a:ext cx="654180" cy="392627"/>
            </a:xfrm>
            <a:custGeom>
              <a:avLst/>
              <a:gdLst>
                <a:gd name="txL" fmla="*/ 0 w 90"/>
                <a:gd name="txT" fmla="*/ 0 h 62"/>
                <a:gd name="txR" fmla="*/ 90 w 90"/>
                <a:gd name="txB" fmla="*/ 62 h 62"/>
              </a:gdLst>
              <a:ahLst/>
              <a:cxnLst>
                <a:cxn ang="0">
                  <a:pos x="2147483647" y="80203569"/>
                </a:cxn>
                <a:cxn ang="0">
                  <a:pos x="2147483647" y="1403603579"/>
                </a:cxn>
                <a:cxn ang="0">
                  <a:pos x="2147483647" y="1724430817"/>
                </a:cxn>
                <a:cxn ang="0">
                  <a:pos x="2147483647" y="1443708518"/>
                </a:cxn>
                <a:cxn ang="0">
                  <a:pos x="2147483647" y="1203091553"/>
                </a:cxn>
                <a:cxn ang="0">
                  <a:pos x="2147483647" y="1203091553"/>
                </a:cxn>
                <a:cxn ang="0">
                  <a:pos x="1532169450" y="1243196491"/>
                </a:cxn>
                <a:cxn ang="0">
                  <a:pos x="1003839324" y="1604121938"/>
                </a:cxn>
                <a:cxn ang="0">
                  <a:pos x="422665668" y="2147483647"/>
                </a:cxn>
                <a:cxn ang="0">
                  <a:pos x="475501588" y="2147483647"/>
                </a:cxn>
                <a:cxn ang="0">
                  <a:pos x="158500548" y="2147483647"/>
                </a:cxn>
                <a:cxn ang="0">
                  <a:pos x="105664600" y="2147483647"/>
                </a:cxn>
                <a:cxn ang="0">
                  <a:pos x="317001097" y="1564017000"/>
                </a:cxn>
                <a:cxn ang="0">
                  <a:pos x="1109503895" y="882264711"/>
                </a:cxn>
                <a:cxn ang="0">
                  <a:pos x="2147483647" y="441135522"/>
                </a:cxn>
                <a:cxn ang="0">
                  <a:pos x="2147483647" y="200512076"/>
                </a:cxn>
                <a:cxn ang="0">
                  <a:pos x="2147483647" y="80203569"/>
                </a:cxn>
              </a:cxnLst>
              <a:rect l="txL" t="txT" r="txR" b="txB"/>
              <a:pathLst>
                <a:path w="90" h="62">
                  <a:moveTo>
                    <a:pt x="79" y="2"/>
                  </a:moveTo>
                  <a:cubicBezTo>
                    <a:pt x="90" y="16"/>
                    <a:pt x="77" y="29"/>
                    <a:pt x="67" y="35"/>
                  </a:cubicBezTo>
                  <a:cubicBezTo>
                    <a:pt x="60" y="39"/>
                    <a:pt x="51" y="41"/>
                    <a:pt x="42" y="43"/>
                  </a:cubicBezTo>
                  <a:cubicBezTo>
                    <a:pt x="56" y="39"/>
                    <a:pt x="52" y="41"/>
                    <a:pt x="62" y="36"/>
                  </a:cubicBezTo>
                  <a:cubicBezTo>
                    <a:pt x="70" y="31"/>
                    <a:pt x="59" y="27"/>
                    <a:pt x="58" y="30"/>
                  </a:cubicBezTo>
                  <a:cubicBezTo>
                    <a:pt x="55" y="33"/>
                    <a:pt x="51" y="31"/>
                    <a:pt x="49" y="30"/>
                  </a:cubicBezTo>
                  <a:cubicBezTo>
                    <a:pt x="40" y="23"/>
                    <a:pt x="38" y="30"/>
                    <a:pt x="29" y="31"/>
                  </a:cubicBezTo>
                  <a:cubicBezTo>
                    <a:pt x="19" y="33"/>
                    <a:pt x="20" y="38"/>
                    <a:pt x="19" y="40"/>
                  </a:cubicBezTo>
                  <a:cubicBezTo>
                    <a:pt x="16" y="45"/>
                    <a:pt x="7" y="50"/>
                    <a:pt x="8" y="59"/>
                  </a:cubicBezTo>
                  <a:cubicBezTo>
                    <a:pt x="8" y="59"/>
                    <a:pt x="9" y="60"/>
                    <a:pt x="9" y="62"/>
                  </a:cubicBezTo>
                  <a:cubicBezTo>
                    <a:pt x="3" y="62"/>
                    <a:pt x="3" y="62"/>
                    <a:pt x="3" y="62"/>
                  </a:cubicBezTo>
                  <a:cubicBezTo>
                    <a:pt x="3" y="59"/>
                    <a:pt x="2" y="57"/>
                    <a:pt x="2" y="57"/>
                  </a:cubicBezTo>
                  <a:cubicBezTo>
                    <a:pt x="0" y="49"/>
                    <a:pt x="7" y="45"/>
                    <a:pt x="6" y="39"/>
                  </a:cubicBezTo>
                  <a:cubicBezTo>
                    <a:pt x="4" y="33"/>
                    <a:pt x="13" y="25"/>
                    <a:pt x="21" y="22"/>
                  </a:cubicBezTo>
                  <a:cubicBezTo>
                    <a:pt x="33" y="18"/>
                    <a:pt x="36" y="14"/>
                    <a:pt x="51" y="11"/>
                  </a:cubicBezTo>
                  <a:cubicBezTo>
                    <a:pt x="58" y="10"/>
                    <a:pt x="58" y="6"/>
                    <a:pt x="61" y="5"/>
                  </a:cubicBezTo>
                  <a:cubicBezTo>
                    <a:pt x="70" y="0"/>
                    <a:pt x="72" y="6"/>
                    <a:pt x="79" y="2"/>
                  </a:cubicBezTo>
                  <a:close/>
                </a:path>
              </a:pathLst>
            </a:custGeom>
            <a:solidFill>
              <a:srgbClr val="F590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9" name="Rectangle 359"/>
            <p:cNvSpPr/>
            <p:nvPr/>
          </p:nvSpPr>
          <p:spPr>
            <a:xfrm flipH="1">
              <a:off x="7440754" y="2268380"/>
              <a:ext cx="3086" cy="2689"/>
            </a:xfrm>
            <a:prstGeom prst="rect">
              <a:avLst/>
            </a:prstGeom>
            <a:solidFill>
              <a:srgbClr val="F590A9"/>
            </a:solidFill>
            <a:ln w="9525">
              <a:noFill/>
            </a:ln>
          </p:spPr>
          <p:txBody>
            <a:bodyPr/>
            <a:lstStyle/>
            <a:p>
              <a:pPr lvl="0"/>
              <a:endParaRPr lang="zh-CN" altLang="en-US" sz="2400" b="1" dirty="0">
                <a:latin typeface="印品黑体" panose="00000500000000000000" pitchFamily="2" charset="-122"/>
                <a:ea typeface="印品黑体" panose="00000500000000000000" pitchFamily="2" charset="-122"/>
              </a:endParaRPr>
            </a:p>
          </p:txBody>
        </p:sp>
        <p:sp>
          <p:nvSpPr>
            <p:cNvPr id="170" name="Freeform 360"/>
            <p:cNvSpPr/>
            <p:nvPr/>
          </p:nvSpPr>
          <p:spPr>
            <a:xfrm flipH="1">
              <a:off x="7406811" y="2268380"/>
              <a:ext cx="540007" cy="228584"/>
            </a:xfrm>
            <a:custGeom>
              <a:avLst/>
              <a:gdLst>
                <a:gd name="txL" fmla="*/ 0 w 74"/>
                <a:gd name="txT" fmla="*/ 0 h 36"/>
                <a:gd name="txR" fmla="*/ 74 w 74"/>
                <a:gd name="txB" fmla="*/ 36 h 36"/>
              </a:gdLst>
              <a:ahLst/>
              <a:cxnLst>
                <a:cxn ang="0">
                  <a:pos x="2147483647" y="0"/>
                </a:cxn>
                <a:cxn ang="0">
                  <a:pos x="2147483647" y="766022955"/>
                </a:cxn>
                <a:cxn ang="0">
                  <a:pos x="2147483647" y="1169188013"/>
                </a:cxn>
                <a:cxn ang="0">
                  <a:pos x="2147483647" y="927289097"/>
                </a:cxn>
                <a:cxn ang="0">
                  <a:pos x="2076823193" y="1007922069"/>
                </a:cxn>
                <a:cxn ang="0">
                  <a:pos x="1331299597" y="967602408"/>
                </a:cxn>
                <a:cxn ang="0">
                  <a:pos x="372765333" y="1290140645"/>
                </a:cxn>
                <a:cxn ang="0">
                  <a:pos x="106505419" y="1370773617"/>
                </a:cxn>
                <a:cxn ang="0">
                  <a:pos x="852028759" y="886969436"/>
                </a:cxn>
                <a:cxn ang="0">
                  <a:pos x="2147483647" y="443484718"/>
                </a:cxn>
                <a:cxn ang="0">
                  <a:pos x="2147483647" y="80632997"/>
                </a:cxn>
                <a:cxn ang="0">
                  <a:pos x="2147483647" y="0"/>
                </a:cxn>
              </a:cxnLst>
              <a:rect l="txL" t="txT" r="txR" b="txB"/>
              <a:pathLst>
                <a:path w="74" h="36">
                  <a:moveTo>
                    <a:pt x="69" y="0"/>
                  </a:moveTo>
                  <a:cubicBezTo>
                    <a:pt x="74" y="7"/>
                    <a:pt x="74" y="14"/>
                    <a:pt x="71" y="19"/>
                  </a:cubicBezTo>
                  <a:cubicBezTo>
                    <a:pt x="69" y="25"/>
                    <a:pt x="59" y="33"/>
                    <a:pt x="56" y="29"/>
                  </a:cubicBezTo>
                  <a:cubicBezTo>
                    <a:pt x="54" y="26"/>
                    <a:pt x="56" y="24"/>
                    <a:pt x="51" y="23"/>
                  </a:cubicBezTo>
                  <a:cubicBezTo>
                    <a:pt x="46" y="21"/>
                    <a:pt x="44" y="29"/>
                    <a:pt x="39" y="25"/>
                  </a:cubicBezTo>
                  <a:cubicBezTo>
                    <a:pt x="36" y="22"/>
                    <a:pt x="31" y="26"/>
                    <a:pt x="25" y="24"/>
                  </a:cubicBezTo>
                  <a:cubicBezTo>
                    <a:pt x="20" y="23"/>
                    <a:pt x="9" y="30"/>
                    <a:pt x="7" y="32"/>
                  </a:cubicBezTo>
                  <a:cubicBezTo>
                    <a:pt x="6" y="33"/>
                    <a:pt x="2" y="36"/>
                    <a:pt x="2" y="34"/>
                  </a:cubicBezTo>
                  <a:cubicBezTo>
                    <a:pt x="0" y="26"/>
                    <a:pt x="13" y="24"/>
                    <a:pt x="16" y="22"/>
                  </a:cubicBezTo>
                  <a:cubicBezTo>
                    <a:pt x="26" y="13"/>
                    <a:pt x="38" y="11"/>
                    <a:pt x="44" y="11"/>
                  </a:cubicBezTo>
                  <a:cubicBezTo>
                    <a:pt x="51" y="11"/>
                    <a:pt x="50" y="2"/>
                    <a:pt x="58" y="2"/>
                  </a:cubicBezTo>
                  <a:cubicBezTo>
                    <a:pt x="65" y="2"/>
                    <a:pt x="66" y="3"/>
                    <a:pt x="69" y="0"/>
                  </a:cubicBezTo>
                  <a:close/>
                </a:path>
              </a:pathLst>
            </a:custGeom>
            <a:solidFill>
              <a:srgbClr val="F589A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71" name="Freeform 361"/>
            <p:cNvSpPr/>
            <p:nvPr/>
          </p:nvSpPr>
          <p:spPr>
            <a:xfrm flipH="1">
              <a:off x="7878931" y="2478140"/>
              <a:ext cx="117259" cy="147908"/>
            </a:xfrm>
            <a:custGeom>
              <a:avLst/>
              <a:gdLst>
                <a:gd name="txL" fmla="*/ 0 w 16"/>
                <a:gd name="txT" fmla="*/ 0 h 23"/>
                <a:gd name="txR" fmla="*/ 16 w 16"/>
                <a:gd name="txB" fmla="*/ 23 h 23"/>
              </a:gdLst>
              <a:ahLst/>
              <a:cxnLst>
                <a:cxn ang="0">
                  <a:pos x="590809419" y="82712724"/>
                </a:cxn>
                <a:cxn ang="0">
                  <a:pos x="214840429" y="330838033"/>
                </a:cxn>
                <a:cxn ang="0">
                  <a:pos x="0" y="744388764"/>
                </a:cxn>
                <a:cxn ang="0">
                  <a:pos x="161128504" y="785745113"/>
                </a:cxn>
                <a:cxn ang="0">
                  <a:pos x="322257008" y="372194382"/>
                </a:cxn>
                <a:cxn ang="0">
                  <a:pos x="590809419" y="165419016"/>
                </a:cxn>
                <a:cxn ang="0">
                  <a:pos x="590809419" y="82712724"/>
                </a:cxn>
              </a:cxnLst>
              <a:rect l="txL" t="txT" r="txR" b="txB"/>
              <a:pathLst>
                <a:path w="16" h="23">
                  <a:moveTo>
                    <a:pt x="11" y="2"/>
                  </a:moveTo>
                  <a:cubicBezTo>
                    <a:pt x="10" y="3"/>
                    <a:pt x="5" y="3"/>
                    <a:pt x="4" y="8"/>
                  </a:cubicBezTo>
                  <a:cubicBezTo>
                    <a:pt x="3" y="11"/>
                    <a:pt x="0" y="15"/>
                    <a:pt x="0" y="18"/>
                  </a:cubicBezTo>
                  <a:cubicBezTo>
                    <a:pt x="0" y="22"/>
                    <a:pt x="3" y="23"/>
                    <a:pt x="3" y="19"/>
                  </a:cubicBezTo>
                  <a:cubicBezTo>
                    <a:pt x="3" y="16"/>
                    <a:pt x="5" y="12"/>
                    <a:pt x="6" y="9"/>
                  </a:cubicBezTo>
                  <a:cubicBezTo>
                    <a:pt x="6" y="6"/>
                    <a:pt x="9" y="5"/>
                    <a:pt x="11" y="4"/>
                  </a:cubicBezTo>
                  <a:cubicBezTo>
                    <a:pt x="16" y="0"/>
                    <a:pt x="13" y="0"/>
                    <a:pt x="11" y="2"/>
                  </a:cubicBezTo>
                  <a:close/>
                </a:path>
              </a:pathLst>
            </a:custGeom>
            <a:solidFill>
              <a:srgbClr val="F788A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72" name="Freeform 362"/>
            <p:cNvSpPr/>
            <p:nvPr/>
          </p:nvSpPr>
          <p:spPr>
            <a:xfrm flipH="1">
              <a:off x="7968418" y="2612601"/>
              <a:ext cx="37029" cy="37649"/>
            </a:xfrm>
            <a:custGeom>
              <a:avLst/>
              <a:gdLst>
                <a:gd name="txL" fmla="*/ 0 w 5"/>
                <a:gd name="txT" fmla="*/ 0 h 6"/>
                <a:gd name="txR" fmla="*/ 5 w 5"/>
                <a:gd name="txB" fmla="*/ 6 h 6"/>
              </a:gdLst>
              <a:ahLst/>
              <a:cxnLst>
                <a:cxn ang="0">
                  <a:pos x="274229379" y="236241223"/>
                </a:cxn>
                <a:cxn ang="0">
                  <a:pos x="274229379" y="236241223"/>
                </a:cxn>
                <a:cxn ang="0">
                  <a:pos x="109694697" y="157492041"/>
                </a:cxn>
                <a:cxn ang="0">
                  <a:pos x="109694697" y="236241223"/>
                </a:cxn>
                <a:cxn ang="0">
                  <a:pos x="274229379" y="236241223"/>
                </a:cxn>
              </a:cxnLst>
              <a:rect l="txL" t="txT" r="txR" b="txB"/>
              <a:pathLst>
                <a:path w="5" h="6">
                  <a:moveTo>
                    <a:pt x="5" y="6"/>
                  </a:moveTo>
                  <a:cubicBezTo>
                    <a:pt x="5" y="6"/>
                    <a:pt x="5" y="6"/>
                    <a:pt x="5" y="6"/>
                  </a:cubicBezTo>
                  <a:cubicBezTo>
                    <a:pt x="4" y="1"/>
                    <a:pt x="0" y="0"/>
                    <a:pt x="2" y="4"/>
                  </a:cubicBezTo>
                  <a:cubicBezTo>
                    <a:pt x="2" y="5"/>
                    <a:pt x="2" y="5"/>
                    <a:pt x="2" y="6"/>
                  </a:cubicBezTo>
                  <a:lnTo>
                    <a:pt x="5" y="6"/>
                  </a:lnTo>
                  <a:close/>
                </a:path>
              </a:pathLst>
            </a:custGeom>
            <a:solidFill>
              <a:srgbClr val="FC8AA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73" name="Freeform 363"/>
            <p:cNvSpPr/>
            <p:nvPr/>
          </p:nvSpPr>
          <p:spPr>
            <a:xfrm flipH="1">
              <a:off x="7412982" y="2268380"/>
              <a:ext cx="465949" cy="177489"/>
            </a:xfrm>
            <a:custGeom>
              <a:avLst/>
              <a:gdLst>
                <a:gd name="txL" fmla="*/ 0 w 64"/>
                <a:gd name="txT" fmla="*/ 0 h 28"/>
                <a:gd name="txR" fmla="*/ 64 w 64"/>
                <a:gd name="txB" fmla="*/ 28 h 28"/>
              </a:gdLst>
              <a:ahLst/>
              <a:cxnLst>
                <a:cxn ang="0">
                  <a:pos x="2147483647" y="0"/>
                </a:cxn>
                <a:cxn ang="0">
                  <a:pos x="2147483647" y="522362861"/>
                </a:cxn>
                <a:cxn ang="0">
                  <a:pos x="2147483647" y="723267676"/>
                </a:cxn>
                <a:cxn ang="0">
                  <a:pos x="2147483647" y="763449907"/>
                </a:cxn>
                <a:cxn ang="0">
                  <a:pos x="1749164887" y="723267676"/>
                </a:cxn>
                <a:cxn ang="0">
                  <a:pos x="1113101122" y="803632138"/>
                </a:cxn>
                <a:cxn ang="0">
                  <a:pos x="371033669" y="1004537151"/>
                </a:cxn>
                <a:cxn ang="0">
                  <a:pos x="371033669" y="924179028"/>
                </a:cxn>
                <a:cxn ang="0">
                  <a:pos x="1166110076" y="683085445"/>
                </a:cxn>
                <a:cxn ang="0">
                  <a:pos x="1749164887" y="482180630"/>
                </a:cxn>
                <a:cxn ang="0">
                  <a:pos x="2147483647" y="281269376"/>
                </a:cxn>
                <a:cxn ang="0">
                  <a:pos x="2147483647" y="0"/>
                </a:cxn>
              </a:cxnLst>
              <a:rect l="txL" t="txT" r="txR" b="txB"/>
              <a:pathLst>
                <a:path w="64" h="28">
                  <a:moveTo>
                    <a:pt x="60" y="0"/>
                  </a:moveTo>
                  <a:cubicBezTo>
                    <a:pt x="64" y="5"/>
                    <a:pt x="64" y="10"/>
                    <a:pt x="64" y="13"/>
                  </a:cubicBezTo>
                  <a:cubicBezTo>
                    <a:pt x="63" y="16"/>
                    <a:pt x="60" y="19"/>
                    <a:pt x="55" y="18"/>
                  </a:cubicBezTo>
                  <a:cubicBezTo>
                    <a:pt x="48" y="23"/>
                    <a:pt x="49" y="18"/>
                    <a:pt x="44" y="19"/>
                  </a:cubicBezTo>
                  <a:cubicBezTo>
                    <a:pt x="40" y="20"/>
                    <a:pt x="41" y="18"/>
                    <a:pt x="33" y="18"/>
                  </a:cubicBezTo>
                  <a:cubicBezTo>
                    <a:pt x="32" y="18"/>
                    <a:pt x="28" y="21"/>
                    <a:pt x="21" y="20"/>
                  </a:cubicBezTo>
                  <a:cubicBezTo>
                    <a:pt x="15" y="20"/>
                    <a:pt x="10" y="23"/>
                    <a:pt x="7" y="25"/>
                  </a:cubicBezTo>
                  <a:cubicBezTo>
                    <a:pt x="4" y="27"/>
                    <a:pt x="0" y="28"/>
                    <a:pt x="7" y="23"/>
                  </a:cubicBezTo>
                  <a:cubicBezTo>
                    <a:pt x="16" y="16"/>
                    <a:pt x="16" y="18"/>
                    <a:pt x="22" y="17"/>
                  </a:cubicBezTo>
                  <a:cubicBezTo>
                    <a:pt x="26" y="15"/>
                    <a:pt x="28" y="12"/>
                    <a:pt x="33" y="12"/>
                  </a:cubicBezTo>
                  <a:cubicBezTo>
                    <a:pt x="40" y="12"/>
                    <a:pt x="45" y="10"/>
                    <a:pt x="46" y="7"/>
                  </a:cubicBezTo>
                  <a:cubicBezTo>
                    <a:pt x="48" y="1"/>
                    <a:pt x="58" y="7"/>
                    <a:pt x="60" y="0"/>
                  </a:cubicBezTo>
                  <a:close/>
                </a:path>
              </a:pathLst>
            </a:custGeom>
            <a:solidFill>
              <a:srgbClr val="F5829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74" name="Freeform 364"/>
            <p:cNvSpPr/>
            <p:nvPr/>
          </p:nvSpPr>
          <p:spPr>
            <a:xfrm flipH="1">
              <a:off x="7610470" y="2427045"/>
              <a:ext cx="336347" cy="223206"/>
            </a:xfrm>
            <a:custGeom>
              <a:avLst/>
              <a:gdLst>
                <a:gd name="txL" fmla="*/ 0 w 46"/>
                <a:gd name="txT" fmla="*/ 0 h 35"/>
                <a:gd name="txR" fmla="*/ 46 w 46"/>
                <a:gd name="txB" fmla="*/ 35 h 35"/>
              </a:gdLst>
              <a:ahLst/>
              <a:cxnLst>
                <a:cxn ang="0">
                  <a:pos x="1550449934" y="691390049"/>
                </a:cxn>
                <a:cxn ang="0">
                  <a:pos x="374244523" y="1423454590"/>
                </a:cxn>
                <a:cxn ang="0">
                  <a:pos x="53464546" y="1423454590"/>
                </a:cxn>
                <a:cxn ang="0">
                  <a:pos x="53464546" y="1057422419"/>
                </a:cxn>
                <a:cxn ang="0">
                  <a:pos x="534638231" y="569379325"/>
                </a:cxn>
                <a:cxn ang="0">
                  <a:pos x="1443520871" y="284689663"/>
                </a:cxn>
                <a:cxn ang="0">
                  <a:pos x="2147483647" y="447368601"/>
                </a:cxn>
                <a:cxn ang="0">
                  <a:pos x="1550449934" y="691390049"/>
                </a:cxn>
              </a:cxnLst>
              <a:rect l="txL" t="txT" r="txR" b="txB"/>
              <a:pathLst>
                <a:path w="46" h="35">
                  <a:moveTo>
                    <a:pt x="29" y="17"/>
                  </a:moveTo>
                  <a:cubicBezTo>
                    <a:pt x="20" y="20"/>
                    <a:pt x="12" y="25"/>
                    <a:pt x="7" y="35"/>
                  </a:cubicBezTo>
                  <a:cubicBezTo>
                    <a:pt x="1" y="35"/>
                    <a:pt x="1" y="35"/>
                    <a:pt x="1" y="35"/>
                  </a:cubicBezTo>
                  <a:cubicBezTo>
                    <a:pt x="1" y="32"/>
                    <a:pt x="0" y="30"/>
                    <a:pt x="1" y="26"/>
                  </a:cubicBezTo>
                  <a:cubicBezTo>
                    <a:pt x="2" y="21"/>
                    <a:pt x="7" y="19"/>
                    <a:pt x="10" y="14"/>
                  </a:cubicBezTo>
                  <a:cubicBezTo>
                    <a:pt x="16" y="6"/>
                    <a:pt x="22" y="10"/>
                    <a:pt x="27" y="7"/>
                  </a:cubicBezTo>
                  <a:cubicBezTo>
                    <a:pt x="37" y="0"/>
                    <a:pt x="46" y="8"/>
                    <a:pt x="42" y="11"/>
                  </a:cubicBezTo>
                  <a:cubicBezTo>
                    <a:pt x="40" y="12"/>
                    <a:pt x="34" y="15"/>
                    <a:pt x="29" y="17"/>
                  </a:cubicBezTo>
                  <a:close/>
                </a:path>
              </a:pathLst>
            </a:custGeom>
            <a:solidFill>
              <a:srgbClr val="FC9F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75" name="Freeform 365"/>
            <p:cNvSpPr/>
            <p:nvPr/>
          </p:nvSpPr>
          <p:spPr>
            <a:xfrm flipH="1">
              <a:off x="7647499" y="2478140"/>
              <a:ext cx="277718" cy="172111"/>
            </a:xfrm>
            <a:custGeom>
              <a:avLst/>
              <a:gdLst>
                <a:gd name="txL" fmla="*/ 0 w 38"/>
                <a:gd name="txT" fmla="*/ 0 h 27"/>
                <a:gd name="txR" fmla="*/ 38 w 38"/>
                <a:gd name="txB" fmla="*/ 27 h 27"/>
              </a:gdLst>
              <a:ahLst/>
              <a:cxnLst>
                <a:cxn ang="0">
                  <a:pos x="1175068693" y="446972340"/>
                </a:cxn>
                <a:cxn ang="0">
                  <a:pos x="213645505" y="1097118471"/>
                </a:cxn>
                <a:cxn ang="0">
                  <a:pos x="53409549" y="1097118471"/>
                </a:cxn>
                <a:cxn ang="0">
                  <a:pos x="53409549" y="772045306"/>
                </a:cxn>
                <a:cxn ang="0">
                  <a:pos x="1014832780" y="162536533"/>
                </a:cxn>
                <a:cxn ang="0">
                  <a:pos x="1709193276" y="40630946"/>
                </a:cxn>
                <a:cxn ang="0">
                  <a:pos x="1175068693" y="446972340"/>
                </a:cxn>
              </a:cxnLst>
              <a:rect l="txL" t="txT" r="txR" b="txB"/>
              <a:pathLst>
                <a:path w="38" h="27">
                  <a:moveTo>
                    <a:pt x="22" y="11"/>
                  </a:moveTo>
                  <a:cubicBezTo>
                    <a:pt x="15" y="14"/>
                    <a:pt x="8" y="18"/>
                    <a:pt x="4" y="27"/>
                  </a:cubicBezTo>
                  <a:cubicBezTo>
                    <a:pt x="1" y="27"/>
                    <a:pt x="1" y="27"/>
                    <a:pt x="1" y="27"/>
                  </a:cubicBezTo>
                  <a:cubicBezTo>
                    <a:pt x="1" y="24"/>
                    <a:pt x="0" y="22"/>
                    <a:pt x="1" y="19"/>
                  </a:cubicBezTo>
                  <a:cubicBezTo>
                    <a:pt x="2" y="12"/>
                    <a:pt x="10" y="5"/>
                    <a:pt x="19" y="4"/>
                  </a:cubicBezTo>
                  <a:cubicBezTo>
                    <a:pt x="27" y="4"/>
                    <a:pt x="30" y="0"/>
                    <a:pt x="32" y="1"/>
                  </a:cubicBezTo>
                  <a:cubicBezTo>
                    <a:pt x="38" y="3"/>
                    <a:pt x="26" y="9"/>
                    <a:pt x="22" y="11"/>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76" name="Freeform 366"/>
            <p:cNvSpPr/>
            <p:nvPr/>
          </p:nvSpPr>
          <p:spPr>
            <a:xfrm flipH="1">
              <a:off x="7990018" y="2505032"/>
              <a:ext cx="64801" cy="145218"/>
            </a:xfrm>
            <a:custGeom>
              <a:avLst/>
              <a:gdLst>
                <a:gd name="txL" fmla="*/ 0 w 9"/>
                <a:gd name="txT" fmla="*/ 0 h 23"/>
                <a:gd name="txR" fmla="*/ 9 w 9"/>
                <a:gd name="txB" fmla="*/ 23 h 23"/>
              </a:gdLst>
              <a:ahLst/>
              <a:cxnLst>
                <a:cxn ang="0">
                  <a:pos x="259211203" y="79730994"/>
                </a:cxn>
                <a:cxn ang="0">
                  <a:pos x="51840792" y="398642318"/>
                </a:cxn>
                <a:cxn ang="0">
                  <a:pos x="51840792" y="837150318"/>
                </a:cxn>
                <a:cxn ang="0">
                  <a:pos x="51840792" y="837150318"/>
                </a:cxn>
                <a:cxn ang="0">
                  <a:pos x="51840792" y="916881287"/>
                </a:cxn>
                <a:cxn ang="0">
                  <a:pos x="311051981" y="916881287"/>
                </a:cxn>
                <a:cxn ang="0">
                  <a:pos x="311051981" y="558104355"/>
                </a:cxn>
                <a:cxn ang="0">
                  <a:pos x="362892759" y="239186693"/>
                </a:cxn>
                <a:cxn ang="0">
                  <a:pos x="311051981" y="79730994"/>
                </a:cxn>
                <a:cxn ang="0">
                  <a:pos x="259211203" y="79730994"/>
                </a:cxn>
              </a:cxnLst>
              <a:rect l="txL" t="txT" r="txR" b="txB"/>
              <a:pathLst>
                <a:path w="9" h="23">
                  <a:moveTo>
                    <a:pt x="5" y="2"/>
                  </a:moveTo>
                  <a:cubicBezTo>
                    <a:pt x="2" y="4"/>
                    <a:pt x="2" y="6"/>
                    <a:pt x="1" y="10"/>
                  </a:cubicBezTo>
                  <a:cubicBezTo>
                    <a:pt x="1" y="13"/>
                    <a:pt x="0" y="18"/>
                    <a:pt x="1" y="21"/>
                  </a:cubicBezTo>
                  <a:cubicBezTo>
                    <a:pt x="1" y="21"/>
                    <a:pt x="1" y="21"/>
                    <a:pt x="1" y="21"/>
                  </a:cubicBezTo>
                  <a:cubicBezTo>
                    <a:pt x="1" y="22"/>
                    <a:pt x="1" y="22"/>
                    <a:pt x="1" y="23"/>
                  </a:cubicBezTo>
                  <a:cubicBezTo>
                    <a:pt x="6" y="23"/>
                    <a:pt x="6" y="23"/>
                    <a:pt x="6" y="23"/>
                  </a:cubicBezTo>
                  <a:cubicBezTo>
                    <a:pt x="5" y="18"/>
                    <a:pt x="6" y="18"/>
                    <a:pt x="6" y="14"/>
                  </a:cubicBezTo>
                  <a:cubicBezTo>
                    <a:pt x="6" y="11"/>
                    <a:pt x="7" y="9"/>
                    <a:pt x="7" y="6"/>
                  </a:cubicBezTo>
                  <a:cubicBezTo>
                    <a:pt x="7" y="6"/>
                    <a:pt x="9" y="0"/>
                    <a:pt x="6" y="2"/>
                  </a:cubicBezTo>
                  <a:cubicBezTo>
                    <a:pt x="5" y="2"/>
                    <a:pt x="5" y="2"/>
                    <a:pt x="5" y="2"/>
                  </a:cubicBezTo>
                  <a:close/>
                </a:path>
              </a:pathLst>
            </a:custGeom>
            <a:solidFill>
              <a:srgbClr val="FA93A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77" name="Freeform 367"/>
            <p:cNvSpPr/>
            <p:nvPr/>
          </p:nvSpPr>
          <p:spPr>
            <a:xfrm flipH="1">
              <a:off x="7363610" y="2257623"/>
              <a:ext cx="108001" cy="392627"/>
            </a:xfrm>
            <a:custGeom>
              <a:avLst/>
              <a:gdLst>
                <a:gd name="txL" fmla="*/ 0 w 15"/>
                <a:gd name="txT" fmla="*/ 0 h 62"/>
                <a:gd name="txR" fmla="*/ 15 w 15"/>
                <a:gd name="txB" fmla="*/ 62 h 62"/>
              </a:gdLst>
              <a:ahLst/>
              <a:cxnLst>
                <a:cxn ang="0">
                  <a:pos x="725773960" y="200512076"/>
                </a:cxn>
                <a:cxn ang="0">
                  <a:pos x="414731047" y="320826941"/>
                </a:cxn>
                <a:cxn ang="0">
                  <a:pos x="570252560" y="1203091553"/>
                </a:cxn>
                <a:cxn ang="0">
                  <a:pos x="259202447" y="2147483647"/>
                </a:cxn>
                <a:cxn ang="0">
                  <a:pos x="0" y="2147483647"/>
                </a:cxn>
                <a:cxn ang="0">
                  <a:pos x="311042913" y="1162986614"/>
                </a:cxn>
                <a:cxn ang="0">
                  <a:pos x="155521457" y="240617064"/>
                </a:cxn>
                <a:cxn ang="0">
                  <a:pos x="725773960" y="200512076"/>
                </a:cxn>
              </a:cxnLst>
              <a:rect l="txL" t="txT" r="txR" b="txB"/>
              <a:pathLst>
                <a:path w="15" h="62">
                  <a:moveTo>
                    <a:pt x="14" y="5"/>
                  </a:moveTo>
                  <a:cubicBezTo>
                    <a:pt x="11" y="5"/>
                    <a:pt x="9" y="5"/>
                    <a:pt x="8" y="8"/>
                  </a:cubicBezTo>
                  <a:cubicBezTo>
                    <a:pt x="7" y="13"/>
                    <a:pt x="10" y="19"/>
                    <a:pt x="11" y="30"/>
                  </a:cubicBezTo>
                  <a:cubicBezTo>
                    <a:pt x="11" y="42"/>
                    <a:pt x="8" y="52"/>
                    <a:pt x="5"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C4B380">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78" name="Freeform 368"/>
            <p:cNvSpPr/>
            <p:nvPr/>
          </p:nvSpPr>
          <p:spPr>
            <a:xfrm flipH="1">
              <a:off x="7363610" y="2257623"/>
              <a:ext cx="108001" cy="392627"/>
            </a:xfrm>
            <a:custGeom>
              <a:avLst/>
              <a:gdLst>
                <a:gd name="txL" fmla="*/ 0 w 15"/>
                <a:gd name="txT" fmla="*/ 0 h 62"/>
                <a:gd name="txR" fmla="*/ 15 w 15"/>
                <a:gd name="txB" fmla="*/ 62 h 62"/>
              </a:gdLst>
              <a:ahLst/>
              <a:cxnLst>
                <a:cxn ang="0">
                  <a:pos x="725773960" y="200512076"/>
                </a:cxn>
                <a:cxn ang="0">
                  <a:pos x="311042913" y="320826941"/>
                </a:cxn>
                <a:cxn ang="0">
                  <a:pos x="414731047" y="1122881676"/>
                </a:cxn>
                <a:cxn ang="0">
                  <a:pos x="103680962" y="2147483647"/>
                </a:cxn>
                <a:cxn ang="0">
                  <a:pos x="0" y="2147483647"/>
                </a:cxn>
                <a:cxn ang="0">
                  <a:pos x="311042913" y="1162986614"/>
                </a:cxn>
                <a:cxn ang="0">
                  <a:pos x="155521457" y="240617064"/>
                </a:cxn>
                <a:cxn ang="0">
                  <a:pos x="725773960" y="200512076"/>
                </a:cxn>
              </a:cxnLst>
              <a:rect l="txL" t="txT" r="txR" b="txB"/>
              <a:pathLst>
                <a:path w="15" h="62">
                  <a:moveTo>
                    <a:pt x="14" y="5"/>
                  </a:moveTo>
                  <a:cubicBezTo>
                    <a:pt x="11" y="5"/>
                    <a:pt x="7" y="4"/>
                    <a:pt x="6" y="8"/>
                  </a:cubicBezTo>
                  <a:cubicBezTo>
                    <a:pt x="5" y="13"/>
                    <a:pt x="8" y="18"/>
                    <a:pt x="8" y="28"/>
                  </a:cubicBezTo>
                  <a:cubicBezTo>
                    <a:pt x="9" y="41"/>
                    <a:pt x="5" y="52"/>
                    <a:pt x="2"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B8A76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79" name="Freeform 369"/>
            <p:cNvSpPr/>
            <p:nvPr/>
          </p:nvSpPr>
          <p:spPr>
            <a:xfrm flipH="1">
              <a:off x="6336054" y="1811211"/>
              <a:ext cx="166631" cy="56474"/>
            </a:xfrm>
            <a:custGeom>
              <a:avLst/>
              <a:gdLst>
                <a:gd name="txL" fmla="*/ 0 w 23"/>
                <a:gd name="txT" fmla="*/ 0 h 9"/>
                <a:gd name="txR" fmla="*/ 23 w 23"/>
                <a:gd name="txB" fmla="*/ 9 h 9"/>
              </a:gdLst>
              <a:ahLst/>
              <a:cxnLst>
                <a:cxn ang="0">
                  <a:pos x="1207212668" y="275618201"/>
                </a:cxn>
                <a:cxn ang="0">
                  <a:pos x="1154723920" y="354368023"/>
                </a:cxn>
                <a:cxn ang="0">
                  <a:pos x="1102235173" y="354368023"/>
                </a:cxn>
                <a:cxn ang="0">
                  <a:pos x="1049753670" y="354368023"/>
                </a:cxn>
                <a:cxn ang="0">
                  <a:pos x="472384352" y="196868330"/>
                </a:cxn>
                <a:cxn ang="0">
                  <a:pos x="52488762" y="354368023"/>
                </a:cxn>
                <a:cxn ang="0">
                  <a:pos x="682339455" y="39374923"/>
                </a:cxn>
                <a:cxn ang="0">
                  <a:pos x="1207212668" y="275618201"/>
                </a:cxn>
              </a:cxnLst>
              <a:rect l="txL" t="txT" r="txR" b="txB"/>
              <a:pathLst>
                <a:path w="23" h="9">
                  <a:moveTo>
                    <a:pt x="23" y="7"/>
                  </a:moveTo>
                  <a:cubicBezTo>
                    <a:pt x="23" y="7"/>
                    <a:pt x="22" y="9"/>
                    <a:pt x="22" y="9"/>
                  </a:cubicBezTo>
                  <a:cubicBezTo>
                    <a:pt x="21" y="9"/>
                    <a:pt x="21" y="9"/>
                    <a:pt x="21" y="9"/>
                  </a:cubicBezTo>
                  <a:cubicBezTo>
                    <a:pt x="20" y="9"/>
                    <a:pt x="20" y="9"/>
                    <a:pt x="20" y="9"/>
                  </a:cubicBezTo>
                  <a:cubicBezTo>
                    <a:pt x="18" y="5"/>
                    <a:pt x="13" y="4"/>
                    <a:pt x="9" y="5"/>
                  </a:cubicBezTo>
                  <a:cubicBezTo>
                    <a:pt x="7" y="6"/>
                    <a:pt x="3" y="7"/>
                    <a:pt x="1" y="9"/>
                  </a:cubicBezTo>
                  <a:cubicBezTo>
                    <a:pt x="0" y="7"/>
                    <a:pt x="8" y="2"/>
                    <a:pt x="13" y="1"/>
                  </a:cubicBezTo>
                  <a:cubicBezTo>
                    <a:pt x="17" y="0"/>
                    <a:pt x="22" y="3"/>
                    <a:pt x="23" y="7"/>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80" name="Freeform 370"/>
            <p:cNvSpPr/>
            <p:nvPr/>
          </p:nvSpPr>
          <p:spPr>
            <a:xfrm flipH="1">
              <a:off x="6336054" y="1811211"/>
              <a:ext cx="166631" cy="56474"/>
            </a:xfrm>
            <a:custGeom>
              <a:avLst/>
              <a:gdLst>
                <a:gd name="txL" fmla="*/ 0 w 23"/>
                <a:gd name="txT" fmla="*/ 0 h 9"/>
                <a:gd name="txR" fmla="*/ 23 w 23"/>
                <a:gd name="txB" fmla="*/ 9 h 9"/>
              </a:gdLst>
              <a:ahLst/>
              <a:cxnLst>
                <a:cxn ang="0">
                  <a:pos x="1207212668" y="275618201"/>
                </a:cxn>
                <a:cxn ang="0">
                  <a:pos x="1154723920" y="354368023"/>
                </a:cxn>
                <a:cxn ang="0">
                  <a:pos x="1102235173" y="354368023"/>
                </a:cxn>
                <a:cxn ang="0">
                  <a:pos x="1049753670" y="354368023"/>
                </a:cxn>
                <a:cxn ang="0">
                  <a:pos x="472384352" y="196868330"/>
                </a:cxn>
                <a:cxn ang="0">
                  <a:pos x="52488762" y="354368023"/>
                </a:cxn>
                <a:cxn ang="0">
                  <a:pos x="682339455" y="39374923"/>
                </a:cxn>
                <a:cxn ang="0">
                  <a:pos x="1207212668" y="275618201"/>
                </a:cxn>
              </a:cxnLst>
              <a:rect l="txL" t="txT" r="txR" b="txB"/>
              <a:pathLst>
                <a:path w="23" h="9">
                  <a:moveTo>
                    <a:pt x="23" y="7"/>
                  </a:moveTo>
                  <a:cubicBezTo>
                    <a:pt x="23" y="7"/>
                    <a:pt x="22" y="8"/>
                    <a:pt x="22" y="9"/>
                  </a:cubicBezTo>
                  <a:cubicBezTo>
                    <a:pt x="21" y="9"/>
                    <a:pt x="21" y="9"/>
                    <a:pt x="21" y="9"/>
                  </a:cubicBezTo>
                  <a:cubicBezTo>
                    <a:pt x="20" y="9"/>
                    <a:pt x="20" y="9"/>
                    <a:pt x="20" y="9"/>
                  </a:cubicBezTo>
                  <a:cubicBezTo>
                    <a:pt x="18" y="5"/>
                    <a:pt x="13" y="3"/>
                    <a:pt x="9" y="5"/>
                  </a:cubicBezTo>
                  <a:cubicBezTo>
                    <a:pt x="7" y="5"/>
                    <a:pt x="3" y="7"/>
                    <a:pt x="1" y="9"/>
                  </a:cubicBezTo>
                  <a:cubicBezTo>
                    <a:pt x="0" y="7"/>
                    <a:pt x="8" y="2"/>
                    <a:pt x="13" y="1"/>
                  </a:cubicBezTo>
                  <a:cubicBezTo>
                    <a:pt x="17" y="0"/>
                    <a:pt x="22" y="3"/>
                    <a:pt x="23" y="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81" name="Freeform 371"/>
            <p:cNvSpPr/>
            <p:nvPr/>
          </p:nvSpPr>
          <p:spPr>
            <a:xfrm flipH="1">
              <a:off x="6336054" y="1819279"/>
              <a:ext cx="108001" cy="48406"/>
            </a:xfrm>
            <a:custGeom>
              <a:avLst/>
              <a:gdLst>
                <a:gd name="txL" fmla="*/ 0 w 15"/>
                <a:gd name="txT" fmla="*/ 0 h 8"/>
                <a:gd name="txR" fmla="*/ 15 w 15"/>
                <a:gd name="txB" fmla="*/ 8 h 8"/>
              </a:gdLst>
              <a:ahLst/>
              <a:cxnLst>
                <a:cxn ang="0">
                  <a:pos x="725773960" y="219666418"/>
                </a:cxn>
                <a:cxn ang="0">
                  <a:pos x="673933494" y="183059350"/>
                </a:cxn>
                <a:cxn ang="0">
                  <a:pos x="518412093" y="109833209"/>
                </a:cxn>
                <a:cxn ang="0">
                  <a:pos x="622093027" y="256279489"/>
                </a:cxn>
                <a:cxn ang="0">
                  <a:pos x="570252560" y="219666418"/>
                </a:cxn>
                <a:cxn ang="0">
                  <a:pos x="466571514" y="146446280"/>
                </a:cxn>
                <a:cxn ang="0">
                  <a:pos x="311042913" y="109833209"/>
                </a:cxn>
                <a:cxn ang="0">
                  <a:pos x="103680962" y="109833209"/>
                </a:cxn>
                <a:cxn ang="0">
                  <a:pos x="414731047" y="0"/>
                </a:cxn>
                <a:cxn ang="0">
                  <a:pos x="673933494" y="73226165"/>
                </a:cxn>
                <a:cxn ang="0">
                  <a:pos x="725773960" y="219666418"/>
                </a:cxn>
              </a:cxnLst>
              <a:rect l="txL" t="txT" r="txR" b="txB"/>
              <a:pathLst>
                <a:path w="15" h="8">
                  <a:moveTo>
                    <a:pt x="14" y="6"/>
                  </a:moveTo>
                  <a:cubicBezTo>
                    <a:pt x="14" y="8"/>
                    <a:pt x="13" y="6"/>
                    <a:pt x="13" y="5"/>
                  </a:cubicBezTo>
                  <a:cubicBezTo>
                    <a:pt x="13" y="5"/>
                    <a:pt x="11" y="3"/>
                    <a:pt x="10" y="3"/>
                  </a:cubicBezTo>
                  <a:cubicBezTo>
                    <a:pt x="10" y="3"/>
                    <a:pt x="13" y="5"/>
                    <a:pt x="12" y="7"/>
                  </a:cubicBezTo>
                  <a:cubicBezTo>
                    <a:pt x="12" y="8"/>
                    <a:pt x="12" y="7"/>
                    <a:pt x="11" y="6"/>
                  </a:cubicBezTo>
                  <a:cubicBezTo>
                    <a:pt x="10" y="5"/>
                    <a:pt x="11" y="5"/>
                    <a:pt x="9" y="4"/>
                  </a:cubicBezTo>
                  <a:cubicBezTo>
                    <a:pt x="8" y="4"/>
                    <a:pt x="8" y="3"/>
                    <a:pt x="6" y="3"/>
                  </a:cubicBezTo>
                  <a:cubicBezTo>
                    <a:pt x="5" y="3"/>
                    <a:pt x="5" y="2"/>
                    <a:pt x="2" y="3"/>
                  </a:cubicBezTo>
                  <a:cubicBezTo>
                    <a:pt x="0" y="3"/>
                    <a:pt x="3" y="0"/>
                    <a:pt x="8" y="0"/>
                  </a:cubicBezTo>
                  <a:cubicBezTo>
                    <a:pt x="9" y="0"/>
                    <a:pt x="12" y="0"/>
                    <a:pt x="13" y="2"/>
                  </a:cubicBezTo>
                  <a:cubicBezTo>
                    <a:pt x="14" y="4"/>
                    <a:pt x="15" y="5"/>
                    <a:pt x="14" y="6"/>
                  </a:cubicBezTo>
                  <a:close/>
                </a:path>
              </a:pathLst>
            </a:custGeom>
            <a:solidFill>
              <a:srgbClr val="FA8E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82" name="Freeform 372"/>
            <p:cNvSpPr/>
            <p:nvPr/>
          </p:nvSpPr>
          <p:spPr>
            <a:xfrm flipH="1">
              <a:off x="6336054" y="1730534"/>
              <a:ext cx="1092357" cy="564738"/>
            </a:xfrm>
            <a:custGeom>
              <a:avLst/>
              <a:gdLst>
                <a:gd name="txL" fmla="*/ 0 w 150"/>
                <a:gd name="txT" fmla="*/ 0 h 89"/>
                <a:gd name="txR" fmla="*/ 150 w 150"/>
                <a:gd name="txB" fmla="*/ 89 h 89"/>
              </a:gdLst>
              <a:ahLst/>
              <a:cxnLst>
                <a:cxn ang="0">
                  <a:pos x="0" y="2147483647"/>
                </a:cxn>
                <a:cxn ang="0">
                  <a:pos x="2147483647" y="2147483647"/>
                </a:cxn>
                <a:cxn ang="0">
                  <a:pos x="2147483647" y="926068873"/>
                </a:cxn>
                <a:cxn ang="0">
                  <a:pos x="2147483647" y="805271893"/>
                </a:cxn>
                <a:cxn ang="0">
                  <a:pos x="2147483647" y="362371410"/>
                </a:cxn>
                <a:cxn ang="0">
                  <a:pos x="0" y="2147483647"/>
                </a:cxn>
              </a:cxnLst>
              <a:rect l="txL" t="txT" r="txR" b="txB"/>
              <a:pathLst>
                <a:path w="150" h="89">
                  <a:moveTo>
                    <a:pt x="0" y="87"/>
                  </a:moveTo>
                  <a:cubicBezTo>
                    <a:pt x="44" y="89"/>
                    <a:pt x="71" y="76"/>
                    <a:pt x="92" y="62"/>
                  </a:cubicBezTo>
                  <a:cubicBezTo>
                    <a:pt x="103" y="55"/>
                    <a:pt x="117" y="35"/>
                    <a:pt x="129" y="23"/>
                  </a:cubicBezTo>
                  <a:cubicBezTo>
                    <a:pt x="134" y="17"/>
                    <a:pt x="147" y="13"/>
                    <a:pt x="150" y="20"/>
                  </a:cubicBezTo>
                  <a:cubicBezTo>
                    <a:pt x="150" y="10"/>
                    <a:pt x="127" y="0"/>
                    <a:pt x="104" y="9"/>
                  </a:cubicBezTo>
                  <a:cubicBezTo>
                    <a:pt x="90" y="14"/>
                    <a:pt x="14" y="43"/>
                    <a:pt x="0" y="87"/>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83" name="Freeform 373"/>
            <p:cNvSpPr/>
            <p:nvPr/>
          </p:nvSpPr>
          <p:spPr>
            <a:xfrm flipH="1">
              <a:off x="6336054" y="1730534"/>
              <a:ext cx="1092357" cy="564738"/>
            </a:xfrm>
            <a:custGeom>
              <a:avLst/>
              <a:gdLst>
                <a:gd name="txL" fmla="*/ 0 w 150"/>
                <a:gd name="txT" fmla="*/ 0 h 89"/>
                <a:gd name="txR" fmla="*/ 150 w 150"/>
                <a:gd name="txB" fmla="*/ 89 h 89"/>
              </a:gdLst>
              <a:ahLst/>
              <a:cxnLst>
                <a:cxn ang="0">
                  <a:pos x="0" y="2147483647"/>
                </a:cxn>
                <a:cxn ang="0">
                  <a:pos x="2147483647" y="2147483647"/>
                </a:cxn>
                <a:cxn ang="0">
                  <a:pos x="2147483647" y="885801164"/>
                </a:cxn>
                <a:cxn ang="0">
                  <a:pos x="2147483647" y="805271893"/>
                </a:cxn>
                <a:cxn ang="0">
                  <a:pos x="2147483647" y="362371410"/>
                </a:cxn>
                <a:cxn ang="0">
                  <a:pos x="0" y="2147483647"/>
                </a:cxn>
              </a:cxnLst>
              <a:rect l="txL" t="txT" r="txR" b="txB"/>
              <a:pathLst>
                <a:path w="150" h="89">
                  <a:moveTo>
                    <a:pt x="0" y="87"/>
                  </a:moveTo>
                  <a:cubicBezTo>
                    <a:pt x="44" y="89"/>
                    <a:pt x="70" y="73"/>
                    <a:pt x="87" y="62"/>
                  </a:cubicBezTo>
                  <a:cubicBezTo>
                    <a:pt x="102" y="53"/>
                    <a:pt x="117" y="35"/>
                    <a:pt x="128" y="22"/>
                  </a:cubicBezTo>
                  <a:cubicBezTo>
                    <a:pt x="134" y="17"/>
                    <a:pt x="147" y="12"/>
                    <a:pt x="150" y="20"/>
                  </a:cubicBezTo>
                  <a:cubicBezTo>
                    <a:pt x="150" y="10"/>
                    <a:pt x="127" y="0"/>
                    <a:pt x="103" y="9"/>
                  </a:cubicBezTo>
                  <a:cubicBezTo>
                    <a:pt x="90" y="14"/>
                    <a:pt x="14" y="43"/>
                    <a:pt x="0" y="8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84" name="Freeform 374"/>
            <p:cNvSpPr/>
            <p:nvPr/>
          </p:nvSpPr>
          <p:spPr>
            <a:xfrm flipH="1">
              <a:off x="6336054" y="1730534"/>
              <a:ext cx="1092357" cy="551292"/>
            </a:xfrm>
            <a:custGeom>
              <a:avLst/>
              <a:gdLst>
                <a:gd name="txL" fmla="*/ 0 w 150"/>
                <a:gd name="txT" fmla="*/ 0 h 87"/>
                <a:gd name="txR" fmla="*/ 150 w 150"/>
                <a:gd name="txB" fmla="*/ 87 h 87"/>
              </a:gdLst>
              <a:ahLst/>
              <a:cxnLst>
                <a:cxn ang="0">
                  <a:pos x="0" y="2147483647"/>
                </a:cxn>
                <a:cxn ang="0">
                  <a:pos x="2147483647" y="2147483647"/>
                </a:cxn>
                <a:cxn ang="0">
                  <a:pos x="2147483647" y="923534569"/>
                </a:cxn>
                <a:cxn ang="0">
                  <a:pos x="2147483647" y="803073943"/>
                </a:cxn>
                <a:cxn ang="0">
                  <a:pos x="2147483647" y="401536972"/>
                </a:cxn>
                <a:cxn ang="0">
                  <a:pos x="0" y="2147483647"/>
                </a:cxn>
              </a:cxnLst>
              <a:rect l="txL" t="txT" r="txR" b="txB"/>
              <a:pathLst>
                <a:path w="150" h="87">
                  <a:moveTo>
                    <a:pt x="0" y="87"/>
                  </a:moveTo>
                  <a:cubicBezTo>
                    <a:pt x="43" y="87"/>
                    <a:pt x="68" y="78"/>
                    <a:pt x="91" y="63"/>
                  </a:cubicBezTo>
                  <a:cubicBezTo>
                    <a:pt x="101" y="55"/>
                    <a:pt x="117" y="35"/>
                    <a:pt x="128" y="23"/>
                  </a:cubicBezTo>
                  <a:cubicBezTo>
                    <a:pt x="134" y="17"/>
                    <a:pt x="147" y="12"/>
                    <a:pt x="150" y="20"/>
                  </a:cubicBezTo>
                  <a:cubicBezTo>
                    <a:pt x="150" y="10"/>
                    <a:pt x="128" y="0"/>
                    <a:pt x="104" y="10"/>
                  </a:cubicBezTo>
                  <a:cubicBezTo>
                    <a:pt x="90" y="16"/>
                    <a:pt x="14" y="43"/>
                    <a:pt x="0" y="87"/>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85" name="Freeform 375"/>
            <p:cNvSpPr/>
            <p:nvPr/>
          </p:nvSpPr>
          <p:spPr>
            <a:xfrm flipH="1">
              <a:off x="7181551" y="2211906"/>
              <a:ext cx="246860" cy="75298"/>
            </a:xfrm>
            <a:custGeom>
              <a:avLst/>
              <a:gdLst>
                <a:gd name="txL" fmla="*/ 0 w 34"/>
                <a:gd name="txT" fmla="*/ 0 h 12"/>
                <a:gd name="txR" fmla="*/ 34 w 34"/>
                <a:gd name="txB" fmla="*/ 12 h 12"/>
              </a:gdLst>
              <a:ahLst/>
              <a:cxnLst>
                <a:cxn ang="0">
                  <a:pos x="0" y="433107880"/>
                </a:cxn>
                <a:cxn ang="0">
                  <a:pos x="1317905536" y="314990356"/>
                </a:cxn>
                <a:cxn ang="0">
                  <a:pos x="1739629354" y="236241223"/>
                </a:cxn>
                <a:cxn ang="0">
                  <a:pos x="843455123" y="118123749"/>
                </a:cxn>
                <a:cxn ang="0">
                  <a:pos x="369012084" y="196866607"/>
                </a:cxn>
                <a:cxn ang="0">
                  <a:pos x="0" y="433107880"/>
                </a:cxn>
              </a:cxnLst>
              <a:rect l="txL" t="txT" r="txR" b="txB"/>
              <a:pathLst>
                <a:path w="34" h="12">
                  <a:moveTo>
                    <a:pt x="0" y="11"/>
                  </a:moveTo>
                  <a:cubicBezTo>
                    <a:pt x="3" y="12"/>
                    <a:pt x="12" y="8"/>
                    <a:pt x="25" y="8"/>
                  </a:cubicBezTo>
                  <a:cubicBezTo>
                    <a:pt x="29" y="9"/>
                    <a:pt x="34" y="8"/>
                    <a:pt x="33" y="6"/>
                  </a:cubicBezTo>
                  <a:cubicBezTo>
                    <a:pt x="31" y="4"/>
                    <a:pt x="21" y="0"/>
                    <a:pt x="16" y="3"/>
                  </a:cubicBezTo>
                  <a:cubicBezTo>
                    <a:pt x="9" y="7"/>
                    <a:pt x="10" y="5"/>
                    <a:pt x="7" y="5"/>
                  </a:cubicBezTo>
                  <a:cubicBezTo>
                    <a:pt x="5" y="5"/>
                    <a:pt x="2" y="8"/>
                    <a:pt x="0" y="11"/>
                  </a:cubicBezTo>
                  <a:close/>
                </a:path>
              </a:pathLst>
            </a:custGeom>
            <a:solidFill>
              <a:srgbClr val="CFBA9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86" name="Freeform 376"/>
            <p:cNvSpPr/>
            <p:nvPr/>
          </p:nvSpPr>
          <p:spPr>
            <a:xfrm flipH="1">
              <a:off x="6379255" y="1754737"/>
              <a:ext cx="962755" cy="443723"/>
            </a:xfrm>
            <a:custGeom>
              <a:avLst/>
              <a:gdLst>
                <a:gd name="txL" fmla="*/ 0 w 132"/>
                <a:gd name="txT" fmla="*/ 0 h 70"/>
                <a:gd name="txR" fmla="*/ 132 w 132"/>
                <a:gd name="txB" fmla="*/ 70 h 70"/>
              </a:gdLst>
              <a:ahLst/>
              <a:cxnLst>
                <a:cxn ang="0">
                  <a:pos x="2147483647" y="321451917"/>
                </a:cxn>
                <a:cxn ang="0">
                  <a:pos x="2147483647" y="321451917"/>
                </a:cxn>
                <a:cxn ang="0">
                  <a:pos x="2147483647" y="723268373"/>
                </a:cxn>
                <a:cxn ang="0">
                  <a:pos x="2147483647" y="1285814006"/>
                </a:cxn>
                <a:cxn ang="0">
                  <a:pos x="1170323434" y="2147483647"/>
                </a:cxn>
                <a:cxn ang="0">
                  <a:pos x="159591212" y="2147483647"/>
                </a:cxn>
                <a:cxn ang="0">
                  <a:pos x="1649096898" y="1526901285"/>
                </a:cxn>
                <a:cxn ang="0">
                  <a:pos x="2147483647" y="924179919"/>
                </a:cxn>
                <a:cxn ang="0">
                  <a:pos x="2147483647" y="160729128"/>
                </a:cxn>
                <a:cxn ang="0">
                  <a:pos x="2147483647" y="241087378"/>
                </a:cxn>
                <a:cxn ang="0">
                  <a:pos x="2147483647" y="321451917"/>
                </a:cxn>
              </a:cxnLst>
              <a:rect l="txL" t="txT" r="txR" b="txB"/>
              <a:pathLst>
                <a:path w="132" h="70">
                  <a:moveTo>
                    <a:pt x="127" y="8"/>
                  </a:moveTo>
                  <a:cubicBezTo>
                    <a:pt x="118" y="4"/>
                    <a:pt x="111" y="5"/>
                    <a:pt x="104" y="8"/>
                  </a:cubicBezTo>
                  <a:cubicBezTo>
                    <a:pt x="95" y="12"/>
                    <a:pt x="95" y="11"/>
                    <a:pt x="89" y="18"/>
                  </a:cubicBezTo>
                  <a:cubicBezTo>
                    <a:pt x="85" y="22"/>
                    <a:pt x="76" y="22"/>
                    <a:pt x="68" y="32"/>
                  </a:cubicBezTo>
                  <a:cubicBezTo>
                    <a:pt x="55" y="47"/>
                    <a:pt x="28" y="52"/>
                    <a:pt x="22" y="58"/>
                  </a:cubicBezTo>
                  <a:cubicBezTo>
                    <a:pt x="11" y="69"/>
                    <a:pt x="0" y="70"/>
                    <a:pt x="3" y="63"/>
                  </a:cubicBezTo>
                  <a:cubicBezTo>
                    <a:pt x="10" y="50"/>
                    <a:pt x="27" y="41"/>
                    <a:pt x="31" y="38"/>
                  </a:cubicBezTo>
                  <a:cubicBezTo>
                    <a:pt x="40" y="31"/>
                    <a:pt x="51" y="28"/>
                    <a:pt x="59" y="23"/>
                  </a:cubicBezTo>
                  <a:cubicBezTo>
                    <a:pt x="67" y="16"/>
                    <a:pt x="90" y="6"/>
                    <a:pt x="101" y="4"/>
                  </a:cubicBezTo>
                  <a:cubicBezTo>
                    <a:pt x="115" y="0"/>
                    <a:pt x="129" y="6"/>
                    <a:pt x="129" y="6"/>
                  </a:cubicBezTo>
                  <a:cubicBezTo>
                    <a:pt x="132" y="7"/>
                    <a:pt x="132" y="9"/>
                    <a:pt x="127" y="8"/>
                  </a:cubicBezTo>
                  <a:close/>
                </a:path>
              </a:pathLst>
            </a:custGeom>
            <a:solidFill>
              <a:srgbClr val="EDADC1">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87" name="Freeform 377"/>
            <p:cNvSpPr/>
            <p:nvPr/>
          </p:nvSpPr>
          <p:spPr>
            <a:xfrm flipH="1">
              <a:off x="6379255" y="1819279"/>
              <a:ext cx="894869" cy="424898"/>
            </a:xfrm>
            <a:custGeom>
              <a:avLst/>
              <a:gdLst>
                <a:gd name="txL" fmla="*/ 0 w 123"/>
                <a:gd name="txT" fmla="*/ 0 h 67"/>
                <a:gd name="txR" fmla="*/ 123 w 123"/>
                <a:gd name="txB" fmla="*/ 67 h 67"/>
              </a:gdLst>
              <a:ahLst/>
              <a:cxnLst>
                <a:cxn ang="0">
                  <a:pos x="2147483647" y="0"/>
                </a:cxn>
                <a:cxn ang="0">
                  <a:pos x="2147483647" y="804357113"/>
                </a:cxn>
                <a:cxn ang="0">
                  <a:pos x="2147483647" y="1407629753"/>
                </a:cxn>
                <a:cxn ang="0">
                  <a:pos x="1376199505" y="1890244299"/>
                </a:cxn>
                <a:cxn ang="0">
                  <a:pos x="1058615668" y="2147483647"/>
                </a:cxn>
                <a:cxn ang="0">
                  <a:pos x="2147483647" y="1850024867"/>
                </a:cxn>
                <a:cxn ang="0">
                  <a:pos x="2147483647" y="1005448125"/>
                </a:cxn>
                <a:cxn ang="0">
                  <a:pos x="2147483647" y="241310344"/>
                </a:cxn>
                <a:cxn ang="0">
                  <a:pos x="2147483647" y="0"/>
                </a:cxn>
              </a:cxnLst>
              <a:rect l="txL" t="txT" r="txR" b="txB"/>
              <a:pathLst>
                <a:path w="123" h="67">
                  <a:moveTo>
                    <a:pt x="117" y="0"/>
                  </a:moveTo>
                  <a:cubicBezTo>
                    <a:pt x="101" y="0"/>
                    <a:pt x="84" y="14"/>
                    <a:pt x="79" y="20"/>
                  </a:cubicBezTo>
                  <a:cubicBezTo>
                    <a:pt x="73" y="25"/>
                    <a:pt x="65" y="33"/>
                    <a:pt x="55" y="35"/>
                  </a:cubicBezTo>
                  <a:cubicBezTo>
                    <a:pt x="44" y="37"/>
                    <a:pt x="37" y="38"/>
                    <a:pt x="26" y="47"/>
                  </a:cubicBezTo>
                  <a:cubicBezTo>
                    <a:pt x="0" y="67"/>
                    <a:pt x="11" y="66"/>
                    <a:pt x="20" y="66"/>
                  </a:cubicBezTo>
                  <a:cubicBezTo>
                    <a:pt x="46" y="64"/>
                    <a:pt x="59" y="52"/>
                    <a:pt x="69" y="46"/>
                  </a:cubicBezTo>
                  <a:cubicBezTo>
                    <a:pt x="80" y="40"/>
                    <a:pt x="90" y="27"/>
                    <a:pt x="92" y="25"/>
                  </a:cubicBezTo>
                  <a:cubicBezTo>
                    <a:pt x="102" y="14"/>
                    <a:pt x="99" y="11"/>
                    <a:pt x="108" y="6"/>
                  </a:cubicBezTo>
                  <a:cubicBezTo>
                    <a:pt x="114" y="2"/>
                    <a:pt x="123" y="0"/>
                    <a:pt x="117" y="0"/>
                  </a:cubicBezTo>
                  <a:close/>
                </a:path>
              </a:pathLst>
            </a:custGeom>
            <a:solidFill>
              <a:srgbClr val="F2ACC2">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88" name="Freeform 378"/>
            <p:cNvSpPr/>
            <p:nvPr/>
          </p:nvSpPr>
          <p:spPr>
            <a:xfrm flipH="1">
              <a:off x="6422455" y="1830036"/>
              <a:ext cx="780696" cy="395317"/>
            </a:xfrm>
            <a:custGeom>
              <a:avLst/>
              <a:gdLst>
                <a:gd name="txL" fmla="*/ 0 w 107"/>
                <a:gd name="txT" fmla="*/ 0 h 62"/>
                <a:gd name="txR" fmla="*/ 107 w 107"/>
                <a:gd name="txB" fmla="*/ 62 h 62"/>
              </a:gdLst>
              <a:ahLst/>
              <a:cxnLst>
                <a:cxn ang="0">
                  <a:pos x="2147483647" y="0"/>
                </a:cxn>
                <a:cxn ang="0">
                  <a:pos x="2147483647" y="1138321796"/>
                </a:cxn>
                <a:cxn ang="0">
                  <a:pos x="2147483647" y="1626174734"/>
                </a:cxn>
                <a:cxn ang="0">
                  <a:pos x="1277634632" y="2032720311"/>
                </a:cxn>
                <a:cxn ang="0">
                  <a:pos x="372647368" y="2147483647"/>
                </a:cxn>
                <a:cxn ang="0">
                  <a:pos x="2147483647" y="1910758670"/>
                </a:cxn>
                <a:cxn ang="0">
                  <a:pos x="2147483647" y="1219629556"/>
                </a:cxn>
                <a:cxn ang="0">
                  <a:pos x="2147483647" y="121961690"/>
                </a:cxn>
                <a:cxn ang="0">
                  <a:pos x="2147483647" y="0"/>
                </a:cxn>
              </a:cxnLst>
              <a:rect l="txL" t="txT" r="txR" b="txB"/>
              <a:pathLst>
                <a:path w="107" h="62">
                  <a:moveTo>
                    <a:pt x="102" y="0"/>
                  </a:moveTo>
                  <a:cubicBezTo>
                    <a:pt x="89" y="1"/>
                    <a:pt x="81" y="21"/>
                    <a:pt x="67" y="28"/>
                  </a:cubicBezTo>
                  <a:cubicBezTo>
                    <a:pt x="58" y="33"/>
                    <a:pt x="65" y="38"/>
                    <a:pt x="56" y="40"/>
                  </a:cubicBezTo>
                  <a:cubicBezTo>
                    <a:pt x="47" y="42"/>
                    <a:pt x="35" y="46"/>
                    <a:pt x="24" y="50"/>
                  </a:cubicBezTo>
                  <a:cubicBezTo>
                    <a:pt x="3" y="58"/>
                    <a:pt x="0" y="62"/>
                    <a:pt x="7" y="62"/>
                  </a:cubicBezTo>
                  <a:cubicBezTo>
                    <a:pt x="31" y="61"/>
                    <a:pt x="45" y="51"/>
                    <a:pt x="54" y="47"/>
                  </a:cubicBezTo>
                  <a:cubicBezTo>
                    <a:pt x="63" y="41"/>
                    <a:pt x="74" y="31"/>
                    <a:pt x="75" y="30"/>
                  </a:cubicBezTo>
                  <a:cubicBezTo>
                    <a:pt x="84" y="21"/>
                    <a:pt x="90" y="7"/>
                    <a:pt x="97" y="3"/>
                  </a:cubicBezTo>
                  <a:cubicBezTo>
                    <a:pt x="102" y="1"/>
                    <a:pt x="107" y="0"/>
                    <a:pt x="102" y="0"/>
                  </a:cubicBezTo>
                  <a:close/>
                </a:path>
              </a:pathLst>
            </a:custGeom>
            <a:solidFill>
              <a:srgbClr val="F29F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89" name="Freeform 379"/>
            <p:cNvSpPr/>
            <p:nvPr/>
          </p:nvSpPr>
          <p:spPr>
            <a:xfrm flipH="1">
              <a:off x="6385426" y="1787008"/>
              <a:ext cx="546178" cy="247409"/>
            </a:xfrm>
            <a:custGeom>
              <a:avLst/>
              <a:gdLst>
                <a:gd name="txL" fmla="*/ 0 w 75"/>
                <a:gd name="txT" fmla="*/ 0 h 39"/>
                <a:gd name="txR" fmla="*/ 75 w 75"/>
                <a:gd name="txB" fmla="*/ 39 h 39"/>
              </a:gdLst>
              <a:ahLst/>
              <a:cxnLst>
                <a:cxn ang="0">
                  <a:pos x="2147483647" y="120729251"/>
                </a:cxn>
                <a:cxn ang="0">
                  <a:pos x="2147483647" y="160974432"/>
                </a:cxn>
                <a:cxn ang="0">
                  <a:pos x="2147483647" y="321955208"/>
                </a:cxn>
                <a:cxn ang="0">
                  <a:pos x="1537956971" y="925614198"/>
                </a:cxn>
                <a:cxn ang="0">
                  <a:pos x="424263729" y="1529272890"/>
                </a:cxn>
                <a:cxn ang="0">
                  <a:pos x="583361788" y="1328053326"/>
                </a:cxn>
                <a:cxn ang="0">
                  <a:pos x="1325821522" y="804878455"/>
                </a:cxn>
                <a:cxn ang="0">
                  <a:pos x="1962221042" y="523174871"/>
                </a:cxn>
                <a:cxn ang="0">
                  <a:pos x="2147483647" y="80490388"/>
                </a:cxn>
                <a:cxn ang="0">
                  <a:pos x="2147483647" y="120729251"/>
                </a:cxn>
              </a:cxnLst>
              <a:rect l="txL" t="txT" r="txR" b="txB"/>
              <a:pathLst>
                <a:path w="75" h="39">
                  <a:moveTo>
                    <a:pt x="72" y="3"/>
                  </a:moveTo>
                  <a:cubicBezTo>
                    <a:pt x="75" y="5"/>
                    <a:pt x="73" y="4"/>
                    <a:pt x="68" y="4"/>
                  </a:cubicBezTo>
                  <a:cubicBezTo>
                    <a:pt x="63" y="3"/>
                    <a:pt x="56" y="6"/>
                    <a:pt x="52" y="8"/>
                  </a:cubicBezTo>
                  <a:cubicBezTo>
                    <a:pt x="45" y="11"/>
                    <a:pt x="34" y="17"/>
                    <a:pt x="29" y="23"/>
                  </a:cubicBezTo>
                  <a:cubicBezTo>
                    <a:pt x="25" y="28"/>
                    <a:pt x="19" y="36"/>
                    <a:pt x="8" y="38"/>
                  </a:cubicBezTo>
                  <a:cubicBezTo>
                    <a:pt x="0" y="39"/>
                    <a:pt x="8" y="36"/>
                    <a:pt x="11" y="33"/>
                  </a:cubicBezTo>
                  <a:cubicBezTo>
                    <a:pt x="15" y="29"/>
                    <a:pt x="14" y="25"/>
                    <a:pt x="25" y="20"/>
                  </a:cubicBezTo>
                  <a:cubicBezTo>
                    <a:pt x="27" y="19"/>
                    <a:pt x="35" y="15"/>
                    <a:pt x="37" y="13"/>
                  </a:cubicBezTo>
                  <a:cubicBezTo>
                    <a:pt x="42" y="7"/>
                    <a:pt x="52" y="2"/>
                    <a:pt x="59" y="2"/>
                  </a:cubicBezTo>
                  <a:cubicBezTo>
                    <a:pt x="66" y="3"/>
                    <a:pt x="63" y="0"/>
                    <a:pt x="72" y="3"/>
                  </a:cubicBezTo>
                  <a:close/>
                </a:path>
              </a:pathLst>
            </a:custGeom>
            <a:solidFill>
              <a:srgbClr val="F3BFC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90" name="Freeform 380"/>
            <p:cNvSpPr/>
            <p:nvPr/>
          </p:nvSpPr>
          <p:spPr>
            <a:xfrm flipH="1">
              <a:off x="6444055" y="1773562"/>
              <a:ext cx="379548" cy="145218"/>
            </a:xfrm>
            <a:custGeom>
              <a:avLst/>
              <a:gdLst>
                <a:gd name="txL" fmla="*/ 0 w 52"/>
                <a:gd name="txT" fmla="*/ 0 h 23"/>
                <a:gd name="txR" fmla="*/ 52 w 52"/>
                <a:gd name="txB" fmla="*/ 23 h 23"/>
              </a:gdLst>
              <a:ahLst/>
              <a:cxnLst>
                <a:cxn ang="0">
                  <a:pos x="2147483647" y="79730994"/>
                </a:cxn>
                <a:cxn ang="0">
                  <a:pos x="1917914786" y="119590190"/>
                </a:cxn>
                <a:cxn ang="0">
                  <a:pos x="1491711246" y="199321159"/>
                </a:cxn>
                <a:cxn ang="0">
                  <a:pos x="639304852" y="637829011"/>
                </a:cxn>
                <a:cxn ang="0">
                  <a:pos x="53275400" y="837150318"/>
                </a:cxn>
                <a:cxn ang="0">
                  <a:pos x="745855623" y="279052178"/>
                </a:cxn>
                <a:cxn ang="0">
                  <a:pos x="1758088173" y="0"/>
                </a:cxn>
                <a:cxn ang="0">
                  <a:pos x="2147483647" y="39865497"/>
                </a:cxn>
                <a:cxn ang="0">
                  <a:pos x="2147483647" y="79730994"/>
                </a:cxn>
              </a:cxnLst>
              <a:rect l="txL" t="txT" r="txR" b="txB"/>
              <a:pathLst>
                <a:path w="52" h="23">
                  <a:moveTo>
                    <a:pt x="49" y="2"/>
                  </a:moveTo>
                  <a:cubicBezTo>
                    <a:pt x="45" y="2"/>
                    <a:pt x="40" y="1"/>
                    <a:pt x="36" y="3"/>
                  </a:cubicBezTo>
                  <a:cubicBezTo>
                    <a:pt x="33" y="4"/>
                    <a:pt x="31" y="4"/>
                    <a:pt x="28" y="5"/>
                  </a:cubicBezTo>
                  <a:cubicBezTo>
                    <a:pt x="22" y="8"/>
                    <a:pt x="18" y="13"/>
                    <a:pt x="12" y="16"/>
                  </a:cubicBezTo>
                  <a:cubicBezTo>
                    <a:pt x="7" y="18"/>
                    <a:pt x="0" y="23"/>
                    <a:pt x="1" y="21"/>
                  </a:cubicBezTo>
                  <a:cubicBezTo>
                    <a:pt x="2" y="11"/>
                    <a:pt x="9" y="8"/>
                    <a:pt x="14" y="7"/>
                  </a:cubicBezTo>
                  <a:cubicBezTo>
                    <a:pt x="24" y="5"/>
                    <a:pt x="28" y="1"/>
                    <a:pt x="33" y="0"/>
                  </a:cubicBezTo>
                  <a:cubicBezTo>
                    <a:pt x="40" y="0"/>
                    <a:pt x="46" y="0"/>
                    <a:pt x="47" y="1"/>
                  </a:cubicBezTo>
                  <a:cubicBezTo>
                    <a:pt x="51" y="1"/>
                    <a:pt x="52" y="3"/>
                    <a:pt x="49" y="2"/>
                  </a:cubicBezTo>
                  <a:close/>
                </a:path>
              </a:pathLst>
            </a:custGeom>
            <a:solidFill>
              <a:srgbClr val="EBA7BC">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91" name="Freeform 381"/>
            <p:cNvSpPr/>
            <p:nvPr/>
          </p:nvSpPr>
          <p:spPr>
            <a:xfrm flipH="1">
              <a:off x="6876061" y="1359421"/>
              <a:ext cx="1172587" cy="922405"/>
            </a:xfrm>
            <a:custGeom>
              <a:avLst/>
              <a:gdLst>
                <a:gd name="txL" fmla="*/ 0 w 161"/>
                <a:gd name="txT" fmla="*/ 0 h 145"/>
                <a:gd name="txR" fmla="*/ 161 w 161"/>
                <a:gd name="txB" fmla="*/ 145 h 14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04311062"/>
                </a:cxn>
                <a:cxn ang="0">
                  <a:pos x="2147483647" y="1659170922"/>
                </a:cxn>
                <a:cxn ang="0">
                  <a:pos x="2147483647" y="1497298455"/>
                </a:cxn>
                <a:cxn ang="0">
                  <a:pos x="2147483647" y="1254496115"/>
                </a:cxn>
                <a:cxn ang="0">
                  <a:pos x="2147483647" y="930757542"/>
                </a:cxn>
                <a:cxn ang="0">
                  <a:pos x="2147483647" y="809349812"/>
                </a:cxn>
                <a:cxn ang="0">
                  <a:pos x="2147483647" y="445146303"/>
                </a:cxn>
                <a:cxn ang="0">
                  <a:pos x="2147483647" y="161872517"/>
                </a:cxn>
                <a:cxn ang="0">
                  <a:pos x="2147483647" y="323738672"/>
                </a:cxn>
                <a:cxn ang="0">
                  <a:pos x="2147483647" y="404674906"/>
                </a:cxn>
                <a:cxn ang="0">
                  <a:pos x="2147483647" y="161872517"/>
                </a:cxn>
                <a:cxn ang="0">
                  <a:pos x="2147483647" y="161872517"/>
                </a:cxn>
                <a:cxn ang="0">
                  <a:pos x="2147483647" y="242802439"/>
                </a:cxn>
                <a:cxn ang="0">
                  <a:pos x="2147483647" y="404674906"/>
                </a:cxn>
                <a:cxn ang="0">
                  <a:pos x="1962641328" y="566547473"/>
                </a:cxn>
                <a:cxn ang="0">
                  <a:pos x="1538281070" y="930757542"/>
                </a:cxn>
                <a:cxn ang="0">
                  <a:pos x="1432194761" y="1133094945"/>
                </a:cxn>
                <a:cxn ang="0">
                  <a:pos x="1273065297" y="1659170922"/>
                </a:cxn>
                <a:cxn ang="0">
                  <a:pos x="1113928550" y="2147483647"/>
                </a:cxn>
                <a:cxn ang="0">
                  <a:pos x="1060885396" y="2147483647"/>
                </a:cxn>
                <a:cxn ang="0">
                  <a:pos x="2147483647" y="2147483647"/>
                </a:cxn>
              </a:cxnLst>
              <a:rect l="txL" t="txT" r="txR" b="txB"/>
              <a:pathLst>
                <a:path w="161" h="145">
                  <a:moveTo>
                    <a:pt x="85" y="145"/>
                  </a:moveTo>
                  <a:cubicBezTo>
                    <a:pt x="90" y="141"/>
                    <a:pt x="120" y="133"/>
                    <a:pt x="130" y="122"/>
                  </a:cubicBezTo>
                  <a:cubicBezTo>
                    <a:pt x="135" y="117"/>
                    <a:pt x="154" y="105"/>
                    <a:pt x="150" y="101"/>
                  </a:cubicBezTo>
                  <a:cubicBezTo>
                    <a:pt x="146" y="98"/>
                    <a:pt x="156" y="98"/>
                    <a:pt x="154" y="94"/>
                  </a:cubicBezTo>
                  <a:cubicBezTo>
                    <a:pt x="154" y="93"/>
                    <a:pt x="155" y="92"/>
                    <a:pt x="153" y="91"/>
                  </a:cubicBezTo>
                  <a:cubicBezTo>
                    <a:pt x="157" y="90"/>
                    <a:pt x="152" y="87"/>
                    <a:pt x="156" y="86"/>
                  </a:cubicBezTo>
                  <a:cubicBezTo>
                    <a:pt x="161" y="82"/>
                    <a:pt x="160" y="69"/>
                    <a:pt x="153" y="63"/>
                  </a:cubicBezTo>
                  <a:cubicBezTo>
                    <a:pt x="147" y="63"/>
                    <a:pt x="153" y="53"/>
                    <a:pt x="145" y="52"/>
                  </a:cubicBezTo>
                  <a:cubicBezTo>
                    <a:pt x="140" y="52"/>
                    <a:pt x="148" y="45"/>
                    <a:pt x="142" y="41"/>
                  </a:cubicBezTo>
                  <a:cubicBezTo>
                    <a:pt x="140" y="40"/>
                    <a:pt x="142" y="38"/>
                    <a:pt x="142" y="37"/>
                  </a:cubicBezTo>
                  <a:cubicBezTo>
                    <a:pt x="145" y="35"/>
                    <a:pt x="140" y="33"/>
                    <a:pt x="141" y="31"/>
                  </a:cubicBezTo>
                  <a:cubicBezTo>
                    <a:pt x="138" y="28"/>
                    <a:pt x="143" y="28"/>
                    <a:pt x="139" y="23"/>
                  </a:cubicBezTo>
                  <a:cubicBezTo>
                    <a:pt x="138" y="23"/>
                    <a:pt x="137" y="18"/>
                    <a:pt x="133" y="20"/>
                  </a:cubicBezTo>
                  <a:cubicBezTo>
                    <a:pt x="135" y="18"/>
                    <a:pt x="132" y="11"/>
                    <a:pt x="125" y="11"/>
                  </a:cubicBezTo>
                  <a:cubicBezTo>
                    <a:pt x="125" y="7"/>
                    <a:pt x="117" y="9"/>
                    <a:pt x="116" y="4"/>
                  </a:cubicBezTo>
                  <a:cubicBezTo>
                    <a:pt x="112" y="8"/>
                    <a:pt x="104" y="0"/>
                    <a:pt x="99" y="8"/>
                  </a:cubicBezTo>
                  <a:cubicBezTo>
                    <a:pt x="98" y="9"/>
                    <a:pt x="96" y="6"/>
                    <a:pt x="89" y="10"/>
                  </a:cubicBezTo>
                  <a:cubicBezTo>
                    <a:pt x="83" y="10"/>
                    <a:pt x="84" y="4"/>
                    <a:pt x="75" y="4"/>
                  </a:cubicBezTo>
                  <a:cubicBezTo>
                    <a:pt x="76" y="8"/>
                    <a:pt x="69" y="7"/>
                    <a:pt x="68" y="4"/>
                  </a:cubicBezTo>
                  <a:cubicBezTo>
                    <a:pt x="67" y="1"/>
                    <a:pt x="61" y="4"/>
                    <a:pt x="61" y="6"/>
                  </a:cubicBezTo>
                  <a:cubicBezTo>
                    <a:pt x="56" y="0"/>
                    <a:pt x="50" y="3"/>
                    <a:pt x="47" y="10"/>
                  </a:cubicBezTo>
                  <a:cubicBezTo>
                    <a:pt x="45" y="12"/>
                    <a:pt x="40" y="16"/>
                    <a:pt x="37" y="14"/>
                  </a:cubicBezTo>
                  <a:cubicBezTo>
                    <a:pt x="33" y="12"/>
                    <a:pt x="25" y="21"/>
                    <a:pt x="29" y="23"/>
                  </a:cubicBezTo>
                  <a:cubicBezTo>
                    <a:pt x="31" y="24"/>
                    <a:pt x="29" y="27"/>
                    <a:pt x="27" y="28"/>
                  </a:cubicBezTo>
                  <a:cubicBezTo>
                    <a:pt x="31" y="37"/>
                    <a:pt x="17" y="33"/>
                    <a:pt x="24" y="41"/>
                  </a:cubicBezTo>
                  <a:cubicBezTo>
                    <a:pt x="29" y="47"/>
                    <a:pt x="17" y="46"/>
                    <a:pt x="21" y="54"/>
                  </a:cubicBezTo>
                  <a:cubicBezTo>
                    <a:pt x="22" y="57"/>
                    <a:pt x="26" y="62"/>
                    <a:pt x="20" y="64"/>
                  </a:cubicBezTo>
                  <a:cubicBezTo>
                    <a:pt x="0" y="100"/>
                    <a:pt x="34" y="144"/>
                    <a:pt x="85" y="145"/>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92" name="Freeform 382"/>
            <p:cNvSpPr/>
            <p:nvPr/>
          </p:nvSpPr>
          <p:spPr>
            <a:xfrm flipH="1">
              <a:off x="6876061" y="1367489"/>
              <a:ext cx="1157158" cy="914338"/>
            </a:xfrm>
            <a:custGeom>
              <a:avLst/>
              <a:gdLst>
                <a:gd name="txL" fmla="*/ 0 w 159"/>
                <a:gd name="txT" fmla="*/ 0 h 144"/>
                <a:gd name="txR" fmla="*/ 159 w 159"/>
                <a:gd name="txB" fmla="*/ 144 h 14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096488045"/>
                </a:cxn>
                <a:cxn ang="0">
                  <a:pos x="2147483647" y="1612682410"/>
                </a:cxn>
                <a:cxn ang="0">
                  <a:pos x="2147483647" y="1451416113"/>
                </a:cxn>
                <a:cxn ang="0">
                  <a:pos x="2147483647" y="1209510319"/>
                </a:cxn>
                <a:cxn ang="0">
                  <a:pos x="2147483647" y="886977726"/>
                </a:cxn>
                <a:cxn ang="0">
                  <a:pos x="2147483647" y="766024631"/>
                </a:cxn>
                <a:cxn ang="0">
                  <a:pos x="2147483647" y="443485688"/>
                </a:cxn>
                <a:cxn ang="0">
                  <a:pos x="2147483647" y="120952947"/>
                </a:cxn>
                <a:cxn ang="0">
                  <a:pos x="2147483647" y="282219293"/>
                </a:cxn>
                <a:cxn ang="0">
                  <a:pos x="2147483647" y="403172190"/>
                </a:cxn>
                <a:cxn ang="0">
                  <a:pos x="2147483647" y="120952947"/>
                </a:cxn>
                <a:cxn ang="0">
                  <a:pos x="2147483647" y="161266346"/>
                </a:cxn>
                <a:cxn ang="0">
                  <a:pos x="2147483647" y="201586095"/>
                </a:cxn>
                <a:cxn ang="0">
                  <a:pos x="2147483647" y="403172190"/>
                </a:cxn>
                <a:cxn ang="0">
                  <a:pos x="1906748664" y="564438585"/>
                </a:cxn>
                <a:cxn ang="0">
                  <a:pos x="1430065251" y="886977726"/>
                </a:cxn>
                <a:cxn ang="0">
                  <a:pos x="1324130752" y="1088557422"/>
                </a:cxn>
                <a:cxn ang="0">
                  <a:pos x="1218203530" y="1612682410"/>
                </a:cxn>
                <a:cxn ang="0">
                  <a:pos x="1059301781" y="2136801444"/>
                </a:cxn>
                <a:cxn ang="0">
                  <a:pos x="1112269031" y="2147483647"/>
                </a:cxn>
                <a:cxn ang="0">
                  <a:pos x="2147483647" y="2147483647"/>
                </a:cxn>
              </a:cxnLst>
              <a:rect l="txL" t="txT" r="txR" b="txB"/>
              <a:pathLst>
                <a:path w="159" h="144">
                  <a:moveTo>
                    <a:pt x="83" y="144"/>
                  </a:moveTo>
                  <a:cubicBezTo>
                    <a:pt x="88" y="140"/>
                    <a:pt x="117" y="130"/>
                    <a:pt x="128" y="119"/>
                  </a:cubicBezTo>
                  <a:cubicBezTo>
                    <a:pt x="133" y="114"/>
                    <a:pt x="151" y="104"/>
                    <a:pt x="148" y="100"/>
                  </a:cubicBezTo>
                  <a:cubicBezTo>
                    <a:pt x="143" y="97"/>
                    <a:pt x="153" y="96"/>
                    <a:pt x="151" y="93"/>
                  </a:cubicBezTo>
                  <a:cubicBezTo>
                    <a:pt x="151" y="92"/>
                    <a:pt x="153" y="91"/>
                    <a:pt x="151" y="90"/>
                  </a:cubicBezTo>
                  <a:cubicBezTo>
                    <a:pt x="154" y="87"/>
                    <a:pt x="150" y="86"/>
                    <a:pt x="154" y="85"/>
                  </a:cubicBezTo>
                  <a:cubicBezTo>
                    <a:pt x="159" y="80"/>
                    <a:pt x="156" y="69"/>
                    <a:pt x="149" y="62"/>
                  </a:cubicBezTo>
                  <a:cubicBezTo>
                    <a:pt x="144" y="62"/>
                    <a:pt x="150" y="53"/>
                    <a:pt x="142" y="52"/>
                  </a:cubicBezTo>
                  <a:cubicBezTo>
                    <a:pt x="137" y="51"/>
                    <a:pt x="145" y="44"/>
                    <a:pt x="139" y="40"/>
                  </a:cubicBezTo>
                  <a:cubicBezTo>
                    <a:pt x="137" y="39"/>
                    <a:pt x="139" y="37"/>
                    <a:pt x="139" y="36"/>
                  </a:cubicBezTo>
                  <a:cubicBezTo>
                    <a:pt x="142" y="34"/>
                    <a:pt x="137" y="32"/>
                    <a:pt x="138" y="30"/>
                  </a:cubicBezTo>
                  <a:cubicBezTo>
                    <a:pt x="135" y="28"/>
                    <a:pt x="141" y="27"/>
                    <a:pt x="136" y="22"/>
                  </a:cubicBezTo>
                  <a:cubicBezTo>
                    <a:pt x="135" y="22"/>
                    <a:pt x="135" y="16"/>
                    <a:pt x="131" y="19"/>
                  </a:cubicBezTo>
                  <a:cubicBezTo>
                    <a:pt x="133" y="17"/>
                    <a:pt x="130" y="10"/>
                    <a:pt x="123" y="11"/>
                  </a:cubicBezTo>
                  <a:cubicBezTo>
                    <a:pt x="123" y="6"/>
                    <a:pt x="115" y="9"/>
                    <a:pt x="114" y="3"/>
                  </a:cubicBezTo>
                  <a:cubicBezTo>
                    <a:pt x="109" y="8"/>
                    <a:pt x="102" y="0"/>
                    <a:pt x="97" y="7"/>
                  </a:cubicBezTo>
                  <a:cubicBezTo>
                    <a:pt x="96" y="9"/>
                    <a:pt x="94" y="5"/>
                    <a:pt x="86" y="10"/>
                  </a:cubicBezTo>
                  <a:cubicBezTo>
                    <a:pt x="81" y="10"/>
                    <a:pt x="82" y="3"/>
                    <a:pt x="73" y="3"/>
                  </a:cubicBezTo>
                  <a:cubicBezTo>
                    <a:pt x="74" y="7"/>
                    <a:pt x="67" y="7"/>
                    <a:pt x="66" y="4"/>
                  </a:cubicBezTo>
                  <a:cubicBezTo>
                    <a:pt x="65" y="1"/>
                    <a:pt x="59" y="3"/>
                    <a:pt x="59" y="5"/>
                  </a:cubicBezTo>
                  <a:cubicBezTo>
                    <a:pt x="52" y="0"/>
                    <a:pt x="49" y="3"/>
                    <a:pt x="45" y="10"/>
                  </a:cubicBezTo>
                  <a:cubicBezTo>
                    <a:pt x="44" y="12"/>
                    <a:pt x="39" y="16"/>
                    <a:pt x="36" y="14"/>
                  </a:cubicBezTo>
                  <a:cubicBezTo>
                    <a:pt x="32" y="12"/>
                    <a:pt x="23" y="20"/>
                    <a:pt x="27" y="22"/>
                  </a:cubicBezTo>
                  <a:cubicBezTo>
                    <a:pt x="29" y="23"/>
                    <a:pt x="27" y="26"/>
                    <a:pt x="25" y="27"/>
                  </a:cubicBezTo>
                  <a:cubicBezTo>
                    <a:pt x="30" y="36"/>
                    <a:pt x="16" y="32"/>
                    <a:pt x="23" y="40"/>
                  </a:cubicBezTo>
                  <a:cubicBezTo>
                    <a:pt x="28" y="46"/>
                    <a:pt x="16" y="45"/>
                    <a:pt x="20" y="53"/>
                  </a:cubicBezTo>
                  <a:cubicBezTo>
                    <a:pt x="22" y="56"/>
                    <a:pt x="26" y="61"/>
                    <a:pt x="21" y="63"/>
                  </a:cubicBezTo>
                  <a:cubicBezTo>
                    <a:pt x="0" y="98"/>
                    <a:pt x="32" y="143"/>
                    <a:pt x="83" y="144"/>
                  </a:cubicBezTo>
                  <a:close/>
                </a:path>
              </a:pathLst>
            </a:custGeom>
            <a:solidFill>
              <a:srgbClr val="F3BF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93" name="Freeform 383"/>
            <p:cNvSpPr/>
            <p:nvPr/>
          </p:nvSpPr>
          <p:spPr>
            <a:xfrm flipH="1">
              <a:off x="7274123" y="1380935"/>
              <a:ext cx="342519" cy="882067"/>
            </a:xfrm>
            <a:custGeom>
              <a:avLst/>
              <a:gdLst>
                <a:gd name="txL" fmla="*/ 0 w 47"/>
                <a:gd name="txT" fmla="*/ 0 h 139"/>
                <a:gd name="txR" fmla="*/ 47 w 47"/>
                <a:gd name="txB" fmla="*/ 139 h 139"/>
              </a:gdLst>
              <a:ahLst/>
              <a:cxnLst>
                <a:cxn ang="0">
                  <a:pos x="1646401302" y="281887013"/>
                </a:cxn>
                <a:cxn ang="0">
                  <a:pos x="1911948636" y="442962629"/>
                </a:cxn>
                <a:cxn ang="0">
                  <a:pos x="1699506305" y="765113662"/>
                </a:cxn>
                <a:cxn ang="0">
                  <a:pos x="1752618596" y="1006730309"/>
                </a:cxn>
                <a:cxn ang="0">
                  <a:pos x="2071278220" y="644308611"/>
                </a:cxn>
                <a:cxn ang="0">
                  <a:pos x="1858835890" y="1409422273"/>
                </a:cxn>
                <a:cxn ang="0">
                  <a:pos x="2071278220" y="1530233670"/>
                </a:cxn>
                <a:cxn ang="0">
                  <a:pos x="1593289012" y="1973190152"/>
                </a:cxn>
                <a:cxn ang="0">
                  <a:pos x="1433959427" y="2147483647"/>
                </a:cxn>
                <a:cxn ang="0">
                  <a:pos x="1540176721" y="2147483647"/>
                </a:cxn>
                <a:cxn ang="0">
                  <a:pos x="1858835890" y="2147483647"/>
                </a:cxn>
                <a:cxn ang="0">
                  <a:pos x="1965060927" y="2147483647"/>
                </a:cxn>
                <a:cxn ang="0">
                  <a:pos x="2124390511" y="2147483647"/>
                </a:cxn>
                <a:cxn ang="0">
                  <a:pos x="1327742134" y="2147483647"/>
                </a:cxn>
                <a:cxn ang="0">
                  <a:pos x="796648150" y="2147483647"/>
                </a:cxn>
                <a:cxn ang="0">
                  <a:pos x="318659283" y="2147483647"/>
                </a:cxn>
                <a:cxn ang="0">
                  <a:pos x="212441932" y="2147483647"/>
                </a:cxn>
                <a:cxn ang="0">
                  <a:pos x="796648150" y="2147483647"/>
                </a:cxn>
                <a:cxn ang="0">
                  <a:pos x="531093984" y="2147483647"/>
                </a:cxn>
                <a:cxn ang="0">
                  <a:pos x="902865443" y="2094001549"/>
                </a:cxn>
                <a:cxn ang="0">
                  <a:pos x="1009082965" y="1731580049"/>
                </a:cxn>
                <a:cxn ang="0">
                  <a:pos x="1115300258" y="1369151808"/>
                </a:cxn>
                <a:cxn ang="0">
                  <a:pos x="1221524840" y="1087271240"/>
                </a:cxn>
                <a:cxn ang="0">
                  <a:pos x="902865443" y="120805101"/>
                </a:cxn>
                <a:cxn ang="0">
                  <a:pos x="1274629843" y="241616547"/>
                </a:cxn>
                <a:cxn ang="0">
                  <a:pos x="1646401302" y="281887013"/>
                </a:cxn>
              </a:cxnLst>
              <a:rect l="txL" t="txT" r="txR" b="txB"/>
              <a:pathLst>
                <a:path w="47" h="139">
                  <a:moveTo>
                    <a:pt x="31" y="7"/>
                  </a:moveTo>
                  <a:cubicBezTo>
                    <a:pt x="34" y="5"/>
                    <a:pt x="41" y="8"/>
                    <a:pt x="36" y="11"/>
                  </a:cubicBezTo>
                  <a:cubicBezTo>
                    <a:pt x="31" y="13"/>
                    <a:pt x="36" y="15"/>
                    <a:pt x="32" y="19"/>
                  </a:cubicBezTo>
                  <a:cubicBezTo>
                    <a:pt x="30" y="20"/>
                    <a:pt x="31" y="27"/>
                    <a:pt x="33" y="25"/>
                  </a:cubicBezTo>
                  <a:cubicBezTo>
                    <a:pt x="38" y="20"/>
                    <a:pt x="35" y="13"/>
                    <a:pt x="39" y="16"/>
                  </a:cubicBezTo>
                  <a:cubicBezTo>
                    <a:pt x="47" y="22"/>
                    <a:pt x="33" y="26"/>
                    <a:pt x="35" y="35"/>
                  </a:cubicBezTo>
                  <a:cubicBezTo>
                    <a:pt x="36" y="39"/>
                    <a:pt x="38" y="35"/>
                    <a:pt x="39" y="38"/>
                  </a:cubicBezTo>
                  <a:cubicBezTo>
                    <a:pt x="41" y="40"/>
                    <a:pt x="34" y="48"/>
                    <a:pt x="30" y="49"/>
                  </a:cubicBezTo>
                  <a:cubicBezTo>
                    <a:pt x="27" y="50"/>
                    <a:pt x="31" y="55"/>
                    <a:pt x="27" y="61"/>
                  </a:cubicBezTo>
                  <a:cubicBezTo>
                    <a:pt x="21" y="70"/>
                    <a:pt x="26" y="73"/>
                    <a:pt x="29" y="72"/>
                  </a:cubicBezTo>
                  <a:cubicBezTo>
                    <a:pt x="34" y="68"/>
                    <a:pt x="37" y="71"/>
                    <a:pt x="35" y="76"/>
                  </a:cubicBezTo>
                  <a:cubicBezTo>
                    <a:pt x="33" y="80"/>
                    <a:pt x="34" y="81"/>
                    <a:pt x="37" y="82"/>
                  </a:cubicBezTo>
                  <a:cubicBezTo>
                    <a:pt x="40" y="83"/>
                    <a:pt x="42" y="86"/>
                    <a:pt x="40" y="88"/>
                  </a:cubicBezTo>
                  <a:cubicBezTo>
                    <a:pt x="32" y="101"/>
                    <a:pt x="18" y="125"/>
                    <a:pt x="25" y="139"/>
                  </a:cubicBezTo>
                  <a:cubicBezTo>
                    <a:pt x="19" y="134"/>
                    <a:pt x="11" y="123"/>
                    <a:pt x="15" y="107"/>
                  </a:cubicBezTo>
                  <a:cubicBezTo>
                    <a:pt x="16" y="100"/>
                    <a:pt x="9" y="92"/>
                    <a:pt x="6" y="86"/>
                  </a:cubicBezTo>
                  <a:cubicBezTo>
                    <a:pt x="4" y="84"/>
                    <a:pt x="0" y="75"/>
                    <a:pt x="4" y="73"/>
                  </a:cubicBezTo>
                  <a:cubicBezTo>
                    <a:pt x="10" y="68"/>
                    <a:pt x="13" y="82"/>
                    <a:pt x="15" y="73"/>
                  </a:cubicBezTo>
                  <a:cubicBezTo>
                    <a:pt x="17" y="66"/>
                    <a:pt x="4" y="58"/>
                    <a:pt x="10" y="54"/>
                  </a:cubicBezTo>
                  <a:cubicBezTo>
                    <a:pt x="13" y="51"/>
                    <a:pt x="13" y="55"/>
                    <a:pt x="17" y="52"/>
                  </a:cubicBezTo>
                  <a:cubicBezTo>
                    <a:pt x="19" y="51"/>
                    <a:pt x="22" y="47"/>
                    <a:pt x="19" y="43"/>
                  </a:cubicBezTo>
                  <a:cubicBezTo>
                    <a:pt x="17" y="39"/>
                    <a:pt x="22" y="39"/>
                    <a:pt x="21" y="34"/>
                  </a:cubicBezTo>
                  <a:cubicBezTo>
                    <a:pt x="19" y="29"/>
                    <a:pt x="22" y="31"/>
                    <a:pt x="23" y="27"/>
                  </a:cubicBezTo>
                  <a:cubicBezTo>
                    <a:pt x="26" y="16"/>
                    <a:pt x="17" y="4"/>
                    <a:pt x="17" y="3"/>
                  </a:cubicBezTo>
                  <a:cubicBezTo>
                    <a:pt x="20" y="0"/>
                    <a:pt x="23" y="4"/>
                    <a:pt x="24" y="6"/>
                  </a:cubicBezTo>
                  <a:cubicBezTo>
                    <a:pt x="27" y="10"/>
                    <a:pt x="28" y="10"/>
                    <a:pt x="31" y="7"/>
                  </a:cubicBezTo>
                  <a:close/>
                </a:path>
              </a:pathLst>
            </a:custGeom>
            <a:solidFill>
              <a:srgbClr val="EBB9C1">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94" name="Freeform 384"/>
            <p:cNvSpPr/>
            <p:nvPr/>
          </p:nvSpPr>
          <p:spPr>
            <a:xfrm flipH="1">
              <a:off x="7348181" y="1418584"/>
              <a:ext cx="132687" cy="387249"/>
            </a:xfrm>
            <a:custGeom>
              <a:avLst/>
              <a:gdLst>
                <a:gd name="txL" fmla="*/ 0 w 18"/>
                <a:gd name="txT" fmla="*/ 0 h 61"/>
                <a:gd name="txR" fmla="*/ 18 w 18"/>
                <a:gd name="txB" fmla="*/ 61 h 61"/>
              </a:gdLst>
              <a:ahLst/>
              <a:cxnLst>
                <a:cxn ang="0">
                  <a:pos x="652068101" y="1007539514"/>
                </a:cxn>
                <a:cxn ang="0">
                  <a:pos x="543390123" y="604521130"/>
                </a:cxn>
                <a:cxn ang="0">
                  <a:pos x="489054819" y="282107751"/>
                </a:cxn>
                <a:cxn ang="0">
                  <a:pos x="326034050" y="282107751"/>
                </a:cxn>
                <a:cxn ang="0">
                  <a:pos x="434712029" y="765730943"/>
                </a:cxn>
                <a:cxn ang="0">
                  <a:pos x="489054819" y="1088138073"/>
                </a:cxn>
                <a:cxn ang="0">
                  <a:pos x="217356014" y="1088138073"/>
                </a:cxn>
                <a:cxn ang="0">
                  <a:pos x="271691376" y="1531455538"/>
                </a:cxn>
                <a:cxn ang="0">
                  <a:pos x="163013339" y="2095677587"/>
                </a:cxn>
                <a:cxn ang="0">
                  <a:pos x="163013339" y="2147483647"/>
                </a:cxn>
                <a:cxn ang="0">
                  <a:pos x="163013339" y="2147483647"/>
                </a:cxn>
                <a:cxn ang="0">
                  <a:pos x="380369354" y="1934474122"/>
                </a:cxn>
                <a:cxn ang="0">
                  <a:pos x="489054819" y="1732965028"/>
                </a:cxn>
                <a:cxn ang="0">
                  <a:pos x="706403404" y="1612060445"/>
                </a:cxn>
                <a:cxn ang="0">
                  <a:pos x="652068101" y="1370252073"/>
                </a:cxn>
                <a:cxn ang="0">
                  <a:pos x="815081383" y="1168742980"/>
                </a:cxn>
                <a:cxn ang="0">
                  <a:pos x="923766733" y="846329700"/>
                </a:cxn>
                <a:cxn ang="0">
                  <a:pos x="760746079" y="926934607"/>
                </a:cxn>
                <a:cxn ang="0">
                  <a:pos x="652068101" y="1007539514"/>
                </a:cxn>
              </a:cxnLst>
              <a:rect l="txL" t="txT" r="txR" b="txB"/>
              <a:pathLst>
                <a:path w="18" h="61">
                  <a:moveTo>
                    <a:pt x="12" y="25"/>
                  </a:moveTo>
                  <a:cubicBezTo>
                    <a:pt x="12" y="20"/>
                    <a:pt x="9" y="21"/>
                    <a:pt x="10" y="15"/>
                  </a:cubicBezTo>
                  <a:cubicBezTo>
                    <a:pt x="11" y="11"/>
                    <a:pt x="9" y="10"/>
                    <a:pt x="9" y="7"/>
                  </a:cubicBezTo>
                  <a:cubicBezTo>
                    <a:pt x="7" y="1"/>
                    <a:pt x="3" y="0"/>
                    <a:pt x="6" y="7"/>
                  </a:cubicBezTo>
                  <a:cubicBezTo>
                    <a:pt x="8" y="11"/>
                    <a:pt x="9" y="17"/>
                    <a:pt x="8" y="19"/>
                  </a:cubicBezTo>
                  <a:cubicBezTo>
                    <a:pt x="7" y="24"/>
                    <a:pt x="9" y="22"/>
                    <a:pt x="9" y="27"/>
                  </a:cubicBezTo>
                  <a:cubicBezTo>
                    <a:pt x="9" y="31"/>
                    <a:pt x="6" y="25"/>
                    <a:pt x="4" y="27"/>
                  </a:cubicBezTo>
                  <a:cubicBezTo>
                    <a:pt x="2" y="30"/>
                    <a:pt x="7" y="36"/>
                    <a:pt x="5" y="38"/>
                  </a:cubicBezTo>
                  <a:cubicBezTo>
                    <a:pt x="1" y="43"/>
                    <a:pt x="3" y="49"/>
                    <a:pt x="3" y="52"/>
                  </a:cubicBezTo>
                  <a:cubicBezTo>
                    <a:pt x="4" y="54"/>
                    <a:pt x="4" y="56"/>
                    <a:pt x="3" y="57"/>
                  </a:cubicBezTo>
                  <a:cubicBezTo>
                    <a:pt x="3" y="58"/>
                    <a:pt x="0" y="61"/>
                    <a:pt x="3" y="59"/>
                  </a:cubicBezTo>
                  <a:cubicBezTo>
                    <a:pt x="6" y="57"/>
                    <a:pt x="9" y="53"/>
                    <a:pt x="7" y="48"/>
                  </a:cubicBezTo>
                  <a:cubicBezTo>
                    <a:pt x="6" y="46"/>
                    <a:pt x="7" y="44"/>
                    <a:pt x="9" y="43"/>
                  </a:cubicBezTo>
                  <a:cubicBezTo>
                    <a:pt x="10" y="42"/>
                    <a:pt x="12" y="42"/>
                    <a:pt x="13" y="40"/>
                  </a:cubicBezTo>
                  <a:cubicBezTo>
                    <a:pt x="18" y="33"/>
                    <a:pt x="10" y="34"/>
                    <a:pt x="12" y="34"/>
                  </a:cubicBezTo>
                  <a:cubicBezTo>
                    <a:pt x="15" y="32"/>
                    <a:pt x="15" y="31"/>
                    <a:pt x="15" y="29"/>
                  </a:cubicBezTo>
                  <a:cubicBezTo>
                    <a:pt x="14" y="27"/>
                    <a:pt x="15" y="23"/>
                    <a:pt x="17" y="21"/>
                  </a:cubicBezTo>
                  <a:cubicBezTo>
                    <a:pt x="18" y="20"/>
                    <a:pt x="16" y="18"/>
                    <a:pt x="14" y="23"/>
                  </a:cubicBezTo>
                  <a:cubicBezTo>
                    <a:pt x="13" y="24"/>
                    <a:pt x="12" y="27"/>
                    <a:pt x="12" y="25"/>
                  </a:cubicBezTo>
                  <a:close/>
                </a:path>
              </a:pathLst>
            </a:custGeom>
            <a:solidFill>
              <a:srgbClr val="EBB0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95" name="Freeform 385"/>
            <p:cNvSpPr/>
            <p:nvPr/>
          </p:nvSpPr>
          <p:spPr>
            <a:xfrm flipH="1">
              <a:off x="7422239" y="1811211"/>
              <a:ext cx="101830" cy="381870"/>
            </a:xfrm>
            <a:custGeom>
              <a:avLst/>
              <a:gdLst>
                <a:gd name="txL" fmla="*/ 0 w 14"/>
                <a:gd name="txT" fmla="*/ 0 h 60"/>
                <a:gd name="txR" fmla="*/ 14 w 14"/>
                <a:gd name="txB" fmla="*/ 60 h 60"/>
              </a:gdLst>
              <a:ahLst/>
              <a:cxnLst>
                <a:cxn ang="0">
                  <a:pos x="317425958" y="162027450"/>
                </a:cxn>
                <a:cxn ang="0">
                  <a:pos x="423241846" y="526592430"/>
                </a:cxn>
                <a:cxn ang="0">
                  <a:pos x="52907958" y="486082398"/>
                </a:cxn>
                <a:cxn ang="0">
                  <a:pos x="264525287" y="1296219596"/>
                </a:cxn>
                <a:cxn ang="0">
                  <a:pos x="370333902" y="1741798526"/>
                </a:cxn>
                <a:cxn ang="0">
                  <a:pos x="370333902" y="2147483647"/>
                </a:cxn>
                <a:cxn ang="0">
                  <a:pos x="476142517" y="1377233296"/>
                </a:cxn>
                <a:cxn ang="0">
                  <a:pos x="529050575" y="769633530"/>
                </a:cxn>
                <a:cxn ang="0">
                  <a:pos x="529050575" y="202537482"/>
                </a:cxn>
                <a:cxn ang="0">
                  <a:pos x="317425958" y="162027450"/>
                </a:cxn>
              </a:cxnLst>
              <a:rect l="txL" t="txT" r="txR" b="txB"/>
              <a:pathLst>
                <a:path w="14" h="60">
                  <a:moveTo>
                    <a:pt x="6" y="4"/>
                  </a:moveTo>
                  <a:cubicBezTo>
                    <a:pt x="7" y="5"/>
                    <a:pt x="11" y="10"/>
                    <a:pt x="8" y="13"/>
                  </a:cubicBezTo>
                  <a:cubicBezTo>
                    <a:pt x="6" y="15"/>
                    <a:pt x="3" y="8"/>
                    <a:pt x="1" y="12"/>
                  </a:cubicBezTo>
                  <a:cubicBezTo>
                    <a:pt x="0" y="13"/>
                    <a:pt x="0" y="24"/>
                    <a:pt x="5" y="32"/>
                  </a:cubicBezTo>
                  <a:cubicBezTo>
                    <a:pt x="7" y="35"/>
                    <a:pt x="9" y="39"/>
                    <a:pt x="7" y="43"/>
                  </a:cubicBezTo>
                  <a:cubicBezTo>
                    <a:pt x="6" y="43"/>
                    <a:pt x="1" y="52"/>
                    <a:pt x="7" y="60"/>
                  </a:cubicBezTo>
                  <a:cubicBezTo>
                    <a:pt x="5" y="53"/>
                    <a:pt x="14" y="47"/>
                    <a:pt x="9" y="34"/>
                  </a:cubicBezTo>
                  <a:cubicBezTo>
                    <a:pt x="6" y="25"/>
                    <a:pt x="8" y="22"/>
                    <a:pt x="10" y="19"/>
                  </a:cubicBezTo>
                  <a:cubicBezTo>
                    <a:pt x="12" y="15"/>
                    <a:pt x="12" y="11"/>
                    <a:pt x="10" y="5"/>
                  </a:cubicBezTo>
                  <a:cubicBezTo>
                    <a:pt x="8" y="0"/>
                    <a:pt x="5" y="1"/>
                    <a:pt x="6" y="4"/>
                  </a:cubicBezTo>
                  <a:close/>
                </a:path>
              </a:pathLst>
            </a:custGeom>
            <a:solidFill>
              <a:srgbClr val="EBB0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96" name="Freeform 386"/>
            <p:cNvSpPr/>
            <p:nvPr/>
          </p:nvSpPr>
          <p:spPr>
            <a:xfrm flipH="1">
              <a:off x="6860632" y="1386313"/>
              <a:ext cx="589379" cy="863242"/>
            </a:xfrm>
            <a:custGeom>
              <a:avLst/>
              <a:gdLst>
                <a:gd name="txL" fmla="*/ 0 w 81"/>
                <a:gd name="txT" fmla="*/ 0 h 136"/>
                <a:gd name="txR" fmla="*/ 81 w 81"/>
                <a:gd name="txB" fmla="*/ 136 h 136"/>
              </a:gdLst>
              <a:ahLst/>
              <a:cxnLst>
                <a:cxn ang="0">
                  <a:pos x="1323606941" y="120866570"/>
                </a:cxn>
                <a:cxn ang="0">
                  <a:pos x="952996606" y="483466280"/>
                </a:cxn>
                <a:cxn ang="0">
                  <a:pos x="1111830776" y="926645836"/>
                </a:cxn>
                <a:cxn ang="0">
                  <a:pos x="1217722497" y="1329538469"/>
                </a:cxn>
                <a:cxn ang="0">
                  <a:pos x="635328721" y="1933877816"/>
                </a:cxn>
                <a:cxn ang="0">
                  <a:pos x="476501941" y="2147483647"/>
                </a:cxn>
                <a:cxn ang="0">
                  <a:pos x="370610221" y="2147483647"/>
                </a:cxn>
                <a:cxn ang="0">
                  <a:pos x="952996606" y="2147483647"/>
                </a:cxn>
                <a:cxn ang="0">
                  <a:pos x="1005939056" y="2147483647"/>
                </a:cxn>
                <a:cxn ang="0">
                  <a:pos x="847112162" y="2147483647"/>
                </a:cxn>
                <a:cxn ang="0">
                  <a:pos x="1270664719" y="2147483647"/>
                </a:cxn>
                <a:cxn ang="0">
                  <a:pos x="1005939056" y="2147483647"/>
                </a:cxn>
                <a:cxn ang="0">
                  <a:pos x="741220442" y="2147483647"/>
                </a:cxn>
                <a:cxn ang="0">
                  <a:pos x="900054384"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095031061"/>
                </a:cxn>
                <a:cxn ang="0">
                  <a:pos x="2147483647" y="1571271510"/>
                </a:cxn>
                <a:cxn ang="0">
                  <a:pos x="2147483647" y="1893584744"/>
                </a:cxn>
                <a:cxn ang="0">
                  <a:pos x="2147483647" y="1974164540"/>
                </a:cxn>
                <a:cxn ang="0">
                  <a:pos x="2147483647" y="1490698062"/>
                </a:cxn>
                <a:cxn ang="0">
                  <a:pos x="2147483647" y="1128092153"/>
                </a:cxn>
                <a:cxn ang="0">
                  <a:pos x="2147483647" y="725205669"/>
                </a:cxn>
                <a:cxn ang="0">
                  <a:pos x="2147483647" y="322312936"/>
                </a:cxn>
                <a:cxn ang="0">
                  <a:pos x="1800108768" y="0"/>
                </a:cxn>
                <a:cxn ang="0">
                  <a:pos x="1323606941" y="120866570"/>
                </a:cxn>
              </a:cxnLst>
              <a:rect l="txL" t="txT" r="txR" b="txB"/>
              <a:pathLst>
                <a:path w="81" h="136">
                  <a:moveTo>
                    <a:pt x="25" y="3"/>
                  </a:moveTo>
                  <a:cubicBezTo>
                    <a:pt x="19" y="1"/>
                    <a:pt x="22" y="9"/>
                    <a:pt x="18" y="12"/>
                  </a:cubicBezTo>
                  <a:cubicBezTo>
                    <a:pt x="19" y="17"/>
                    <a:pt x="28" y="15"/>
                    <a:pt x="21" y="23"/>
                  </a:cubicBezTo>
                  <a:cubicBezTo>
                    <a:pt x="18" y="25"/>
                    <a:pt x="15" y="36"/>
                    <a:pt x="23" y="33"/>
                  </a:cubicBezTo>
                  <a:cubicBezTo>
                    <a:pt x="28" y="37"/>
                    <a:pt x="18" y="45"/>
                    <a:pt x="12" y="48"/>
                  </a:cubicBezTo>
                  <a:cubicBezTo>
                    <a:pt x="6" y="51"/>
                    <a:pt x="15" y="53"/>
                    <a:pt x="9" y="58"/>
                  </a:cubicBezTo>
                  <a:cubicBezTo>
                    <a:pt x="4" y="62"/>
                    <a:pt x="4" y="67"/>
                    <a:pt x="7" y="67"/>
                  </a:cubicBezTo>
                  <a:cubicBezTo>
                    <a:pt x="9" y="66"/>
                    <a:pt x="12" y="63"/>
                    <a:pt x="18" y="63"/>
                  </a:cubicBezTo>
                  <a:cubicBezTo>
                    <a:pt x="22" y="63"/>
                    <a:pt x="21" y="66"/>
                    <a:pt x="19" y="68"/>
                  </a:cubicBezTo>
                  <a:cubicBezTo>
                    <a:pt x="16" y="72"/>
                    <a:pt x="10" y="77"/>
                    <a:pt x="16" y="77"/>
                  </a:cubicBezTo>
                  <a:cubicBezTo>
                    <a:pt x="22" y="78"/>
                    <a:pt x="28" y="79"/>
                    <a:pt x="24" y="86"/>
                  </a:cubicBezTo>
                  <a:cubicBezTo>
                    <a:pt x="20" y="90"/>
                    <a:pt x="17" y="88"/>
                    <a:pt x="19" y="93"/>
                  </a:cubicBezTo>
                  <a:cubicBezTo>
                    <a:pt x="20" y="97"/>
                    <a:pt x="5" y="104"/>
                    <a:pt x="14" y="108"/>
                  </a:cubicBezTo>
                  <a:cubicBezTo>
                    <a:pt x="3" y="114"/>
                    <a:pt x="0" y="136"/>
                    <a:pt x="17" y="128"/>
                  </a:cubicBezTo>
                  <a:cubicBezTo>
                    <a:pt x="28" y="124"/>
                    <a:pt x="29" y="126"/>
                    <a:pt x="41" y="119"/>
                  </a:cubicBezTo>
                  <a:cubicBezTo>
                    <a:pt x="56" y="111"/>
                    <a:pt x="68" y="101"/>
                    <a:pt x="65" y="99"/>
                  </a:cubicBezTo>
                  <a:cubicBezTo>
                    <a:pt x="58" y="93"/>
                    <a:pt x="71" y="88"/>
                    <a:pt x="66" y="84"/>
                  </a:cubicBezTo>
                  <a:cubicBezTo>
                    <a:pt x="64" y="82"/>
                    <a:pt x="70" y="81"/>
                    <a:pt x="75" y="81"/>
                  </a:cubicBezTo>
                  <a:cubicBezTo>
                    <a:pt x="81" y="74"/>
                    <a:pt x="72" y="61"/>
                    <a:pt x="69" y="59"/>
                  </a:cubicBezTo>
                  <a:cubicBezTo>
                    <a:pt x="67" y="61"/>
                    <a:pt x="64" y="61"/>
                    <a:pt x="63" y="56"/>
                  </a:cubicBezTo>
                  <a:cubicBezTo>
                    <a:pt x="62" y="54"/>
                    <a:pt x="54" y="65"/>
                    <a:pt x="42" y="69"/>
                  </a:cubicBezTo>
                  <a:cubicBezTo>
                    <a:pt x="39" y="70"/>
                    <a:pt x="40" y="68"/>
                    <a:pt x="42" y="67"/>
                  </a:cubicBezTo>
                  <a:cubicBezTo>
                    <a:pt x="52" y="59"/>
                    <a:pt x="53" y="54"/>
                    <a:pt x="55" y="52"/>
                  </a:cubicBezTo>
                  <a:cubicBezTo>
                    <a:pt x="61" y="47"/>
                    <a:pt x="61" y="43"/>
                    <a:pt x="59" y="39"/>
                  </a:cubicBezTo>
                  <a:cubicBezTo>
                    <a:pt x="57" y="37"/>
                    <a:pt x="52" y="43"/>
                    <a:pt x="48" y="47"/>
                  </a:cubicBezTo>
                  <a:cubicBezTo>
                    <a:pt x="44" y="50"/>
                    <a:pt x="38" y="51"/>
                    <a:pt x="41" y="49"/>
                  </a:cubicBezTo>
                  <a:cubicBezTo>
                    <a:pt x="47" y="43"/>
                    <a:pt x="47" y="38"/>
                    <a:pt x="53" y="37"/>
                  </a:cubicBezTo>
                  <a:cubicBezTo>
                    <a:pt x="58" y="35"/>
                    <a:pt x="53" y="32"/>
                    <a:pt x="55" y="28"/>
                  </a:cubicBezTo>
                  <a:cubicBezTo>
                    <a:pt x="58" y="22"/>
                    <a:pt x="52" y="18"/>
                    <a:pt x="51" y="18"/>
                  </a:cubicBezTo>
                  <a:cubicBezTo>
                    <a:pt x="51" y="9"/>
                    <a:pt x="44" y="13"/>
                    <a:pt x="43" y="8"/>
                  </a:cubicBezTo>
                  <a:cubicBezTo>
                    <a:pt x="43" y="3"/>
                    <a:pt x="34" y="5"/>
                    <a:pt x="34" y="0"/>
                  </a:cubicBezTo>
                  <a:cubicBezTo>
                    <a:pt x="31" y="3"/>
                    <a:pt x="29" y="5"/>
                    <a:pt x="25" y="3"/>
                  </a:cubicBezTo>
                  <a:close/>
                </a:path>
              </a:pathLst>
            </a:custGeom>
            <a:solidFill>
              <a:srgbClr val="F2C6C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97" name="Freeform 387"/>
            <p:cNvSpPr/>
            <p:nvPr/>
          </p:nvSpPr>
          <p:spPr>
            <a:xfrm flipH="1">
              <a:off x="7443840" y="1386313"/>
              <a:ext cx="524578" cy="685753"/>
            </a:xfrm>
            <a:custGeom>
              <a:avLst/>
              <a:gdLst>
                <a:gd name="txL" fmla="*/ 0 w 72"/>
                <a:gd name="txT" fmla="*/ 0 h 108"/>
                <a:gd name="txR" fmla="*/ 72 w 72"/>
                <a:gd name="txB" fmla="*/ 108 h 108"/>
              </a:gdLst>
              <a:ahLst/>
              <a:cxnLst>
                <a:cxn ang="0">
                  <a:pos x="2147483647" y="2147483647"/>
                </a:cxn>
                <a:cxn ang="0">
                  <a:pos x="2147483647" y="1975533987"/>
                </a:cxn>
                <a:cxn ang="0">
                  <a:pos x="2147483647" y="1532042011"/>
                </a:cxn>
                <a:cxn ang="0">
                  <a:pos x="2147483647" y="1169189883"/>
                </a:cxn>
                <a:cxn ang="0">
                  <a:pos x="2147483647" y="241899402"/>
                </a:cxn>
                <a:cxn ang="0">
                  <a:pos x="2147483647" y="161266251"/>
                </a:cxn>
                <a:cxn ang="0">
                  <a:pos x="2147483647" y="40319738"/>
                </a:cxn>
                <a:cxn ang="0">
                  <a:pos x="2147483647" y="362852228"/>
                </a:cxn>
                <a:cxn ang="0">
                  <a:pos x="2147483647" y="161266251"/>
                </a:cxn>
                <a:cxn ang="0">
                  <a:pos x="1751740514" y="483805153"/>
                </a:cxn>
                <a:cxn ang="0">
                  <a:pos x="1327072946" y="443485428"/>
                </a:cxn>
                <a:cxn ang="0">
                  <a:pos x="955497020" y="725704455"/>
                </a:cxn>
                <a:cxn ang="0">
                  <a:pos x="1804817585" y="1330462434"/>
                </a:cxn>
                <a:cxn ang="0">
                  <a:pos x="955497020" y="1088556782"/>
                </a:cxn>
                <a:cxn ang="0">
                  <a:pos x="743159365" y="1451408910"/>
                </a:cxn>
                <a:cxn ang="0">
                  <a:pos x="690075008" y="2147483647"/>
                </a:cxn>
                <a:cxn ang="0">
                  <a:pos x="690075008" y="2147483647"/>
                </a:cxn>
                <a:cxn ang="0">
                  <a:pos x="2070232539" y="2147483647"/>
                </a:cxn>
                <a:cxn ang="0">
                  <a:pos x="2147483647" y="2147483647"/>
                </a:cxn>
                <a:cxn ang="0">
                  <a:pos x="2147483647" y="2147483647"/>
                </a:cxn>
              </a:cxnLst>
              <a:rect l="txL" t="txT" r="txR" b="txB"/>
              <a:pathLst>
                <a:path w="72" h="108">
                  <a:moveTo>
                    <a:pt x="54" y="62"/>
                  </a:moveTo>
                  <a:cubicBezTo>
                    <a:pt x="51" y="55"/>
                    <a:pt x="45" y="43"/>
                    <a:pt x="59" y="49"/>
                  </a:cubicBezTo>
                  <a:cubicBezTo>
                    <a:pt x="65" y="52"/>
                    <a:pt x="65" y="45"/>
                    <a:pt x="63" y="38"/>
                  </a:cubicBezTo>
                  <a:cubicBezTo>
                    <a:pt x="66" y="36"/>
                    <a:pt x="68" y="33"/>
                    <a:pt x="68" y="29"/>
                  </a:cubicBezTo>
                  <a:cubicBezTo>
                    <a:pt x="72" y="25"/>
                    <a:pt x="70" y="13"/>
                    <a:pt x="67" y="6"/>
                  </a:cubicBezTo>
                  <a:cubicBezTo>
                    <a:pt x="65" y="3"/>
                    <a:pt x="64" y="1"/>
                    <a:pt x="62" y="4"/>
                  </a:cubicBezTo>
                  <a:cubicBezTo>
                    <a:pt x="60" y="6"/>
                    <a:pt x="58" y="4"/>
                    <a:pt x="55" y="1"/>
                  </a:cubicBezTo>
                  <a:cubicBezTo>
                    <a:pt x="54" y="0"/>
                    <a:pt x="51" y="3"/>
                    <a:pt x="53" y="9"/>
                  </a:cubicBezTo>
                  <a:cubicBezTo>
                    <a:pt x="55" y="14"/>
                    <a:pt x="48" y="4"/>
                    <a:pt x="43" y="4"/>
                  </a:cubicBezTo>
                  <a:cubicBezTo>
                    <a:pt x="37" y="3"/>
                    <a:pt x="42" y="15"/>
                    <a:pt x="33" y="12"/>
                  </a:cubicBezTo>
                  <a:cubicBezTo>
                    <a:pt x="33" y="16"/>
                    <a:pt x="28" y="11"/>
                    <a:pt x="25" y="11"/>
                  </a:cubicBezTo>
                  <a:cubicBezTo>
                    <a:pt x="18" y="13"/>
                    <a:pt x="18" y="16"/>
                    <a:pt x="18" y="18"/>
                  </a:cubicBezTo>
                  <a:cubicBezTo>
                    <a:pt x="25" y="22"/>
                    <a:pt x="31" y="25"/>
                    <a:pt x="34" y="33"/>
                  </a:cubicBezTo>
                  <a:cubicBezTo>
                    <a:pt x="35" y="37"/>
                    <a:pt x="18" y="20"/>
                    <a:pt x="18" y="27"/>
                  </a:cubicBezTo>
                  <a:cubicBezTo>
                    <a:pt x="18" y="31"/>
                    <a:pt x="12" y="32"/>
                    <a:pt x="14" y="36"/>
                  </a:cubicBezTo>
                  <a:cubicBezTo>
                    <a:pt x="20" y="44"/>
                    <a:pt x="7" y="43"/>
                    <a:pt x="13" y="54"/>
                  </a:cubicBezTo>
                  <a:cubicBezTo>
                    <a:pt x="16" y="58"/>
                    <a:pt x="16" y="61"/>
                    <a:pt x="13" y="62"/>
                  </a:cubicBezTo>
                  <a:cubicBezTo>
                    <a:pt x="0" y="85"/>
                    <a:pt x="31" y="71"/>
                    <a:pt x="39" y="91"/>
                  </a:cubicBezTo>
                  <a:cubicBezTo>
                    <a:pt x="46" y="108"/>
                    <a:pt x="64" y="106"/>
                    <a:pt x="57" y="93"/>
                  </a:cubicBezTo>
                  <a:cubicBezTo>
                    <a:pt x="39" y="68"/>
                    <a:pt x="58" y="69"/>
                    <a:pt x="54" y="62"/>
                  </a:cubicBezTo>
                  <a:close/>
                </a:path>
              </a:pathLst>
            </a:custGeom>
            <a:solidFill>
              <a:srgbClr val="F2C6C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98" name="Freeform 388"/>
            <p:cNvSpPr/>
            <p:nvPr/>
          </p:nvSpPr>
          <p:spPr>
            <a:xfrm flipH="1">
              <a:off x="7042692" y="1410516"/>
              <a:ext cx="364119" cy="502886"/>
            </a:xfrm>
            <a:custGeom>
              <a:avLst/>
              <a:gdLst>
                <a:gd name="txL" fmla="*/ 0 w 50"/>
                <a:gd name="txT" fmla="*/ 0 h 79"/>
                <a:gd name="txR" fmla="*/ 50 w 50"/>
                <a:gd name="txB" fmla="*/ 79 h 79"/>
              </a:gdLst>
              <a:ahLst/>
              <a:cxnLst>
                <a:cxn ang="0">
                  <a:pos x="2147483647" y="1175123579"/>
                </a:cxn>
                <a:cxn ang="0">
                  <a:pos x="2147483647" y="607823631"/>
                </a:cxn>
                <a:cxn ang="0">
                  <a:pos x="1697056643" y="162088420"/>
                </a:cxn>
                <a:cxn ang="0">
                  <a:pos x="1060664214" y="648340950"/>
                </a:cxn>
                <a:cxn ang="0">
                  <a:pos x="1219762321" y="1175123579"/>
                </a:cxn>
                <a:cxn ang="0">
                  <a:pos x="1007626656" y="1580334956"/>
                </a:cxn>
                <a:cxn ang="0">
                  <a:pos x="530332107" y="2147483647"/>
                </a:cxn>
                <a:cxn ang="0">
                  <a:pos x="1007626656" y="2147483647"/>
                </a:cxn>
                <a:cxn ang="0">
                  <a:pos x="1590988811" y="2147483647"/>
                </a:cxn>
                <a:cxn ang="0">
                  <a:pos x="1803124475" y="1945029414"/>
                </a:cxn>
                <a:cxn ang="0">
                  <a:pos x="1803124475" y="1661375959"/>
                </a:cxn>
                <a:cxn ang="0">
                  <a:pos x="2147483647" y="1175123579"/>
                </a:cxn>
              </a:cxnLst>
              <a:rect l="txL" t="txT" r="txR" b="txB"/>
              <a:pathLst>
                <a:path w="50" h="79">
                  <a:moveTo>
                    <a:pt x="44" y="29"/>
                  </a:moveTo>
                  <a:cubicBezTo>
                    <a:pt x="47" y="27"/>
                    <a:pt x="50" y="17"/>
                    <a:pt x="43" y="15"/>
                  </a:cubicBezTo>
                  <a:cubicBezTo>
                    <a:pt x="38" y="14"/>
                    <a:pt x="38" y="3"/>
                    <a:pt x="32" y="4"/>
                  </a:cubicBezTo>
                  <a:cubicBezTo>
                    <a:pt x="28" y="7"/>
                    <a:pt x="24" y="0"/>
                    <a:pt x="20" y="16"/>
                  </a:cubicBezTo>
                  <a:cubicBezTo>
                    <a:pt x="17" y="28"/>
                    <a:pt x="31" y="22"/>
                    <a:pt x="23" y="29"/>
                  </a:cubicBezTo>
                  <a:cubicBezTo>
                    <a:pt x="22" y="31"/>
                    <a:pt x="17" y="35"/>
                    <a:pt x="19" y="39"/>
                  </a:cubicBezTo>
                  <a:cubicBezTo>
                    <a:pt x="22" y="44"/>
                    <a:pt x="0" y="56"/>
                    <a:pt x="10" y="57"/>
                  </a:cubicBezTo>
                  <a:cubicBezTo>
                    <a:pt x="16" y="57"/>
                    <a:pt x="24" y="49"/>
                    <a:pt x="19" y="60"/>
                  </a:cubicBezTo>
                  <a:cubicBezTo>
                    <a:pt x="18" y="61"/>
                    <a:pt x="9" y="79"/>
                    <a:pt x="30" y="65"/>
                  </a:cubicBezTo>
                  <a:cubicBezTo>
                    <a:pt x="48" y="54"/>
                    <a:pt x="42" y="46"/>
                    <a:pt x="34" y="48"/>
                  </a:cubicBezTo>
                  <a:cubicBezTo>
                    <a:pt x="30" y="50"/>
                    <a:pt x="25" y="49"/>
                    <a:pt x="34" y="41"/>
                  </a:cubicBezTo>
                  <a:cubicBezTo>
                    <a:pt x="36" y="39"/>
                    <a:pt x="47" y="33"/>
                    <a:pt x="44" y="29"/>
                  </a:cubicBezTo>
                  <a:close/>
                </a:path>
              </a:pathLst>
            </a:custGeom>
            <a:solidFill>
              <a:srgbClr val="F5D0D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99" name="Freeform 389"/>
            <p:cNvSpPr/>
            <p:nvPr/>
          </p:nvSpPr>
          <p:spPr>
            <a:xfrm flipH="1">
              <a:off x="7450011" y="1405138"/>
              <a:ext cx="416577" cy="373803"/>
            </a:xfrm>
            <a:custGeom>
              <a:avLst/>
              <a:gdLst>
                <a:gd name="txL" fmla="*/ 0 w 57"/>
                <a:gd name="txT" fmla="*/ 0 h 59"/>
                <a:gd name="txR" fmla="*/ 57 w 57"/>
                <a:gd name="txB" fmla="*/ 59 h 59"/>
              </a:gdLst>
              <a:ahLst/>
              <a:cxnLst>
                <a:cxn ang="0">
                  <a:pos x="2147483647" y="1123930692"/>
                </a:cxn>
                <a:cxn ang="0">
                  <a:pos x="2147483647" y="361264766"/>
                </a:cxn>
                <a:cxn ang="0">
                  <a:pos x="2147483647" y="200700530"/>
                </a:cxn>
                <a:cxn ang="0">
                  <a:pos x="2147483647" y="441543790"/>
                </a:cxn>
                <a:cxn ang="0">
                  <a:pos x="1655776655" y="200700530"/>
                </a:cxn>
                <a:cxn ang="0">
                  <a:pos x="1175068850" y="521822715"/>
                </a:cxn>
                <a:cxn ang="0">
                  <a:pos x="640943967" y="361264766"/>
                </a:cxn>
                <a:cxn ang="0">
                  <a:pos x="427298376" y="642244271"/>
                </a:cxn>
                <a:cxn ang="0">
                  <a:pos x="1121659308" y="1043651766"/>
                </a:cxn>
                <a:cxn ang="0">
                  <a:pos x="1228478393" y="1284494878"/>
                </a:cxn>
                <a:cxn ang="0">
                  <a:pos x="1388721636" y="1445052728"/>
                </a:cxn>
                <a:cxn ang="0">
                  <a:pos x="1175068850" y="1364773803"/>
                </a:cxn>
                <a:cxn ang="0">
                  <a:pos x="373888834" y="1043651766"/>
                </a:cxn>
                <a:cxn ang="0">
                  <a:pos x="160235992" y="1244352247"/>
                </a:cxn>
                <a:cxn ang="0">
                  <a:pos x="373888834" y="1525337989"/>
                </a:cxn>
                <a:cxn ang="0">
                  <a:pos x="1281895243" y="1846460422"/>
                </a:cxn>
                <a:cxn ang="0">
                  <a:pos x="694360818" y="1886596716"/>
                </a:cxn>
                <a:cxn ang="0">
                  <a:pos x="1495540720" y="2087303533"/>
                </a:cxn>
                <a:cxn ang="0">
                  <a:pos x="2147483647" y="1726038866"/>
                </a:cxn>
                <a:cxn ang="0">
                  <a:pos x="2147483647" y="1445052728"/>
                </a:cxn>
                <a:cxn ang="0">
                  <a:pos x="2147483647" y="1123930692"/>
                </a:cxn>
              </a:cxnLst>
              <a:rect l="txL" t="txT" r="txR" b="txB"/>
              <a:pathLst>
                <a:path w="57" h="59">
                  <a:moveTo>
                    <a:pt x="49" y="28"/>
                  </a:moveTo>
                  <a:cubicBezTo>
                    <a:pt x="57" y="26"/>
                    <a:pt x="56" y="14"/>
                    <a:pt x="54" y="9"/>
                  </a:cubicBezTo>
                  <a:cubicBezTo>
                    <a:pt x="52" y="7"/>
                    <a:pt x="50" y="0"/>
                    <a:pt x="47" y="5"/>
                  </a:cubicBezTo>
                  <a:cubicBezTo>
                    <a:pt x="45" y="9"/>
                    <a:pt x="40" y="3"/>
                    <a:pt x="43" y="11"/>
                  </a:cubicBezTo>
                  <a:cubicBezTo>
                    <a:pt x="45" y="17"/>
                    <a:pt x="40" y="7"/>
                    <a:pt x="31" y="5"/>
                  </a:cubicBezTo>
                  <a:cubicBezTo>
                    <a:pt x="27" y="4"/>
                    <a:pt x="28" y="12"/>
                    <a:pt x="22" y="13"/>
                  </a:cubicBezTo>
                  <a:cubicBezTo>
                    <a:pt x="18" y="14"/>
                    <a:pt x="18" y="13"/>
                    <a:pt x="12" y="9"/>
                  </a:cubicBezTo>
                  <a:cubicBezTo>
                    <a:pt x="10" y="8"/>
                    <a:pt x="3" y="13"/>
                    <a:pt x="8" y="16"/>
                  </a:cubicBezTo>
                  <a:cubicBezTo>
                    <a:pt x="12" y="18"/>
                    <a:pt x="19" y="22"/>
                    <a:pt x="21" y="26"/>
                  </a:cubicBezTo>
                  <a:cubicBezTo>
                    <a:pt x="23" y="28"/>
                    <a:pt x="21" y="30"/>
                    <a:pt x="23" y="32"/>
                  </a:cubicBezTo>
                  <a:cubicBezTo>
                    <a:pt x="31" y="36"/>
                    <a:pt x="28" y="38"/>
                    <a:pt x="26" y="36"/>
                  </a:cubicBezTo>
                  <a:cubicBezTo>
                    <a:pt x="24" y="33"/>
                    <a:pt x="24" y="36"/>
                    <a:pt x="22" y="34"/>
                  </a:cubicBezTo>
                  <a:cubicBezTo>
                    <a:pt x="16" y="30"/>
                    <a:pt x="14" y="26"/>
                    <a:pt x="7" y="26"/>
                  </a:cubicBezTo>
                  <a:cubicBezTo>
                    <a:pt x="5" y="27"/>
                    <a:pt x="6" y="30"/>
                    <a:pt x="3" y="31"/>
                  </a:cubicBezTo>
                  <a:cubicBezTo>
                    <a:pt x="0" y="32"/>
                    <a:pt x="3" y="37"/>
                    <a:pt x="7" y="38"/>
                  </a:cubicBezTo>
                  <a:cubicBezTo>
                    <a:pt x="14" y="38"/>
                    <a:pt x="22" y="43"/>
                    <a:pt x="24" y="46"/>
                  </a:cubicBezTo>
                  <a:cubicBezTo>
                    <a:pt x="23" y="46"/>
                    <a:pt x="7" y="36"/>
                    <a:pt x="13" y="47"/>
                  </a:cubicBezTo>
                  <a:cubicBezTo>
                    <a:pt x="14" y="49"/>
                    <a:pt x="23" y="48"/>
                    <a:pt x="28" y="52"/>
                  </a:cubicBezTo>
                  <a:cubicBezTo>
                    <a:pt x="36" y="59"/>
                    <a:pt x="31" y="41"/>
                    <a:pt x="41" y="43"/>
                  </a:cubicBezTo>
                  <a:cubicBezTo>
                    <a:pt x="47" y="45"/>
                    <a:pt x="48" y="40"/>
                    <a:pt x="46" y="36"/>
                  </a:cubicBezTo>
                  <a:cubicBezTo>
                    <a:pt x="46" y="35"/>
                    <a:pt x="45" y="28"/>
                    <a:pt x="49" y="28"/>
                  </a:cubicBezTo>
                  <a:close/>
                </a:path>
              </a:pathLst>
            </a:custGeom>
            <a:solidFill>
              <a:srgbClr val="F5D0D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00" name="Freeform 390"/>
            <p:cNvSpPr/>
            <p:nvPr/>
          </p:nvSpPr>
          <p:spPr>
            <a:xfrm flipH="1">
              <a:off x="6940862" y="1760116"/>
              <a:ext cx="438177" cy="330775"/>
            </a:xfrm>
            <a:custGeom>
              <a:avLst/>
              <a:gdLst>
                <a:gd name="txL" fmla="*/ 0 w 60"/>
                <a:gd name="txT" fmla="*/ 0 h 52"/>
                <a:gd name="txR" fmla="*/ 60 w 60"/>
                <a:gd name="txB" fmla="*/ 52 h 52"/>
              </a:gdLst>
              <a:ahLst/>
              <a:cxnLst>
                <a:cxn ang="0">
                  <a:pos x="2147483647" y="80925377"/>
                </a:cxn>
                <a:cxn ang="0">
                  <a:pos x="1653322189" y="647409378"/>
                </a:cxn>
                <a:cxn ang="0">
                  <a:pos x="1119995190" y="930648309"/>
                </a:cxn>
                <a:cxn ang="0">
                  <a:pos x="693327519" y="1294818755"/>
                </a:cxn>
                <a:cxn ang="0">
                  <a:pos x="480001101" y="1578057488"/>
                </a:cxn>
                <a:cxn ang="0">
                  <a:pos x="213333778" y="1901765655"/>
                </a:cxn>
                <a:cxn ang="0">
                  <a:pos x="1333328911" y="1739908590"/>
                </a:cxn>
                <a:cxn ang="0">
                  <a:pos x="1759989050" y="1780377627"/>
                </a:cxn>
                <a:cxn ang="0">
                  <a:pos x="2147483647" y="1578057488"/>
                </a:cxn>
                <a:cxn ang="0">
                  <a:pos x="2147483647" y="1335281431"/>
                </a:cxn>
                <a:cxn ang="0">
                  <a:pos x="2147483647" y="1092505375"/>
                </a:cxn>
                <a:cxn ang="0">
                  <a:pos x="2147483647" y="687872054"/>
                </a:cxn>
                <a:cxn ang="0">
                  <a:pos x="2147483647" y="445095997"/>
                </a:cxn>
                <a:cxn ang="0">
                  <a:pos x="2147483647" y="283238832"/>
                </a:cxn>
                <a:cxn ang="0">
                  <a:pos x="2147483647" y="80925377"/>
                </a:cxn>
              </a:cxnLst>
              <a:rect l="txL" t="txT" r="txR" b="txB"/>
              <a:pathLst>
                <a:path w="60" h="52">
                  <a:moveTo>
                    <a:pt x="52" y="2"/>
                  </a:moveTo>
                  <a:cubicBezTo>
                    <a:pt x="45" y="4"/>
                    <a:pt x="33" y="10"/>
                    <a:pt x="31" y="16"/>
                  </a:cubicBezTo>
                  <a:cubicBezTo>
                    <a:pt x="30" y="18"/>
                    <a:pt x="20" y="17"/>
                    <a:pt x="21" y="23"/>
                  </a:cubicBezTo>
                  <a:cubicBezTo>
                    <a:pt x="21" y="30"/>
                    <a:pt x="12" y="28"/>
                    <a:pt x="13" y="32"/>
                  </a:cubicBezTo>
                  <a:cubicBezTo>
                    <a:pt x="14" y="36"/>
                    <a:pt x="12" y="36"/>
                    <a:pt x="9" y="39"/>
                  </a:cubicBezTo>
                  <a:cubicBezTo>
                    <a:pt x="7" y="41"/>
                    <a:pt x="0" y="44"/>
                    <a:pt x="4" y="47"/>
                  </a:cubicBezTo>
                  <a:cubicBezTo>
                    <a:pt x="10" y="52"/>
                    <a:pt x="18" y="44"/>
                    <a:pt x="25" y="43"/>
                  </a:cubicBezTo>
                  <a:cubicBezTo>
                    <a:pt x="29" y="43"/>
                    <a:pt x="30" y="46"/>
                    <a:pt x="33" y="44"/>
                  </a:cubicBezTo>
                  <a:cubicBezTo>
                    <a:pt x="40" y="39"/>
                    <a:pt x="48" y="44"/>
                    <a:pt x="50" y="39"/>
                  </a:cubicBezTo>
                  <a:cubicBezTo>
                    <a:pt x="54" y="29"/>
                    <a:pt x="47" y="31"/>
                    <a:pt x="44" y="33"/>
                  </a:cubicBezTo>
                  <a:cubicBezTo>
                    <a:pt x="39" y="35"/>
                    <a:pt x="38" y="29"/>
                    <a:pt x="48" y="27"/>
                  </a:cubicBezTo>
                  <a:cubicBezTo>
                    <a:pt x="52" y="26"/>
                    <a:pt x="55" y="25"/>
                    <a:pt x="58" y="17"/>
                  </a:cubicBezTo>
                  <a:cubicBezTo>
                    <a:pt x="59" y="14"/>
                    <a:pt x="57" y="12"/>
                    <a:pt x="54" y="11"/>
                  </a:cubicBezTo>
                  <a:cubicBezTo>
                    <a:pt x="51" y="11"/>
                    <a:pt x="54" y="8"/>
                    <a:pt x="58" y="7"/>
                  </a:cubicBezTo>
                  <a:cubicBezTo>
                    <a:pt x="60" y="7"/>
                    <a:pt x="59" y="0"/>
                    <a:pt x="52" y="2"/>
                  </a:cubicBezTo>
                  <a:close/>
                </a:path>
              </a:pathLst>
            </a:custGeom>
            <a:solidFill>
              <a:srgbClr val="F5CED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01" name="Freeform 391"/>
            <p:cNvSpPr/>
            <p:nvPr/>
          </p:nvSpPr>
          <p:spPr>
            <a:xfrm flipH="1">
              <a:off x="6956291" y="1811211"/>
              <a:ext cx="364119" cy="223206"/>
            </a:xfrm>
            <a:custGeom>
              <a:avLst/>
              <a:gdLst>
                <a:gd name="txL" fmla="*/ 0 w 50"/>
                <a:gd name="txT" fmla="*/ 0 h 35"/>
                <a:gd name="txR" fmla="*/ 50 w 50"/>
                <a:gd name="txB" fmla="*/ 35 h 35"/>
              </a:gdLst>
              <a:ahLst/>
              <a:cxnLst>
                <a:cxn ang="0">
                  <a:pos x="1113694489" y="935411696"/>
                </a:cxn>
                <a:cxn ang="0">
                  <a:pos x="2147483647" y="366032271"/>
                </a:cxn>
                <a:cxn ang="0">
                  <a:pos x="2121321145" y="40668128"/>
                </a:cxn>
                <a:cxn ang="0">
                  <a:pos x="1219762321" y="366032271"/>
                </a:cxn>
                <a:cxn ang="0">
                  <a:pos x="954596381" y="691390049"/>
                </a:cxn>
                <a:cxn ang="0">
                  <a:pos x="424264161" y="1057422419"/>
                </a:cxn>
                <a:cxn ang="0">
                  <a:pos x="1113694489" y="935411696"/>
                </a:cxn>
              </a:cxnLst>
              <a:rect l="txL" t="txT" r="txR" b="txB"/>
              <a:pathLst>
                <a:path w="50" h="35">
                  <a:moveTo>
                    <a:pt x="21" y="23"/>
                  </a:moveTo>
                  <a:cubicBezTo>
                    <a:pt x="40" y="15"/>
                    <a:pt x="50" y="13"/>
                    <a:pt x="44" y="9"/>
                  </a:cubicBezTo>
                  <a:cubicBezTo>
                    <a:pt x="37" y="6"/>
                    <a:pt x="44" y="1"/>
                    <a:pt x="40" y="1"/>
                  </a:cubicBezTo>
                  <a:cubicBezTo>
                    <a:pt x="27" y="0"/>
                    <a:pt x="35" y="7"/>
                    <a:pt x="23" y="9"/>
                  </a:cubicBezTo>
                  <a:cubicBezTo>
                    <a:pt x="21" y="10"/>
                    <a:pt x="12" y="16"/>
                    <a:pt x="18" y="17"/>
                  </a:cubicBezTo>
                  <a:cubicBezTo>
                    <a:pt x="22" y="19"/>
                    <a:pt x="11" y="22"/>
                    <a:pt x="8" y="26"/>
                  </a:cubicBezTo>
                  <a:cubicBezTo>
                    <a:pt x="0" y="35"/>
                    <a:pt x="14" y="25"/>
                    <a:pt x="21" y="23"/>
                  </a:cubicBezTo>
                  <a:close/>
                </a:path>
              </a:pathLst>
            </a:custGeom>
            <a:solidFill>
              <a:srgbClr val="F7D2D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02" name="Freeform 392"/>
            <p:cNvSpPr/>
            <p:nvPr/>
          </p:nvSpPr>
          <p:spPr>
            <a:xfrm flipH="1">
              <a:off x="7085892" y="1469679"/>
              <a:ext cx="225260" cy="290437"/>
            </a:xfrm>
            <a:custGeom>
              <a:avLst/>
              <a:gdLst>
                <a:gd name="txL" fmla="*/ 0 w 31"/>
                <a:gd name="txT" fmla="*/ 0 h 46"/>
                <a:gd name="txR" fmla="*/ 31 w 31"/>
                <a:gd name="txB" fmla="*/ 46 h 46"/>
              </a:gdLst>
              <a:ahLst/>
              <a:cxnLst>
                <a:cxn ang="0">
                  <a:pos x="950422798" y="597971899"/>
                </a:cxn>
                <a:cxn ang="0">
                  <a:pos x="739216168" y="1076346932"/>
                </a:cxn>
                <a:cxn ang="0">
                  <a:pos x="211206687" y="1514856146"/>
                </a:cxn>
                <a:cxn ang="0">
                  <a:pos x="422413375" y="1594587390"/>
                </a:cxn>
                <a:cxn ang="0">
                  <a:pos x="1320030996" y="916890758"/>
                </a:cxn>
                <a:cxn ang="0">
                  <a:pos x="1372836287" y="358784382"/>
                </a:cxn>
                <a:cxn ang="0">
                  <a:pos x="950422798" y="597971899"/>
                </a:cxn>
              </a:cxnLst>
              <a:rect l="txL" t="txT" r="txR" b="txB"/>
              <a:pathLst>
                <a:path w="31" h="46">
                  <a:moveTo>
                    <a:pt x="18" y="15"/>
                  </a:moveTo>
                  <a:cubicBezTo>
                    <a:pt x="18" y="17"/>
                    <a:pt x="7" y="24"/>
                    <a:pt x="14" y="27"/>
                  </a:cubicBezTo>
                  <a:cubicBezTo>
                    <a:pt x="16" y="28"/>
                    <a:pt x="7" y="35"/>
                    <a:pt x="4" y="38"/>
                  </a:cubicBezTo>
                  <a:cubicBezTo>
                    <a:pt x="0" y="42"/>
                    <a:pt x="1" y="46"/>
                    <a:pt x="8" y="40"/>
                  </a:cubicBezTo>
                  <a:cubicBezTo>
                    <a:pt x="19" y="32"/>
                    <a:pt x="23" y="26"/>
                    <a:pt x="25" y="23"/>
                  </a:cubicBezTo>
                  <a:cubicBezTo>
                    <a:pt x="31" y="12"/>
                    <a:pt x="25" y="14"/>
                    <a:pt x="26" y="9"/>
                  </a:cubicBezTo>
                  <a:cubicBezTo>
                    <a:pt x="27" y="5"/>
                    <a:pt x="20" y="0"/>
                    <a:pt x="18" y="15"/>
                  </a:cubicBezTo>
                  <a:close/>
                </a:path>
              </a:pathLst>
            </a:custGeom>
            <a:solidFill>
              <a:srgbClr val="FADAD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03" name="Freeform 393"/>
            <p:cNvSpPr/>
            <p:nvPr/>
          </p:nvSpPr>
          <p:spPr>
            <a:xfrm flipH="1">
              <a:off x="7113664" y="1717088"/>
              <a:ext cx="175888" cy="126394"/>
            </a:xfrm>
            <a:custGeom>
              <a:avLst/>
              <a:gdLst>
                <a:gd name="txL" fmla="*/ 0 w 24"/>
                <a:gd name="txT" fmla="*/ 0 h 20"/>
                <a:gd name="txR" fmla="*/ 24 w 24"/>
                <a:gd name="txB" fmla="*/ 20 h 20"/>
              </a:gdLst>
              <a:ahLst/>
              <a:cxnLst>
                <a:cxn ang="0">
                  <a:pos x="859352081" y="159755685"/>
                </a:cxn>
                <a:cxn ang="0">
                  <a:pos x="214839852" y="758831566"/>
                </a:cxn>
                <a:cxn ang="0">
                  <a:pos x="1289024571" y="199696173"/>
                </a:cxn>
                <a:cxn ang="0">
                  <a:pos x="859352081" y="159755685"/>
                </a:cxn>
              </a:cxnLst>
              <a:rect l="txL" t="txT" r="txR" b="txB"/>
              <a:pathLst>
                <a:path w="24" h="20">
                  <a:moveTo>
                    <a:pt x="16" y="4"/>
                  </a:moveTo>
                  <a:cubicBezTo>
                    <a:pt x="14" y="10"/>
                    <a:pt x="0" y="17"/>
                    <a:pt x="4" y="19"/>
                  </a:cubicBezTo>
                  <a:cubicBezTo>
                    <a:pt x="8" y="20"/>
                    <a:pt x="23" y="13"/>
                    <a:pt x="24" y="5"/>
                  </a:cubicBezTo>
                  <a:cubicBezTo>
                    <a:pt x="24" y="0"/>
                    <a:pt x="17" y="1"/>
                    <a:pt x="16" y="4"/>
                  </a:cubicBezTo>
                  <a:close/>
                </a:path>
              </a:pathLst>
            </a:custGeom>
            <a:solidFill>
              <a:srgbClr val="F7D9D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04" name="Freeform 394"/>
            <p:cNvSpPr/>
            <p:nvPr/>
          </p:nvSpPr>
          <p:spPr>
            <a:xfrm flipH="1">
              <a:off x="7508641" y="1461612"/>
              <a:ext cx="336347" cy="268923"/>
            </a:xfrm>
            <a:custGeom>
              <a:avLst/>
              <a:gdLst>
                <a:gd name="txL" fmla="*/ 0 w 46"/>
                <a:gd name="txT" fmla="*/ 0 h 42"/>
                <a:gd name="txR" fmla="*/ 46 w 46"/>
                <a:gd name="txB" fmla="*/ 42 h 42"/>
              </a:gdLst>
              <a:ahLst/>
              <a:cxnLst>
                <a:cxn ang="0">
                  <a:pos x="2147483647" y="1024936013"/>
                </a:cxn>
                <a:cxn ang="0">
                  <a:pos x="2138552926" y="778954595"/>
                </a:cxn>
                <a:cxn ang="0">
                  <a:pos x="1603914466" y="40997949"/>
                </a:cxn>
                <a:cxn ang="0">
                  <a:pos x="1336591808" y="163991797"/>
                </a:cxn>
                <a:cxn ang="0">
                  <a:pos x="641567294" y="163991797"/>
                </a:cxn>
                <a:cxn ang="0">
                  <a:pos x="427709054" y="286979254"/>
                </a:cxn>
                <a:cxn ang="0">
                  <a:pos x="962347400" y="532966975"/>
                </a:cxn>
                <a:cxn ang="0">
                  <a:pos x="1496985403" y="1065933950"/>
                </a:cxn>
                <a:cxn ang="0">
                  <a:pos x="1496985403" y="1352919507"/>
                </a:cxn>
                <a:cxn ang="0">
                  <a:pos x="801953577" y="983938076"/>
                </a:cxn>
                <a:cxn ang="0">
                  <a:pos x="374244523" y="819952532"/>
                </a:cxn>
                <a:cxn ang="0">
                  <a:pos x="213858183" y="901942203"/>
                </a:cxn>
                <a:cxn ang="0">
                  <a:pos x="160393652" y="1065933950"/>
                </a:cxn>
                <a:cxn ang="0">
                  <a:pos x="1283127277" y="1557902788"/>
                </a:cxn>
                <a:cxn ang="0">
                  <a:pos x="1710843529" y="1352919507"/>
                </a:cxn>
                <a:cxn ang="0">
                  <a:pos x="2147483647" y="1024936013"/>
                </a:cxn>
              </a:cxnLst>
              <a:rect l="txL" t="txT" r="txR" b="txB"/>
              <a:pathLst>
                <a:path w="46" h="42">
                  <a:moveTo>
                    <a:pt x="41" y="25"/>
                  </a:moveTo>
                  <a:cubicBezTo>
                    <a:pt x="40" y="23"/>
                    <a:pt x="35" y="20"/>
                    <a:pt x="40" y="19"/>
                  </a:cubicBezTo>
                  <a:cubicBezTo>
                    <a:pt x="46" y="18"/>
                    <a:pt x="38" y="6"/>
                    <a:pt x="30" y="1"/>
                  </a:cubicBezTo>
                  <a:cubicBezTo>
                    <a:pt x="29" y="0"/>
                    <a:pt x="24" y="0"/>
                    <a:pt x="25" y="4"/>
                  </a:cubicBezTo>
                  <a:cubicBezTo>
                    <a:pt x="27" y="8"/>
                    <a:pt x="19" y="10"/>
                    <a:pt x="12" y="4"/>
                  </a:cubicBezTo>
                  <a:cubicBezTo>
                    <a:pt x="7" y="0"/>
                    <a:pt x="5" y="6"/>
                    <a:pt x="8" y="7"/>
                  </a:cubicBezTo>
                  <a:cubicBezTo>
                    <a:pt x="12" y="8"/>
                    <a:pt x="17" y="13"/>
                    <a:pt x="18" y="13"/>
                  </a:cubicBezTo>
                  <a:cubicBezTo>
                    <a:pt x="24" y="16"/>
                    <a:pt x="21" y="20"/>
                    <a:pt x="28" y="26"/>
                  </a:cubicBezTo>
                  <a:cubicBezTo>
                    <a:pt x="31" y="28"/>
                    <a:pt x="31" y="36"/>
                    <a:pt x="28" y="33"/>
                  </a:cubicBezTo>
                  <a:cubicBezTo>
                    <a:pt x="22" y="30"/>
                    <a:pt x="20" y="27"/>
                    <a:pt x="15" y="24"/>
                  </a:cubicBezTo>
                  <a:cubicBezTo>
                    <a:pt x="13" y="22"/>
                    <a:pt x="10" y="22"/>
                    <a:pt x="7" y="20"/>
                  </a:cubicBezTo>
                  <a:cubicBezTo>
                    <a:pt x="5" y="19"/>
                    <a:pt x="6" y="22"/>
                    <a:pt x="4" y="22"/>
                  </a:cubicBezTo>
                  <a:cubicBezTo>
                    <a:pt x="0" y="23"/>
                    <a:pt x="1" y="25"/>
                    <a:pt x="3" y="26"/>
                  </a:cubicBezTo>
                  <a:cubicBezTo>
                    <a:pt x="12" y="29"/>
                    <a:pt x="17" y="32"/>
                    <a:pt x="24" y="38"/>
                  </a:cubicBezTo>
                  <a:cubicBezTo>
                    <a:pt x="30" y="42"/>
                    <a:pt x="28" y="33"/>
                    <a:pt x="32" y="33"/>
                  </a:cubicBezTo>
                  <a:cubicBezTo>
                    <a:pt x="39" y="33"/>
                    <a:pt x="41" y="29"/>
                    <a:pt x="41" y="25"/>
                  </a:cubicBezTo>
                  <a:close/>
                </a:path>
              </a:pathLst>
            </a:custGeom>
            <a:solidFill>
              <a:srgbClr val="F7D9D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05" name="Freeform 395"/>
            <p:cNvSpPr/>
            <p:nvPr/>
          </p:nvSpPr>
          <p:spPr>
            <a:xfrm flipH="1">
              <a:off x="7456183" y="1760116"/>
              <a:ext cx="715895" cy="395317"/>
            </a:xfrm>
            <a:custGeom>
              <a:avLst/>
              <a:gdLst>
                <a:gd name="txL" fmla="*/ 0 w 98"/>
                <a:gd name="txT" fmla="*/ 0 h 62"/>
                <a:gd name="txR" fmla="*/ 98 w 98"/>
                <a:gd name="txB" fmla="*/ 62 h 62"/>
              </a:gdLst>
              <a:ahLst/>
              <a:cxnLst>
                <a:cxn ang="0">
                  <a:pos x="2147483647" y="1422905333"/>
                </a:cxn>
                <a:cxn ang="0">
                  <a:pos x="2147483647" y="853744635"/>
                </a:cxn>
                <a:cxn ang="0">
                  <a:pos x="2147483647" y="406545278"/>
                </a:cxn>
                <a:cxn ang="0">
                  <a:pos x="2147483647" y="162615571"/>
                </a:cxn>
                <a:cxn ang="0">
                  <a:pos x="2147483647" y="203269451"/>
                </a:cxn>
                <a:cxn ang="0">
                  <a:pos x="2147483647" y="325237517"/>
                </a:cxn>
                <a:cxn ang="0">
                  <a:pos x="2147483647" y="447199257"/>
                </a:cxn>
                <a:cxn ang="0">
                  <a:pos x="2147483647" y="406545278"/>
                </a:cxn>
                <a:cxn ang="0">
                  <a:pos x="2147483647" y="365891397"/>
                </a:cxn>
                <a:cxn ang="0">
                  <a:pos x="2147483647" y="325237517"/>
                </a:cxn>
                <a:cxn ang="0">
                  <a:pos x="2147483647" y="284583637"/>
                </a:cxn>
                <a:cxn ang="0">
                  <a:pos x="2147483647" y="528507018"/>
                </a:cxn>
                <a:cxn ang="0">
                  <a:pos x="1867733405" y="609814778"/>
                </a:cxn>
                <a:cxn ang="0">
                  <a:pos x="1494182432" y="691122539"/>
                </a:cxn>
                <a:cxn ang="0">
                  <a:pos x="1120638764" y="894398515"/>
                </a:cxn>
                <a:cxn ang="0">
                  <a:pos x="1174002146" y="1057014036"/>
                </a:cxn>
                <a:cxn ang="0">
                  <a:pos x="480270658" y="1382251453"/>
                </a:cxn>
                <a:cxn ang="0">
                  <a:pos x="480270658" y="1382251453"/>
                </a:cxn>
                <a:cxn ang="0">
                  <a:pos x="0" y="1626174734"/>
                </a:cxn>
                <a:cxn ang="0">
                  <a:pos x="800458250" y="1463559214"/>
                </a:cxn>
                <a:cxn ang="0">
                  <a:pos x="640368106" y="1666828614"/>
                </a:cxn>
                <a:cxn ang="0">
                  <a:pos x="1334092289" y="1666828614"/>
                </a:cxn>
                <a:cxn ang="0">
                  <a:pos x="1013912002" y="1910758670"/>
                </a:cxn>
                <a:cxn ang="0">
                  <a:pos x="1440819051" y="2073374191"/>
                </a:cxn>
                <a:cxn ang="0">
                  <a:pos x="1761006643" y="2147483647"/>
                </a:cxn>
                <a:cxn ang="0">
                  <a:pos x="2147483647" y="2147483647"/>
                </a:cxn>
                <a:cxn ang="0">
                  <a:pos x="2147483647" y="1951412550"/>
                </a:cxn>
                <a:cxn ang="0">
                  <a:pos x="2147483647" y="1422905333"/>
                </a:cxn>
              </a:cxnLst>
              <a:rect l="txL" t="txT" r="txR" b="txB"/>
              <a:pathLst>
                <a:path w="98" h="62">
                  <a:moveTo>
                    <a:pt x="97" y="35"/>
                  </a:moveTo>
                  <a:cubicBezTo>
                    <a:pt x="97" y="35"/>
                    <a:pt x="92" y="21"/>
                    <a:pt x="90" y="21"/>
                  </a:cubicBezTo>
                  <a:cubicBezTo>
                    <a:pt x="86" y="18"/>
                    <a:pt x="97" y="12"/>
                    <a:pt x="91" y="10"/>
                  </a:cubicBezTo>
                  <a:cubicBezTo>
                    <a:pt x="90" y="9"/>
                    <a:pt x="86" y="8"/>
                    <a:pt x="89" y="4"/>
                  </a:cubicBezTo>
                  <a:cubicBezTo>
                    <a:pt x="88" y="2"/>
                    <a:pt x="80" y="1"/>
                    <a:pt x="77" y="5"/>
                  </a:cubicBezTo>
                  <a:cubicBezTo>
                    <a:pt x="74" y="8"/>
                    <a:pt x="71" y="10"/>
                    <a:pt x="71" y="8"/>
                  </a:cubicBezTo>
                  <a:cubicBezTo>
                    <a:pt x="71" y="0"/>
                    <a:pt x="65" y="7"/>
                    <a:pt x="66" y="11"/>
                  </a:cubicBezTo>
                  <a:cubicBezTo>
                    <a:pt x="66" y="15"/>
                    <a:pt x="61" y="12"/>
                    <a:pt x="61" y="10"/>
                  </a:cubicBezTo>
                  <a:cubicBezTo>
                    <a:pt x="62" y="8"/>
                    <a:pt x="59" y="7"/>
                    <a:pt x="57" y="9"/>
                  </a:cubicBezTo>
                  <a:cubicBezTo>
                    <a:pt x="54" y="14"/>
                    <a:pt x="53" y="12"/>
                    <a:pt x="50" y="8"/>
                  </a:cubicBezTo>
                  <a:cubicBezTo>
                    <a:pt x="47" y="3"/>
                    <a:pt x="41" y="4"/>
                    <a:pt x="42" y="7"/>
                  </a:cubicBezTo>
                  <a:cubicBezTo>
                    <a:pt x="42" y="9"/>
                    <a:pt x="38" y="8"/>
                    <a:pt x="41" y="13"/>
                  </a:cubicBezTo>
                  <a:cubicBezTo>
                    <a:pt x="42" y="15"/>
                    <a:pt x="41" y="17"/>
                    <a:pt x="35" y="15"/>
                  </a:cubicBezTo>
                  <a:cubicBezTo>
                    <a:pt x="32" y="14"/>
                    <a:pt x="29" y="14"/>
                    <a:pt x="28" y="17"/>
                  </a:cubicBezTo>
                  <a:cubicBezTo>
                    <a:pt x="27" y="20"/>
                    <a:pt x="22" y="18"/>
                    <a:pt x="21" y="22"/>
                  </a:cubicBezTo>
                  <a:cubicBezTo>
                    <a:pt x="20" y="24"/>
                    <a:pt x="27" y="25"/>
                    <a:pt x="22" y="26"/>
                  </a:cubicBezTo>
                  <a:cubicBezTo>
                    <a:pt x="18" y="26"/>
                    <a:pt x="17" y="27"/>
                    <a:pt x="9" y="34"/>
                  </a:cubicBezTo>
                  <a:cubicBezTo>
                    <a:pt x="9" y="34"/>
                    <a:pt x="9" y="34"/>
                    <a:pt x="9" y="34"/>
                  </a:cubicBezTo>
                  <a:cubicBezTo>
                    <a:pt x="5" y="37"/>
                    <a:pt x="3" y="38"/>
                    <a:pt x="0" y="40"/>
                  </a:cubicBezTo>
                  <a:cubicBezTo>
                    <a:pt x="2" y="41"/>
                    <a:pt x="9" y="37"/>
                    <a:pt x="15" y="36"/>
                  </a:cubicBezTo>
                  <a:cubicBezTo>
                    <a:pt x="19" y="34"/>
                    <a:pt x="10" y="40"/>
                    <a:pt x="12" y="41"/>
                  </a:cubicBezTo>
                  <a:cubicBezTo>
                    <a:pt x="12" y="44"/>
                    <a:pt x="19" y="40"/>
                    <a:pt x="25" y="41"/>
                  </a:cubicBezTo>
                  <a:cubicBezTo>
                    <a:pt x="33" y="44"/>
                    <a:pt x="20" y="44"/>
                    <a:pt x="19" y="47"/>
                  </a:cubicBezTo>
                  <a:cubicBezTo>
                    <a:pt x="18" y="49"/>
                    <a:pt x="24" y="52"/>
                    <a:pt x="27" y="51"/>
                  </a:cubicBezTo>
                  <a:cubicBezTo>
                    <a:pt x="28" y="55"/>
                    <a:pt x="30" y="56"/>
                    <a:pt x="33" y="54"/>
                  </a:cubicBezTo>
                  <a:cubicBezTo>
                    <a:pt x="39" y="61"/>
                    <a:pt x="60" y="57"/>
                    <a:pt x="67" y="59"/>
                  </a:cubicBezTo>
                  <a:cubicBezTo>
                    <a:pt x="79" y="62"/>
                    <a:pt x="93" y="60"/>
                    <a:pt x="98" y="48"/>
                  </a:cubicBezTo>
                  <a:cubicBezTo>
                    <a:pt x="98" y="47"/>
                    <a:pt x="96" y="36"/>
                    <a:pt x="97" y="35"/>
                  </a:cubicBezTo>
                  <a:close/>
                </a:path>
              </a:pathLst>
            </a:custGeom>
            <a:solidFill>
              <a:srgbClr val="FC97A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06" name="Freeform 396"/>
            <p:cNvSpPr/>
            <p:nvPr/>
          </p:nvSpPr>
          <p:spPr>
            <a:xfrm flipH="1">
              <a:off x="7450011" y="1805833"/>
              <a:ext cx="80230" cy="107569"/>
            </a:xfrm>
            <a:custGeom>
              <a:avLst/>
              <a:gdLst>
                <a:gd name="txL" fmla="*/ 0 w 11"/>
                <a:gd name="txT" fmla="*/ 0 h 17"/>
                <a:gd name="txR" fmla="*/ 11 w 11"/>
                <a:gd name="txB" fmla="*/ 17 h 17"/>
              </a:gdLst>
              <a:ahLst/>
              <a:cxnLst>
                <a:cxn ang="0">
                  <a:pos x="585168470" y="0"/>
                </a:cxn>
                <a:cxn ang="0">
                  <a:pos x="372376589" y="640611271"/>
                </a:cxn>
                <a:cxn ang="0">
                  <a:pos x="585168470" y="0"/>
                </a:cxn>
              </a:cxnLst>
              <a:rect l="txL" t="txT" r="txR" b="txB"/>
              <a:pathLst>
                <a:path w="11" h="17">
                  <a:moveTo>
                    <a:pt x="11" y="0"/>
                  </a:moveTo>
                  <a:cubicBezTo>
                    <a:pt x="0" y="1"/>
                    <a:pt x="6" y="14"/>
                    <a:pt x="7" y="16"/>
                  </a:cubicBezTo>
                  <a:cubicBezTo>
                    <a:pt x="7" y="17"/>
                    <a:pt x="9" y="4"/>
                    <a:pt x="11" y="0"/>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07" name="Freeform 397"/>
            <p:cNvSpPr/>
            <p:nvPr/>
          </p:nvSpPr>
          <p:spPr>
            <a:xfrm flipH="1">
              <a:off x="8492996" y="2104337"/>
              <a:ext cx="108001" cy="172111"/>
            </a:xfrm>
            <a:custGeom>
              <a:avLst/>
              <a:gdLst>
                <a:gd name="txL" fmla="*/ 0 w 15"/>
                <a:gd name="txT" fmla="*/ 0 h 27"/>
                <a:gd name="txR" fmla="*/ 15 w 15"/>
                <a:gd name="txB" fmla="*/ 27 h 27"/>
              </a:gdLst>
              <a:ahLst/>
              <a:cxnLst>
                <a:cxn ang="0">
                  <a:pos x="725773960" y="0"/>
                </a:cxn>
                <a:cxn ang="0">
                  <a:pos x="207361924" y="121899225"/>
                </a:cxn>
                <a:cxn ang="0">
                  <a:pos x="155521457" y="446972340"/>
                </a:cxn>
                <a:cxn ang="0">
                  <a:pos x="311042913" y="731414372"/>
                </a:cxn>
                <a:cxn ang="0">
                  <a:pos x="362883380" y="975219296"/>
                </a:cxn>
                <a:cxn ang="0">
                  <a:pos x="725773960" y="0"/>
                </a:cxn>
              </a:cxnLst>
              <a:rect l="txL" t="txT" r="txR" b="txB"/>
              <a:pathLst>
                <a:path w="15" h="27">
                  <a:moveTo>
                    <a:pt x="14" y="0"/>
                  </a:moveTo>
                  <a:cubicBezTo>
                    <a:pt x="12" y="1"/>
                    <a:pt x="7" y="0"/>
                    <a:pt x="4" y="3"/>
                  </a:cubicBezTo>
                  <a:cubicBezTo>
                    <a:pt x="8" y="6"/>
                    <a:pt x="0" y="10"/>
                    <a:pt x="3" y="11"/>
                  </a:cubicBezTo>
                  <a:cubicBezTo>
                    <a:pt x="6" y="12"/>
                    <a:pt x="7" y="17"/>
                    <a:pt x="6" y="18"/>
                  </a:cubicBezTo>
                  <a:cubicBezTo>
                    <a:pt x="2" y="18"/>
                    <a:pt x="4" y="23"/>
                    <a:pt x="7" y="24"/>
                  </a:cubicBezTo>
                  <a:cubicBezTo>
                    <a:pt x="15" y="27"/>
                    <a:pt x="14" y="0"/>
                    <a:pt x="14" y="0"/>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08" name="Freeform 398"/>
            <p:cNvSpPr/>
            <p:nvPr/>
          </p:nvSpPr>
          <p:spPr>
            <a:xfrm flipH="1">
              <a:off x="8492996" y="2104337"/>
              <a:ext cx="108001" cy="172111"/>
            </a:xfrm>
            <a:custGeom>
              <a:avLst/>
              <a:gdLst>
                <a:gd name="txL" fmla="*/ 0 w 15"/>
                <a:gd name="txT" fmla="*/ 0 h 27"/>
                <a:gd name="txR" fmla="*/ 15 w 15"/>
                <a:gd name="txB" fmla="*/ 27 h 27"/>
              </a:gdLst>
              <a:ahLst/>
              <a:cxnLst>
                <a:cxn ang="0">
                  <a:pos x="725773960" y="0"/>
                </a:cxn>
                <a:cxn ang="0">
                  <a:pos x="259202447" y="121899225"/>
                </a:cxn>
                <a:cxn ang="0">
                  <a:pos x="207361924" y="446972340"/>
                </a:cxn>
                <a:cxn ang="0">
                  <a:pos x="362883380" y="731414372"/>
                </a:cxn>
                <a:cxn ang="0">
                  <a:pos x="362883380" y="975219296"/>
                </a:cxn>
                <a:cxn ang="0">
                  <a:pos x="725773960" y="0"/>
                </a:cxn>
              </a:cxnLst>
              <a:rect l="txL" t="txT" r="txR" b="txB"/>
              <a:pathLst>
                <a:path w="15" h="27">
                  <a:moveTo>
                    <a:pt x="14" y="0"/>
                  </a:moveTo>
                  <a:cubicBezTo>
                    <a:pt x="12" y="1"/>
                    <a:pt x="7" y="0"/>
                    <a:pt x="5" y="3"/>
                  </a:cubicBezTo>
                  <a:cubicBezTo>
                    <a:pt x="9" y="6"/>
                    <a:pt x="0" y="10"/>
                    <a:pt x="4" y="11"/>
                  </a:cubicBezTo>
                  <a:cubicBezTo>
                    <a:pt x="7" y="12"/>
                    <a:pt x="9" y="18"/>
                    <a:pt x="7" y="18"/>
                  </a:cubicBezTo>
                  <a:cubicBezTo>
                    <a:pt x="3" y="18"/>
                    <a:pt x="4" y="23"/>
                    <a:pt x="7" y="24"/>
                  </a:cubicBezTo>
                  <a:cubicBezTo>
                    <a:pt x="15" y="27"/>
                    <a:pt x="14" y="0"/>
                    <a:pt x="14" y="0"/>
                  </a:cubicBezTo>
                  <a:close/>
                </a:path>
              </a:pathLst>
            </a:custGeom>
            <a:solidFill>
              <a:srgbClr val="F7819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09" name="Freeform 399"/>
            <p:cNvSpPr/>
            <p:nvPr/>
          </p:nvSpPr>
          <p:spPr>
            <a:xfrm flipH="1">
              <a:off x="8326365" y="2066688"/>
              <a:ext cx="240689" cy="220517"/>
            </a:xfrm>
            <a:custGeom>
              <a:avLst/>
              <a:gdLst>
                <a:gd name="txL" fmla="*/ 0 w 33"/>
                <a:gd name="txT" fmla="*/ 0 h 35"/>
                <a:gd name="txR" fmla="*/ 33 w 33"/>
                <a:gd name="txB" fmla="*/ 35 h 35"/>
              </a:gdLst>
              <a:ahLst/>
              <a:cxnLst>
                <a:cxn ang="0">
                  <a:pos x="212783622" y="119085478"/>
                </a:cxn>
                <a:cxn ang="0">
                  <a:pos x="212783622" y="277870299"/>
                </a:cxn>
                <a:cxn ang="0">
                  <a:pos x="212783622" y="595439941"/>
                </a:cxn>
                <a:cxn ang="0">
                  <a:pos x="265983217" y="913009681"/>
                </a:cxn>
                <a:cxn ang="0">
                  <a:pos x="106391811" y="1190886182"/>
                </a:cxn>
                <a:cxn ang="0">
                  <a:pos x="1170324650" y="595439941"/>
                </a:cxn>
                <a:cxn ang="0">
                  <a:pos x="212783622" y="119085478"/>
                </a:cxn>
              </a:cxnLst>
              <a:rect l="txL" t="txT" r="txR" b="txB"/>
              <a:pathLst>
                <a:path w="33" h="35">
                  <a:moveTo>
                    <a:pt x="4" y="3"/>
                  </a:moveTo>
                  <a:cubicBezTo>
                    <a:pt x="4" y="3"/>
                    <a:pt x="0" y="5"/>
                    <a:pt x="4" y="7"/>
                  </a:cubicBezTo>
                  <a:cubicBezTo>
                    <a:pt x="7" y="9"/>
                    <a:pt x="7" y="12"/>
                    <a:pt x="4" y="15"/>
                  </a:cubicBezTo>
                  <a:cubicBezTo>
                    <a:pt x="1" y="17"/>
                    <a:pt x="8" y="20"/>
                    <a:pt x="5" y="23"/>
                  </a:cubicBezTo>
                  <a:cubicBezTo>
                    <a:pt x="2" y="26"/>
                    <a:pt x="6" y="31"/>
                    <a:pt x="2" y="30"/>
                  </a:cubicBezTo>
                  <a:cubicBezTo>
                    <a:pt x="7" y="35"/>
                    <a:pt x="11" y="20"/>
                    <a:pt x="22" y="15"/>
                  </a:cubicBezTo>
                  <a:cubicBezTo>
                    <a:pt x="33" y="12"/>
                    <a:pt x="10" y="0"/>
                    <a:pt x="4" y="3"/>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10" name="Freeform 400"/>
            <p:cNvSpPr/>
            <p:nvPr/>
          </p:nvSpPr>
          <p:spPr>
            <a:xfrm flipH="1">
              <a:off x="8310937" y="2066688"/>
              <a:ext cx="246860" cy="220517"/>
            </a:xfrm>
            <a:custGeom>
              <a:avLst/>
              <a:gdLst>
                <a:gd name="txL" fmla="*/ 0 w 34"/>
                <a:gd name="txT" fmla="*/ 0 h 35"/>
                <a:gd name="txR" fmla="*/ 34 w 34"/>
                <a:gd name="txB" fmla="*/ 35 h 35"/>
              </a:gdLst>
              <a:ahLst/>
              <a:cxnLst>
                <a:cxn ang="0">
                  <a:pos x="158150119" y="119085478"/>
                </a:cxn>
                <a:cxn ang="0">
                  <a:pos x="158150119" y="277870299"/>
                </a:cxn>
                <a:cxn ang="0">
                  <a:pos x="158150119" y="595439941"/>
                </a:cxn>
                <a:cxn ang="0">
                  <a:pos x="210861966" y="913009681"/>
                </a:cxn>
                <a:cxn ang="0">
                  <a:pos x="52719122" y="1190886182"/>
                </a:cxn>
                <a:cxn ang="0">
                  <a:pos x="1212474581" y="635139284"/>
                </a:cxn>
                <a:cxn ang="0">
                  <a:pos x="158150119" y="119085478"/>
                </a:cxn>
              </a:cxnLst>
              <a:rect l="txL" t="txT" r="txR" b="txB"/>
              <a:pathLst>
                <a:path w="34" h="35">
                  <a:moveTo>
                    <a:pt x="3" y="3"/>
                  </a:moveTo>
                  <a:cubicBezTo>
                    <a:pt x="3" y="3"/>
                    <a:pt x="0" y="6"/>
                    <a:pt x="3" y="7"/>
                  </a:cubicBezTo>
                  <a:cubicBezTo>
                    <a:pt x="7" y="9"/>
                    <a:pt x="7" y="12"/>
                    <a:pt x="3" y="15"/>
                  </a:cubicBezTo>
                  <a:cubicBezTo>
                    <a:pt x="0" y="17"/>
                    <a:pt x="8" y="20"/>
                    <a:pt x="4" y="23"/>
                  </a:cubicBezTo>
                  <a:cubicBezTo>
                    <a:pt x="1" y="26"/>
                    <a:pt x="5" y="31"/>
                    <a:pt x="1" y="30"/>
                  </a:cubicBezTo>
                  <a:cubicBezTo>
                    <a:pt x="6" y="35"/>
                    <a:pt x="12" y="20"/>
                    <a:pt x="23" y="16"/>
                  </a:cubicBezTo>
                  <a:cubicBezTo>
                    <a:pt x="34" y="13"/>
                    <a:pt x="9" y="0"/>
                    <a:pt x="3" y="3"/>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11" name="Freeform 401"/>
            <p:cNvSpPr/>
            <p:nvPr/>
          </p:nvSpPr>
          <p:spPr>
            <a:xfrm flipH="1">
              <a:off x="8128877" y="2160811"/>
              <a:ext cx="370290" cy="153286"/>
            </a:xfrm>
            <a:custGeom>
              <a:avLst/>
              <a:gdLst>
                <a:gd name="txL" fmla="*/ 0 w 51"/>
                <a:gd name="txT" fmla="*/ 0 h 24"/>
                <a:gd name="txR" fmla="*/ 51 w 51"/>
                <a:gd name="txB" fmla="*/ 24 h 24"/>
              </a:gdLst>
              <a:ahLst/>
              <a:cxnLst>
                <a:cxn ang="0">
                  <a:pos x="2147483647" y="530305722"/>
                </a:cxn>
                <a:cxn ang="0">
                  <a:pos x="2147483647" y="734271841"/>
                </a:cxn>
                <a:cxn ang="0">
                  <a:pos x="2147483647" y="734271841"/>
                </a:cxn>
                <a:cxn ang="0">
                  <a:pos x="2147483647" y="815851901"/>
                </a:cxn>
                <a:cxn ang="0">
                  <a:pos x="2108649354" y="652685393"/>
                </a:cxn>
                <a:cxn ang="0">
                  <a:pos x="369012140" y="122379721"/>
                </a:cxn>
                <a:cxn ang="0">
                  <a:pos x="210861997" y="203966169"/>
                </a:cxn>
                <a:cxn ang="0">
                  <a:pos x="369012140" y="0"/>
                </a:cxn>
                <a:cxn ang="0">
                  <a:pos x="2147483647" y="530305722"/>
                </a:cxn>
              </a:cxnLst>
              <a:rect l="txL" t="txT" r="txR" b="txB"/>
              <a:pathLst>
                <a:path w="51" h="24">
                  <a:moveTo>
                    <a:pt x="51" y="13"/>
                  </a:moveTo>
                  <a:cubicBezTo>
                    <a:pt x="50" y="13"/>
                    <a:pt x="49" y="18"/>
                    <a:pt x="48" y="18"/>
                  </a:cubicBezTo>
                  <a:cubicBezTo>
                    <a:pt x="48" y="18"/>
                    <a:pt x="47" y="18"/>
                    <a:pt x="47" y="18"/>
                  </a:cubicBezTo>
                  <a:cubicBezTo>
                    <a:pt x="47" y="19"/>
                    <a:pt x="46" y="19"/>
                    <a:pt x="47" y="20"/>
                  </a:cubicBezTo>
                  <a:cubicBezTo>
                    <a:pt x="41" y="24"/>
                    <a:pt x="40" y="18"/>
                    <a:pt x="40" y="16"/>
                  </a:cubicBezTo>
                  <a:cubicBezTo>
                    <a:pt x="41" y="11"/>
                    <a:pt x="11" y="5"/>
                    <a:pt x="7" y="3"/>
                  </a:cubicBezTo>
                  <a:cubicBezTo>
                    <a:pt x="7" y="3"/>
                    <a:pt x="5" y="4"/>
                    <a:pt x="4" y="5"/>
                  </a:cubicBezTo>
                  <a:cubicBezTo>
                    <a:pt x="0" y="2"/>
                    <a:pt x="4" y="0"/>
                    <a:pt x="7" y="0"/>
                  </a:cubicBezTo>
                  <a:cubicBezTo>
                    <a:pt x="22" y="0"/>
                    <a:pt x="51" y="13"/>
                    <a:pt x="51" y="13"/>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12" name="Freeform 402"/>
            <p:cNvSpPr/>
            <p:nvPr/>
          </p:nvSpPr>
          <p:spPr>
            <a:xfrm flipH="1">
              <a:off x="7493212" y="1684817"/>
              <a:ext cx="1021385" cy="344221"/>
            </a:xfrm>
            <a:custGeom>
              <a:avLst/>
              <a:gdLst>
                <a:gd name="txL" fmla="*/ 0 w 140"/>
                <a:gd name="txT" fmla="*/ 0 h 54"/>
                <a:gd name="txR" fmla="*/ 140 w 140"/>
                <a:gd name="txB" fmla="*/ 54 h 54"/>
              </a:gdLst>
              <a:ahLst/>
              <a:cxnLst>
                <a:cxn ang="0">
                  <a:pos x="2147483647" y="0"/>
                </a:cxn>
                <a:cxn ang="0">
                  <a:pos x="2147483647" y="406340126"/>
                </a:cxn>
                <a:cxn ang="0">
                  <a:pos x="2147483647" y="121898871"/>
                </a:cxn>
                <a:cxn ang="0">
                  <a:pos x="2147483647" y="446971041"/>
                </a:cxn>
                <a:cxn ang="0">
                  <a:pos x="2147483647" y="40630828"/>
                </a:cxn>
                <a:cxn ang="0">
                  <a:pos x="2147483647" y="487608231"/>
                </a:cxn>
                <a:cxn ang="0">
                  <a:pos x="2147483647" y="325072121"/>
                </a:cxn>
                <a:cxn ang="0">
                  <a:pos x="1490324547" y="1462818120"/>
                </a:cxn>
                <a:cxn ang="0">
                  <a:pos x="0" y="1503448936"/>
                </a:cxn>
                <a:cxn ang="0">
                  <a:pos x="266129155" y="1950420176"/>
                </a:cxn>
                <a:cxn ang="0">
                  <a:pos x="1809682314" y="1909789361"/>
                </a:cxn>
                <a:cxn ang="0">
                  <a:pos x="2147483647" y="812673878"/>
                </a:cxn>
                <a:cxn ang="0">
                  <a:pos x="2147483647" y="0"/>
                </a:cxn>
              </a:cxnLst>
              <a:rect l="txL" t="txT" r="txR" b="txB"/>
              <a:pathLst>
                <a:path w="140" h="54">
                  <a:moveTo>
                    <a:pt x="119" y="0"/>
                  </a:moveTo>
                  <a:cubicBezTo>
                    <a:pt x="118" y="5"/>
                    <a:pt x="118" y="4"/>
                    <a:pt x="116" y="10"/>
                  </a:cubicBezTo>
                  <a:cubicBezTo>
                    <a:pt x="113" y="17"/>
                    <a:pt x="103" y="7"/>
                    <a:pt x="101" y="3"/>
                  </a:cubicBezTo>
                  <a:cubicBezTo>
                    <a:pt x="100" y="4"/>
                    <a:pt x="99" y="10"/>
                    <a:pt x="97" y="11"/>
                  </a:cubicBezTo>
                  <a:cubicBezTo>
                    <a:pt x="96" y="10"/>
                    <a:pt x="80" y="1"/>
                    <a:pt x="79" y="1"/>
                  </a:cubicBezTo>
                  <a:cubicBezTo>
                    <a:pt x="79" y="11"/>
                    <a:pt x="65" y="16"/>
                    <a:pt x="62" y="12"/>
                  </a:cubicBezTo>
                  <a:cubicBezTo>
                    <a:pt x="58" y="8"/>
                    <a:pt x="56" y="11"/>
                    <a:pt x="54" y="8"/>
                  </a:cubicBezTo>
                  <a:cubicBezTo>
                    <a:pt x="55" y="20"/>
                    <a:pt x="38" y="34"/>
                    <a:pt x="28" y="36"/>
                  </a:cubicBezTo>
                  <a:cubicBezTo>
                    <a:pt x="24" y="37"/>
                    <a:pt x="9" y="39"/>
                    <a:pt x="0" y="37"/>
                  </a:cubicBezTo>
                  <a:cubicBezTo>
                    <a:pt x="4" y="42"/>
                    <a:pt x="0" y="42"/>
                    <a:pt x="5" y="48"/>
                  </a:cubicBezTo>
                  <a:cubicBezTo>
                    <a:pt x="9" y="46"/>
                    <a:pt x="20" y="54"/>
                    <a:pt x="34" y="47"/>
                  </a:cubicBezTo>
                  <a:cubicBezTo>
                    <a:pt x="55" y="38"/>
                    <a:pt x="74" y="19"/>
                    <a:pt x="93" y="20"/>
                  </a:cubicBezTo>
                  <a:cubicBezTo>
                    <a:pt x="104" y="21"/>
                    <a:pt x="140" y="17"/>
                    <a:pt x="119" y="0"/>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13" name="Freeform 403"/>
            <p:cNvSpPr/>
            <p:nvPr/>
          </p:nvSpPr>
          <p:spPr>
            <a:xfrm flipH="1">
              <a:off x="7428411" y="1647168"/>
              <a:ext cx="1150986" cy="494818"/>
            </a:xfrm>
            <a:custGeom>
              <a:avLst/>
              <a:gdLst>
                <a:gd name="txL" fmla="*/ 0 w 158"/>
                <a:gd name="txT" fmla="*/ 0 h 78"/>
                <a:gd name="txR" fmla="*/ 158 w 158"/>
                <a:gd name="txB" fmla="*/ 78 h 78"/>
              </a:gdLst>
              <a:ahLst/>
              <a:cxnLst>
                <a:cxn ang="0">
                  <a:pos x="2147483647" y="1448788871"/>
                </a:cxn>
                <a:cxn ang="0">
                  <a:pos x="2147483647" y="1247562963"/>
                </a:cxn>
                <a:cxn ang="0">
                  <a:pos x="2147483647" y="965859379"/>
                </a:cxn>
                <a:cxn ang="0">
                  <a:pos x="2147483647" y="684149254"/>
                </a:cxn>
                <a:cxn ang="0">
                  <a:pos x="2147483647" y="442684508"/>
                </a:cxn>
                <a:cxn ang="0">
                  <a:pos x="2147483647" y="241464845"/>
                </a:cxn>
                <a:cxn ang="0">
                  <a:pos x="2147483647" y="563413709"/>
                </a:cxn>
                <a:cxn ang="0">
                  <a:pos x="2147483647" y="603658891"/>
                </a:cxn>
                <a:cxn ang="0">
                  <a:pos x="2147483647" y="402439227"/>
                </a:cxn>
                <a:cxn ang="0">
                  <a:pos x="2147483647" y="482929690"/>
                </a:cxn>
                <a:cxn ang="0">
                  <a:pos x="2147483647" y="563413709"/>
                </a:cxn>
                <a:cxn ang="0">
                  <a:pos x="2147483647" y="321955208"/>
                </a:cxn>
                <a:cxn ang="0">
                  <a:pos x="2147483647" y="241464845"/>
                </a:cxn>
                <a:cxn ang="0">
                  <a:pos x="2147483647" y="321955208"/>
                </a:cxn>
                <a:cxn ang="0">
                  <a:pos x="2147483647" y="523174871"/>
                </a:cxn>
                <a:cxn ang="0">
                  <a:pos x="2147483647" y="402439227"/>
                </a:cxn>
                <a:cxn ang="0">
                  <a:pos x="2147483647" y="523174871"/>
                </a:cxn>
                <a:cxn ang="0">
                  <a:pos x="2147483647" y="603658891"/>
                </a:cxn>
                <a:cxn ang="0">
                  <a:pos x="2147483647" y="684149254"/>
                </a:cxn>
                <a:cxn ang="0">
                  <a:pos x="2147483647" y="563413709"/>
                </a:cxn>
                <a:cxn ang="0">
                  <a:pos x="2147483647" y="845123835"/>
                </a:cxn>
                <a:cxn ang="0">
                  <a:pos x="2147483647" y="1006098217"/>
                </a:cxn>
                <a:cxn ang="0">
                  <a:pos x="2147483647" y="1126833762"/>
                </a:cxn>
                <a:cxn ang="0">
                  <a:pos x="2147483647" y="1287808144"/>
                </a:cxn>
                <a:cxn ang="0">
                  <a:pos x="2016549458" y="1609763253"/>
                </a:cxn>
                <a:cxn ang="0">
                  <a:pos x="1857348760" y="1851228395"/>
                </a:cxn>
                <a:cxn ang="0">
                  <a:pos x="1857348760" y="2012202778"/>
                </a:cxn>
                <a:cxn ang="0">
                  <a:pos x="1008278371" y="1810983214"/>
                </a:cxn>
                <a:cxn ang="0">
                  <a:pos x="849077901" y="1971957596"/>
                </a:cxn>
                <a:cxn ang="0">
                  <a:pos x="689870374" y="1810983214"/>
                </a:cxn>
                <a:cxn ang="0">
                  <a:pos x="477600955" y="1730492851"/>
                </a:cxn>
                <a:cxn ang="0">
                  <a:pos x="371469775" y="1851228395"/>
                </a:cxn>
                <a:cxn ang="0">
                  <a:pos x="159200299" y="2147483647"/>
                </a:cxn>
                <a:cxn ang="0">
                  <a:pos x="371469775" y="2147483647"/>
                </a:cxn>
                <a:cxn ang="0">
                  <a:pos x="636808483" y="2147483647"/>
                </a:cxn>
                <a:cxn ang="0">
                  <a:pos x="2147483647" y="2147483647"/>
                </a:cxn>
                <a:cxn ang="0">
                  <a:pos x="2147483647" y="2147483647"/>
                </a:cxn>
                <a:cxn ang="0">
                  <a:pos x="2147483647" y="1609763253"/>
                </a:cxn>
                <a:cxn ang="0">
                  <a:pos x="2147483647" y="1448788871"/>
                </a:cxn>
              </a:cxnLst>
              <a:rect l="txL" t="txT" r="txR" b="txB"/>
              <a:pathLst>
                <a:path w="158" h="78">
                  <a:moveTo>
                    <a:pt x="150" y="36"/>
                  </a:moveTo>
                  <a:cubicBezTo>
                    <a:pt x="151" y="34"/>
                    <a:pt x="149" y="32"/>
                    <a:pt x="152" y="31"/>
                  </a:cubicBezTo>
                  <a:cubicBezTo>
                    <a:pt x="149" y="26"/>
                    <a:pt x="158" y="26"/>
                    <a:pt x="155" y="24"/>
                  </a:cubicBezTo>
                  <a:cubicBezTo>
                    <a:pt x="150" y="20"/>
                    <a:pt x="154" y="16"/>
                    <a:pt x="149" y="17"/>
                  </a:cubicBezTo>
                  <a:cubicBezTo>
                    <a:pt x="146" y="18"/>
                    <a:pt x="147" y="5"/>
                    <a:pt x="137" y="11"/>
                  </a:cubicBezTo>
                  <a:cubicBezTo>
                    <a:pt x="135" y="8"/>
                    <a:pt x="137" y="1"/>
                    <a:pt x="128" y="6"/>
                  </a:cubicBezTo>
                  <a:cubicBezTo>
                    <a:pt x="126" y="7"/>
                    <a:pt x="132" y="10"/>
                    <a:pt x="125" y="14"/>
                  </a:cubicBezTo>
                  <a:cubicBezTo>
                    <a:pt x="124" y="11"/>
                    <a:pt x="119" y="12"/>
                    <a:pt x="119" y="15"/>
                  </a:cubicBezTo>
                  <a:cubicBezTo>
                    <a:pt x="116" y="13"/>
                    <a:pt x="119" y="10"/>
                    <a:pt x="115" y="10"/>
                  </a:cubicBezTo>
                  <a:cubicBezTo>
                    <a:pt x="113" y="6"/>
                    <a:pt x="107" y="10"/>
                    <a:pt x="111" y="12"/>
                  </a:cubicBezTo>
                  <a:cubicBezTo>
                    <a:pt x="113" y="13"/>
                    <a:pt x="111" y="16"/>
                    <a:pt x="108" y="14"/>
                  </a:cubicBezTo>
                  <a:cubicBezTo>
                    <a:pt x="103" y="12"/>
                    <a:pt x="109" y="7"/>
                    <a:pt x="98" y="8"/>
                  </a:cubicBezTo>
                  <a:cubicBezTo>
                    <a:pt x="99" y="4"/>
                    <a:pt x="91" y="0"/>
                    <a:pt x="92" y="6"/>
                  </a:cubicBezTo>
                  <a:cubicBezTo>
                    <a:pt x="89" y="5"/>
                    <a:pt x="87" y="7"/>
                    <a:pt x="88" y="8"/>
                  </a:cubicBezTo>
                  <a:cubicBezTo>
                    <a:pt x="90" y="13"/>
                    <a:pt x="85" y="8"/>
                    <a:pt x="83" y="13"/>
                  </a:cubicBezTo>
                  <a:cubicBezTo>
                    <a:pt x="80" y="14"/>
                    <a:pt x="79" y="7"/>
                    <a:pt x="77" y="10"/>
                  </a:cubicBezTo>
                  <a:cubicBezTo>
                    <a:pt x="76" y="12"/>
                    <a:pt x="73" y="9"/>
                    <a:pt x="71" y="13"/>
                  </a:cubicBezTo>
                  <a:cubicBezTo>
                    <a:pt x="71" y="14"/>
                    <a:pt x="68" y="13"/>
                    <a:pt x="71" y="15"/>
                  </a:cubicBezTo>
                  <a:cubicBezTo>
                    <a:pt x="69" y="18"/>
                    <a:pt x="68" y="15"/>
                    <a:pt x="66" y="17"/>
                  </a:cubicBezTo>
                  <a:cubicBezTo>
                    <a:pt x="65" y="18"/>
                    <a:pt x="63" y="15"/>
                    <a:pt x="63" y="14"/>
                  </a:cubicBezTo>
                  <a:cubicBezTo>
                    <a:pt x="59" y="16"/>
                    <a:pt x="58" y="19"/>
                    <a:pt x="60" y="21"/>
                  </a:cubicBezTo>
                  <a:cubicBezTo>
                    <a:pt x="56" y="24"/>
                    <a:pt x="53" y="21"/>
                    <a:pt x="52" y="25"/>
                  </a:cubicBezTo>
                  <a:cubicBezTo>
                    <a:pt x="52" y="26"/>
                    <a:pt x="48" y="31"/>
                    <a:pt x="46" y="28"/>
                  </a:cubicBezTo>
                  <a:cubicBezTo>
                    <a:pt x="45" y="28"/>
                    <a:pt x="41" y="27"/>
                    <a:pt x="42" y="32"/>
                  </a:cubicBezTo>
                  <a:cubicBezTo>
                    <a:pt x="38" y="35"/>
                    <a:pt x="36" y="32"/>
                    <a:pt x="38" y="40"/>
                  </a:cubicBezTo>
                  <a:cubicBezTo>
                    <a:pt x="38" y="43"/>
                    <a:pt x="31" y="45"/>
                    <a:pt x="35" y="46"/>
                  </a:cubicBezTo>
                  <a:cubicBezTo>
                    <a:pt x="37" y="47"/>
                    <a:pt x="32" y="48"/>
                    <a:pt x="35" y="50"/>
                  </a:cubicBezTo>
                  <a:cubicBezTo>
                    <a:pt x="27" y="54"/>
                    <a:pt x="28" y="40"/>
                    <a:pt x="19" y="45"/>
                  </a:cubicBezTo>
                  <a:cubicBezTo>
                    <a:pt x="16" y="44"/>
                    <a:pt x="15" y="47"/>
                    <a:pt x="16" y="49"/>
                  </a:cubicBezTo>
                  <a:cubicBezTo>
                    <a:pt x="14" y="50"/>
                    <a:pt x="13" y="50"/>
                    <a:pt x="13" y="45"/>
                  </a:cubicBezTo>
                  <a:cubicBezTo>
                    <a:pt x="13" y="43"/>
                    <a:pt x="11" y="43"/>
                    <a:pt x="9" y="43"/>
                  </a:cubicBezTo>
                  <a:cubicBezTo>
                    <a:pt x="8" y="44"/>
                    <a:pt x="10" y="46"/>
                    <a:pt x="7" y="46"/>
                  </a:cubicBezTo>
                  <a:cubicBezTo>
                    <a:pt x="4" y="46"/>
                    <a:pt x="8" y="51"/>
                    <a:pt x="3" y="54"/>
                  </a:cubicBezTo>
                  <a:cubicBezTo>
                    <a:pt x="0" y="55"/>
                    <a:pt x="4" y="62"/>
                    <a:pt x="7" y="60"/>
                  </a:cubicBezTo>
                  <a:cubicBezTo>
                    <a:pt x="5" y="65"/>
                    <a:pt x="12" y="63"/>
                    <a:pt x="12" y="68"/>
                  </a:cubicBezTo>
                  <a:cubicBezTo>
                    <a:pt x="54" y="78"/>
                    <a:pt x="82" y="42"/>
                    <a:pt x="108" y="54"/>
                  </a:cubicBezTo>
                  <a:cubicBezTo>
                    <a:pt x="137" y="66"/>
                    <a:pt x="148" y="72"/>
                    <a:pt x="155" y="60"/>
                  </a:cubicBezTo>
                  <a:cubicBezTo>
                    <a:pt x="155" y="55"/>
                    <a:pt x="156" y="48"/>
                    <a:pt x="155" y="40"/>
                  </a:cubicBezTo>
                  <a:cubicBezTo>
                    <a:pt x="154" y="37"/>
                    <a:pt x="154" y="35"/>
                    <a:pt x="150" y="36"/>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14" name="Freeform 404"/>
            <p:cNvSpPr/>
            <p:nvPr/>
          </p:nvSpPr>
          <p:spPr>
            <a:xfrm flipH="1">
              <a:off x="7443840" y="1647168"/>
              <a:ext cx="1135557" cy="494818"/>
            </a:xfrm>
            <a:custGeom>
              <a:avLst/>
              <a:gdLst>
                <a:gd name="txL" fmla="*/ 0 w 156"/>
                <a:gd name="txT" fmla="*/ 0 h 78"/>
                <a:gd name="txR" fmla="*/ 156 w 156"/>
                <a:gd name="txB" fmla="*/ 78 h 78"/>
              </a:gdLst>
              <a:ahLst/>
              <a:cxnLst>
                <a:cxn ang="0">
                  <a:pos x="2147483647" y="1489027708"/>
                </a:cxn>
                <a:cxn ang="0">
                  <a:pos x="2147483647" y="1247562963"/>
                </a:cxn>
                <a:cxn ang="0">
                  <a:pos x="2147483647" y="965859379"/>
                </a:cxn>
                <a:cxn ang="0">
                  <a:pos x="2147483647" y="684149254"/>
                </a:cxn>
                <a:cxn ang="0">
                  <a:pos x="2147483647" y="482929690"/>
                </a:cxn>
                <a:cxn ang="0">
                  <a:pos x="2147483647" y="241464845"/>
                </a:cxn>
                <a:cxn ang="0">
                  <a:pos x="2147483647" y="563413709"/>
                </a:cxn>
                <a:cxn ang="0">
                  <a:pos x="2147483647" y="603658891"/>
                </a:cxn>
                <a:cxn ang="0">
                  <a:pos x="2147483647" y="442684508"/>
                </a:cxn>
                <a:cxn ang="0">
                  <a:pos x="2147483647" y="442684508"/>
                </a:cxn>
                <a:cxn ang="0">
                  <a:pos x="2147483647" y="603658891"/>
                </a:cxn>
                <a:cxn ang="0">
                  <a:pos x="2147483647" y="321955208"/>
                </a:cxn>
                <a:cxn ang="0">
                  <a:pos x="2147483647" y="281710026"/>
                </a:cxn>
                <a:cxn ang="0">
                  <a:pos x="2147483647" y="321955208"/>
                </a:cxn>
                <a:cxn ang="0">
                  <a:pos x="2147483647" y="523174871"/>
                </a:cxn>
                <a:cxn ang="0">
                  <a:pos x="2147483647" y="442684508"/>
                </a:cxn>
                <a:cxn ang="0">
                  <a:pos x="2147483647" y="523174871"/>
                </a:cxn>
                <a:cxn ang="0">
                  <a:pos x="2147483647" y="603658891"/>
                </a:cxn>
                <a:cxn ang="0">
                  <a:pos x="2147483647" y="724394435"/>
                </a:cxn>
                <a:cxn ang="0">
                  <a:pos x="2147483647" y="603658891"/>
                </a:cxn>
                <a:cxn ang="0">
                  <a:pos x="2147483647" y="885369016"/>
                </a:cxn>
                <a:cxn ang="0">
                  <a:pos x="2147483647" y="1006098217"/>
                </a:cxn>
                <a:cxn ang="0">
                  <a:pos x="2147483647" y="1126833762"/>
                </a:cxn>
                <a:cxn ang="0">
                  <a:pos x="2147483647" y="1328053326"/>
                </a:cxn>
                <a:cxn ang="0">
                  <a:pos x="2013502826" y="1609763253"/>
                </a:cxn>
                <a:cxn ang="0">
                  <a:pos x="1854539011" y="1851228395"/>
                </a:cxn>
                <a:cxn ang="0">
                  <a:pos x="1854539011" y="2012202778"/>
                </a:cxn>
                <a:cxn ang="0">
                  <a:pos x="1059736773" y="1851228395"/>
                </a:cxn>
                <a:cxn ang="0">
                  <a:pos x="847787826" y="1971957596"/>
                </a:cxn>
                <a:cxn ang="0">
                  <a:pos x="688831746" y="1851228395"/>
                </a:cxn>
                <a:cxn ang="0">
                  <a:pos x="529868386" y="1730492851"/>
                </a:cxn>
                <a:cxn ang="0">
                  <a:pos x="423897553" y="1891473577"/>
                </a:cxn>
                <a:cxn ang="0">
                  <a:pos x="158963416" y="2147483647"/>
                </a:cxn>
                <a:cxn ang="0">
                  <a:pos x="423897553" y="2147483647"/>
                </a:cxn>
                <a:cxn ang="0">
                  <a:pos x="635846386" y="2147483647"/>
                </a:cxn>
                <a:cxn ang="0">
                  <a:pos x="2147483647" y="2147483647"/>
                </a:cxn>
                <a:cxn ang="0">
                  <a:pos x="2147483647" y="2147483647"/>
                </a:cxn>
                <a:cxn ang="0">
                  <a:pos x="2147483647" y="1569518072"/>
                </a:cxn>
                <a:cxn ang="0">
                  <a:pos x="2147483647" y="1489027708"/>
                </a:cxn>
              </a:cxnLst>
              <a:rect l="txL" t="txT" r="txR" b="txB"/>
              <a:pathLst>
                <a:path w="156" h="78">
                  <a:moveTo>
                    <a:pt x="149" y="37"/>
                  </a:moveTo>
                  <a:cubicBezTo>
                    <a:pt x="150" y="34"/>
                    <a:pt x="149" y="31"/>
                    <a:pt x="152" y="31"/>
                  </a:cubicBezTo>
                  <a:cubicBezTo>
                    <a:pt x="147" y="26"/>
                    <a:pt x="156" y="26"/>
                    <a:pt x="154" y="24"/>
                  </a:cubicBezTo>
                  <a:cubicBezTo>
                    <a:pt x="149" y="20"/>
                    <a:pt x="154" y="16"/>
                    <a:pt x="149" y="17"/>
                  </a:cubicBezTo>
                  <a:cubicBezTo>
                    <a:pt x="146" y="18"/>
                    <a:pt x="146" y="7"/>
                    <a:pt x="136" y="12"/>
                  </a:cubicBezTo>
                  <a:cubicBezTo>
                    <a:pt x="134" y="9"/>
                    <a:pt x="137" y="1"/>
                    <a:pt x="129" y="6"/>
                  </a:cubicBezTo>
                  <a:cubicBezTo>
                    <a:pt x="126" y="8"/>
                    <a:pt x="133" y="12"/>
                    <a:pt x="125" y="14"/>
                  </a:cubicBezTo>
                  <a:cubicBezTo>
                    <a:pt x="124" y="11"/>
                    <a:pt x="119" y="13"/>
                    <a:pt x="119" y="15"/>
                  </a:cubicBezTo>
                  <a:cubicBezTo>
                    <a:pt x="116" y="14"/>
                    <a:pt x="118" y="10"/>
                    <a:pt x="114" y="11"/>
                  </a:cubicBezTo>
                  <a:cubicBezTo>
                    <a:pt x="113" y="6"/>
                    <a:pt x="108" y="10"/>
                    <a:pt x="112" y="11"/>
                  </a:cubicBezTo>
                  <a:cubicBezTo>
                    <a:pt x="115" y="13"/>
                    <a:pt x="111" y="16"/>
                    <a:pt x="108" y="15"/>
                  </a:cubicBezTo>
                  <a:cubicBezTo>
                    <a:pt x="103" y="13"/>
                    <a:pt x="108" y="7"/>
                    <a:pt x="97" y="8"/>
                  </a:cubicBezTo>
                  <a:cubicBezTo>
                    <a:pt x="98" y="4"/>
                    <a:pt x="91" y="0"/>
                    <a:pt x="92" y="7"/>
                  </a:cubicBezTo>
                  <a:cubicBezTo>
                    <a:pt x="89" y="5"/>
                    <a:pt x="88" y="7"/>
                    <a:pt x="88" y="8"/>
                  </a:cubicBezTo>
                  <a:cubicBezTo>
                    <a:pt x="91" y="13"/>
                    <a:pt x="85" y="9"/>
                    <a:pt x="83" y="13"/>
                  </a:cubicBezTo>
                  <a:cubicBezTo>
                    <a:pt x="81" y="14"/>
                    <a:pt x="79" y="7"/>
                    <a:pt x="77" y="11"/>
                  </a:cubicBezTo>
                  <a:cubicBezTo>
                    <a:pt x="76" y="13"/>
                    <a:pt x="73" y="9"/>
                    <a:pt x="71" y="13"/>
                  </a:cubicBezTo>
                  <a:cubicBezTo>
                    <a:pt x="72" y="14"/>
                    <a:pt x="68" y="13"/>
                    <a:pt x="71" y="15"/>
                  </a:cubicBezTo>
                  <a:cubicBezTo>
                    <a:pt x="69" y="18"/>
                    <a:pt x="68" y="15"/>
                    <a:pt x="66" y="18"/>
                  </a:cubicBezTo>
                  <a:cubicBezTo>
                    <a:pt x="65" y="19"/>
                    <a:pt x="63" y="15"/>
                    <a:pt x="63" y="15"/>
                  </a:cubicBezTo>
                  <a:cubicBezTo>
                    <a:pt x="59" y="16"/>
                    <a:pt x="58" y="19"/>
                    <a:pt x="60" y="22"/>
                  </a:cubicBezTo>
                  <a:cubicBezTo>
                    <a:pt x="56" y="24"/>
                    <a:pt x="53" y="21"/>
                    <a:pt x="53" y="25"/>
                  </a:cubicBezTo>
                  <a:cubicBezTo>
                    <a:pt x="52" y="26"/>
                    <a:pt x="48" y="31"/>
                    <a:pt x="46" y="28"/>
                  </a:cubicBezTo>
                  <a:cubicBezTo>
                    <a:pt x="45" y="28"/>
                    <a:pt x="41" y="28"/>
                    <a:pt x="42" y="33"/>
                  </a:cubicBezTo>
                  <a:cubicBezTo>
                    <a:pt x="39" y="36"/>
                    <a:pt x="37" y="32"/>
                    <a:pt x="38" y="40"/>
                  </a:cubicBezTo>
                  <a:cubicBezTo>
                    <a:pt x="39" y="43"/>
                    <a:pt x="32" y="45"/>
                    <a:pt x="35" y="46"/>
                  </a:cubicBezTo>
                  <a:cubicBezTo>
                    <a:pt x="38" y="47"/>
                    <a:pt x="32" y="48"/>
                    <a:pt x="35" y="50"/>
                  </a:cubicBezTo>
                  <a:cubicBezTo>
                    <a:pt x="27" y="56"/>
                    <a:pt x="28" y="41"/>
                    <a:pt x="20" y="46"/>
                  </a:cubicBezTo>
                  <a:cubicBezTo>
                    <a:pt x="16" y="45"/>
                    <a:pt x="15" y="47"/>
                    <a:pt x="16" y="49"/>
                  </a:cubicBezTo>
                  <a:cubicBezTo>
                    <a:pt x="14" y="51"/>
                    <a:pt x="13" y="51"/>
                    <a:pt x="13" y="46"/>
                  </a:cubicBezTo>
                  <a:cubicBezTo>
                    <a:pt x="13" y="44"/>
                    <a:pt x="12" y="44"/>
                    <a:pt x="10" y="43"/>
                  </a:cubicBezTo>
                  <a:cubicBezTo>
                    <a:pt x="9" y="45"/>
                    <a:pt x="11" y="47"/>
                    <a:pt x="8" y="47"/>
                  </a:cubicBezTo>
                  <a:cubicBezTo>
                    <a:pt x="5" y="47"/>
                    <a:pt x="8" y="51"/>
                    <a:pt x="3" y="54"/>
                  </a:cubicBezTo>
                  <a:cubicBezTo>
                    <a:pt x="0" y="55"/>
                    <a:pt x="4" y="62"/>
                    <a:pt x="8" y="59"/>
                  </a:cubicBezTo>
                  <a:cubicBezTo>
                    <a:pt x="5" y="64"/>
                    <a:pt x="12" y="63"/>
                    <a:pt x="12" y="68"/>
                  </a:cubicBezTo>
                  <a:cubicBezTo>
                    <a:pt x="54" y="78"/>
                    <a:pt x="82" y="42"/>
                    <a:pt x="108" y="54"/>
                  </a:cubicBezTo>
                  <a:cubicBezTo>
                    <a:pt x="137" y="66"/>
                    <a:pt x="148" y="72"/>
                    <a:pt x="155" y="60"/>
                  </a:cubicBezTo>
                  <a:cubicBezTo>
                    <a:pt x="155" y="55"/>
                    <a:pt x="156" y="48"/>
                    <a:pt x="154" y="39"/>
                  </a:cubicBezTo>
                  <a:cubicBezTo>
                    <a:pt x="154" y="37"/>
                    <a:pt x="153" y="36"/>
                    <a:pt x="149" y="3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15" name="Freeform 405"/>
            <p:cNvSpPr/>
            <p:nvPr/>
          </p:nvSpPr>
          <p:spPr>
            <a:xfrm flipH="1">
              <a:off x="7878931" y="1899956"/>
              <a:ext cx="678866" cy="190935"/>
            </a:xfrm>
            <a:custGeom>
              <a:avLst/>
              <a:gdLst>
                <a:gd name="txL" fmla="*/ 0 w 93"/>
                <a:gd name="txT" fmla="*/ 0 h 30"/>
                <a:gd name="txR" fmla="*/ 93 w 93"/>
                <a:gd name="txB" fmla="*/ 30 h 30"/>
              </a:gdLst>
              <a:ahLst/>
              <a:cxnLst>
                <a:cxn ang="0">
                  <a:pos x="2078103952" y="1093688529"/>
                </a:cxn>
                <a:cxn ang="0">
                  <a:pos x="905840763" y="1174702229"/>
                </a:cxn>
                <a:cxn ang="0">
                  <a:pos x="319709397" y="891151097"/>
                </a:cxn>
                <a:cxn ang="0">
                  <a:pos x="319709397" y="769633530"/>
                </a:cxn>
                <a:cxn ang="0">
                  <a:pos x="0" y="607606130"/>
                </a:cxn>
                <a:cxn ang="0">
                  <a:pos x="532844167" y="607606130"/>
                </a:cxn>
                <a:cxn ang="0">
                  <a:pos x="1385397616" y="607606130"/>
                </a:cxn>
                <a:cxn ang="0">
                  <a:pos x="2147483647" y="688619830"/>
                </a:cxn>
                <a:cxn ang="0">
                  <a:pos x="2147483647" y="486082398"/>
                </a:cxn>
                <a:cxn ang="0">
                  <a:pos x="2078103952" y="1093688529"/>
                </a:cxn>
              </a:cxnLst>
              <a:rect l="txL" t="txT" r="txR" b="txB"/>
              <a:pathLst>
                <a:path w="93" h="30">
                  <a:moveTo>
                    <a:pt x="39" y="27"/>
                  </a:moveTo>
                  <a:cubicBezTo>
                    <a:pt x="30" y="28"/>
                    <a:pt x="25" y="28"/>
                    <a:pt x="17" y="29"/>
                  </a:cubicBezTo>
                  <a:cubicBezTo>
                    <a:pt x="9" y="30"/>
                    <a:pt x="12" y="24"/>
                    <a:pt x="6" y="22"/>
                  </a:cubicBezTo>
                  <a:cubicBezTo>
                    <a:pt x="4" y="21"/>
                    <a:pt x="5" y="21"/>
                    <a:pt x="6" y="19"/>
                  </a:cubicBezTo>
                  <a:cubicBezTo>
                    <a:pt x="4" y="20"/>
                    <a:pt x="1" y="20"/>
                    <a:pt x="0" y="15"/>
                  </a:cubicBezTo>
                  <a:cubicBezTo>
                    <a:pt x="4" y="13"/>
                    <a:pt x="4" y="17"/>
                    <a:pt x="10" y="15"/>
                  </a:cubicBezTo>
                  <a:cubicBezTo>
                    <a:pt x="17" y="12"/>
                    <a:pt x="17" y="17"/>
                    <a:pt x="26" y="15"/>
                  </a:cubicBezTo>
                  <a:cubicBezTo>
                    <a:pt x="38" y="12"/>
                    <a:pt x="34" y="22"/>
                    <a:pt x="47" y="17"/>
                  </a:cubicBezTo>
                  <a:cubicBezTo>
                    <a:pt x="58" y="13"/>
                    <a:pt x="83" y="0"/>
                    <a:pt x="89" y="12"/>
                  </a:cubicBezTo>
                  <a:cubicBezTo>
                    <a:pt x="93" y="15"/>
                    <a:pt x="41" y="27"/>
                    <a:pt x="39" y="27"/>
                  </a:cubicBezTo>
                  <a:close/>
                </a:path>
              </a:pathLst>
            </a:custGeom>
            <a:solidFill>
              <a:srgbClr val="F78F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16" name="Freeform 406"/>
            <p:cNvSpPr/>
            <p:nvPr/>
          </p:nvSpPr>
          <p:spPr>
            <a:xfrm flipH="1">
              <a:off x="7786358" y="1945673"/>
              <a:ext cx="756010" cy="368424"/>
            </a:xfrm>
            <a:custGeom>
              <a:avLst/>
              <a:gdLst>
                <a:gd name="txL" fmla="*/ 0 w 104"/>
                <a:gd name="txT" fmla="*/ 0 h 58"/>
                <a:gd name="txR" fmla="*/ 104 w 104"/>
                <a:gd name="txB" fmla="*/ 58 h 58"/>
              </a:gdLst>
              <a:ahLst/>
              <a:cxnLst>
                <a:cxn ang="0">
                  <a:pos x="2147483647" y="726297106"/>
                </a:cxn>
                <a:cxn ang="0">
                  <a:pos x="52840736" y="887692383"/>
                </a:cxn>
                <a:cxn ang="0">
                  <a:pos x="475588419" y="1049093813"/>
                </a:cxn>
                <a:cxn ang="0">
                  <a:pos x="317058984" y="1291186430"/>
                </a:cxn>
                <a:cxn ang="0">
                  <a:pos x="528429254" y="1573634169"/>
                </a:cxn>
                <a:cxn ang="0">
                  <a:pos x="634117967" y="1452587861"/>
                </a:cxn>
                <a:cxn ang="0">
                  <a:pos x="792647402" y="1573634169"/>
                </a:cxn>
                <a:cxn ang="0">
                  <a:pos x="1004017786" y="1775384766"/>
                </a:cxn>
                <a:cxn ang="0">
                  <a:pos x="1215395213" y="2017483735"/>
                </a:cxn>
                <a:cxn ang="0">
                  <a:pos x="1479606091" y="1977134966"/>
                </a:cxn>
                <a:cxn ang="0">
                  <a:pos x="1743824240" y="2098181274"/>
                </a:cxn>
                <a:cxn ang="0">
                  <a:pos x="1955194851" y="2017483735"/>
                </a:cxn>
                <a:cxn ang="0">
                  <a:pos x="2147483647" y="2138530044"/>
                </a:cxn>
                <a:cxn ang="0">
                  <a:pos x="2147483647" y="2147483647"/>
                </a:cxn>
                <a:cxn ang="0">
                  <a:pos x="2147483647" y="2138530044"/>
                </a:cxn>
                <a:cxn ang="0">
                  <a:pos x="2147483647" y="1977134966"/>
                </a:cxn>
                <a:cxn ang="0">
                  <a:pos x="2147483647" y="1815733535"/>
                </a:cxn>
                <a:cxn ang="0">
                  <a:pos x="2147483647" y="1815733535"/>
                </a:cxn>
                <a:cxn ang="0">
                  <a:pos x="2147483647" y="1735035996"/>
                </a:cxn>
                <a:cxn ang="0">
                  <a:pos x="2147483647" y="1452587861"/>
                </a:cxn>
                <a:cxn ang="0">
                  <a:pos x="2147483647" y="1331541552"/>
                </a:cxn>
                <a:cxn ang="0">
                  <a:pos x="2147483647" y="1170140122"/>
                </a:cxn>
                <a:cxn ang="0">
                  <a:pos x="2147483647" y="726297106"/>
                </a:cxn>
              </a:cxnLst>
              <a:rect l="txL" t="txT" r="txR" b="txB"/>
              <a:pathLst>
                <a:path w="104" h="58">
                  <a:moveTo>
                    <a:pt x="49" y="18"/>
                  </a:moveTo>
                  <a:cubicBezTo>
                    <a:pt x="24" y="28"/>
                    <a:pt x="15" y="12"/>
                    <a:pt x="1" y="22"/>
                  </a:cubicBezTo>
                  <a:cubicBezTo>
                    <a:pt x="8" y="20"/>
                    <a:pt x="0" y="29"/>
                    <a:pt x="9" y="26"/>
                  </a:cubicBezTo>
                  <a:cubicBezTo>
                    <a:pt x="10" y="29"/>
                    <a:pt x="9" y="32"/>
                    <a:pt x="6" y="32"/>
                  </a:cubicBezTo>
                  <a:cubicBezTo>
                    <a:pt x="7" y="35"/>
                    <a:pt x="6" y="39"/>
                    <a:pt x="10" y="39"/>
                  </a:cubicBezTo>
                  <a:cubicBezTo>
                    <a:pt x="10" y="39"/>
                    <a:pt x="9" y="36"/>
                    <a:pt x="12" y="36"/>
                  </a:cubicBezTo>
                  <a:cubicBezTo>
                    <a:pt x="14" y="36"/>
                    <a:pt x="10" y="40"/>
                    <a:pt x="15" y="39"/>
                  </a:cubicBezTo>
                  <a:cubicBezTo>
                    <a:pt x="14" y="45"/>
                    <a:pt x="18" y="44"/>
                    <a:pt x="19" y="44"/>
                  </a:cubicBezTo>
                  <a:cubicBezTo>
                    <a:pt x="22" y="43"/>
                    <a:pt x="17" y="50"/>
                    <a:pt x="23" y="50"/>
                  </a:cubicBezTo>
                  <a:cubicBezTo>
                    <a:pt x="25" y="54"/>
                    <a:pt x="29" y="51"/>
                    <a:pt x="28" y="49"/>
                  </a:cubicBezTo>
                  <a:cubicBezTo>
                    <a:pt x="29" y="52"/>
                    <a:pt x="32" y="54"/>
                    <a:pt x="33" y="52"/>
                  </a:cubicBezTo>
                  <a:cubicBezTo>
                    <a:pt x="33" y="50"/>
                    <a:pt x="36" y="53"/>
                    <a:pt x="37" y="50"/>
                  </a:cubicBezTo>
                  <a:cubicBezTo>
                    <a:pt x="41" y="57"/>
                    <a:pt x="41" y="51"/>
                    <a:pt x="46" y="53"/>
                  </a:cubicBezTo>
                  <a:cubicBezTo>
                    <a:pt x="46" y="56"/>
                    <a:pt x="51" y="58"/>
                    <a:pt x="53" y="54"/>
                  </a:cubicBezTo>
                  <a:cubicBezTo>
                    <a:pt x="50" y="54"/>
                    <a:pt x="52" y="52"/>
                    <a:pt x="53" y="53"/>
                  </a:cubicBezTo>
                  <a:cubicBezTo>
                    <a:pt x="55" y="53"/>
                    <a:pt x="55" y="51"/>
                    <a:pt x="54" y="49"/>
                  </a:cubicBezTo>
                  <a:cubicBezTo>
                    <a:pt x="58" y="51"/>
                    <a:pt x="57" y="46"/>
                    <a:pt x="59" y="45"/>
                  </a:cubicBezTo>
                  <a:cubicBezTo>
                    <a:pt x="67" y="54"/>
                    <a:pt x="66" y="40"/>
                    <a:pt x="72" y="45"/>
                  </a:cubicBezTo>
                  <a:cubicBezTo>
                    <a:pt x="73" y="46"/>
                    <a:pt x="77" y="46"/>
                    <a:pt x="77" y="43"/>
                  </a:cubicBezTo>
                  <a:cubicBezTo>
                    <a:pt x="85" y="42"/>
                    <a:pt x="78" y="37"/>
                    <a:pt x="84" y="36"/>
                  </a:cubicBezTo>
                  <a:cubicBezTo>
                    <a:pt x="87" y="36"/>
                    <a:pt x="85" y="34"/>
                    <a:pt x="88" y="33"/>
                  </a:cubicBezTo>
                  <a:cubicBezTo>
                    <a:pt x="92" y="31"/>
                    <a:pt x="100" y="32"/>
                    <a:pt x="103" y="29"/>
                  </a:cubicBezTo>
                  <a:cubicBezTo>
                    <a:pt x="104" y="12"/>
                    <a:pt x="91" y="0"/>
                    <a:pt x="49" y="18"/>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17" name="Freeform 407"/>
            <p:cNvSpPr/>
            <p:nvPr/>
          </p:nvSpPr>
          <p:spPr>
            <a:xfrm flipH="1">
              <a:off x="7610470" y="1908023"/>
              <a:ext cx="925726" cy="406074"/>
            </a:xfrm>
            <a:custGeom>
              <a:avLst/>
              <a:gdLst>
                <a:gd name="txL" fmla="*/ 0 w 127"/>
                <a:gd name="txT" fmla="*/ 0 h 64"/>
                <a:gd name="txR" fmla="*/ 127 w 127"/>
                <a:gd name="txB" fmla="*/ 64 h 64"/>
              </a:gdLst>
              <a:ahLst/>
              <a:cxnLst>
                <a:cxn ang="0">
                  <a:pos x="2147483647" y="1086958458"/>
                </a:cxn>
                <a:cxn ang="0">
                  <a:pos x="2147483647" y="684380495"/>
                </a:cxn>
                <a:cxn ang="0">
                  <a:pos x="0" y="1127216869"/>
                </a:cxn>
                <a:cxn ang="0">
                  <a:pos x="425054029" y="1288250513"/>
                </a:cxn>
                <a:cxn ang="0">
                  <a:pos x="318792373" y="1529794633"/>
                </a:cxn>
                <a:cxn ang="0">
                  <a:pos x="478192261" y="1811603907"/>
                </a:cxn>
                <a:cxn ang="0">
                  <a:pos x="584453917" y="1690828674"/>
                </a:cxn>
                <a:cxn ang="0">
                  <a:pos x="743853691" y="1771345496"/>
                </a:cxn>
                <a:cxn ang="0">
                  <a:pos x="956377232" y="2012889617"/>
                </a:cxn>
                <a:cxn ang="0">
                  <a:pos x="1222038663" y="2147483647"/>
                </a:cxn>
                <a:cxn ang="0">
                  <a:pos x="1434569265" y="2147483647"/>
                </a:cxn>
                <a:cxn ang="0">
                  <a:pos x="1700230696" y="2147483647"/>
                </a:cxn>
                <a:cxn ang="0">
                  <a:pos x="1912761754" y="2147483647"/>
                </a:cxn>
                <a:cxn ang="0">
                  <a:pos x="2147483647" y="2147483647"/>
                </a:cxn>
                <a:cxn ang="0">
                  <a:pos x="2147483647" y="2147483647"/>
                </a:cxn>
                <a:cxn ang="0">
                  <a:pos x="2147483647" y="2147483647"/>
                </a:cxn>
                <a:cxn ang="0">
                  <a:pos x="2147483647" y="2147483647"/>
                </a:cxn>
                <a:cxn ang="0">
                  <a:pos x="2147483647" y="2053148028"/>
                </a:cxn>
                <a:cxn ang="0">
                  <a:pos x="2147483647" y="2053148028"/>
                </a:cxn>
                <a:cxn ang="0">
                  <a:pos x="2147483647" y="1972631206"/>
                </a:cxn>
                <a:cxn ang="0">
                  <a:pos x="2147483647" y="1690828674"/>
                </a:cxn>
                <a:cxn ang="0">
                  <a:pos x="2147483647" y="1570053044"/>
                </a:cxn>
                <a:cxn ang="0">
                  <a:pos x="2147483647" y="1409025745"/>
                </a:cxn>
                <a:cxn ang="0">
                  <a:pos x="2147483647" y="1086958458"/>
                </a:cxn>
              </a:cxnLst>
              <a:rect l="txL" t="txT" r="txR" b="txB"/>
              <a:pathLst>
                <a:path w="127" h="64">
                  <a:moveTo>
                    <a:pt x="127" y="27"/>
                  </a:moveTo>
                  <a:cubicBezTo>
                    <a:pt x="105" y="0"/>
                    <a:pt x="81" y="4"/>
                    <a:pt x="50" y="17"/>
                  </a:cubicBezTo>
                  <a:cubicBezTo>
                    <a:pt x="25" y="28"/>
                    <a:pt x="14" y="18"/>
                    <a:pt x="0" y="28"/>
                  </a:cubicBezTo>
                  <a:cubicBezTo>
                    <a:pt x="7" y="25"/>
                    <a:pt x="0" y="35"/>
                    <a:pt x="8" y="32"/>
                  </a:cubicBezTo>
                  <a:cubicBezTo>
                    <a:pt x="9" y="35"/>
                    <a:pt x="9" y="38"/>
                    <a:pt x="6" y="38"/>
                  </a:cubicBezTo>
                  <a:cubicBezTo>
                    <a:pt x="6" y="41"/>
                    <a:pt x="5" y="44"/>
                    <a:pt x="9" y="45"/>
                  </a:cubicBezTo>
                  <a:cubicBezTo>
                    <a:pt x="9" y="44"/>
                    <a:pt x="8" y="41"/>
                    <a:pt x="11" y="42"/>
                  </a:cubicBezTo>
                  <a:cubicBezTo>
                    <a:pt x="13" y="42"/>
                    <a:pt x="9" y="45"/>
                    <a:pt x="14" y="44"/>
                  </a:cubicBezTo>
                  <a:cubicBezTo>
                    <a:pt x="14" y="51"/>
                    <a:pt x="17" y="50"/>
                    <a:pt x="18" y="50"/>
                  </a:cubicBezTo>
                  <a:cubicBezTo>
                    <a:pt x="21" y="49"/>
                    <a:pt x="16" y="55"/>
                    <a:pt x="23" y="56"/>
                  </a:cubicBezTo>
                  <a:cubicBezTo>
                    <a:pt x="24" y="60"/>
                    <a:pt x="28" y="57"/>
                    <a:pt x="27" y="54"/>
                  </a:cubicBezTo>
                  <a:cubicBezTo>
                    <a:pt x="28" y="57"/>
                    <a:pt x="31" y="60"/>
                    <a:pt x="32" y="58"/>
                  </a:cubicBezTo>
                  <a:cubicBezTo>
                    <a:pt x="32" y="56"/>
                    <a:pt x="35" y="58"/>
                    <a:pt x="36" y="55"/>
                  </a:cubicBezTo>
                  <a:cubicBezTo>
                    <a:pt x="40" y="62"/>
                    <a:pt x="40" y="56"/>
                    <a:pt x="45" y="58"/>
                  </a:cubicBezTo>
                  <a:cubicBezTo>
                    <a:pt x="45" y="61"/>
                    <a:pt x="50" y="64"/>
                    <a:pt x="52" y="60"/>
                  </a:cubicBezTo>
                  <a:cubicBezTo>
                    <a:pt x="48" y="61"/>
                    <a:pt x="50" y="57"/>
                    <a:pt x="52" y="59"/>
                  </a:cubicBezTo>
                  <a:cubicBezTo>
                    <a:pt x="54" y="60"/>
                    <a:pt x="53" y="56"/>
                    <a:pt x="52" y="55"/>
                  </a:cubicBezTo>
                  <a:cubicBezTo>
                    <a:pt x="57" y="57"/>
                    <a:pt x="56" y="52"/>
                    <a:pt x="58" y="51"/>
                  </a:cubicBezTo>
                  <a:cubicBezTo>
                    <a:pt x="66" y="60"/>
                    <a:pt x="65" y="45"/>
                    <a:pt x="70" y="51"/>
                  </a:cubicBezTo>
                  <a:cubicBezTo>
                    <a:pt x="72" y="52"/>
                    <a:pt x="76" y="51"/>
                    <a:pt x="76" y="49"/>
                  </a:cubicBezTo>
                  <a:cubicBezTo>
                    <a:pt x="83" y="48"/>
                    <a:pt x="76" y="43"/>
                    <a:pt x="82" y="42"/>
                  </a:cubicBezTo>
                  <a:cubicBezTo>
                    <a:pt x="86" y="42"/>
                    <a:pt x="84" y="40"/>
                    <a:pt x="87" y="39"/>
                  </a:cubicBezTo>
                  <a:cubicBezTo>
                    <a:pt x="91" y="37"/>
                    <a:pt x="99" y="38"/>
                    <a:pt x="102" y="35"/>
                  </a:cubicBezTo>
                  <a:cubicBezTo>
                    <a:pt x="113" y="30"/>
                    <a:pt x="114" y="25"/>
                    <a:pt x="127" y="27"/>
                  </a:cubicBezTo>
                  <a:close/>
                </a:path>
              </a:pathLst>
            </a:custGeom>
            <a:solidFill>
              <a:srgbClr val="FAA0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18" name="Freeform 408"/>
            <p:cNvSpPr/>
            <p:nvPr/>
          </p:nvSpPr>
          <p:spPr>
            <a:xfrm flipH="1">
              <a:off x="7866588" y="1945673"/>
              <a:ext cx="641837" cy="330775"/>
            </a:xfrm>
            <a:custGeom>
              <a:avLst/>
              <a:gdLst>
                <a:gd name="txL" fmla="*/ 0 w 88"/>
                <a:gd name="txT" fmla="*/ 0 h 52"/>
                <a:gd name="txR" fmla="*/ 88 w 88"/>
                <a:gd name="txB" fmla="*/ 52 h 52"/>
              </a:gdLst>
              <a:ahLst/>
              <a:cxnLst>
                <a:cxn ang="0">
                  <a:pos x="106391768" y="809260082"/>
                </a:cxn>
                <a:cxn ang="0">
                  <a:pos x="2147483647" y="526021349"/>
                </a:cxn>
                <a:cxn ang="0">
                  <a:pos x="2147483647" y="80925377"/>
                </a:cxn>
                <a:cxn ang="0">
                  <a:pos x="2147483647" y="526021349"/>
                </a:cxn>
                <a:cxn ang="0">
                  <a:pos x="2147483647" y="728334730"/>
                </a:cxn>
                <a:cxn ang="0">
                  <a:pos x="2147483647" y="930648309"/>
                </a:cxn>
                <a:cxn ang="0">
                  <a:pos x="2147483647" y="1132968051"/>
                </a:cxn>
                <a:cxn ang="0">
                  <a:pos x="2147483647" y="971110985"/>
                </a:cxn>
                <a:cxn ang="0">
                  <a:pos x="2147483647" y="1092505375"/>
                </a:cxn>
                <a:cxn ang="0">
                  <a:pos x="2147483647" y="1254356079"/>
                </a:cxn>
                <a:cxn ang="0">
                  <a:pos x="2147483647" y="1416206783"/>
                </a:cxn>
                <a:cxn ang="0">
                  <a:pos x="2147483647" y="1658982840"/>
                </a:cxn>
                <a:cxn ang="0">
                  <a:pos x="2147483647" y="1537594812"/>
                </a:cxn>
                <a:cxn ang="0">
                  <a:pos x="2147483647" y="1739908590"/>
                </a:cxn>
                <a:cxn ang="0">
                  <a:pos x="2147483647" y="1942228331"/>
                </a:cxn>
                <a:cxn ang="0">
                  <a:pos x="1861881424" y="1780377627"/>
                </a:cxn>
                <a:cxn ang="0">
                  <a:pos x="2147483647" y="1052042698"/>
                </a:cxn>
                <a:cxn ang="0">
                  <a:pos x="1276715917" y="1416206783"/>
                </a:cxn>
                <a:cxn ang="0">
                  <a:pos x="904340954" y="1578057488"/>
                </a:cxn>
                <a:cxn ang="0">
                  <a:pos x="425574365" y="1335281431"/>
                </a:cxn>
                <a:cxn ang="0">
                  <a:pos x="212783536" y="1052042698"/>
                </a:cxn>
                <a:cxn ang="0">
                  <a:pos x="0" y="930648309"/>
                </a:cxn>
                <a:cxn ang="0">
                  <a:pos x="106391768" y="809260082"/>
                </a:cxn>
              </a:cxnLst>
              <a:rect l="txL" t="txT" r="txR" b="txB"/>
              <a:pathLst>
                <a:path w="88" h="52">
                  <a:moveTo>
                    <a:pt x="2" y="20"/>
                  </a:moveTo>
                  <a:cubicBezTo>
                    <a:pt x="15" y="14"/>
                    <a:pt x="29" y="22"/>
                    <a:pt x="48" y="13"/>
                  </a:cubicBezTo>
                  <a:cubicBezTo>
                    <a:pt x="50" y="12"/>
                    <a:pt x="73" y="0"/>
                    <a:pt x="76" y="2"/>
                  </a:cubicBezTo>
                  <a:cubicBezTo>
                    <a:pt x="88" y="6"/>
                    <a:pt x="81" y="14"/>
                    <a:pt x="73" y="13"/>
                  </a:cubicBezTo>
                  <a:cubicBezTo>
                    <a:pt x="67" y="12"/>
                    <a:pt x="62" y="13"/>
                    <a:pt x="62" y="18"/>
                  </a:cubicBezTo>
                  <a:cubicBezTo>
                    <a:pt x="63" y="19"/>
                    <a:pt x="66" y="22"/>
                    <a:pt x="62" y="23"/>
                  </a:cubicBezTo>
                  <a:cubicBezTo>
                    <a:pt x="60" y="23"/>
                    <a:pt x="56" y="27"/>
                    <a:pt x="58" y="28"/>
                  </a:cubicBezTo>
                  <a:cubicBezTo>
                    <a:pt x="63" y="29"/>
                    <a:pt x="65" y="24"/>
                    <a:pt x="67" y="24"/>
                  </a:cubicBezTo>
                  <a:cubicBezTo>
                    <a:pt x="68" y="30"/>
                    <a:pt x="71" y="26"/>
                    <a:pt x="78" y="27"/>
                  </a:cubicBezTo>
                  <a:cubicBezTo>
                    <a:pt x="83" y="28"/>
                    <a:pt x="83" y="31"/>
                    <a:pt x="82" y="31"/>
                  </a:cubicBezTo>
                  <a:cubicBezTo>
                    <a:pt x="79" y="31"/>
                    <a:pt x="80" y="35"/>
                    <a:pt x="75" y="35"/>
                  </a:cubicBezTo>
                  <a:cubicBezTo>
                    <a:pt x="73" y="35"/>
                    <a:pt x="72" y="40"/>
                    <a:pt x="69" y="41"/>
                  </a:cubicBezTo>
                  <a:cubicBezTo>
                    <a:pt x="65" y="42"/>
                    <a:pt x="65" y="37"/>
                    <a:pt x="60" y="38"/>
                  </a:cubicBezTo>
                  <a:cubicBezTo>
                    <a:pt x="60" y="38"/>
                    <a:pt x="61" y="46"/>
                    <a:pt x="55" y="43"/>
                  </a:cubicBezTo>
                  <a:cubicBezTo>
                    <a:pt x="47" y="52"/>
                    <a:pt x="47" y="42"/>
                    <a:pt x="45" y="48"/>
                  </a:cubicBezTo>
                  <a:cubicBezTo>
                    <a:pt x="44" y="52"/>
                    <a:pt x="35" y="50"/>
                    <a:pt x="35" y="44"/>
                  </a:cubicBezTo>
                  <a:cubicBezTo>
                    <a:pt x="36" y="33"/>
                    <a:pt x="53" y="24"/>
                    <a:pt x="44" y="26"/>
                  </a:cubicBezTo>
                  <a:cubicBezTo>
                    <a:pt x="38" y="27"/>
                    <a:pt x="34" y="32"/>
                    <a:pt x="24" y="35"/>
                  </a:cubicBezTo>
                  <a:cubicBezTo>
                    <a:pt x="19" y="36"/>
                    <a:pt x="20" y="41"/>
                    <a:pt x="17" y="39"/>
                  </a:cubicBezTo>
                  <a:cubicBezTo>
                    <a:pt x="10" y="41"/>
                    <a:pt x="12" y="33"/>
                    <a:pt x="8" y="33"/>
                  </a:cubicBezTo>
                  <a:cubicBezTo>
                    <a:pt x="5" y="32"/>
                    <a:pt x="7" y="27"/>
                    <a:pt x="4" y="26"/>
                  </a:cubicBezTo>
                  <a:cubicBezTo>
                    <a:pt x="2" y="27"/>
                    <a:pt x="0" y="26"/>
                    <a:pt x="0" y="23"/>
                  </a:cubicBezTo>
                  <a:cubicBezTo>
                    <a:pt x="1" y="22"/>
                    <a:pt x="0" y="21"/>
                    <a:pt x="2" y="20"/>
                  </a:cubicBezTo>
                  <a:close/>
                </a:path>
              </a:pathLst>
            </a:custGeom>
            <a:solidFill>
              <a:srgbClr val="FCABB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19" name="Freeform 409"/>
            <p:cNvSpPr/>
            <p:nvPr/>
          </p:nvSpPr>
          <p:spPr>
            <a:xfrm flipH="1">
              <a:off x="7582699" y="1684817"/>
              <a:ext cx="756010" cy="336154"/>
            </a:xfrm>
            <a:custGeom>
              <a:avLst/>
              <a:gdLst>
                <a:gd name="txL" fmla="*/ 0 w 104"/>
                <a:gd name="txT" fmla="*/ 0 h 53"/>
                <a:gd name="txR" fmla="*/ 104 w 104"/>
                <a:gd name="txB" fmla="*/ 53 h 53"/>
              </a:gdLst>
              <a:ahLst/>
              <a:cxnLst>
                <a:cxn ang="0">
                  <a:pos x="2147483647" y="1568881403"/>
                </a:cxn>
                <a:cxn ang="0">
                  <a:pos x="1426765370" y="1850470947"/>
                </a:cxn>
                <a:cxn ang="0">
                  <a:pos x="634117967" y="2011380844"/>
                </a:cxn>
                <a:cxn ang="0">
                  <a:pos x="317058984" y="1568881403"/>
                </a:cxn>
                <a:cxn ang="0">
                  <a:pos x="369899706" y="1247055267"/>
                </a:cxn>
                <a:cxn ang="0">
                  <a:pos x="528429254" y="1086145370"/>
                </a:cxn>
                <a:cxn ang="0">
                  <a:pos x="686958689" y="885011171"/>
                </a:cxn>
                <a:cxn ang="0">
                  <a:pos x="1162547221" y="804556024"/>
                </a:cxn>
                <a:cxn ang="0">
                  <a:pos x="1479606091" y="724101076"/>
                </a:cxn>
                <a:cxn ang="0">
                  <a:pos x="2147483647" y="563184837"/>
                </a:cxn>
                <a:cxn ang="0">
                  <a:pos x="2147483647" y="1045921067"/>
                </a:cxn>
                <a:cxn ang="0">
                  <a:pos x="2147483647" y="522960534"/>
                </a:cxn>
                <a:cxn ang="0">
                  <a:pos x="2147483647" y="321819892"/>
                </a:cxn>
                <a:cxn ang="0">
                  <a:pos x="2147483647" y="201140592"/>
                </a:cxn>
                <a:cxn ang="0">
                  <a:pos x="2147483647" y="402274841"/>
                </a:cxn>
                <a:cxn ang="0">
                  <a:pos x="2147483647" y="563184837"/>
                </a:cxn>
                <a:cxn ang="0">
                  <a:pos x="2147483647" y="482729888"/>
                </a:cxn>
                <a:cxn ang="0">
                  <a:pos x="2147483647" y="241364944"/>
                </a:cxn>
                <a:cxn ang="0">
                  <a:pos x="2147483647" y="362050538"/>
                </a:cxn>
                <a:cxn ang="0">
                  <a:pos x="2147483647" y="724101076"/>
                </a:cxn>
                <a:cxn ang="0">
                  <a:pos x="2147483647" y="844780525"/>
                </a:cxn>
                <a:cxn ang="0">
                  <a:pos x="2147483647" y="885011171"/>
                </a:cxn>
                <a:cxn ang="0">
                  <a:pos x="2147483647" y="1005690422"/>
                </a:cxn>
                <a:cxn ang="0">
                  <a:pos x="2147483647" y="1568881403"/>
                </a:cxn>
              </a:cxnLst>
              <a:rect l="txL" t="txT" r="txR" b="txB"/>
              <a:pathLst>
                <a:path w="104" h="53">
                  <a:moveTo>
                    <a:pt x="55" y="39"/>
                  </a:moveTo>
                  <a:cubicBezTo>
                    <a:pt x="48" y="34"/>
                    <a:pt x="34" y="41"/>
                    <a:pt x="27" y="46"/>
                  </a:cubicBezTo>
                  <a:cubicBezTo>
                    <a:pt x="24" y="47"/>
                    <a:pt x="17" y="47"/>
                    <a:pt x="12" y="50"/>
                  </a:cubicBezTo>
                  <a:cubicBezTo>
                    <a:pt x="8" y="53"/>
                    <a:pt x="0" y="46"/>
                    <a:pt x="6" y="39"/>
                  </a:cubicBezTo>
                  <a:cubicBezTo>
                    <a:pt x="8" y="36"/>
                    <a:pt x="8" y="34"/>
                    <a:pt x="7" y="31"/>
                  </a:cubicBezTo>
                  <a:cubicBezTo>
                    <a:pt x="6" y="30"/>
                    <a:pt x="11" y="29"/>
                    <a:pt x="10" y="27"/>
                  </a:cubicBezTo>
                  <a:cubicBezTo>
                    <a:pt x="9" y="24"/>
                    <a:pt x="11" y="23"/>
                    <a:pt x="13" y="22"/>
                  </a:cubicBezTo>
                  <a:cubicBezTo>
                    <a:pt x="15" y="25"/>
                    <a:pt x="20" y="24"/>
                    <a:pt x="22" y="20"/>
                  </a:cubicBezTo>
                  <a:cubicBezTo>
                    <a:pt x="23" y="18"/>
                    <a:pt x="26" y="20"/>
                    <a:pt x="28" y="18"/>
                  </a:cubicBezTo>
                  <a:cubicBezTo>
                    <a:pt x="32" y="14"/>
                    <a:pt x="37" y="13"/>
                    <a:pt x="44" y="14"/>
                  </a:cubicBezTo>
                  <a:cubicBezTo>
                    <a:pt x="52" y="17"/>
                    <a:pt x="49" y="23"/>
                    <a:pt x="56" y="26"/>
                  </a:cubicBezTo>
                  <a:cubicBezTo>
                    <a:pt x="67" y="31"/>
                    <a:pt x="54" y="15"/>
                    <a:pt x="59" y="13"/>
                  </a:cubicBezTo>
                  <a:cubicBezTo>
                    <a:pt x="61" y="13"/>
                    <a:pt x="62" y="10"/>
                    <a:pt x="57" y="8"/>
                  </a:cubicBezTo>
                  <a:cubicBezTo>
                    <a:pt x="56" y="4"/>
                    <a:pt x="63" y="0"/>
                    <a:pt x="63" y="5"/>
                  </a:cubicBezTo>
                  <a:cubicBezTo>
                    <a:pt x="68" y="3"/>
                    <a:pt x="70" y="6"/>
                    <a:pt x="72" y="10"/>
                  </a:cubicBezTo>
                  <a:cubicBezTo>
                    <a:pt x="75" y="16"/>
                    <a:pt x="80" y="16"/>
                    <a:pt x="79" y="14"/>
                  </a:cubicBezTo>
                  <a:cubicBezTo>
                    <a:pt x="79" y="12"/>
                    <a:pt x="83" y="9"/>
                    <a:pt x="87" y="12"/>
                  </a:cubicBezTo>
                  <a:cubicBezTo>
                    <a:pt x="88" y="12"/>
                    <a:pt x="99" y="10"/>
                    <a:pt x="98" y="6"/>
                  </a:cubicBezTo>
                  <a:cubicBezTo>
                    <a:pt x="97" y="2"/>
                    <a:pt x="100" y="4"/>
                    <a:pt x="103" y="9"/>
                  </a:cubicBezTo>
                  <a:cubicBezTo>
                    <a:pt x="104" y="12"/>
                    <a:pt x="101" y="13"/>
                    <a:pt x="98" y="18"/>
                  </a:cubicBezTo>
                  <a:cubicBezTo>
                    <a:pt x="96" y="21"/>
                    <a:pt x="95" y="9"/>
                    <a:pt x="87" y="21"/>
                  </a:cubicBezTo>
                  <a:cubicBezTo>
                    <a:pt x="86" y="16"/>
                    <a:pt x="81" y="16"/>
                    <a:pt x="78" y="22"/>
                  </a:cubicBezTo>
                  <a:cubicBezTo>
                    <a:pt x="74" y="24"/>
                    <a:pt x="70" y="21"/>
                    <a:pt x="67" y="25"/>
                  </a:cubicBezTo>
                  <a:cubicBezTo>
                    <a:pt x="67" y="25"/>
                    <a:pt x="67" y="49"/>
                    <a:pt x="55" y="39"/>
                  </a:cubicBezTo>
                  <a:close/>
                </a:path>
              </a:pathLst>
            </a:custGeom>
            <a:solidFill>
              <a:srgbClr val="FAA0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20" name="Freeform 410"/>
            <p:cNvSpPr/>
            <p:nvPr/>
          </p:nvSpPr>
          <p:spPr>
            <a:xfrm flipH="1">
              <a:off x="7653671" y="1918780"/>
              <a:ext cx="416577" cy="223206"/>
            </a:xfrm>
            <a:custGeom>
              <a:avLst/>
              <a:gdLst>
                <a:gd name="txL" fmla="*/ 0 w 57"/>
                <a:gd name="txT" fmla="*/ 0 h 35"/>
                <a:gd name="txR" fmla="*/ 57 w 57"/>
                <a:gd name="txB" fmla="*/ 35 h 35"/>
              </a:gdLst>
              <a:ahLst/>
              <a:cxnLst>
                <a:cxn ang="0">
                  <a:pos x="2147483647" y="1179433143"/>
                </a:cxn>
                <a:cxn ang="0">
                  <a:pos x="1281895243" y="1301443867"/>
                </a:cxn>
                <a:cxn ang="0">
                  <a:pos x="1281895243" y="976086188"/>
                </a:cxn>
                <a:cxn ang="0">
                  <a:pos x="1335304785" y="732064542"/>
                </a:cxn>
                <a:cxn ang="0">
                  <a:pos x="160235992" y="610053818"/>
                </a:cxn>
                <a:cxn ang="0">
                  <a:pos x="320471984" y="366032271"/>
                </a:cxn>
                <a:cxn ang="0">
                  <a:pos x="2083075373" y="366032271"/>
                </a:cxn>
                <a:cxn ang="0">
                  <a:pos x="2147483647" y="488043094"/>
                </a:cxn>
                <a:cxn ang="0">
                  <a:pos x="2147483647" y="1179433143"/>
                </a:cxn>
              </a:cxnLst>
              <a:rect l="txL" t="txT" r="txR" b="txB"/>
              <a:pathLst>
                <a:path w="57" h="35">
                  <a:moveTo>
                    <a:pt x="41" y="29"/>
                  </a:moveTo>
                  <a:cubicBezTo>
                    <a:pt x="29" y="32"/>
                    <a:pt x="27" y="35"/>
                    <a:pt x="24" y="32"/>
                  </a:cubicBezTo>
                  <a:cubicBezTo>
                    <a:pt x="23" y="30"/>
                    <a:pt x="28" y="25"/>
                    <a:pt x="24" y="24"/>
                  </a:cubicBezTo>
                  <a:cubicBezTo>
                    <a:pt x="19" y="23"/>
                    <a:pt x="26" y="20"/>
                    <a:pt x="25" y="18"/>
                  </a:cubicBezTo>
                  <a:cubicBezTo>
                    <a:pt x="24" y="15"/>
                    <a:pt x="15" y="13"/>
                    <a:pt x="3" y="15"/>
                  </a:cubicBezTo>
                  <a:cubicBezTo>
                    <a:pt x="0" y="16"/>
                    <a:pt x="3" y="11"/>
                    <a:pt x="6" y="9"/>
                  </a:cubicBezTo>
                  <a:cubicBezTo>
                    <a:pt x="22" y="0"/>
                    <a:pt x="30" y="11"/>
                    <a:pt x="39" y="9"/>
                  </a:cubicBezTo>
                  <a:cubicBezTo>
                    <a:pt x="41" y="9"/>
                    <a:pt x="49" y="11"/>
                    <a:pt x="50" y="12"/>
                  </a:cubicBezTo>
                  <a:cubicBezTo>
                    <a:pt x="56" y="18"/>
                    <a:pt x="57" y="26"/>
                    <a:pt x="41" y="29"/>
                  </a:cubicBezTo>
                  <a:close/>
                </a:path>
              </a:pathLst>
            </a:custGeom>
            <a:solidFill>
              <a:srgbClr val="FC8D9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21" name="Freeform 411"/>
            <p:cNvSpPr/>
            <p:nvPr/>
          </p:nvSpPr>
          <p:spPr>
            <a:xfrm flipH="1">
              <a:off x="7508641" y="1819279"/>
              <a:ext cx="546178" cy="309261"/>
            </a:xfrm>
            <a:custGeom>
              <a:avLst/>
              <a:gdLst>
                <a:gd name="txL" fmla="*/ 0 w 75"/>
                <a:gd name="txT" fmla="*/ 0 h 49"/>
                <a:gd name="txR" fmla="*/ 75 w 75"/>
                <a:gd name="txB" fmla="*/ 49 h 49"/>
              </a:gdLst>
              <a:ahLst/>
              <a:cxnLst>
                <a:cxn ang="0">
                  <a:pos x="2147483647" y="1234866560"/>
                </a:cxn>
                <a:cxn ang="0">
                  <a:pos x="2147483647" y="597517509"/>
                </a:cxn>
                <a:cxn ang="0">
                  <a:pos x="2147483647" y="239008286"/>
                </a:cxn>
                <a:cxn ang="0">
                  <a:pos x="2147483647" y="358509223"/>
                </a:cxn>
                <a:cxn ang="0">
                  <a:pos x="1962221042" y="239008286"/>
                </a:cxn>
                <a:cxn ang="0">
                  <a:pos x="1590987192" y="717018447"/>
                </a:cxn>
                <a:cxn ang="0">
                  <a:pos x="901557679" y="677186905"/>
                </a:cxn>
                <a:cxn ang="0">
                  <a:pos x="159098002" y="836519582"/>
                </a:cxn>
                <a:cxn ang="0">
                  <a:pos x="848527458" y="836519582"/>
                </a:cxn>
                <a:cxn ang="0">
                  <a:pos x="636392009" y="956026831"/>
                </a:cxn>
                <a:cxn ang="0">
                  <a:pos x="159098002" y="1155197164"/>
                </a:cxn>
                <a:cxn ang="0">
                  <a:pos x="1113693356" y="1115365622"/>
                </a:cxn>
                <a:cxn ang="0">
                  <a:pos x="1590987192" y="1513706289"/>
                </a:cxn>
                <a:cxn ang="0">
                  <a:pos x="2147483647" y="1792546413"/>
                </a:cxn>
                <a:cxn ang="0">
                  <a:pos x="2147483647" y="1274698102"/>
                </a:cxn>
                <a:cxn ang="0">
                  <a:pos x="2147483647" y="1234866560"/>
                </a:cxn>
              </a:cxnLst>
              <a:rect l="txL" t="txT" r="txR" b="txB"/>
              <a:pathLst>
                <a:path w="75" h="49">
                  <a:moveTo>
                    <a:pt x="74" y="31"/>
                  </a:moveTo>
                  <a:cubicBezTo>
                    <a:pt x="74" y="29"/>
                    <a:pt x="75" y="14"/>
                    <a:pt x="70" y="15"/>
                  </a:cubicBezTo>
                  <a:cubicBezTo>
                    <a:pt x="66" y="16"/>
                    <a:pt x="72" y="4"/>
                    <a:pt x="62" y="6"/>
                  </a:cubicBezTo>
                  <a:cubicBezTo>
                    <a:pt x="61" y="2"/>
                    <a:pt x="55" y="0"/>
                    <a:pt x="47" y="9"/>
                  </a:cubicBezTo>
                  <a:cubicBezTo>
                    <a:pt x="42" y="16"/>
                    <a:pt x="43" y="6"/>
                    <a:pt x="37" y="6"/>
                  </a:cubicBezTo>
                  <a:cubicBezTo>
                    <a:pt x="29" y="7"/>
                    <a:pt x="35" y="12"/>
                    <a:pt x="30" y="18"/>
                  </a:cubicBezTo>
                  <a:cubicBezTo>
                    <a:pt x="29" y="19"/>
                    <a:pt x="24" y="17"/>
                    <a:pt x="17" y="17"/>
                  </a:cubicBezTo>
                  <a:cubicBezTo>
                    <a:pt x="11" y="17"/>
                    <a:pt x="7" y="17"/>
                    <a:pt x="3" y="21"/>
                  </a:cubicBezTo>
                  <a:cubicBezTo>
                    <a:pt x="0" y="24"/>
                    <a:pt x="9" y="20"/>
                    <a:pt x="16" y="21"/>
                  </a:cubicBezTo>
                  <a:cubicBezTo>
                    <a:pt x="18" y="22"/>
                    <a:pt x="18" y="22"/>
                    <a:pt x="12" y="24"/>
                  </a:cubicBezTo>
                  <a:cubicBezTo>
                    <a:pt x="7" y="25"/>
                    <a:pt x="1" y="28"/>
                    <a:pt x="3" y="29"/>
                  </a:cubicBezTo>
                  <a:cubicBezTo>
                    <a:pt x="4" y="30"/>
                    <a:pt x="16" y="27"/>
                    <a:pt x="21" y="28"/>
                  </a:cubicBezTo>
                  <a:cubicBezTo>
                    <a:pt x="27" y="30"/>
                    <a:pt x="28" y="36"/>
                    <a:pt x="30" y="38"/>
                  </a:cubicBezTo>
                  <a:cubicBezTo>
                    <a:pt x="39" y="43"/>
                    <a:pt x="58" y="45"/>
                    <a:pt x="58" y="45"/>
                  </a:cubicBezTo>
                  <a:cubicBezTo>
                    <a:pt x="72" y="49"/>
                    <a:pt x="74" y="37"/>
                    <a:pt x="74" y="32"/>
                  </a:cubicBezTo>
                  <a:cubicBezTo>
                    <a:pt x="74" y="32"/>
                    <a:pt x="74" y="32"/>
                    <a:pt x="74" y="31"/>
                  </a:cubicBezTo>
                  <a:close/>
                </a:path>
              </a:pathLst>
            </a:custGeom>
            <a:solidFill>
              <a:srgbClr val="FA89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22" name="Freeform 412"/>
            <p:cNvSpPr/>
            <p:nvPr/>
          </p:nvSpPr>
          <p:spPr>
            <a:xfrm flipH="1">
              <a:off x="7561098" y="1867685"/>
              <a:ext cx="450520" cy="268923"/>
            </a:xfrm>
            <a:custGeom>
              <a:avLst/>
              <a:gdLst>
                <a:gd name="txL" fmla="*/ 0 w 62"/>
                <a:gd name="txT" fmla="*/ 0 h 42"/>
                <a:gd name="txR" fmla="*/ 62 w 62"/>
                <a:gd name="txB" fmla="*/ 42 h 42"/>
              </a:gdLst>
              <a:ahLst/>
              <a:cxnLst>
                <a:cxn ang="0">
                  <a:pos x="2147483647" y="450971101"/>
                </a:cxn>
                <a:cxn ang="0">
                  <a:pos x="2147483647" y="122993860"/>
                </a:cxn>
                <a:cxn ang="0">
                  <a:pos x="2147483647" y="450971101"/>
                </a:cxn>
                <a:cxn ang="0">
                  <a:pos x="2147483647" y="163991797"/>
                </a:cxn>
                <a:cxn ang="0">
                  <a:pos x="2147483647" y="327977191"/>
                </a:cxn>
                <a:cxn ang="0">
                  <a:pos x="2006449366" y="327977191"/>
                </a:cxn>
                <a:cxn ang="0">
                  <a:pos x="1636840942" y="286979254"/>
                </a:cxn>
                <a:cxn ang="0">
                  <a:pos x="1267232971" y="532966975"/>
                </a:cxn>
                <a:cxn ang="0">
                  <a:pos x="369608084" y="450971101"/>
                </a:cxn>
                <a:cxn ang="0">
                  <a:pos x="897624774" y="573964912"/>
                </a:cxn>
                <a:cxn ang="0">
                  <a:pos x="0" y="778954595"/>
                </a:cxn>
                <a:cxn ang="0">
                  <a:pos x="1267232971" y="942940140"/>
                </a:cxn>
                <a:cxn ang="0">
                  <a:pos x="1214427680" y="1270923634"/>
                </a:cxn>
                <a:cxn ang="0">
                  <a:pos x="2147483647" y="1475906914"/>
                </a:cxn>
                <a:cxn ang="0">
                  <a:pos x="2147483647" y="450971101"/>
                </a:cxn>
              </a:cxnLst>
              <a:rect l="txL" t="txT" r="txR" b="txB"/>
              <a:pathLst>
                <a:path w="62" h="42">
                  <a:moveTo>
                    <a:pt x="57" y="11"/>
                  </a:moveTo>
                  <a:cubicBezTo>
                    <a:pt x="60" y="6"/>
                    <a:pt x="58" y="5"/>
                    <a:pt x="58" y="3"/>
                  </a:cubicBezTo>
                  <a:cubicBezTo>
                    <a:pt x="59" y="0"/>
                    <a:pt x="50" y="4"/>
                    <a:pt x="47" y="11"/>
                  </a:cubicBezTo>
                  <a:cubicBezTo>
                    <a:pt x="47" y="13"/>
                    <a:pt x="47" y="7"/>
                    <a:pt x="49" y="4"/>
                  </a:cubicBezTo>
                  <a:cubicBezTo>
                    <a:pt x="51" y="1"/>
                    <a:pt x="47" y="0"/>
                    <a:pt x="43" y="8"/>
                  </a:cubicBezTo>
                  <a:cubicBezTo>
                    <a:pt x="39" y="16"/>
                    <a:pt x="39" y="11"/>
                    <a:pt x="38" y="8"/>
                  </a:cubicBezTo>
                  <a:cubicBezTo>
                    <a:pt x="36" y="5"/>
                    <a:pt x="36" y="10"/>
                    <a:pt x="31" y="7"/>
                  </a:cubicBezTo>
                  <a:cubicBezTo>
                    <a:pt x="26" y="3"/>
                    <a:pt x="35" y="16"/>
                    <a:pt x="24" y="13"/>
                  </a:cubicBezTo>
                  <a:cubicBezTo>
                    <a:pt x="24" y="13"/>
                    <a:pt x="15" y="9"/>
                    <a:pt x="7" y="11"/>
                  </a:cubicBezTo>
                  <a:cubicBezTo>
                    <a:pt x="6" y="11"/>
                    <a:pt x="14" y="11"/>
                    <a:pt x="17" y="14"/>
                  </a:cubicBezTo>
                  <a:cubicBezTo>
                    <a:pt x="20" y="18"/>
                    <a:pt x="9" y="15"/>
                    <a:pt x="0" y="19"/>
                  </a:cubicBezTo>
                  <a:cubicBezTo>
                    <a:pt x="20" y="15"/>
                    <a:pt x="16" y="20"/>
                    <a:pt x="24" y="23"/>
                  </a:cubicBezTo>
                  <a:cubicBezTo>
                    <a:pt x="27" y="24"/>
                    <a:pt x="21" y="29"/>
                    <a:pt x="23" y="31"/>
                  </a:cubicBezTo>
                  <a:cubicBezTo>
                    <a:pt x="31" y="37"/>
                    <a:pt x="45" y="42"/>
                    <a:pt x="55" y="36"/>
                  </a:cubicBezTo>
                  <a:cubicBezTo>
                    <a:pt x="62" y="20"/>
                    <a:pt x="51" y="20"/>
                    <a:pt x="57" y="11"/>
                  </a:cubicBezTo>
                  <a:close/>
                </a:path>
              </a:pathLst>
            </a:custGeom>
            <a:solidFill>
              <a:srgbClr val="FA7F8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23" name="Freeform 413"/>
            <p:cNvSpPr/>
            <p:nvPr/>
          </p:nvSpPr>
          <p:spPr>
            <a:xfrm flipH="1">
              <a:off x="7959161" y="1768184"/>
              <a:ext cx="342519" cy="220517"/>
            </a:xfrm>
            <a:custGeom>
              <a:avLst/>
              <a:gdLst>
                <a:gd name="txL" fmla="*/ 0 w 47"/>
                <a:gd name="txT" fmla="*/ 0 h 35"/>
                <a:gd name="txR" fmla="*/ 47 w 47"/>
                <a:gd name="txB" fmla="*/ 35 h 35"/>
              </a:gdLst>
              <a:ahLst/>
              <a:cxnLst>
                <a:cxn ang="0">
                  <a:pos x="1646401302" y="158784821"/>
                </a:cxn>
                <a:cxn ang="0">
                  <a:pos x="1274629843" y="436655169"/>
                </a:cxn>
                <a:cxn ang="0">
                  <a:pos x="424876576" y="793924056"/>
                </a:cxn>
                <a:cxn ang="0">
                  <a:pos x="584206275" y="1190886182"/>
                </a:cxn>
                <a:cxn ang="0">
                  <a:pos x="1593289012" y="952709024"/>
                </a:cxn>
                <a:cxn ang="0">
                  <a:pos x="2071278220" y="674832327"/>
                </a:cxn>
                <a:cxn ang="0">
                  <a:pos x="2147483647" y="476354512"/>
                </a:cxn>
                <a:cxn ang="0">
                  <a:pos x="1646401302" y="158784821"/>
                </a:cxn>
              </a:cxnLst>
              <a:rect l="txL" t="txT" r="txR" b="txB"/>
              <a:pathLst>
                <a:path w="47" h="35">
                  <a:moveTo>
                    <a:pt x="31" y="4"/>
                  </a:moveTo>
                  <a:cubicBezTo>
                    <a:pt x="21" y="3"/>
                    <a:pt x="29" y="12"/>
                    <a:pt x="24" y="11"/>
                  </a:cubicBezTo>
                  <a:cubicBezTo>
                    <a:pt x="18" y="9"/>
                    <a:pt x="8" y="12"/>
                    <a:pt x="8" y="20"/>
                  </a:cubicBezTo>
                  <a:cubicBezTo>
                    <a:pt x="8" y="21"/>
                    <a:pt x="0" y="35"/>
                    <a:pt x="11" y="30"/>
                  </a:cubicBezTo>
                  <a:cubicBezTo>
                    <a:pt x="18" y="27"/>
                    <a:pt x="23" y="24"/>
                    <a:pt x="30" y="24"/>
                  </a:cubicBezTo>
                  <a:cubicBezTo>
                    <a:pt x="42" y="24"/>
                    <a:pt x="33" y="20"/>
                    <a:pt x="39" y="17"/>
                  </a:cubicBezTo>
                  <a:cubicBezTo>
                    <a:pt x="40" y="17"/>
                    <a:pt x="47" y="14"/>
                    <a:pt x="46" y="12"/>
                  </a:cubicBezTo>
                  <a:cubicBezTo>
                    <a:pt x="41" y="4"/>
                    <a:pt x="36" y="0"/>
                    <a:pt x="31" y="4"/>
                  </a:cubicBezTo>
                  <a:close/>
                </a:path>
              </a:pathLst>
            </a:custGeom>
            <a:solidFill>
              <a:srgbClr val="F5A4B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24" name="Freeform 414"/>
            <p:cNvSpPr/>
            <p:nvPr/>
          </p:nvSpPr>
          <p:spPr>
            <a:xfrm flipH="1">
              <a:off x="8165906" y="2015593"/>
              <a:ext cx="327090" cy="43028"/>
            </a:xfrm>
            <a:custGeom>
              <a:avLst/>
              <a:gdLst>
                <a:gd name="txL" fmla="*/ 0 w 45"/>
                <a:gd name="txT" fmla="*/ 0 h 7"/>
                <a:gd name="txR" fmla="*/ 45 w 45"/>
                <a:gd name="txB" fmla="*/ 7 h 7"/>
              </a:gdLst>
              <a:ahLst/>
              <a:cxnLst>
                <a:cxn ang="0">
                  <a:pos x="2147483647" y="0"/>
                </a:cxn>
                <a:cxn ang="0">
                  <a:pos x="1532169450" y="151132783"/>
                </a:cxn>
                <a:cxn ang="0">
                  <a:pos x="951003177" y="37784733"/>
                </a:cxn>
                <a:cxn ang="0">
                  <a:pos x="475501588" y="113354210"/>
                </a:cxn>
                <a:cxn ang="0">
                  <a:pos x="52835934" y="264486993"/>
                </a:cxn>
                <a:cxn ang="0">
                  <a:pos x="951003177" y="226702273"/>
                </a:cxn>
                <a:cxn ang="0">
                  <a:pos x="2147483647" y="0"/>
                </a:cxn>
              </a:cxnLst>
              <a:rect l="txL" t="txT" r="txR" b="txB"/>
              <a:pathLst>
                <a:path w="45" h="7">
                  <a:moveTo>
                    <a:pt x="45" y="0"/>
                  </a:moveTo>
                  <a:cubicBezTo>
                    <a:pt x="42" y="0"/>
                    <a:pt x="34" y="3"/>
                    <a:pt x="29" y="4"/>
                  </a:cubicBezTo>
                  <a:cubicBezTo>
                    <a:pt x="22" y="4"/>
                    <a:pt x="23" y="1"/>
                    <a:pt x="18" y="1"/>
                  </a:cubicBezTo>
                  <a:cubicBezTo>
                    <a:pt x="14" y="1"/>
                    <a:pt x="9" y="4"/>
                    <a:pt x="9" y="3"/>
                  </a:cubicBezTo>
                  <a:cubicBezTo>
                    <a:pt x="9" y="0"/>
                    <a:pt x="0" y="3"/>
                    <a:pt x="1" y="7"/>
                  </a:cubicBezTo>
                  <a:cubicBezTo>
                    <a:pt x="9" y="5"/>
                    <a:pt x="15" y="6"/>
                    <a:pt x="18" y="6"/>
                  </a:cubicBezTo>
                  <a:cubicBezTo>
                    <a:pt x="31" y="6"/>
                    <a:pt x="34" y="4"/>
                    <a:pt x="45" y="0"/>
                  </a:cubicBezTo>
                  <a:close/>
                </a:path>
              </a:pathLst>
            </a:custGeom>
            <a:solidFill>
              <a:srgbClr val="F589A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25" name="Freeform 415"/>
            <p:cNvSpPr/>
            <p:nvPr/>
          </p:nvSpPr>
          <p:spPr>
            <a:xfrm flipH="1">
              <a:off x="7894360" y="1717088"/>
              <a:ext cx="203660" cy="126394"/>
            </a:xfrm>
            <a:custGeom>
              <a:avLst/>
              <a:gdLst>
                <a:gd name="txL" fmla="*/ 0 w 28"/>
                <a:gd name="txT" fmla="*/ 0 h 20"/>
                <a:gd name="txR" fmla="*/ 28 w 28"/>
                <a:gd name="txB" fmla="*/ 20 h 20"/>
              </a:gdLst>
              <a:ahLst/>
              <a:cxnLst>
                <a:cxn ang="0">
                  <a:pos x="1216810434" y="79874683"/>
                </a:cxn>
                <a:cxn ang="0">
                  <a:pos x="1216810434" y="399386027"/>
                </a:cxn>
                <a:cxn ang="0">
                  <a:pos x="1269718379" y="639016419"/>
                </a:cxn>
                <a:cxn ang="0">
                  <a:pos x="1163909764" y="678956908"/>
                </a:cxn>
                <a:cxn ang="0">
                  <a:pos x="846476419" y="399386027"/>
                </a:cxn>
                <a:cxn ang="0">
                  <a:pos x="476142517" y="319511369"/>
                </a:cxn>
                <a:cxn ang="0">
                  <a:pos x="52907958" y="279570881"/>
                </a:cxn>
                <a:cxn ang="0">
                  <a:pos x="52907958" y="239630392"/>
                </a:cxn>
                <a:cxn ang="0">
                  <a:pos x="317425958" y="199696173"/>
                </a:cxn>
                <a:cxn ang="0">
                  <a:pos x="476142517" y="79874683"/>
                </a:cxn>
                <a:cxn ang="0">
                  <a:pos x="740667804" y="39940501"/>
                </a:cxn>
                <a:cxn ang="0">
                  <a:pos x="1005193205" y="119815196"/>
                </a:cxn>
                <a:cxn ang="0">
                  <a:pos x="1216810434" y="79874683"/>
                </a:cxn>
              </a:cxnLst>
              <a:rect l="txL" t="txT" r="txR" b="txB"/>
              <a:pathLst>
                <a:path w="28" h="20">
                  <a:moveTo>
                    <a:pt x="23" y="2"/>
                  </a:moveTo>
                  <a:cubicBezTo>
                    <a:pt x="21" y="9"/>
                    <a:pt x="28" y="4"/>
                    <a:pt x="23" y="10"/>
                  </a:cubicBezTo>
                  <a:cubicBezTo>
                    <a:pt x="23" y="10"/>
                    <a:pt x="24" y="14"/>
                    <a:pt x="24" y="16"/>
                  </a:cubicBezTo>
                  <a:cubicBezTo>
                    <a:pt x="25" y="18"/>
                    <a:pt x="23" y="20"/>
                    <a:pt x="22" y="17"/>
                  </a:cubicBezTo>
                  <a:cubicBezTo>
                    <a:pt x="21" y="14"/>
                    <a:pt x="19" y="13"/>
                    <a:pt x="16" y="10"/>
                  </a:cubicBezTo>
                  <a:cubicBezTo>
                    <a:pt x="15" y="9"/>
                    <a:pt x="12" y="7"/>
                    <a:pt x="9" y="8"/>
                  </a:cubicBezTo>
                  <a:cubicBezTo>
                    <a:pt x="5" y="9"/>
                    <a:pt x="2" y="7"/>
                    <a:pt x="1" y="7"/>
                  </a:cubicBezTo>
                  <a:cubicBezTo>
                    <a:pt x="1" y="8"/>
                    <a:pt x="0" y="7"/>
                    <a:pt x="1" y="6"/>
                  </a:cubicBezTo>
                  <a:cubicBezTo>
                    <a:pt x="2" y="5"/>
                    <a:pt x="5" y="7"/>
                    <a:pt x="6" y="5"/>
                  </a:cubicBezTo>
                  <a:cubicBezTo>
                    <a:pt x="6" y="3"/>
                    <a:pt x="7" y="2"/>
                    <a:pt x="9" y="2"/>
                  </a:cubicBezTo>
                  <a:cubicBezTo>
                    <a:pt x="11" y="3"/>
                    <a:pt x="13" y="0"/>
                    <a:pt x="14" y="1"/>
                  </a:cubicBezTo>
                  <a:cubicBezTo>
                    <a:pt x="16" y="3"/>
                    <a:pt x="16" y="5"/>
                    <a:pt x="19" y="3"/>
                  </a:cubicBezTo>
                  <a:cubicBezTo>
                    <a:pt x="20" y="0"/>
                    <a:pt x="24" y="0"/>
                    <a:pt x="23" y="2"/>
                  </a:cubicBezTo>
                  <a:close/>
                </a:path>
              </a:pathLst>
            </a:custGeom>
            <a:solidFill>
              <a:srgbClr val="FA93A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26" name="Freeform 416"/>
            <p:cNvSpPr/>
            <p:nvPr/>
          </p:nvSpPr>
          <p:spPr>
            <a:xfrm flipH="1">
              <a:off x="8209107" y="2123162"/>
              <a:ext cx="182059" cy="145218"/>
            </a:xfrm>
            <a:custGeom>
              <a:avLst/>
              <a:gdLst>
                <a:gd name="txL" fmla="*/ 0 w 25"/>
                <a:gd name="txT" fmla="*/ 0 h 23"/>
                <a:gd name="txR" fmla="*/ 25 w 25"/>
                <a:gd name="txB" fmla="*/ 23 h 23"/>
              </a:gdLst>
              <a:ahLst/>
              <a:cxnLst>
                <a:cxn ang="0">
                  <a:pos x="1219751689" y="79730994"/>
                </a:cxn>
                <a:cxn ang="0">
                  <a:pos x="424262996" y="478373386"/>
                </a:cxn>
                <a:cxn ang="0">
                  <a:pos x="0" y="757425465"/>
                </a:cxn>
                <a:cxn ang="0">
                  <a:pos x="265165325" y="757425465"/>
                </a:cxn>
                <a:cxn ang="0">
                  <a:pos x="477293239" y="877015802"/>
                </a:cxn>
                <a:cxn ang="0">
                  <a:pos x="636390909" y="837150318"/>
                </a:cxn>
                <a:cxn ang="0">
                  <a:pos x="954586477" y="637829011"/>
                </a:cxn>
                <a:cxn ang="0">
                  <a:pos x="1166721559" y="239186693"/>
                </a:cxn>
                <a:cxn ang="0">
                  <a:pos x="1219751689" y="79730994"/>
                </a:cxn>
              </a:cxnLst>
              <a:rect l="txL" t="txT" r="txR" b="txB"/>
              <a:pathLst>
                <a:path w="25" h="23">
                  <a:moveTo>
                    <a:pt x="23" y="2"/>
                  </a:moveTo>
                  <a:cubicBezTo>
                    <a:pt x="16" y="6"/>
                    <a:pt x="11" y="6"/>
                    <a:pt x="8" y="12"/>
                  </a:cubicBezTo>
                  <a:cubicBezTo>
                    <a:pt x="7" y="14"/>
                    <a:pt x="0" y="14"/>
                    <a:pt x="0" y="19"/>
                  </a:cubicBezTo>
                  <a:cubicBezTo>
                    <a:pt x="0" y="21"/>
                    <a:pt x="3" y="21"/>
                    <a:pt x="5" y="19"/>
                  </a:cubicBezTo>
                  <a:cubicBezTo>
                    <a:pt x="7" y="18"/>
                    <a:pt x="8" y="21"/>
                    <a:pt x="9" y="22"/>
                  </a:cubicBezTo>
                  <a:cubicBezTo>
                    <a:pt x="12" y="23"/>
                    <a:pt x="12" y="21"/>
                    <a:pt x="12" y="21"/>
                  </a:cubicBezTo>
                  <a:cubicBezTo>
                    <a:pt x="14" y="21"/>
                    <a:pt x="19" y="20"/>
                    <a:pt x="18" y="16"/>
                  </a:cubicBezTo>
                  <a:cubicBezTo>
                    <a:pt x="15" y="11"/>
                    <a:pt x="21" y="6"/>
                    <a:pt x="22" y="6"/>
                  </a:cubicBezTo>
                  <a:cubicBezTo>
                    <a:pt x="25" y="3"/>
                    <a:pt x="25" y="0"/>
                    <a:pt x="23" y="2"/>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27" name="Freeform 417"/>
            <p:cNvSpPr/>
            <p:nvPr/>
          </p:nvSpPr>
          <p:spPr>
            <a:xfrm flipH="1">
              <a:off x="8085677" y="2007525"/>
              <a:ext cx="422748" cy="166732"/>
            </a:xfrm>
            <a:custGeom>
              <a:avLst/>
              <a:gdLst>
                <a:gd name="txL" fmla="*/ 0 w 58"/>
                <a:gd name="txT" fmla="*/ 0 h 26"/>
                <a:gd name="txR" fmla="*/ 58 w 58"/>
                <a:gd name="txB" fmla="*/ 26 h 26"/>
              </a:gdLst>
              <a:ahLst/>
              <a:cxnLst>
                <a:cxn ang="0">
                  <a:pos x="1540654115" y="411238045"/>
                </a:cxn>
                <a:cxn ang="0">
                  <a:pos x="159376011" y="452356809"/>
                </a:cxn>
                <a:cxn ang="0">
                  <a:pos x="371879770" y="575732040"/>
                </a:cxn>
                <a:cxn ang="0">
                  <a:pos x="743766828" y="699100858"/>
                </a:cxn>
                <a:cxn ang="0">
                  <a:pos x="796887287" y="904720031"/>
                </a:cxn>
                <a:cxn ang="0">
                  <a:pos x="1275022666" y="904720031"/>
                </a:cxn>
                <a:cxn ang="0">
                  <a:pos x="2147483647" y="616857117"/>
                </a:cxn>
                <a:cxn ang="0">
                  <a:pos x="2147483647" y="452356809"/>
                </a:cxn>
                <a:cxn ang="0">
                  <a:pos x="2147483647" y="328987891"/>
                </a:cxn>
                <a:cxn ang="0">
                  <a:pos x="2147483647" y="123368868"/>
                </a:cxn>
                <a:cxn ang="0">
                  <a:pos x="1540654115" y="411238045"/>
                </a:cxn>
              </a:cxnLst>
              <a:rect l="txL" t="txT" r="txR" b="txB"/>
              <a:pathLst>
                <a:path w="58" h="26">
                  <a:moveTo>
                    <a:pt x="29" y="10"/>
                  </a:moveTo>
                  <a:cubicBezTo>
                    <a:pt x="28" y="10"/>
                    <a:pt x="14" y="6"/>
                    <a:pt x="3" y="11"/>
                  </a:cubicBezTo>
                  <a:cubicBezTo>
                    <a:pt x="1" y="11"/>
                    <a:pt x="0" y="16"/>
                    <a:pt x="7" y="14"/>
                  </a:cubicBezTo>
                  <a:cubicBezTo>
                    <a:pt x="8" y="14"/>
                    <a:pt x="5" y="19"/>
                    <a:pt x="14" y="17"/>
                  </a:cubicBezTo>
                  <a:cubicBezTo>
                    <a:pt x="19" y="16"/>
                    <a:pt x="20" y="19"/>
                    <a:pt x="15" y="22"/>
                  </a:cubicBezTo>
                  <a:cubicBezTo>
                    <a:pt x="12" y="24"/>
                    <a:pt x="18" y="26"/>
                    <a:pt x="24" y="22"/>
                  </a:cubicBezTo>
                  <a:cubicBezTo>
                    <a:pt x="29" y="19"/>
                    <a:pt x="36" y="15"/>
                    <a:pt x="41" y="15"/>
                  </a:cubicBezTo>
                  <a:cubicBezTo>
                    <a:pt x="44" y="15"/>
                    <a:pt x="51" y="14"/>
                    <a:pt x="51" y="11"/>
                  </a:cubicBezTo>
                  <a:cubicBezTo>
                    <a:pt x="51" y="10"/>
                    <a:pt x="50" y="8"/>
                    <a:pt x="52" y="8"/>
                  </a:cubicBezTo>
                  <a:cubicBezTo>
                    <a:pt x="58" y="5"/>
                    <a:pt x="57" y="0"/>
                    <a:pt x="51" y="3"/>
                  </a:cubicBezTo>
                  <a:cubicBezTo>
                    <a:pt x="50" y="4"/>
                    <a:pt x="39" y="11"/>
                    <a:pt x="29" y="10"/>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28" name="Freeform 418"/>
            <p:cNvSpPr/>
            <p:nvPr/>
          </p:nvSpPr>
          <p:spPr>
            <a:xfrm flipH="1">
              <a:off x="8070248" y="2066688"/>
              <a:ext cx="151202" cy="177489"/>
            </a:xfrm>
            <a:custGeom>
              <a:avLst/>
              <a:gdLst>
                <a:gd name="txL" fmla="*/ 0 w 21"/>
                <a:gd name="txT" fmla="*/ 0 h 28"/>
                <a:gd name="txR" fmla="*/ 21 w 21"/>
                <a:gd name="txB" fmla="*/ 28 h 28"/>
              </a:gdLst>
              <a:ahLst/>
              <a:cxnLst>
                <a:cxn ang="0">
                  <a:pos x="829465295" y="80364487"/>
                </a:cxn>
                <a:cxn ang="0">
                  <a:pos x="51840681" y="924179028"/>
                </a:cxn>
                <a:cxn ang="0">
                  <a:pos x="414732648" y="924179028"/>
                </a:cxn>
                <a:cxn ang="0">
                  <a:pos x="673936095" y="924179028"/>
                </a:cxn>
                <a:cxn ang="0">
                  <a:pos x="933146629" y="803632138"/>
                </a:cxn>
                <a:cxn ang="0">
                  <a:pos x="829465295" y="482180630"/>
                </a:cxn>
                <a:cxn ang="0">
                  <a:pos x="829465295" y="321451607"/>
                </a:cxn>
                <a:cxn ang="0">
                  <a:pos x="829465295" y="80364487"/>
                </a:cxn>
              </a:cxnLst>
              <a:rect l="txL" t="txT" r="txR" b="txB"/>
              <a:pathLst>
                <a:path w="21" h="28">
                  <a:moveTo>
                    <a:pt x="16" y="2"/>
                  </a:moveTo>
                  <a:cubicBezTo>
                    <a:pt x="7" y="7"/>
                    <a:pt x="1" y="19"/>
                    <a:pt x="1" y="23"/>
                  </a:cubicBezTo>
                  <a:cubicBezTo>
                    <a:pt x="0" y="28"/>
                    <a:pt x="6" y="20"/>
                    <a:pt x="8" y="23"/>
                  </a:cubicBezTo>
                  <a:cubicBezTo>
                    <a:pt x="8" y="24"/>
                    <a:pt x="12" y="25"/>
                    <a:pt x="13" y="23"/>
                  </a:cubicBezTo>
                  <a:cubicBezTo>
                    <a:pt x="15" y="19"/>
                    <a:pt x="17" y="24"/>
                    <a:pt x="18" y="20"/>
                  </a:cubicBezTo>
                  <a:cubicBezTo>
                    <a:pt x="19" y="15"/>
                    <a:pt x="19" y="12"/>
                    <a:pt x="16" y="12"/>
                  </a:cubicBezTo>
                  <a:cubicBezTo>
                    <a:pt x="14" y="13"/>
                    <a:pt x="13" y="12"/>
                    <a:pt x="16" y="8"/>
                  </a:cubicBezTo>
                  <a:cubicBezTo>
                    <a:pt x="19" y="4"/>
                    <a:pt x="21" y="0"/>
                    <a:pt x="16" y="2"/>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29" name="Freeform 419"/>
            <p:cNvSpPr/>
            <p:nvPr/>
          </p:nvSpPr>
          <p:spPr>
            <a:xfrm flipH="1">
              <a:off x="8017790" y="1843482"/>
              <a:ext cx="240689" cy="88745"/>
            </a:xfrm>
            <a:custGeom>
              <a:avLst/>
              <a:gdLst>
                <a:gd name="txL" fmla="*/ 0 w 33"/>
                <a:gd name="txT" fmla="*/ 0 h 14"/>
                <a:gd name="txR" fmla="*/ 33 w 33"/>
                <a:gd name="txB" fmla="*/ 14 h 14"/>
              </a:gdLst>
              <a:ahLst/>
              <a:cxnLst>
                <a:cxn ang="0">
                  <a:pos x="1383115508" y="401818333"/>
                </a:cxn>
                <a:cxn ang="0">
                  <a:pos x="212783622" y="562548261"/>
                </a:cxn>
                <a:cxn ang="0">
                  <a:pos x="797949536" y="200912336"/>
                </a:cxn>
                <a:cxn ang="0">
                  <a:pos x="797949536" y="80364939"/>
                </a:cxn>
                <a:cxn ang="0">
                  <a:pos x="1383115508" y="401818333"/>
                </a:cxn>
              </a:cxnLst>
              <a:rect l="txL" t="txT" r="txR" b="txB"/>
              <a:pathLst>
                <a:path w="33" h="14">
                  <a:moveTo>
                    <a:pt x="26" y="10"/>
                  </a:moveTo>
                  <a:cubicBezTo>
                    <a:pt x="23" y="10"/>
                    <a:pt x="10" y="12"/>
                    <a:pt x="4" y="14"/>
                  </a:cubicBezTo>
                  <a:cubicBezTo>
                    <a:pt x="0" y="14"/>
                    <a:pt x="4" y="6"/>
                    <a:pt x="15" y="5"/>
                  </a:cubicBezTo>
                  <a:cubicBezTo>
                    <a:pt x="18" y="5"/>
                    <a:pt x="10" y="3"/>
                    <a:pt x="15" y="2"/>
                  </a:cubicBezTo>
                  <a:cubicBezTo>
                    <a:pt x="24" y="0"/>
                    <a:pt x="33" y="11"/>
                    <a:pt x="26" y="10"/>
                  </a:cubicBezTo>
                  <a:close/>
                </a:path>
              </a:pathLst>
            </a:custGeom>
            <a:solidFill>
              <a:srgbClr val="F5B3C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30" name="Freeform 420"/>
            <p:cNvSpPr/>
            <p:nvPr/>
          </p:nvSpPr>
          <p:spPr>
            <a:xfrm flipH="1">
              <a:off x="7588870" y="1926848"/>
              <a:ext cx="212917" cy="131772"/>
            </a:xfrm>
            <a:custGeom>
              <a:avLst/>
              <a:gdLst>
                <a:gd name="txL" fmla="*/ 0 w 29"/>
                <a:gd name="txT" fmla="*/ 0 h 21"/>
                <a:gd name="txR" fmla="*/ 29 w 29"/>
                <a:gd name="txB" fmla="*/ 21 h 21"/>
              </a:gdLst>
              <a:ahLst/>
              <a:cxnLst>
                <a:cxn ang="0">
                  <a:pos x="1401515230" y="551233646"/>
                </a:cxn>
                <a:cxn ang="0">
                  <a:pos x="754665982" y="196867345"/>
                </a:cxn>
                <a:cxn ang="0">
                  <a:pos x="269523598" y="236242109"/>
                </a:cxn>
                <a:cxn ang="0">
                  <a:pos x="107809422" y="511858932"/>
                </a:cxn>
                <a:cxn ang="0">
                  <a:pos x="1401515230" y="551233646"/>
                </a:cxn>
              </a:cxnLst>
              <a:rect l="txL" t="txT" r="txR" b="txB"/>
              <a:pathLst>
                <a:path w="29" h="21">
                  <a:moveTo>
                    <a:pt x="26" y="14"/>
                  </a:moveTo>
                  <a:cubicBezTo>
                    <a:pt x="22" y="5"/>
                    <a:pt x="21" y="0"/>
                    <a:pt x="14" y="5"/>
                  </a:cubicBezTo>
                  <a:cubicBezTo>
                    <a:pt x="11" y="7"/>
                    <a:pt x="11" y="2"/>
                    <a:pt x="5" y="6"/>
                  </a:cubicBezTo>
                  <a:cubicBezTo>
                    <a:pt x="2" y="8"/>
                    <a:pt x="0" y="10"/>
                    <a:pt x="2" y="13"/>
                  </a:cubicBezTo>
                  <a:cubicBezTo>
                    <a:pt x="9" y="21"/>
                    <a:pt x="29" y="21"/>
                    <a:pt x="26" y="14"/>
                  </a:cubicBezTo>
                  <a:close/>
                </a:path>
              </a:pathLst>
            </a:custGeom>
            <a:solidFill>
              <a:srgbClr val="D2D1B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31" name="Freeform 421"/>
            <p:cNvSpPr/>
            <p:nvPr/>
          </p:nvSpPr>
          <p:spPr>
            <a:xfrm flipH="1">
              <a:off x="7632071" y="1918780"/>
              <a:ext cx="154288" cy="134461"/>
            </a:xfrm>
            <a:custGeom>
              <a:avLst/>
              <a:gdLst>
                <a:gd name="txL" fmla="*/ 0 w 21"/>
                <a:gd name="txT" fmla="*/ 0 h 21"/>
                <a:gd name="txR" fmla="*/ 21 w 21"/>
                <a:gd name="txB" fmla="*/ 21 h 21"/>
              </a:gdLst>
              <a:ahLst/>
              <a:cxnLst>
                <a:cxn ang="0">
                  <a:pos x="1079582591" y="573962777"/>
                </a:cxn>
                <a:cxn ang="0">
                  <a:pos x="647752448" y="286978187"/>
                </a:cxn>
                <a:cxn ang="0">
                  <a:pos x="161936275" y="286978187"/>
                </a:cxn>
                <a:cxn ang="0">
                  <a:pos x="107957507" y="573962777"/>
                </a:cxn>
                <a:cxn ang="0">
                  <a:pos x="1079582591" y="573962777"/>
                </a:cxn>
              </a:cxnLst>
              <a:rect l="txL" t="txT" r="txR" b="txB"/>
              <a:pathLst>
                <a:path w="21" h="21">
                  <a:moveTo>
                    <a:pt x="20" y="14"/>
                  </a:moveTo>
                  <a:cubicBezTo>
                    <a:pt x="20" y="8"/>
                    <a:pt x="19" y="0"/>
                    <a:pt x="12" y="7"/>
                  </a:cubicBezTo>
                  <a:cubicBezTo>
                    <a:pt x="10" y="9"/>
                    <a:pt x="9" y="4"/>
                    <a:pt x="3" y="7"/>
                  </a:cubicBezTo>
                  <a:cubicBezTo>
                    <a:pt x="0" y="9"/>
                    <a:pt x="0" y="12"/>
                    <a:pt x="2" y="14"/>
                  </a:cubicBezTo>
                  <a:cubicBezTo>
                    <a:pt x="10" y="21"/>
                    <a:pt x="21" y="17"/>
                    <a:pt x="20" y="14"/>
                  </a:cubicBezTo>
                  <a:close/>
                </a:path>
              </a:pathLst>
            </a:custGeom>
            <a:solidFill>
              <a:srgbClr val="F5E5D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32" name="Freeform 422"/>
            <p:cNvSpPr/>
            <p:nvPr/>
          </p:nvSpPr>
          <p:spPr>
            <a:xfrm flipH="1">
              <a:off x="7647499" y="1959119"/>
              <a:ext cx="129602" cy="37649"/>
            </a:xfrm>
            <a:custGeom>
              <a:avLst/>
              <a:gdLst>
                <a:gd name="txL" fmla="*/ 0 w 18"/>
                <a:gd name="txT" fmla="*/ 0 h 6"/>
                <a:gd name="txR" fmla="*/ 18 w 18"/>
                <a:gd name="txB" fmla="*/ 6 h 6"/>
              </a:gdLst>
              <a:ahLst/>
              <a:cxnLst>
                <a:cxn ang="0">
                  <a:pos x="777626296" y="0"/>
                </a:cxn>
                <a:cxn ang="0">
                  <a:pos x="622096761" y="39374579"/>
                </a:cxn>
                <a:cxn ang="0">
                  <a:pos x="259211203" y="39374579"/>
                </a:cxn>
                <a:cxn ang="0">
                  <a:pos x="51840792" y="118123749"/>
                </a:cxn>
                <a:cxn ang="0">
                  <a:pos x="51840792" y="196866607"/>
                </a:cxn>
                <a:cxn ang="0">
                  <a:pos x="207363168" y="157492041"/>
                </a:cxn>
                <a:cxn ang="0">
                  <a:pos x="570255983" y="196866607"/>
                </a:cxn>
                <a:cxn ang="0">
                  <a:pos x="881307852" y="118123749"/>
                </a:cxn>
                <a:cxn ang="0">
                  <a:pos x="777626296" y="0"/>
                </a:cxn>
              </a:cxnLst>
              <a:rect l="txL" t="txT" r="txR" b="txB"/>
              <a:pathLst>
                <a:path w="18" h="6">
                  <a:moveTo>
                    <a:pt x="15" y="0"/>
                  </a:moveTo>
                  <a:cubicBezTo>
                    <a:pt x="14" y="0"/>
                    <a:pt x="13" y="0"/>
                    <a:pt x="12" y="1"/>
                  </a:cubicBezTo>
                  <a:cubicBezTo>
                    <a:pt x="11" y="3"/>
                    <a:pt x="8" y="0"/>
                    <a:pt x="5" y="1"/>
                  </a:cubicBezTo>
                  <a:cubicBezTo>
                    <a:pt x="3" y="1"/>
                    <a:pt x="2" y="3"/>
                    <a:pt x="1" y="3"/>
                  </a:cubicBezTo>
                  <a:cubicBezTo>
                    <a:pt x="1" y="4"/>
                    <a:pt x="0" y="5"/>
                    <a:pt x="1" y="5"/>
                  </a:cubicBezTo>
                  <a:cubicBezTo>
                    <a:pt x="1" y="6"/>
                    <a:pt x="3" y="5"/>
                    <a:pt x="4" y="4"/>
                  </a:cubicBezTo>
                  <a:cubicBezTo>
                    <a:pt x="6" y="1"/>
                    <a:pt x="9" y="5"/>
                    <a:pt x="11" y="5"/>
                  </a:cubicBezTo>
                  <a:cubicBezTo>
                    <a:pt x="13" y="5"/>
                    <a:pt x="16" y="4"/>
                    <a:pt x="17" y="3"/>
                  </a:cubicBezTo>
                  <a:cubicBezTo>
                    <a:pt x="18" y="2"/>
                    <a:pt x="17" y="0"/>
                    <a:pt x="15" y="0"/>
                  </a:cubicBezTo>
                  <a:close/>
                </a:path>
              </a:pathLst>
            </a:custGeom>
            <a:solidFill>
              <a:srgbClr val="FBF1E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33" name="Freeform 423"/>
            <p:cNvSpPr/>
            <p:nvPr/>
          </p:nvSpPr>
          <p:spPr>
            <a:xfrm flipH="1">
              <a:off x="7471611" y="1918780"/>
              <a:ext cx="401148" cy="209760"/>
            </a:xfrm>
            <a:custGeom>
              <a:avLst/>
              <a:gdLst>
                <a:gd name="txL" fmla="*/ 0 w 55"/>
                <a:gd name="txT" fmla="*/ 0 h 33"/>
                <a:gd name="txR" fmla="*/ 55 w 55"/>
                <a:gd name="txB" fmla="*/ 33 h 33"/>
              </a:gdLst>
              <a:ahLst/>
              <a:cxnLst>
                <a:cxn ang="0">
                  <a:pos x="2127864360" y="0"/>
                </a:cxn>
                <a:cxn ang="0">
                  <a:pos x="2147483647" y="323227397"/>
                </a:cxn>
                <a:cxn ang="0">
                  <a:pos x="1861880973" y="80808438"/>
                </a:cxn>
                <a:cxn ang="0">
                  <a:pos x="1702289756" y="404035811"/>
                </a:cxn>
                <a:cxn ang="0">
                  <a:pos x="1383114615" y="606047409"/>
                </a:cxn>
                <a:cxn ang="0">
                  <a:pos x="1063932180" y="404035811"/>
                </a:cxn>
                <a:cxn ang="0">
                  <a:pos x="957540466" y="606047409"/>
                </a:cxn>
                <a:cxn ang="0">
                  <a:pos x="851148525" y="686855823"/>
                </a:cxn>
                <a:cxn ang="0">
                  <a:pos x="585165594" y="565646381"/>
                </a:cxn>
                <a:cxn ang="0">
                  <a:pos x="425574262" y="686855823"/>
                </a:cxn>
                <a:cxn ang="0">
                  <a:pos x="478766586" y="888873877"/>
                </a:cxn>
                <a:cxn ang="0">
                  <a:pos x="0" y="969682291"/>
                </a:cxn>
                <a:cxn ang="0">
                  <a:pos x="425574262" y="1131292761"/>
                </a:cxn>
                <a:cxn ang="0">
                  <a:pos x="2147483647" y="161610520"/>
                </a:cxn>
                <a:cxn ang="0">
                  <a:pos x="2127864360" y="0"/>
                </a:cxn>
              </a:cxnLst>
              <a:rect l="txL" t="txT" r="txR" b="txB"/>
              <a:pathLst>
                <a:path w="55" h="33">
                  <a:moveTo>
                    <a:pt x="40" y="0"/>
                  </a:moveTo>
                  <a:cubicBezTo>
                    <a:pt x="39" y="2"/>
                    <a:pt x="39" y="7"/>
                    <a:pt x="42" y="8"/>
                  </a:cubicBezTo>
                  <a:cubicBezTo>
                    <a:pt x="38" y="8"/>
                    <a:pt x="36" y="4"/>
                    <a:pt x="35" y="2"/>
                  </a:cubicBezTo>
                  <a:cubicBezTo>
                    <a:pt x="34" y="2"/>
                    <a:pt x="30" y="4"/>
                    <a:pt x="32" y="10"/>
                  </a:cubicBezTo>
                  <a:cubicBezTo>
                    <a:pt x="36" y="15"/>
                    <a:pt x="30" y="14"/>
                    <a:pt x="26" y="15"/>
                  </a:cubicBezTo>
                  <a:cubicBezTo>
                    <a:pt x="23" y="15"/>
                    <a:pt x="23" y="12"/>
                    <a:pt x="20" y="10"/>
                  </a:cubicBezTo>
                  <a:cubicBezTo>
                    <a:pt x="18" y="10"/>
                    <a:pt x="18" y="13"/>
                    <a:pt x="18" y="15"/>
                  </a:cubicBezTo>
                  <a:cubicBezTo>
                    <a:pt x="18" y="16"/>
                    <a:pt x="17" y="17"/>
                    <a:pt x="16" y="17"/>
                  </a:cubicBezTo>
                  <a:cubicBezTo>
                    <a:pt x="15" y="15"/>
                    <a:pt x="12" y="16"/>
                    <a:pt x="11" y="14"/>
                  </a:cubicBezTo>
                  <a:cubicBezTo>
                    <a:pt x="9" y="14"/>
                    <a:pt x="8" y="15"/>
                    <a:pt x="8" y="17"/>
                  </a:cubicBezTo>
                  <a:cubicBezTo>
                    <a:pt x="8" y="18"/>
                    <a:pt x="10" y="22"/>
                    <a:pt x="9" y="22"/>
                  </a:cubicBezTo>
                  <a:cubicBezTo>
                    <a:pt x="6" y="24"/>
                    <a:pt x="4" y="18"/>
                    <a:pt x="0" y="24"/>
                  </a:cubicBezTo>
                  <a:cubicBezTo>
                    <a:pt x="3" y="22"/>
                    <a:pt x="4" y="26"/>
                    <a:pt x="8" y="28"/>
                  </a:cubicBezTo>
                  <a:cubicBezTo>
                    <a:pt x="21" y="33"/>
                    <a:pt x="55" y="15"/>
                    <a:pt x="48" y="4"/>
                  </a:cubicBezTo>
                  <a:cubicBezTo>
                    <a:pt x="46" y="0"/>
                    <a:pt x="42" y="2"/>
                    <a:pt x="40" y="0"/>
                  </a:cubicBezTo>
                  <a:close/>
                </a:path>
              </a:pathLst>
            </a:custGeom>
            <a:solidFill>
              <a:srgbClr val="F5597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34" name="Freeform 424"/>
            <p:cNvSpPr/>
            <p:nvPr/>
          </p:nvSpPr>
          <p:spPr>
            <a:xfrm flipH="1">
              <a:off x="7348181" y="1862307"/>
              <a:ext cx="555436" cy="406074"/>
            </a:xfrm>
            <a:custGeom>
              <a:avLst/>
              <a:gdLst>
                <a:gd name="txL" fmla="*/ 0 w 76"/>
                <a:gd name="txT" fmla="*/ 0 h 64"/>
                <a:gd name="txR" fmla="*/ 76 w 76"/>
                <a:gd name="txB" fmla="*/ 64 h 64"/>
              </a:gdLst>
              <a:ahLst/>
              <a:cxnLst>
                <a:cxn ang="0">
                  <a:pos x="2147483647" y="201292104"/>
                </a:cxn>
                <a:cxn ang="0">
                  <a:pos x="2147483647" y="161033693"/>
                </a:cxn>
                <a:cxn ang="0">
                  <a:pos x="2147483647" y="161033693"/>
                </a:cxn>
                <a:cxn ang="0">
                  <a:pos x="2147483647" y="281802631"/>
                </a:cxn>
                <a:cxn ang="0">
                  <a:pos x="2147483647" y="281802631"/>
                </a:cxn>
                <a:cxn ang="0">
                  <a:pos x="2147483647" y="362319453"/>
                </a:cxn>
                <a:cxn ang="0">
                  <a:pos x="2147483647" y="523353196"/>
                </a:cxn>
                <a:cxn ang="0">
                  <a:pos x="2147483647" y="523353196"/>
                </a:cxn>
                <a:cxn ang="0">
                  <a:pos x="1922839181" y="644128429"/>
                </a:cxn>
                <a:cxn ang="0">
                  <a:pos x="1762602811" y="805155728"/>
                </a:cxn>
                <a:cxn ang="0">
                  <a:pos x="1495540520" y="1006447981"/>
                </a:cxn>
                <a:cxn ang="0">
                  <a:pos x="1335304606" y="845414337"/>
                </a:cxn>
                <a:cxn ang="0">
                  <a:pos x="1068242315" y="925931159"/>
                </a:cxn>
                <a:cxn ang="0">
                  <a:pos x="801187103" y="925931159"/>
                </a:cxn>
                <a:cxn ang="0">
                  <a:pos x="587534347" y="1127216869"/>
                </a:cxn>
                <a:cxn ang="0">
                  <a:pos x="640943882" y="1328508924"/>
                </a:cxn>
                <a:cxn ang="0">
                  <a:pos x="213645505" y="1328508924"/>
                </a:cxn>
                <a:cxn ang="0">
                  <a:pos x="267062406" y="1529794633"/>
                </a:cxn>
                <a:cxn ang="0">
                  <a:pos x="373888784" y="1731087085"/>
                </a:cxn>
                <a:cxn ang="0">
                  <a:pos x="0" y="1851862318"/>
                </a:cxn>
                <a:cxn ang="0">
                  <a:pos x="1976256025" y="1892120729"/>
                </a:cxn>
                <a:cxn ang="0">
                  <a:pos x="2147483647" y="2147483647"/>
                </a:cxn>
                <a:cxn ang="0">
                  <a:pos x="2147483647" y="1167475280"/>
                </a:cxn>
                <a:cxn ang="0">
                  <a:pos x="2147483647" y="201292104"/>
                </a:cxn>
              </a:cxnLst>
              <a:rect l="txL" t="txT" r="txR" b="txB"/>
              <a:pathLst>
                <a:path w="76" h="64">
                  <a:moveTo>
                    <a:pt x="68" y="5"/>
                  </a:moveTo>
                  <a:cubicBezTo>
                    <a:pt x="66" y="5"/>
                    <a:pt x="66" y="0"/>
                    <a:pt x="62" y="4"/>
                  </a:cubicBezTo>
                  <a:cubicBezTo>
                    <a:pt x="61" y="1"/>
                    <a:pt x="61" y="6"/>
                    <a:pt x="58" y="4"/>
                  </a:cubicBezTo>
                  <a:cubicBezTo>
                    <a:pt x="55" y="5"/>
                    <a:pt x="57" y="9"/>
                    <a:pt x="54" y="7"/>
                  </a:cubicBezTo>
                  <a:cubicBezTo>
                    <a:pt x="53" y="3"/>
                    <a:pt x="50" y="7"/>
                    <a:pt x="49" y="7"/>
                  </a:cubicBezTo>
                  <a:cubicBezTo>
                    <a:pt x="45" y="5"/>
                    <a:pt x="46" y="9"/>
                    <a:pt x="44" y="9"/>
                  </a:cubicBezTo>
                  <a:cubicBezTo>
                    <a:pt x="44" y="12"/>
                    <a:pt x="45" y="14"/>
                    <a:pt x="47" y="13"/>
                  </a:cubicBezTo>
                  <a:cubicBezTo>
                    <a:pt x="50" y="14"/>
                    <a:pt x="45" y="17"/>
                    <a:pt x="41" y="13"/>
                  </a:cubicBezTo>
                  <a:cubicBezTo>
                    <a:pt x="41" y="8"/>
                    <a:pt x="36" y="12"/>
                    <a:pt x="36" y="16"/>
                  </a:cubicBezTo>
                  <a:cubicBezTo>
                    <a:pt x="39" y="20"/>
                    <a:pt x="32" y="17"/>
                    <a:pt x="33" y="20"/>
                  </a:cubicBezTo>
                  <a:cubicBezTo>
                    <a:pt x="31" y="24"/>
                    <a:pt x="27" y="21"/>
                    <a:pt x="28" y="25"/>
                  </a:cubicBezTo>
                  <a:cubicBezTo>
                    <a:pt x="29" y="28"/>
                    <a:pt x="23" y="26"/>
                    <a:pt x="25" y="21"/>
                  </a:cubicBezTo>
                  <a:cubicBezTo>
                    <a:pt x="25" y="18"/>
                    <a:pt x="20" y="18"/>
                    <a:pt x="20" y="23"/>
                  </a:cubicBezTo>
                  <a:cubicBezTo>
                    <a:pt x="19" y="27"/>
                    <a:pt x="16" y="26"/>
                    <a:pt x="15" y="23"/>
                  </a:cubicBezTo>
                  <a:cubicBezTo>
                    <a:pt x="11" y="23"/>
                    <a:pt x="9" y="26"/>
                    <a:pt x="11" y="28"/>
                  </a:cubicBezTo>
                  <a:cubicBezTo>
                    <a:pt x="8" y="29"/>
                    <a:pt x="10" y="32"/>
                    <a:pt x="12" y="33"/>
                  </a:cubicBezTo>
                  <a:cubicBezTo>
                    <a:pt x="8" y="36"/>
                    <a:pt x="9" y="28"/>
                    <a:pt x="4" y="33"/>
                  </a:cubicBezTo>
                  <a:cubicBezTo>
                    <a:pt x="7" y="33"/>
                    <a:pt x="9" y="37"/>
                    <a:pt x="5" y="38"/>
                  </a:cubicBezTo>
                  <a:cubicBezTo>
                    <a:pt x="4" y="40"/>
                    <a:pt x="9" y="39"/>
                    <a:pt x="7" y="43"/>
                  </a:cubicBezTo>
                  <a:cubicBezTo>
                    <a:pt x="5" y="40"/>
                    <a:pt x="4" y="44"/>
                    <a:pt x="0" y="46"/>
                  </a:cubicBezTo>
                  <a:cubicBezTo>
                    <a:pt x="11" y="44"/>
                    <a:pt x="26" y="46"/>
                    <a:pt x="37" y="47"/>
                  </a:cubicBezTo>
                  <a:cubicBezTo>
                    <a:pt x="43" y="48"/>
                    <a:pt x="59" y="56"/>
                    <a:pt x="64" y="64"/>
                  </a:cubicBezTo>
                  <a:cubicBezTo>
                    <a:pt x="66" y="62"/>
                    <a:pt x="76" y="42"/>
                    <a:pt x="70" y="29"/>
                  </a:cubicBezTo>
                  <a:cubicBezTo>
                    <a:pt x="64" y="17"/>
                    <a:pt x="75" y="14"/>
                    <a:pt x="68" y="5"/>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35" name="Freeform 425"/>
            <p:cNvSpPr/>
            <p:nvPr/>
          </p:nvSpPr>
          <p:spPr>
            <a:xfrm flipH="1">
              <a:off x="7348181" y="1867685"/>
              <a:ext cx="555436" cy="400695"/>
            </a:xfrm>
            <a:custGeom>
              <a:avLst/>
              <a:gdLst>
                <a:gd name="txL" fmla="*/ 0 w 76"/>
                <a:gd name="txT" fmla="*/ 0 h 63"/>
                <a:gd name="txR" fmla="*/ 76 w 76"/>
                <a:gd name="txB" fmla="*/ 63 h 63"/>
              </a:gdLst>
              <a:ahLst/>
              <a:cxnLst>
                <a:cxn ang="0">
                  <a:pos x="2147483647" y="161810828"/>
                </a:cxn>
                <a:cxn ang="0">
                  <a:pos x="2147483647" y="121359723"/>
                </a:cxn>
                <a:cxn ang="0">
                  <a:pos x="2147483647" y="121359723"/>
                </a:cxn>
                <a:cxn ang="0">
                  <a:pos x="2147483647" y="242713087"/>
                </a:cxn>
                <a:cxn ang="0">
                  <a:pos x="2147483647" y="242713087"/>
                </a:cxn>
                <a:cxn ang="0">
                  <a:pos x="2147483647" y="323621656"/>
                </a:cxn>
                <a:cxn ang="0">
                  <a:pos x="2147483647" y="444981429"/>
                </a:cxn>
                <a:cxn ang="0">
                  <a:pos x="2147483647" y="525883638"/>
                </a:cxn>
                <a:cxn ang="0">
                  <a:pos x="1922839181" y="606792207"/>
                </a:cxn>
                <a:cxn ang="0">
                  <a:pos x="1762602811" y="809054090"/>
                </a:cxn>
                <a:cxn ang="0">
                  <a:pos x="1495540520" y="970865067"/>
                </a:cxn>
                <a:cxn ang="0">
                  <a:pos x="1281895071" y="809054090"/>
                </a:cxn>
                <a:cxn ang="0">
                  <a:pos x="1068242315" y="889956497"/>
                </a:cxn>
                <a:cxn ang="0">
                  <a:pos x="801187103" y="889956497"/>
                </a:cxn>
                <a:cxn ang="0">
                  <a:pos x="640943882" y="1092218380"/>
                </a:cxn>
                <a:cxn ang="0">
                  <a:pos x="694360725" y="1294486623"/>
                </a:cxn>
                <a:cxn ang="0">
                  <a:pos x="213645505" y="1294486623"/>
                </a:cxn>
                <a:cxn ang="0">
                  <a:pos x="267062406" y="1496748506"/>
                </a:cxn>
                <a:cxn ang="0">
                  <a:pos x="427298319" y="1699010786"/>
                </a:cxn>
                <a:cxn ang="0">
                  <a:pos x="0" y="1820370460"/>
                </a:cxn>
                <a:cxn ang="0">
                  <a:pos x="1976256025" y="1860821564"/>
                </a:cxn>
                <a:cxn ang="0">
                  <a:pos x="2147483647" y="2147483647"/>
                </a:cxn>
                <a:cxn ang="0">
                  <a:pos x="2147483647" y="1132675845"/>
                </a:cxn>
                <a:cxn ang="0">
                  <a:pos x="2147483647" y="161810828"/>
                </a:cxn>
              </a:cxnLst>
              <a:rect l="txL" t="txT" r="txR" b="txB"/>
              <a:pathLst>
                <a:path w="76" h="63">
                  <a:moveTo>
                    <a:pt x="68" y="4"/>
                  </a:moveTo>
                  <a:cubicBezTo>
                    <a:pt x="65" y="5"/>
                    <a:pt x="66" y="0"/>
                    <a:pt x="62" y="3"/>
                  </a:cubicBezTo>
                  <a:cubicBezTo>
                    <a:pt x="61" y="0"/>
                    <a:pt x="60" y="5"/>
                    <a:pt x="58" y="3"/>
                  </a:cubicBezTo>
                  <a:cubicBezTo>
                    <a:pt x="56" y="4"/>
                    <a:pt x="56" y="9"/>
                    <a:pt x="54" y="6"/>
                  </a:cubicBezTo>
                  <a:cubicBezTo>
                    <a:pt x="53" y="2"/>
                    <a:pt x="50" y="6"/>
                    <a:pt x="49" y="6"/>
                  </a:cubicBezTo>
                  <a:cubicBezTo>
                    <a:pt x="45" y="4"/>
                    <a:pt x="46" y="8"/>
                    <a:pt x="44" y="8"/>
                  </a:cubicBezTo>
                  <a:cubicBezTo>
                    <a:pt x="44" y="11"/>
                    <a:pt x="46" y="13"/>
                    <a:pt x="48" y="11"/>
                  </a:cubicBezTo>
                  <a:cubicBezTo>
                    <a:pt x="51" y="13"/>
                    <a:pt x="45" y="18"/>
                    <a:pt x="41" y="13"/>
                  </a:cubicBezTo>
                  <a:cubicBezTo>
                    <a:pt x="40" y="8"/>
                    <a:pt x="36" y="11"/>
                    <a:pt x="36" y="15"/>
                  </a:cubicBezTo>
                  <a:cubicBezTo>
                    <a:pt x="39" y="19"/>
                    <a:pt x="33" y="17"/>
                    <a:pt x="33" y="20"/>
                  </a:cubicBezTo>
                  <a:cubicBezTo>
                    <a:pt x="32" y="24"/>
                    <a:pt x="27" y="20"/>
                    <a:pt x="28" y="24"/>
                  </a:cubicBezTo>
                  <a:cubicBezTo>
                    <a:pt x="29" y="27"/>
                    <a:pt x="23" y="26"/>
                    <a:pt x="24" y="20"/>
                  </a:cubicBezTo>
                  <a:cubicBezTo>
                    <a:pt x="25" y="18"/>
                    <a:pt x="21" y="17"/>
                    <a:pt x="20" y="22"/>
                  </a:cubicBezTo>
                  <a:cubicBezTo>
                    <a:pt x="20" y="26"/>
                    <a:pt x="16" y="26"/>
                    <a:pt x="15" y="22"/>
                  </a:cubicBezTo>
                  <a:cubicBezTo>
                    <a:pt x="11" y="22"/>
                    <a:pt x="10" y="25"/>
                    <a:pt x="12" y="27"/>
                  </a:cubicBezTo>
                  <a:cubicBezTo>
                    <a:pt x="9" y="28"/>
                    <a:pt x="11" y="31"/>
                    <a:pt x="13" y="32"/>
                  </a:cubicBezTo>
                  <a:cubicBezTo>
                    <a:pt x="7" y="35"/>
                    <a:pt x="9" y="27"/>
                    <a:pt x="4" y="32"/>
                  </a:cubicBezTo>
                  <a:cubicBezTo>
                    <a:pt x="7" y="32"/>
                    <a:pt x="10" y="36"/>
                    <a:pt x="5" y="37"/>
                  </a:cubicBezTo>
                  <a:cubicBezTo>
                    <a:pt x="5" y="40"/>
                    <a:pt x="9" y="38"/>
                    <a:pt x="8" y="42"/>
                  </a:cubicBezTo>
                  <a:cubicBezTo>
                    <a:pt x="5" y="40"/>
                    <a:pt x="4" y="44"/>
                    <a:pt x="0" y="45"/>
                  </a:cubicBezTo>
                  <a:cubicBezTo>
                    <a:pt x="11" y="43"/>
                    <a:pt x="26" y="45"/>
                    <a:pt x="37" y="46"/>
                  </a:cubicBezTo>
                  <a:cubicBezTo>
                    <a:pt x="43" y="47"/>
                    <a:pt x="59" y="55"/>
                    <a:pt x="64" y="63"/>
                  </a:cubicBezTo>
                  <a:cubicBezTo>
                    <a:pt x="66" y="61"/>
                    <a:pt x="76" y="41"/>
                    <a:pt x="70" y="28"/>
                  </a:cubicBezTo>
                  <a:cubicBezTo>
                    <a:pt x="64" y="16"/>
                    <a:pt x="75" y="13"/>
                    <a:pt x="68" y="4"/>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36" name="Freeform 426"/>
            <p:cNvSpPr/>
            <p:nvPr/>
          </p:nvSpPr>
          <p:spPr>
            <a:xfrm flipH="1">
              <a:off x="7428411" y="1899956"/>
              <a:ext cx="444349" cy="363046"/>
            </a:xfrm>
            <a:custGeom>
              <a:avLst/>
              <a:gdLst>
                <a:gd name="txL" fmla="*/ 0 w 61"/>
                <a:gd name="txT" fmla="*/ 0 h 57"/>
                <a:gd name="txR" fmla="*/ 61 w 61"/>
                <a:gd name="txB" fmla="*/ 57 h 57"/>
              </a:gdLst>
              <a:ahLst/>
              <a:cxnLst>
                <a:cxn ang="0">
                  <a:pos x="2147483647" y="162268830"/>
                </a:cxn>
                <a:cxn ang="0">
                  <a:pos x="2147483647" y="202834433"/>
                </a:cxn>
                <a:cxn ang="0">
                  <a:pos x="2147483647" y="405668865"/>
                </a:cxn>
                <a:cxn ang="0">
                  <a:pos x="2147483647" y="1135875490"/>
                </a:cxn>
                <a:cxn ang="0">
                  <a:pos x="2147483647" y="567937745"/>
                </a:cxn>
                <a:cxn ang="0">
                  <a:pos x="1910256784" y="324537660"/>
                </a:cxn>
                <a:cxn ang="0">
                  <a:pos x="1963316412" y="608503348"/>
                </a:cxn>
                <a:cxn ang="0">
                  <a:pos x="1698003248" y="973606709"/>
                </a:cxn>
                <a:cxn ang="0">
                  <a:pos x="1273504371" y="973606709"/>
                </a:cxn>
                <a:cxn ang="0">
                  <a:pos x="1061251290" y="730206525"/>
                </a:cxn>
                <a:cxn ang="0">
                  <a:pos x="955124750" y="649075319"/>
                </a:cxn>
                <a:cxn ang="0">
                  <a:pos x="955124750" y="730206525"/>
                </a:cxn>
                <a:cxn ang="0">
                  <a:pos x="636752185" y="851909901"/>
                </a:cxn>
                <a:cxn ang="0">
                  <a:pos x="477566017" y="892475504"/>
                </a:cxn>
                <a:cxn ang="0">
                  <a:pos x="318372450" y="1135875490"/>
                </a:cxn>
                <a:cxn ang="0">
                  <a:pos x="0" y="1095309887"/>
                </a:cxn>
                <a:cxn ang="0">
                  <a:pos x="265312823" y="1298144270"/>
                </a:cxn>
                <a:cxn ang="0">
                  <a:pos x="530625645" y="1338716242"/>
                </a:cxn>
                <a:cxn ang="0">
                  <a:pos x="1061251290" y="1541550624"/>
                </a:cxn>
                <a:cxn ang="0">
                  <a:pos x="2147483647" y="2028350994"/>
                </a:cxn>
                <a:cxn ang="0">
                  <a:pos x="2147483647" y="2028350994"/>
                </a:cxn>
                <a:cxn ang="0">
                  <a:pos x="2147483647" y="1217013064"/>
                </a:cxn>
                <a:cxn ang="0">
                  <a:pos x="2147483647" y="202834433"/>
                </a:cxn>
                <a:cxn ang="0">
                  <a:pos x="2147483647" y="162268830"/>
                </a:cxn>
                <a:cxn ang="0">
                  <a:pos x="2147483647" y="162268830"/>
                </a:cxn>
              </a:cxnLst>
              <a:rect l="txL" t="txT" r="txR" b="txB"/>
              <a:pathLst>
                <a:path w="61" h="57">
                  <a:moveTo>
                    <a:pt x="47" y="4"/>
                  </a:moveTo>
                  <a:cubicBezTo>
                    <a:pt x="47" y="1"/>
                    <a:pt x="40" y="1"/>
                    <a:pt x="42" y="5"/>
                  </a:cubicBezTo>
                  <a:cubicBezTo>
                    <a:pt x="43" y="7"/>
                    <a:pt x="45" y="5"/>
                    <a:pt x="45" y="10"/>
                  </a:cubicBezTo>
                  <a:cubicBezTo>
                    <a:pt x="45" y="14"/>
                    <a:pt x="52" y="23"/>
                    <a:pt x="49" y="28"/>
                  </a:cubicBezTo>
                  <a:cubicBezTo>
                    <a:pt x="48" y="22"/>
                    <a:pt x="44" y="22"/>
                    <a:pt x="42" y="14"/>
                  </a:cubicBezTo>
                  <a:cubicBezTo>
                    <a:pt x="41" y="9"/>
                    <a:pt x="36" y="10"/>
                    <a:pt x="36" y="8"/>
                  </a:cubicBezTo>
                  <a:cubicBezTo>
                    <a:pt x="34" y="5"/>
                    <a:pt x="30" y="10"/>
                    <a:pt x="37" y="15"/>
                  </a:cubicBezTo>
                  <a:cubicBezTo>
                    <a:pt x="46" y="23"/>
                    <a:pt x="34" y="23"/>
                    <a:pt x="32" y="24"/>
                  </a:cubicBezTo>
                  <a:cubicBezTo>
                    <a:pt x="30" y="25"/>
                    <a:pt x="26" y="25"/>
                    <a:pt x="24" y="24"/>
                  </a:cubicBezTo>
                  <a:cubicBezTo>
                    <a:pt x="19" y="20"/>
                    <a:pt x="22" y="22"/>
                    <a:pt x="20" y="18"/>
                  </a:cubicBezTo>
                  <a:cubicBezTo>
                    <a:pt x="18" y="17"/>
                    <a:pt x="19" y="17"/>
                    <a:pt x="18" y="16"/>
                  </a:cubicBezTo>
                  <a:cubicBezTo>
                    <a:pt x="17" y="17"/>
                    <a:pt x="18" y="18"/>
                    <a:pt x="18" y="18"/>
                  </a:cubicBezTo>
                  <a:cubicBezTo>
                    <a:pt x="18" y="21"/>
                    <a:pt x="13" y="23"/>
                    <a:pt x="12" y="21"/>
                  </a:cubicBezTo>
                  <a:cubicBezTo>
                    <a:pt x="11" y="20"/>
                    <a:pt x="8" y="20"/>
                    <a:pt x="9" y="22"/>
                  </a:cubicBezTo>
                  <a:cubicBezTo>
                    <a:pt x="11" y="26"/>
                    <a:pt x="11" y="27"/>
                    <a:pt x="6" y="28"/>
                  </a:cubicBezTo>
                  <a:cubicBezTo>
                    <a:pt x="5" y="29"/>
                    <a:pt x="3" y="23"/>
                    <a:pt x="0" y="27"/>
                  </a:cubicBezTo>
                  <a:cubicBezTo>
                    <a:pt x="3" y="26"/>
                    <a:pt x="5" y="30"/>
                    <a:pt x="5" y="32"/>
                  </a:cubicBezTo>
                  <a:cubicBezTo>
                    <a:pt x="5" y="34"/>
                    <a:pt x="9" y="32"/>
                    <a:pt x="10" y="33"/>
                  </a:cubicBezTo>
                  <a:cubicBezTo>
                    <a:pt x="5" y="36"/>
                    <a:pt x="11" y="39"/>
                    <a:pt x="20" y="38"/>
                  </a:cubicBezTo>
                  <a:cubicBezTo>
                    <a:pt x="38" y="37"/>
                    <a:pt x="50" y="46"/>
                    <a:pt x="54" y="50"/>
                  </a:cubicBezTo>
                  <a:cubicBezTo>
                    <a:pt x="57" y="53"/>
                    <a:pt x="60" y="57"/>
                    <a:pt x="61" y="50"/>
                  </a:cubicBezTo>
                  <a:cubicBezTo>
                    <a:pt x="61" y="43"/>
                    <a:pt x="58" y="37"/>
                    <a:pt x="58" y="30"/>
                  </a:cubicBezTo>
                  <a:cubicBezTo>
                    <a:pt x="57" y="20"/>
                    <a:pt x="58" y="15"/>
                    <a:pt x="56" y="5"/>
                  </a:cubicBezTo>
                  <a:cubicBezTo>
                    <a:pt x="55" y="0"/>
                    <a:pt x="50" y="3"/>
                    <a:pt x="49" y="4"/>
                  </a:cubicBezTo>
                  <a:cubicBezTo>
                    <a:pt x="47" y="6"/>
                    <a:pt x="47" y="5"/>
                    <a:pt x="47" y="4"/>
                  </a:cubicBezTo>
                  <a:close/>
                </a:path>
              </a:pathLst>
            </a:custGeom>
            <a:solidFill>
              <a:srgbClr val="F56E90">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37" name="Freeform 427"/>
            <p:cNvSpPr/>
            <p:nvPr/>
          </p:nvSpPr>
          <p:spPr>
            <a:xfrm flipH="1">
              <a:off x="7385210" y="1889199"/>
              <a:ext cx="80230" cy="271612"/>
            </a:xfrm>
            <a:custGeom>
              <a:avLst/>
              <a:gdLst>
                <a:gd name="txL" fmla="*/ 0 w 11"/>
                <a:gd name="txT" fmla="*/ 0 h 43"/>
                <a:gd name="txR" fmla="*/ 11 w 11"/>
                <a:gd name="txB" fmla="*/ 43 h 43"/>
              </a:gdLst>
              <a:ahLst/>
              <a:cxnLst>
                <a:cxn ang="0">
                  <a:pos x="425576355" y="1037374686"/>
                </a:cxn>
                <a:cxn ang="0">
                  <a:pos x="425576355" y="319188301"/>
                </a:cxn>
                <a:cxn ang="0">
                  <a:pos x="53199779" y="159594151"/>
                </a:cxn>
                <a:cxn ang="0">
                  <a:pos x="159592059" y="837878902"/>
                </a:cxn>
                <a:cxn ang="0">
                  <a:pos x="159592059" y="1236864155"/>
                </a:cxn>
                <a:cxn ang="0">
                  <a:pos x="372376589" y="1595954041"/>
                </a:cxn>
                <a:cxn ang="0">
                  <a:pos x="425576355" y="1037374686"/>
                </a:cxn>
              </a:cxnLst>
              <a:rect l="txL" t="txT" r="txR" b="txB"/>
              <a:pathLst>
                <a:path w="11" h="43">
                  <a:moveTo>
                    <a:pt x="8" y="26"/>
                  </a:moveTo>
                  <a:cubicBezTo>
                    <a:pt x="3" y="20"/>
                    <a:pt x="8" y="15"/>
                    <a:pt x="8" y="8"/>
                  </a:cubicBezTo>
                  <a:cubicBezTo>
                    <a:pt x="9" y="1"/>
                    <a:pt x="0" y="0"/>
                    <a:pt x="1" y="4"/>
                  </a:cubicBezTo>
                  <a:cubicBezTo>
                    <a:pt x="2" y="9"/>
                    <a:pt x="4" y="16"/>
                    <a:pt x="3" y="21"/>
                  </a:cubicBezTo>
                  <a:cubicBezTo>
                    <a:pt x="2" y="25"/>
                    <a:pt x="5" y="26"/>
                    <a:pt x="3" y="31"/>
                  </a:cubicBezTo>
                  <a:cubicBezTo>
                    <a:pt x="2" y="34"/>
                    <a:pt x="4" y="43"/>
                    <a:pt x="7" y="40"/>
                  </a:cubicBezTo>
                  <a:cubicBezTo>
                    <a:pt x="11" y="36"/>
                    <a:pt x="11" y="30"/>
                    <a:pt x="8" y="26"/>
                  </a:cubicBezTo>
                  <a:close/>
                </a:path>
              </a:pathLst>
            </a:custGeom>
            <a:solidFill>
              <a:srgbClr val="F7819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38" name="Freeform 428"/>
            <p:cNvSpPr/>
            <p:nvPr/>
          </p:nvSpPr>
          <p:spPr>
            <a:xfrm flipH="1">
              <a:off x="7573441" y="1983322"/>
              <a:ext cx="123430" cy="69920"/>
            </a:xfrm>
            <a:custGeom>
              <a:avLst/>
              <a:gdLst>
                <a:gd name="txL" fmla="*/ 0 w 17"/>
                <a:gd name="txT" fmla="*/ 0 h 11"/>
                <a:gd name="txR" fmla="*/ 17 w 17"/>
                <a:gd name="txB" fmla="*/ 11 h 11"/>
              </a:gdLst>
              <a:ahLst/>
              <a:cxnLst>
                <a:cxn ang="0">
                  <a:pos x="685312322" y="121209506"/>
                </a:cxn>
                <a:cxn ang="0">
                  <a:pos x="316300237" y="80808448"/>
                </a:cxn>
                <a:cxn ang="0">
                  <a:pos x="52719122" y="323227434"/>
                </a:cxn>
                <a:cxn ang="0">
                  <a:pos x="579874107" y="363628468"/>
                </a:cxn>
                <a:cxn ang="0">
                  <a:pos x="685312322" y="121209506"/>
                </a:cxn>
              </a:cxnLst>
              <a:rect l="txL" t="txT" r="txR" b="txB"/>
              <a:pathLst>
                <a:path w="17" h="11">
                  <a:moveTo>
                    <a:pt x="13" y="3"/>
                  </a:moveTo>
                  <a:cubicBezTo>
                    <a:pt x="12" y="2"/>
                    <a:pt x="9" y="0"/>
                    <a:pt x="6" y="2"/>
                  </a:cubicBezTo>
                  <a:cubicBezTo>
                    <a:pt x="6" y="6"/>
                    <a:pt x="0" y="4"/>
                    <a:pt x="1" y="8"/>
                  </a:cubicBezTo>
                  <a:cubicBezTo>
                    <a:pt x="3" y="11"/>
                    <a:pt x="9" y="9"/>
                    <a:pt x="11" y="9"/>
                  </a:cubicBezTo>
                  <a:cubicBezTo>
                    <a:pt x="12" y="9"/>
                    <a:pt x="17" y="8"/>
                    <a:pt x="13" y="3"/>
                  </a:cubicBezTo>
                  <a:close/>
                </a:path>
              </a:pathLst>
            </a:custGeom>
            <a:solidFill>
              <a:srgbClr val="F77E9C">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39" name="Freeform 429"/>
            <p:cNvSpPr/>
            <p:nvPr/>
          </p:nvSpPr>
          <p:spPr>
            <a:xfrm flipH="1">
              <a:off x="7434582" y="1937605"/>
              <a:ext cx="379548" cy="306572"/>
            </a:xfrm>
            <a:custGeom>
              <a:avLst/>
              <a:gdLst>
                <a:gd name="txL" fmla="*/ 0 w 52"/>
                <a:gd name="txT" fmla="*/ 0 h 48"/>
                <a:gd name="txR" fmla="*/ 52 w 52"/>
                <a:gd name="txB" fmla="*/ 48 h 48"/>
              </a:gdLst>
              <a:ahLst/>
              <a:cxnLst>
                <a:cxn ang="0">
                  <a:pos x="2147483647" y="1672503414"/>
                </a:cxn>
                <a:cxn ang="0">
                  <a:pos x="2147483647" y="1019818220"/>
                </a:cxn>
                <a:cxn ang="0">
                  <a:pos x="2147483647" y="285546279"/>
                </a:cxn>
                <a:cxn ang="0">
                  <a:pos x="2147483647" y="285546279"/>
                </a:cxn>
                <a:cxn ang="0">
                  <a:pos x="2147483647" y="979024996"/>
                </a:cxn>
                <a:cxn ang="0">
                  <a:pos x="1544986632" y="815851901"/>
                </a:cxn>
                <a:cxn ang="0">
                  <a:pos x="852406394" y="815851901"/>
                </a:cxn>
                <a:cxn ang="0">
                  <a:pos x="372927812" y="775058678"/>
                </a:cxn>
                <a:cxn ang="0">
                  <a:pos x="479478696" y="1182991115"/>
                </a:cxn>
                <a:cxn ang="0">
                  <a:pos x="1172058934" y="1223777952"/>
                </a:cxn>
                <a:cxn ang="0">
                  <a:pos x="2024465556" y="1509330518"/>
                </a:cxn>
                <a:cxn ang="0">
                  <a:pos x="2147483647" y="1672503414"/>
                </a:cxn>
                <a:cxn ang="0">
                  <a:pos x="2147483647" y="1672503414"/>
                </a:cxn>
              </a:cxnLst>
              <a:rect l="txL" t="txT" r="txR" b="txB"/>
              <a:pathLst>
                <a:path w="52" h="48">
                  <a:moveTo>
                    <a:pt x="52" y="41"/>
                  </a:moveTo>
                  <a:cubicBezTo>
                    <a:pt x="51" y="36"/>
                    <a:pt x="48" y="31"/>
                    <a:pt x="48" y="25"/>
                  </a:cubicBezTo>
                  <a:cubicBezTo>
                    <a:pt x="50" y="15"/>
                    <a:pt x="46" y="12"/>
                    <a:pt x="46" y="7"/>
                  </a:cubicBezTo>
                  <a:cubicBezTo>
                    <a:pt x="47" y="0"/>
                    <a:pt x="41" y="3"/>
                    <a:pt x="43" y="7"/>
                  </a:cubicBezTo>
                  <a:cubicBezTo>
                    <a:pt x="45" y="12"/>
                    <a:pt x="47" y="24"/>
                    <a:pt x="41" y="24"/>
                  </a:cubicBezTo>
                  <a:cubicBezTo>
                    <a:pt x="38" y="24"/>
                    <a:pt x="35" y="17"/>
                    <a:pt x="29" y="20"/>
                  </a:cubicBezTo>
                  <a:cubicBezTo>
                    <a:pt x="26" y="21"/>
                    <a:pt x="19" y="21"/>
                    <a:pt x="16" y="20"/>
                  </a:cubicBezTo>
                  <a:cubicBezTo>
                    <a:pt x="12" y="19"/>
                    <a:pt x="9" y="16"/>
                    <a:pt x="7" y="19"/>
                  </a:cubicBezTo>
                  <a:cubicBezTo>
                    <a:pt x="0" y="28"/>
                    <a:pt x="10" y="26"/>
                    <a:pt x="9" y="29"/>
                  </a:cubicBezTo>
                  <a:cubicBezTo>
                    <a:pt x="8" y="34"/>
                    <a:pt x="16" y="28"/>
                    <a:pt x="22" y="30"/>
                  </a:cubicBezTo>
                  <a:cubicBezTo>
                    <a:pt x="31" y="34"/>
                    <a:pt x="33" y="30"/>
                    <a:pt x="38" y="37"/>
                  </a:cubicBezTo>
                  <a:cubicBezTo>
                    <a:pt x="42" y="41"/>
                    <a:pt x="44" y="39"/>
                    <a:pt x="46" y="41"/>
                  </a:cubicBezTo>
                  <a:cubicBezTo>
                    <a:pt x="51" y="48"/>
                    <a:pt x="52" y="44"/>
                    <a:pt x="52" y="41"/>
                  </a:cubicBezTo>
                  <a:close/>
                </a:path>
              </a:pathLst>
            </a:custGeom>
            <a:solidFill>
              <a:srgbClr val="F2668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40" name="Freeform 430"/>
            <p:cNvSpPr/>
            <p:nvPr/>
          </p:nvSpPr>
          <p:spPr>
            <a:xfrm flipH="1">
              <a:off x="7422239" y="2098959"/>
              <a:ext cx="938069" cy="556670"/>
            </a:xfrm>
            <a:custGeom>
              <a:avLst/>
              <a:gdLst>
                <a:gd name="txL" fmla="*/ 0 w 129"/>
                <a:gd name="txT" fmla="*/ 0 h 88"/>
                <a:gd name="txR" fmla="*/ 129 w 129"/>
                <a:gd name="txB" fmla="*/ 88 h 88"/>
              </a:gdLst>
              <a:ahLst/>
              <a:cxnLst>
                <a:cxn ang="0">
                  <a:pos x="2147483647" y="1160454517"/>
                </a:cxn>
                <a:cxn ang="0">
                  <a:pos x="2147483647" y="2147483647"/>
                </a:cxn>
                <a:cxn ang="0">
                  <a:pos x="1269112677" y="2147483647"/>
                </a:cxn>
                <a:cxn ang="0">
                  <a:pos x="687437226" y="2147483647"/>
                </a:cxn>
                <a:cxn ang="0">
                  <a:pos x="317278169" y="2147483647"/>
                </a:cxn>
                <a:cxn ang="0">
                  <a:pos x="317278169" y="2147483647"/>
                </a:cxn>
                <a:cxn ang="0">
                  <a:pos x="264397281" y="2147483647"/>
                </a:cxn>
                <a:cxn ang="0">
                  <a:pos x="2147483647" y="920359034"/>
                </a:cxn>
                <a:cxn ang="0">
                  <a:pos x="2147483647" y="1160454517"/>
                </a:cxn>
              </a:cxnLst>
              <a:rect l="txL" t="txT" r="txR" b="txB"/>
              <a:pathLst>
                <a:path w="129" h="88">
                  <a:moveTo>
                    <a:pt x="128" y="29"/>
                  </a:moveTo>
                  <a:cubicBezTo>
                    <a:pt x="129" y="48"/>
                    <a:pt x="108" y="58"/>
                    <a:pt x="93" y="61"/>
                  </a:cubicBezTo>
                  <a:cubicBezTo>
                    <a:pt x="71" y="66"/>
                    <a:pt x="49" y="52"/>
                    <a:pt x="24" y="75"/>
                  </a:cubicBezTo>
                  <a:cubicBezTo>
                    <a:pt x="21" y="79"/>
                    <a:pt x="17" y="84"/>
                    <a:pt x="13" y="87"/>
                  </a:cubicBezTo>
                  <a:cubicBezTo>
                    <a:pt x="6" y="87"/>
                    <a:pt x="6" y="87"/>
                    <a:pt x="6" y="87"/>
                  </a:cubicBezTo>
                  <a:cubicBezTo>
                    <a:pt x="6" y="87"/>
                    <a:pt x="6" y="87"/>
                    <a:pt x="6" y="86"/>
                  </a:cubicBezTo>
                  <a:cubicBezTo>
                    <a:pt x="2" y="88"/>
                    <a:pt x="0" y="74"/>
                    <a:pt x="5" y="61"/>
                  </a:cubicBezTo>
                  <a:cubicBezTo>
                    <a:pt x="15" y="38"/>
                    <a:pt x="31" y="30"/>
                    <a:pt x="42" y="23"/>
                  </a:cubicBezTo>
                  <a:cubicBezTo>
                    <a:pt x="85" y="0"/>
                    <a:pt x="120" y="32"/>
                    <a:pt x="128" y="29"/>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41" name="Freeform 431"/>
            <p:cNvSpPr/>
            <p:nvPr/>
          </p:nvSpPr>
          <p:spPr>
            <a:xfrm flipH="1">
              <a:off x="7422239" y="2098959"/>
              <a:ext cx="931898" cy="551292"/>
            </a:xfrm>
            <a:custGeom>
              <a:avLst/>
              <a:gdLst>
                <a:gd name="txL" fmla="*/ 0 w 128"/>
                <a:gd name="txT" fmla="*/ 0 h 87"/>
                <a:gd name="txR" fmla="*/ 128 w 128"/>
                <a:gd name="txB" fmla="*/ 87 h 87"/>
              </a:gdLst>
              <a:ahLst/>
              <a:cxnLst>
                <a:cxn ang="0">
                  <a:pos x="2147483647" y="1164455425"/>
                </a:cxn>
                <a:cxn ang="0">
                  <a:pos x="2147483647" y="2147483647"/>
                </a:cxn>
                <a:cxn ang="0">
                  <a:pos x="1219111749" y="2147483647"/>
                </a:cxn>
                <a:cxn ang="0">
                  <a:pos x="636056711" y="2147483647"/>
                </a:cxn>
                <a:cxn ang="0">
                  <a:pos x="265023042" y="2147483647"/>
                </a:cxn>
                <a:cxn ang="0">
                  <a:pos x="265023042" y="2147483647"/>
                </a:cxn>
                <a:cxn ang="0">
                  <a:pos x="265023042" y="2147483647"/>
                </a:cxn>
                <a:cxn ang="0">
                  <a:pos x="2147483647" y="923534569"/>
                </a:cxn>
                <a:cxn ang="0">
                  <a:pos x="2147483647" y="1164455425"/>
                </a:cxn>
              </a:cxnLst>
              <a:rect l="txL" t="txT" r="txR" b="txB"/>
              <a:pathLst>
                <a:path w="128" h="87">
                  <a:moveTo>
                    <a:pt x="127" y="29"/>
                  </a:moveTo>
                  <a:cubicBezTo>
                    <a:pt x="128" y="48"/>
                    <a:pt x="107" y="58"/>
                    <a:pt x="93" y="61"/>
                  </a:cubicBezTo>
                  <a:cubicBezTo>
                    <a:pt x="71" y="66"/>
                    <a:pt x="47" y="52"/>
                    <a:pt x="23" y="75"/>
                  </a:cubicBezTo>
                  <a:cubicBezTo>
                    <a:pt x="19" y="79"/>
                    <a:pt x="15" y="84"/>
                    <a:pt x="12" y="87"/>
                  </a:cubicBezTo>
                  <a:cubicBezTo>
                    <a:pt x="5" y="87"/>
                    <a:pt x="5" y="87"/>
                    <a:pt x="5" y="87"/>
                  </a:cubicBezTo>
                  <a:cubicBezTo>
                    <a:pt x="5" y="87"/>
                    <a:pt x="5" y="87"/>
                    <a:pt x="5" y="86"/>
                  </a:cubicBezTo>
                  <a:cubicBezTo>
                    <a:pt x="1" y="87"/>
                    <a:pt x="0" y="74"/>
                    <a:pt x="5" y="61"/>
                  </a:cubicBezTo>
                  <a:cubicBezTo>
                    <a:pt x="14" y="38"/>
                    <a:pt x="30" y="30"/>
                    <a:pt x="41" y="23"/>
                  </a:cubicBezTo>
                  <a:cubicBezTo>
                    <a:pt x="84" y="0"/>
                    <a:pt x="119" y="32"/>
                    <a:pt x="127" y="29"/>
                  </a:cubicBezTo>
                  <a:close/>
                </a:path>
              </a:pathLst>
            </a:custGeom>
            <a:solidFill>
              <a:srgbClr val="F5C7D2">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42" name="Freeform 432"/>
            <p:cNvSpPr/>
            <p:nvPr/>
          </p:nvSpPr>
          <p:spPr>
            <a:xfrm flipH="1">
              <a:off x="7422239" y="2249555"/>
              <a:ext cx="910297" cy="400695"/>
            </a:xfrm>
            <a:custGeom>
              <a:avLst/>
              <a:gdLst>
                <a:gd name="txL" fmla="*/ 0 w 125"/>
                <a:gd name="txT" fmla="*/ 0 h 63"/>
                <a:gd name="txR" fmla="*/ 125 w 125"/>
                <a:gd name="txB" fmla="*/ 63 h 63"/>
              </a:gdLst>
              <a:ahLst/>
              <a:cxnLst>
                <a:cxn ang="0">
                  <a:pos x="2147483647" y="242713087"/>
                </a:cxn>
                <a:cxn ang="0">
                  <a:pos x="2147483647" y="1496748506"/>
                </a:cxn>
                <a:cxn ang="0">
                  <a:pos x="2147483647" y="1496748506"/>
                </a:cxn>
                <a:cxn ang="0">
                  <a:pos x="2147483647" y="1415839936"/>
                </a:cxn>
                <a:cxn ang="0">
                  <a:pos x="2147483647" y="1132675845"/>
                </a:cxn>
                <a:cxn ang="0">
                  <a:pos x="2147483647" y="1011316171"/>
                </a:cxn>
                <a:cxn ang="0">
                  <a:pos x="2147483647" y="809054090"/>
                </a:cxn>
                <a:cxn ang="0">
                  <a:pos x="2068289860" y="1051767276"/>
                </a:cxn>
                <a:cxn ang="0">
                  <a:pos x="848527907" y="1658559284"/>
                </a:cxn>
                <a:cxn ang="0">
                  <a:pos x="583362097" y="1941723773"/>
                </a:cxn>
                <a:cxn ang="0">
                  <a:pos x="106067809" y="2147483647"/>
                </a:cxn>
                <a:cxn ang="0">
                  <a:pos x="159098087" y="2147483647"/>
                </a:cxn>
                <a:cxn ang="0">
                  <a:pos x="636399628" y="1496748506"/>
                </a:cxn>
                <a:cxn ang="0">
                  <a:pos x="1431890004" y="809054090"/>
                </a:cxn>
                <a:cxn ang="0">
                  <a:pos x="2147483647" y="283170551"/>
                </a:cxn>
                <a:cxn ang="0">
                  <a:pos x="2147483647" y="202261932"/>
                </a:cxn>
                <a:cxn ang="0">
                  <a:pos x="2147483647" y="121359723"/>
                </a:cxn>
                <a:cxn ang="0">
                  <a:pos x="2147483647" y="242713087"/>
                </a:cxn>
              </a:cxnLst>
              <a:rect l="txL" t="txT" r="txR" b="txB"/>
              <a:pathLst>
                <a:path w="125" h="63">
                  <a:moveTo>
                    <a:pt x="124" y="6"/>
                  </a:moveTo>
                  <a:cubicBezTo>
                    <a:pt x="125" y="25"/>
                    <a:pt x="104" y="34"/>
                    <a:pt x="90" y="37"/>
                  </a:cubicBezTo>
                  <a:cubicBezTo>
                    <a:pt x="80" y="39"/>
                    <a:pt x="71" y="37"/>
                    <a:pt x="61" y="37"/>
                  </a:cubicBezTo>
                  <a:cubicBezTo>
                    <a:pt x="77" y="37"/>
                    <a:pt x="72" y="37"/>
                    <a:pt x="85" y="35"/>
                  </a:cubicBezTo>
                  <a:cubicBezTo>
                    <a:pt x="96" y="34"/>
                    <a:pt x="88" y="25"/>
                    <a:pt x="84" y="28"/>
                  </a:cubicBezTo>
                  <a:cubicBezTo>
                    <a:pt x="79" y="31"/>
                    <a:pt x="77" y="27"/>
                    <a:pt x="76" y="25"/>
                  </a:cubicBezTo>
                  <a:cubicBezTo>
                    <a:pt x="71" y="15"/>
                    <a:pt x="65" y="21"/>
                    <a:pt x="55" y="20"/>
                  </a:cubicBezTo>
                  <a:cubicBezTo>
                    <a:pt x="44" y="18"/>
                    <a:pt x="42" y="24"/>
                    <a:pt x="39" y="26"/>
                  </a:cubicBezTo>
                  <a:cubicBezTo>
                    <a:pt x="33" y="29"/>
                    <a:pt x="21" y="31"/>
                    <a:pt x="16" y="41"/>
                  </a:cubicBezTo>
                  <a:cubicBezTo>
                    <a:pt x="15" y="43"/>
                    <a:pt x="17" y="46"/>
                    <a:pt x="11" y="48"/>
                  </a:cubicBezTo>
                  <a:cubicBezTo>
                    <a:pt x="4" y="52"/>
                    <a:pt x="6" y="63"/>
                    <a:pt x="2" y="62"/>
                  </a:cubicBezTo>
                  <a:cubicBezTo>
                    <a:pt x="0" y="61"/>
                    <a:pt x="0" y="57"/>
                    <a:pt x="3" y="54"/>
                  </a:cubicBezTo>
                  <a:cubicBezTo>
                    <a:pt x="8" y="48"/>
                    <a:pt x="11" y="39"/>
                    <a:pt x="12" y="37"/>
                  </a:cubicBezTo>
                  <a:cubicBezTo>
                    <a:pt x="15" y="28"/>
                    <a:pt x="25" y="26"/>
                    <a:pt x="27" y="20"/>
                  </a:cubicBezTo>
                  <a:cubicBezTo>
                    <a:pt x="29" y="13"/>
                    <a:pt x="43" y="8"/>
                    <a:pt x="52" y="7"/>
                  </a:cubicBezTo>
                  <a:cubicBezTo>
                    <a:pt x="68" y="7"/>
                    <a:pt x="72" y="3"/>
                    <a:pt x="90" y="5"/>
                  </a:cubicBezTo>
                  <a:cubicBezTo>
                    <a:pt x="98" y="6"/>
                    <a:pt x="100" y="3"/>
                    <a:pt x="103" y="3"/>
                  </a:cubicBezTo>
                  <a:cubicBezTo>
                    <a:pt x="115" y="0"/>
                    <a:pt x="114" y="8"/>
                    <a:pt x="124" y="6"/>
                  </a:cubicBezTo>
                  <a:close/>
                </a:path>
              </a:pathLst>
            </a:custGeom>
            <a:solidFill>
              <a:srgbClr val="F3BFC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43" name="Freeform 433"/>
            <p:cNvSpPr/>
            <p:nvPr/>
          </p:nvSpPr>
          <p:spPr>
            <a:xfrm flipH="1">
              <a:off x="7428411" y="2263002"/>
              <a:ext cx="657266" cy="223206"/>
            </a:xfrm>
            <a:custGeom>
              <a:avLst/>
              <a:gdLst>
                <a:gd name="txL" fmla="*/ 0 w 90"/>
                <a:gd name="txT" fmla="*/ 0 h 35"/>
                <a:gd name="txR" fmla="*/ 90 w 90"/>
                <a:gd name="txB" fmla="*/ 35 h 35"/>
              </a:gdLst>
              <a:ahLst/>
              <a:cxnLst>
                <a:cxn ang="0">
                  <a:pos x="2147483647" y="162678889"/>
                </a:cxn>
                <a:cxn ang="0">
                  <a:pos x="2147483647" y="1016754304"/>
                </a:cxn>
                <a:cxn ang="0">
                  <a:pos x="2147483647" y="1220101258"/>
                </a:cxn>
                <a:cxn ang="0">
                  <a:pos x="2147483647" y="854075465"/>
                </a:cxn>
                <a:cxn ang="0">
                  <a:pos x="2147483647" y="813400773"/>
                </a:cxn>
                <a:cxn ang="0">
                  <a:pos x="1599997144" y="569379325"/>
                </a:cxn>
                <a:cxn ang="0">
                  <a:pos x="373334378" y="691390049"/>
                </a:cxn>
                <a:cxn ang="0">
                  <a:pos x="53333481" y="650721933"/>
                </a:cxn>
                <a:cxn ang="0">
                  <a:pos x="1173329413" y="325364155"/>
                </a:cxn>
                <a:cxn ang="0">
                  <a:pos x="2147483647" y="284689663"/>
                </a:cxn>
                <a:cxn ang="0">
                  <a:pos x="2147483647" y="81342633"/>
                </a:cxn>
                <a:cxn ang="0">
                  <a:pos x="2147483647" y="162678889"/>
                </a:cxn>
              </a:cxnLst>
              <a:rect l="txL" t="txT" r="txR" b="txB"/>
              <a:pathLst>
                <a:path w="90" h="35">
                  <a:moveTo>
                    <a:pt x="90" y="4"/>
                  </a:moveTo>
                  <a:cubicBezTo>
                    <a:pt x="90" y="13"/>
                    <a:pt x="86" y="20"/>
                    <a:pt x="79" y="25"/>
                  </a:cubicBezTo>
                  <a:cubicBezTo>
                    <a:pt x="73" y="30"/>
                    <a:pt x="58" y="35"/>
                    <a:pt x="58" y="30"/>
                  </a:cubicBezTo>
                  <a:cubicBezTo>
                    <a:pt x="59" y="26"/>
                    <a:pt x="61" y="25"/>
                    <a:pt x="57" y="21"/>
                  </a:cubicBezTo>
                  <a:cubicBezTo>
                    <a:pt x="53" y="18"/>
                    <a:pt x="46" y="25"/>
                    <a:pt x="44" y="20"/>
                  </a:cubicBezTo>
                  <a:cubicBezTo>
                    <a:pt x="43" y="16"/>
                    <a:pt x="36" y="18"/>
                    <a:pt x="30" y="14"/>
                  </a:cubicBezTo>
                  <a:cubicBezTo>
                    <a:pt x="26" y="11"/>
                    <a:pt x="11" y="15"/>
                    <a:pt x="7" y="17"/>
                  </a:cubicBezTo>
                  <a:cubicBezTo>
                    <a:pt x="5" y="17"/>
                    <a:pt x="0" y="19"/>
                    <a:pt x="1" y="16"/>
                  </a:cubicBezTo>
                  <a:cubicBezTo>
                    <a:pt x="4" y="7"/>
                    <a:pt x="18" y="10"/>
                    <a:pt x="22" y="8"/>
                  </a:cubicBezTo>
                  <a:cubicBezTo>
                    <a:pt x="38" y="3"/>
                    <a:pt x="51" y="5"/>
                    <a:pt x="58" y="7"/>
                  </a:cubicBezTo>
                  <a:cubicBezTo>
                    <a:pt x="65" y="9"/>
                    <a:pt x="69" y="0"/>
                    <a:pt x="77" y="2"/>
                  </a:cubicBezTo>
                  <a:cubicBezTo>
                    <a:pt x="84" y="4"/>
                    <a:pt x="85" y="6"/>
                    <a:pt x="90" y="4"/>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grpSp>
      <p:grpSp>
        <p:nvGrpSpPr>
          <p:cNvPr id="244" name="组合 1750"/>
          <p:cNvGrpSpPr/>
          <p:nvPr userDrawn="1"/>
        </p:nvGrpSpPr>
        <p:grpSpPr>
          <a:xfrm rot="3818705">
            <a:off x="-388559" y="274632"/>
            <a:ext cx="1528327" cy="874535"/>
            <a:chOff x="6336054" y="1359421"/>
            <a:chExt cx="2264943" cy="1296208"/>
          </a:xfrm>
        </p:grpSpPr>
        <p:sp>
          <p:nvSpPr>
            <p:cNvPr id="245" name="Freeform 237"/>
            <p:cNvSpPr/>
            <p:nvPr/>
          </p:nvSpPr>
          <p:spPr>
            <a:xfrm flipH="1">
              <a:off x="7835730" y="2147365"/>
              <a:ext cx="524578" cy="502886"/>
            </a:xfrm>
            <a:custGeom>
              <a:avLst/>
              <a:gdLst>
                <a:gd name="txL" fmla="*/ 0 w 72"/>
                <a:gd name="txT" fmla="*/ 0 h 79"/>
                <a:gd name="txR" fmla="*/ 72 w 72"/>
                <a:gd name="txB" fmla="*/ 79 h 79"/>
              </a:gdLst>
              <a:ahLst/>
              <a:cxnLst>
                <a:cxn ang="0">
                  <a:pos x="424660396" y="1945029414"/>
                </a:cxn>
                <a:cxn ang="0">
                  <a:pos x="530829224" y="1620858641"/>
                </a:cxn>
                <a:cxn ang="0">
                  <a:pos x="53084371" y="1499293954"/>
                </a:cxn>
                <a:cxn ang="0">
                  <a:pos x="371583325" y="1215640897"/>
                </a:cxn>
                <a:cxn ang="0">
                  <a:pos x="636997937" y="1215640897"/>
                </a:cxn>
                <a:cxn ang="0">
                  <a:pos x="796243722" y="1013035208"/>
                </a:cxn>
                <a:cxn ang="0">
                  <a:pos x="106168742" y="405211477"/>
                </a:cxn>
                <a:cxn ang="0">
                  <a:pos x="583913581" y="445735261"/>
                </a:cxn>
                <a:cxn ang="0">
                  <a:pos x="690075008" y="81041027"/>
                </a:cxn>
                <a:cxn ang="0">
                  <a:pos x="1433241659" y="202605739"/>
                </a:cxn>
                <a:cxn ang="0">
                  <a:pos x="1964071111" y="0"/>
                </a:cxn>
                <a:cxn ang="0">
                  <a:pos x="2147483647" y="810429320"/>
                </a:cxn>
                <a:cxn ang="0">
                  <a:pos x="2147483647" y="1539817638"/>
                </a:cxn>
                <a:cxn ang="0">
                  <a:pos x="1751740514" y="2147483647"/>
                </a:cxn>
                <a:cxn ang="0">
                  <a:pos x="1857901942" y="2147483647"/>
                </a:cxn>
                <a:cxn ang="0">
                  <a:pos x="1486326016" y="2147483647"/>
                </a:cxn>
                <a:cxn ang="0">
                  <a:pos x="1751740514" y="2147483647"/>
                </a:cxn>
                <a:cxn ang="0">
                  <a:pos x="1008574091" y="2147483647"/>
                </a:cxn>
                <a:cxn ang="0">
                  <a:pos x="1008574091" y="2147483647"/>
                </a:cxn>
                <a:cxn ang="0">
                  <a:pos x="424660396" y="1945029414"/>
                </a:cxn>
              </a:cxnLst>
              <a:rect l="txL" t="txT" r="txR" b="txB"/>
              <a:pathLst>
                <a:path w="72" h="79">
                  <a:moveTo>
                    <a:pt x="8" y="48"/>
                  </a:moveTo>
                  <a:cubicBezTo>
                    <a:pt x="15" y="46"/>
                    <a:pt x="0" y="41"/>
                    <a:pt x="10" y="40"/>
                  </a:cubicBezTo>
                  <a:cubicBezTo>
                    <a:pt x="8" y="38"/>
                    <a:pt x="5" y="37"/>
                    <a:pt x="1" y="37"/>
                  </a:cubicBezTo>
                  <a:cubicBezTo>
                    <a:pt x="1" y="35"/>
                    <a:pt x="4" y="33"/>
                    <a:pt x="7" y="30"/>
                  </a:cubicBezTo>
                  <a:cubicBezTo>
                    <a:pt x="9" y="34"/>
                    <a:pt x="11" y="32"/>
                    <a:pt x="12" y="30"/>
                  </a:cubicBezTo>
                  <a:cubicBezTo>
                    <a:pt x="19" y="33"/>
                    <a:pt x="19" y="29"/>
                    <a:pt x="15" y="25"/>
                  </a:cubicBezTo>
                  <a:cubicBezTo>
                    <a:pt x="15" y="15"/>
                    <a:pt x="7" y="23"/>
                    <a:pt x="2" y="10"/>
                  </a:cubicBezTo>
                  <a:cubicBezTo>
                    <a:pt x="5" y="13"/>
                    <a:pt x="8" y="13"/>
                    <a:pt x="11" y="11"/>
                  </a:cubicBezTo>
                  <a:cubicBezTo>
                    <a:pt x="7" y="10"/>
                    <a:pt x="13" y="7"/>
                    <a:pt x="13" y="2"/>
                  </a:cubicBezTo>
                  <a:cubicBezTo>
                    <a:pt x="17" y="0"/>
                    <a:pt x="18" y="13"/>
                    <a:pt x="27" y="5"/>
                  </a:cubicBezTo>
                  <a:cubicBezTo>
                    <a:pt x="34" y="12"/>
                    <a:pt x="35" y="0"/>
                    <a:pt x="37" y="0"/>
                  </a:cubicBezTo>
                  <a:cubicBezTo>
                    <a:pt x="38" y="3"/>
                    <a:pt x="58" y="17"/>
                    <a:pt x="48" y="20"/>
                  </a:cubicBezTo>
                  <a:cubicBezTo>
                    <a:pt x="53" y="23"/>
                    <a:pt x="46" y="35"/>
                    <a:pt x="50" y="38"/>
                  </a:cubicBezTo>
                  <a:cubicBezTo>
                    <a:pt x="72" y="60"/>
                    <a:pt x="25" y="42"/>
                    <a:pt x="33" y="59"/>
                  </a:cubicBezTo>
                  <a:cubicBezTo>
                    <a:pt x="25" y="62"/>
                    <a:pt x="34" y="62"/>
                    <a:pt x="35" y="63"/>
                  </a:cubicBezTo>
                  <a:cubicBezTo>
                    <a:pt x="38" y="73"/>
                    <a:pt x="28" y="68"/>
                    <a:pt x="28" y="69"/>
                  </a:cubicBezTo>
                  <a:cubicBezTo>
                    <a:pt x="29" y="71"/>
                    <a:pt x="34" y="75"/>
                    <a:pt x="33" y="79"/>
                  </a:cubicBezTo>
                  <a:cubicBezTo>
                    <a:pt x="19" y="79"/>
                    <a:pt x="19" y="79"/>
                    <a:pt x="19" y="79"/>
                  </a:cubicBezTo>
                  <a:cubicBezTo>
                    <a:pt x="19" y="76"/>
                    <a:pt x="19" y="74"/>
                    <a:pt x="19" y="71"/>
                  </a:cubicBezTo>
                  <a:cubicBezTo>
                    <a:pt x="7" y="73"/>
                    <a:pt x="19" y="64"/>
                    <a:pt x="8" y="48"/>
                  </a:cubicBezTo>
                  <a:close/>
                </a:path>
              </a:pathLst>
            </a:custGeom>
            <a:solidFill>
              <a:srgbClr val="EAE4D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46" name="Freeform 357"/>
            <p:cNvSpPr/>
            <p:nvPr/>
          </p:nvSpPr>
          <p:spPr>
            <a:xfrm flipH="1">
              <a:off x="7363610" y="2193082"/>
              <a:ext cx="728238" cy="457169"/>
            </a:xfrm>
            <a:custGeom>
              <a:avLst/>
              <a:gdLst>
                <a:gd name="txL" fmla="*/ 0 w 100"/>
                <a:gd name="txT" fmla="*/ 0 h 72"/>
                <a:gd name="txR" fmla="*/ 100 w 100"/>
                <a:gd name="txB" fmla="*/ 72 h 72"/>
              </a:gdLst>
              <a:ahLst/>
              <a:cxnLst>
                <a:cxn ang="0">
                  <a:pos x="2147483647" y="483805437"/>
                </a:cxn>
                <a:cxn ang="0">
                  <a:pos x="2147483647" y="1814268852"/>
                </a:cxn>
                <a:cxn ang="0">
                  <a:pos x="1431890703" y="2147483647"/>
                </a:cxn>
                <a:cxn ang="0">
                  <a:pos x="212135722" y="2147483647"/>
                </a:cxn>
                <a:cxn ang="0">
                  <a:pos x="212135722" y="2147483647"/>
                </a:cxn>
                <a:cxn ang="0">
                  <a:pos x="795498046" y="1209510319"/>
                </a:cxn>
                <a:cxn ang="0">
                  <a:pos x="2147483647" y="483805437"/>
                </a:cxn>
              </a:cxnLst>
              <a:rect l="txL" t="txT" r="txR" b="txB"/>
              <a:pathLst>
                <a:path w="100" h="72">
                  <a:moveTo>
                    <a:pt x="89" y="12"/>
                  </a:moveTo>
                  <a:cubicBezTo>
                    <a:pt x="100" y="26"/>
                    <a:pt x="87" y="39"/>
                    <a:pt x="77" y="45"/>
                  </a:cubicBezTo>
                  <a:cubicBezTo>
                    <a:pt x="62" y="54"/>
                    <a:pt x="37" y="51"/>
                    <a:pt x="27" y="72"/>
                  </a:cubicBezTo>
                  <a:cubicBezTo>
                    <a:pt x="4" y="72"/>
                    <a:pt x="4" y="72"/>
                    <a:pt x="4" y="72"/>
                  </a:cubicBezTo>
                  <a:cubicBezTo>
                    <a:pt x="4" y="71"/>
                    <a:pt x="4" y="70"/>
                    <a:pt x="4" y="69"/>
                  </a:cubicBezTo>
                  <a:cubicBezTo>
                    <a:pt x="0" y="49"/>
                    <a:pt x="9" y="38"/>
                    <a:pt x="15" y="30"/>
                  </a:cubicBezTo>
                  <a:cubicBezTo>
                    <a:pt x="39" y="0"/>
                    <a:pt x="84" y="16"/>
                    <a:pt x="89" y="12"/>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47" name="Freeform 358"/>
            <p:cNvSpPr/>
            <p:nvPr/>
          </p:nvSpPr>
          <p:spPr>
            <a:xfrm flipH="1">
              <a:off x="7363610" y="2257623"/>
              <a:ext cx="654180" cy="392627"/>
            </a:xfrm>
            <a:custGeom>
              <a:avLst/>
              <a:gdLst>
                <a:gd name="txL" fmla="*/ 0 w 90"/>
                <a:gd name="txT" fmla="*/ 0 h 62"/>
                <a:gd name="txR" fmla="*/ 90 w 90"/>
                <a:gd name="txB" fmla="*/ 62 h 62"/>
              </a:gdLst>
              <a:ahLst/>
              <a:cxnLst>
                <a:cxn ang="0">
                  <a:pos x="2147483647" y="80203569"/>
                </a:cxn>
                <a:cxn ang="0">
                  <a:pos x="2147483647" y="1403603579"/>
                </a:cxn>
                <a:cxn ang="0">
                  <a:pos x="2147483647" y="1724430817"/>
                </a:cxn>
                <a:cxn ang="0">
                  <a:pos x="2147483647" y="1443708518"/>
                </a:cxn>
                <a:cxn ang="0">
                  <a:pos x="2147483647" y="1203091553"/>
                </a:cxn>
                <a:cxn ang="0">
                  <a:pos x="2147483647" y="1203091553"/>
                </a:cxn>
                <a:cxn ang="0">
                  <a:pos x="1532169450" y="1243196491"/>
                </a:cxn>
                <a:cxn ang="0">
                  <a:pos x="1003839324" y="1604121938"/>
                </a:cxn>
                <a:cxn ang="0">
                  <a:pos x="422665668" y="2147483647"/>
                </a:cxn>
                <a:cxn ang="0">
                  <a:pos x="475501588" y="2147483647"/>
                </a:cxn>
                <a:cxn ang="0">
                  <a:pos x="158500548" y="2147483647"/>
                </a:cxn>
                <a:cxn ang="0">
                  <a:pos x="105664600" y="2147483647"/>
                </a:cxn>
                <a:cxn ang="0">
                  <a:pos x="317001097" y="1564017000"/>
                </a:cxn>
                <a:cxn ang="0">
                  <a:pos x="1109503895" y="882264711"/>
                </a:cxn>
                <a:cxn ang="0">
                  <a:pos x="2147483647" y="441135522"/>
                </a:cxn>
                <a:cxn ang="0">
                  <a:pos x="2147483647" y="200512076"/>
                </a:cxn>
                <a:cxn ang="0">
                  <a:pos x="2147483647" y="80203569"/>
                </a:cxn>
              </a:cxnLst>
              <a:rect l="txL" t="txT" r="txR" b="txB"/>
              <a:pathLst>
                <a:path w="90" h="62">
                  <a:moveTo>
                    <a:pt x="79" y="2"/>
                  </a:moveTo>
                  <a:cubicBezTo>
                    <a:pt x="90" y="16"/>
                    <a:pt x="77" y="29"/>
                    <a:pt x="67" y="35"/>
                  </a:cubicBezTo>
                  <a:cubicBezTo>
                    <a:pt x="60" y="39"/>
                    <a:pt x="51" y="41"/>
                    <a:pt x="42" y="43"/>
                  </a:cubicBezTo>
                  <a:cubicBezTo>
                    <a:pt x="56" y="39"/>
                    <a:pt x="52" y="41"/>
                    <a:pt x="62" y="36"/>
                  </a:cubicBezTo>
                  <a:cubicBezTo>
                    <a:pt x="70" y="31"/>
                    <a:pt x="59" y="27"/>
                    <a:pt x="58" y="30"/>
                  </a:cubicBezTo>
                  <a:cubicBezTo>
                    <a:pt x="55" y="33"/>
                    <a:pt x="51" y="31"/>
                    <a:pt x="49" y="30"/>
                  </a:cubicBezTo>
                  <a:cubicBezTo>
                    <a:pt x="40" y="23"/>
                    <a:pt x="38" y="30"/>
                    <a:pt x="29" y="31"/>
                  </a:cubicBezTo>
                  <a:cubicBezTo>
                    <a:pt x="19" y="33"/>
                    <a:pt x="20" y="38"/>
                    <a:pt x="19" y="40"/>
                  </a:cubicBezTo>
                  <a:cubicBezTo>
                    <a:pt x="16" y="45"/>
                    <a:pt x="7" y="50"/>
                    <a:pt x="8" y="59"/>
                  </a:cubicBezTo>
                  <a:cubicBezTo>
                    <a:pt x="8" y="59"/>
                    <a:pt x="9" y="60"/>
                    <a:pt x="9" y="62"/>
                  </a:cubicBezTo>
                  <a:cubicBezTo>
                    <a:pt x="3" y="62"/>
                    <a:pt x="3" y="62"/>
                    <a:pt x="3" y="62"/>
                  </a:cubicBezTo>
                  <a:cubicBezTo>
                    <a:pt x="3" y="59"/>
                    <a:pt x="2" y="57"/>
                    <a:pt x="2" y="57"/>
                  </a:cubicBezTo>
                  <a:cubicBezTo>
                    <a:pt x="0" y="49"/>
                    <a:pt x="7" y="45"/>
                    <a:pt x="6" y="39"/>
                  </a:cubicBezTo>
                  <a:cubicBezTo>
                    <a:pt x="4" y="33"/>
                    <a:pt x="13" y="25"/>
                    <a:pt x="21" y="22"/>
                  </a:cubicBezTo>
                  <a:cubicBezTo>
                    <a:pt x="33" y="18"/>
                    <a:pt x="36" y="14"/>
                    <a:pt x="51" y="11"/>
                  </a:cubicBezTo>
                  <a:cubicBezTo>
                    <a:pt x="58" y="10"/>
                    <a:pt x="58" y="6"/>
                    <a:pt x="61" y="5"/>
                  </a:cubicBezTo>
                  <a:cubicBezTo>
                    <a:pt x="70" y="0"/>
                    <a:pt x="72" y="6"/>
                    <a:pt x="79" y="2"/>
                  </a:cubicBezTo>
                  <a:close/>
                </a:path>
              </a:pathLst>
            </a:custGeom>
            <a:solidFill>
              <a:srgbClr val="F590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48" name="Rectangle 359"/>
            <p:cNvSpPr/>
            <p:nvPr/>
          </p:nvSpPr>
          <p:spPr>
            <a:xfrm flipH="1">
              <a:off x="7440754" y="2268380"/>
              <a:ext cx="3086" cy="2689"/>
            </a:xfrm>
            <a:prstGeom prst="rect">
              <a:avLst/>
            </a:prstGeom>
            <a:solidFill>
              <a:srgbClr val="F590A9"/>
            </a:solidFill>
            <a:ln w="9525">
              <a:noFill/>
            </a:ln>
          </p:spPr>
          <p:txBody>
            <a:bodyPr/>
            <a:lstStyle/>
            <a:p>
              <a:pPr lvl="0"/>
              <a:endParaRPr lang="zh-CN" altLang="en-US" sz="2400" b="1" dirty="0">
                <a:latin typeface="印品黑体" panose="00000500000000000000" pitchFamily="2" charset="-122"/>
                <a:ea typeface="印品黑体" panose="00000500000000000000" pitchFamily="2" charset="-122"/>
              </a:endParaRPr>
            </a:p>
          </p:txBody>
        </p:sp>
        <p:sp>
          <p:nvSpPr>
            <p:cNvPr id="249" name="Freeform 360"/>
            <p:cNvSpPr/>
            <p:nvPr/>
          </p:nvSpPr>
          <p:spPr>
            <a:xfrm flipH="1">
              <a:off x="7406811" y="2268380"/>
              <a:ext cx="540007" cy="228584"/>
            </a:xfrm>
            <a:custGeom>
              <a:avLst/>
              <a:gdLst>
                <a:gd name="txL" fmla="*/ 0 w 74"/>
                <a:gd name="txT" fmla="*/ 0 h 36"/>
                <a:gd name="txR" fmla="*/ 74 w 74"/>
                <a:gd name="txB" fmla="*/ 36 h 36"/>
              </a:gdLst>
              <a:ahLst/>
              <a:cxnLst>
                <a:cxn ang="0">
                  <a:pos x="2147483647" y="0"/>
                </a:cxn>
                <a:cxn ang="0">
                  <a:pos x="2147483647" y="766022955"/>
                </a:cxn>
                <a:cxn ang="0">
                  <a:pos x="2147483647" y="1169188013"/>
                </a:cxn>
                <a:cxn ang="0">
                  <a:pos x="2147483647" y="927289097"/>
                </a:cxn>
                <a:cxn ang="0">
                  <a:pos x="2076823193" y="1007922069"/>
                </a:cxn>
                <a:cxn ang="0">
                  <a:pos x="1331299597" y="967602408"/>
                </a:cxn>
                <a:cxn ang="0">
                  <a:pos x="372765333" y="1290140645"/>
                </a:cxn>
                <a:cxn ang="0">
                  <a:pos x="106505419" y="1370773617"/>
                </a:cxn>
                <a:cxn ang="0">
                  <a:pos x="852028759" y="886969436"/>
                </a:cxn>
                <a:cxn ang="0">
                  <a:pos x="2147483647" y="443484718"/>
                </a:cxn>
                <a:cxn ang="0">
                  <a:pos x="2147483647" y="80632997"/>
                </a:cxn>
                <a:cxn ang="0">
                  <a:pos x="2147483647" y="0"/>
                </a:cxn>
              </a:cxnLst>
              <a:rect l="txL" t="txT" r="txR" b="txB"/>
              <a:pathLst>
                <a:path w="74" h="36">
                  <a:moveTo>
                    <a:pt x="69" y="0"/>
                  </a:moveTo>
                  <a:cubicBezTo>
                    <a:pt x="74" y="7"/>
                    <a:pt x="74" y="14"/>
                    <a:pt x="71" y="19"/>
                  </a:cubicBezTo>
                  <a:cubicBezTo>
                    <a:pt x="69" y="25"/>
                    <a:pt x="59" y="33"/>
                    <a:pt x="56" y="29"/>
                  </a:cubicBezTo>
                  <a:cubicBezTo>
                    <a:pt x="54" y="26"/>
                    <a:pt x="56" y="24"/>
                    <a:pt x="51" y="23"/>
                  </a:cubicBezTo>
                  <a:cubicBezTo>
                    <a:pt x="46" y="21"/>
                    <a:pt x="44" y="29"/>
                    <a:pt x="39" y="25"/>
                  </a:cubicBezTo>
                  <a:cubicBezTo>
                    <a:pt x="36" y="22"/>
                    <a:pt x="31" y="26"/>
                    <a:pt x="25" y="24"/>
                  </a:cubicBezTo>
                  <a:cubicBezTo>
                    <a:pt x="20" y="23"/>
                    <a:pt x="9" y="30"/>
                    <a:pt x="7" y="32"/>
                  </a:cubicBezTo>
                  <a:cubicBezTo>
                    <a:pt x="6" y="33"/>
                    <a:pt x="2" y="36"/>
                    <a:pt x="2" y="34"/>
                  </a:cubicBezTo>
                  <a:cubicBezTo>
                    <a:pt x="0" y="26"/>
                    <a:pt x="13" y="24"/>
                    <a:pt x="16" y="22"/>
                  </a:cubicBezTo>
                  <a:cubicBezTo>
                    <a:pt x="26" y="13"/>
                    <a:pt x="38" y="11"/>
                    <a:pt x="44" y="11"/>
                  </a:cubicBezTo>
                  <a:cubicBezTo>
                    <a:pt x="51" y="11"/>
                    <a:pt x="50" y="2"/>
                    <a:pt x="58" y="2"/>
                  </a:cubicBezTo>
                  <a:cubicBezTo>
                    <a:pt x="65" y="2"/>
                    <a:pt x="66" y="3"/>
                    <a:pt x="69" y="0"/>
                  </a:cubicBezTo>
                  <a:close/>
                </a:path>
              </a:pathLst>
            </a:custGeom>
            <a:solidFill>
              <a:srgbClr val="F589A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50" name="Freeform 361"/>
            <p:cNvSpPr/>
            <p:nvPr/>
          </p:nvSpPr>
          <p:spPr>
            <a:xfrm flipH="1">
              <a:off x="7878931" y="2478140"/>
              <a:ext cx="117259" cy="147908"/>
            </a:xfrm>
            <a:custGeom>
              <a:avLst/>
              <a:gdLst>
                <a:gd name="txL" fmla="*/ 0 w 16"/>
                <a:gd name="txT" fmla="*/ 0 h 23"/>
                <a:gd name="txR" fmla="*/ 16 w 16"/>
                <a:gd name="txB" fmla="*/ 23 h 23"/>
              </a:gdLst>
              <a:ahLst/>
              <a:cxnLst>
                <a:cxn ang="0">
                  <a:pos x="590809419" y="82712724"/>
                </a:cxn>
                <a:cxn ang="0">
                  <a:pos x="214840429" y="330838033"/>
                </a:cxn>
                <a:cxn ang="0">
                  <a:pos x="0" y="744388764"/>
                </a:cxn>
                <a:cxn ang="0">
                  <a:pos x="161128504" y="785745113"/>
                </a:cxn>
                <a:cxn ang="0">
                  <a:pos x="322257008" y="372194382"/>
                </a:cxn>
                <a:cxn ang="0">
                  <a:pos x="590809419" y="165419016"/>
                </a:cxn>
                <a:cxn ang="0">
                  <a:pos x="590809419" y="82712724"/>
                </a:cxn>
              </a:cxnLst>
              <a:rect l="txL" t="txT" r="txR" b="txB"/>
              <a:pathLst>
                <a:path w="16" h="23">
                  <a:moveTo>
                    <a:pt x="11" y="2"/>
                  </a:moveTo>
                  <a:cubicBezTo>
                    <a:pt x="10" y="3"/>
                    <a:pt x="5" y="3"/>
                    <a:pt x="4" y="8"/>
                  </a:cubicBezTo>
                  <a:cubicBezTo>
                    <a:pt x="3" y="11"/>
                    <a:pt x="0" y="15"/>
                    <a:pt x="0" y="18"/>
                  </a:cubicBezTo>
                  <a:cubicBezTo>
                    <a:pt x="0" y="22"/>
                    <a:pt x="3" y="23"/>
                    <a:pt x="3" y="19"/>
                  </a:cubicBezTo>
                  <a:cubicBezTo>
                    <a:pt x="3" y="16"/>
                    <a:pt x="5" y="12"/>
                    <a:pt x="6" y="9"/>
                  </a:cubicBezTo>
                  <a:cubicBezTo>
                    <a:pt x="6" y="6"/>
                    <a:pt x="9" y="5"/>
                    <a:pt x="11" y="4"/>
                  </a:cubicBezTo>
                  <a:cubicBezTo>
                    <a:pt x="16" y="0"/>
                    <a:pt x="13" y="0"/>
                    <a:pt x="11" y="2"/>
                  </a:cubicBezTo>
                  <a:close/>
                </a:path>
              </a:pathLst>
            </a:custGeom>
            <a:solidFill>
              <a:srgbClr val="F788A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51" name="Freeform 362"/>
            <p:cNvSpPr/>
            <p:nvPr/>
          </p:nvSpPr>
          <p:spPr>
            <a:xfrm flipH="1">
              <a:off x="7968418" y="2612601"/>
              <a:ext cx="37029" cy="37649"/>
            </a:xfrm>
            <a:custGeom>
              <a:avLst/>
              <a:gdLst>
                <a:gd name="txL" fmla="*/ 0 w 5"/>
                <a:gd name="txT" fmla="*/ 0 h 6"/>
                <a:gd name="txR" fmla="*/ 5 w 5"/>
                <a:gd name="txB" fmla="*/ 6 h 6"/>
              </a:gdLst>
              <a:ahLst/>
              <a:cxnLst>
                <a:cxn ang="0">
                  <a:pos x="274229379" y="236241223"/>
                </a:cxn>
                <a:cxn ang="0">
                  <a:pos x="274229379" y="236241223"/>
                </a:cxn>
                <a:cxn ang="0">
                  <a:pos x="109694697" y="157492041"/>
                </a:cxn>
                <a:cxn ang="0">
                  <a:pos x="109694697" y="236241223"/>
                </a:cxn>
                <a:cxn ang="0">
                  <a:pos x="274229379" y="236241223"/>
                </a:cxn>
              </a:cxnLst>
              <a:rect l="txL" t="txT" r="txR" b="txB"/>
              <a:pathLst>
                <a:path w="5" h="6">
                  <a:moveTo>
                    <a:pt x="5" y="6"/>
                  </a:moveTo>
                  <a:cubicBezTo>
                    <a:pt x="5" y="6"/>
                    <a:pt x="5" y="6"/>
                    <a:pt x="5" y="6"/>
                  </a:cubicBezTo>
                  <a:cubicBezTo>
                    <a:pt x="4" y="1"/>
                    <a:pt x="0" y="0"/>
                    <a:pt x="2" y="4"/>
                  </a:cubicBezTo>
                  <a:cubicBezTo>
                    <a:pt x="2" y="5"/>
                    <a:pt x="2" y="5"/>
                    <a:pt x="2" y="6"/>
                  </a:cubicBezTo>
                  <a:lnTo>
                    <a:pt x="5" y="6"/>
                  </a:lnTo>
                  <a:close/>
                </a:path>
              </a:pathLst>
            </a:custGeom>
            <a:solidFill>
              <a:srgbClr val="FC8AA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52" name="Freeform 363"/>
            <p:cNvSpPr/>
            <p:nvPr/>
          </p:nvSpPr>
          <p:spPr>
            <a:xfrm flipH="1">
              <a:off x="7412982" y="2268380"/>
              <a:ext cx="465949" cy="177489"/>
            </a:xfrm>
            <a:custGeom>
              <a:avLst/>
              <a:gdLst>
                <a:gd name="txL" fmla="*/ 0 w 64"/>
                <a:gd name="txT" fmla="*/ 0 h 28"/>
                <a:gd name="txR" fmla="*/ 64 w 64"/>
                <a:gd name="txB" fmla="*/ 28 h 28"/>
              </a:gdLst>
              <a:ahLst/>
              <a:cxnLst>
                <a:cxn ang="0">
                  <a:pos x="2147483647" y="0"/>
                </a:cxn>
                <a:cxn ang="0">
                  <a:pos x="2147483647" y="522362861"/>
                </a:cxn>
                <a:cxn ang="0">
                  <a:pos x="2147483647" y="723267676"/>
                </a:cxn>
                <a:cxn ang="0">
                  <a:pos x="2147483647" y="763449907"/>
                </a:cxn>
                <a:cxn ang="0">
                  <a:pos x="1749164887" y="723267676"/>
                </a:cxn>
                <a:cxn ang="0">
                  <a:pos x="1113101122" y="803632138"/>
                </a:cxn>
                <a:cxn ang="0">
                  <a:pos x="371033669" y="1004537151"/>
                </a:cxn>
                <a:cxn ang="0">
                  <a:pos x="371033669" y="924179028"/>
                </a:cxn>
                <a:cxn ang="0">
                  <a:pos x="1166110076" y="683085445"/>
                </a:cxn>
                <a:cxn ang="0">
                  <a:pos x="1749164887" y="482180630"/>
                </a:cxn>
                <a:cxn ang="0">
                  <a:pos x="2147483647" y="281269376"/>
                </a:cxn>
                <a:cxn ang="0">
                  <a:pos x="2147483647" y="0"/>
                </a:cxn>
              </a:cxnLst>
              <a:rect l="txL" t="txT" r="txR" b="txB"/>
              <a:pathLst>
                <a:path w="64" h="28">
                  <a:moveTo>
                    <a:pt x="60" y="0"/>
                  </a:moveTo>
                  <a:cubicBezTo>
                    <a:pt x="64" y="5"/>
                    <a:pt x="64" y="10"/>
                    <a:pt x="64" y="13"/>
                  </a:cubicBezTo>
                  <a:cubicBezTo>
                    <a:pt x="63" y="16"/>
                    <a:pt x="60" y="19"/>
                    <a:pt x="55" y="18"/>
                  </a:cubicBezTo>
                  <a:cubicBezTo>
                    <a:pt x="48" y="23"/>
                    <a:pt x="49" y="18"/>
                    <a:pt x="44" y="19"/>
                  </a:cubicBezTo>
                  <a:cubicBezTo>
                    <a:pt x="40" y="20"/>
                    <a:pt x="41" y="18"/>
                    <a:pt x="33" y="18"/>
                  </a:cubicBezTo>
                  <a:cubicBezTo>
                    <a:pt x="32" y="18"/>
                    <a:pt x="28" y="21"/>
                    <a:pt x="21" y="20"/>
                  </a:cubicBezTo>
                  <a:cubicBezTo>
                    <a:pt x="15" y="20"/>
                    <a:pt x="10" y="23"/>
                    <a:pt x="7" y="25"/>
                  </a:cubicBezTo>
                  <a:cubicBezTo>
                    <a:pt x="4" y="27"/>
                    <a:pt x="0" y="28"/>
                    <a:pt x="7" y="23"/>
                  </a:cubicBezTo>
                  <a:cubicBezTo>
                    <a:pt x="16" y="16"/>
                    <a:pt x="16" y="18"/>
                    <a:pt x="22" y="17"/>
                  </a:cubicBezTo>
                  <a:cubicBezTo>
                    <a:pt x="26" y="15"/>
                    <a:pt x="28" y="12"/>
                    <a:pt x="33" y="12"/>
                  </a:cubicBezTo>
                  <a:cubicBezTo>
                    <a:pt x="40" y="12"/>
                    <a:pt x="45" y="10"/>
                    <a:pt x="46" y="7"/>
                  </a:cubicBezTo>
                  <a:cubicBezTo>
                    <a:pt x="48" y="1"/>
                    <a:pt x="58" y="7"/>
                    <a:pt x="60" y="0"/>
                  </a:cubicBezTo>
                  <a:close/>
                </a:path>
              </a:pathLst>
            </a:custGeom>
            <a:solidFill>
              <a:srgbClr val="F5829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53" name="Freeform 364"/>
            <p:cNvSpPr/>
            <p:nvPr/>
          </p:nvSpPr>
          <p:spPr>
            <a:xfrm flipH="1">
              <a:off x="7610470" y="2427045"/>
              <a:ext cx="336347" cy="223206"/>
            </a:xfrm>
            <a:custGeom>
              <a:avLst/>
              <a:gdLst>
                <a:gd name="txL" fmla="*/ 0 w 46"/>
                <a:gd name="txT" fmla="*/ 0 h 35"/>
                <a:gd name="txR" fmla="*/ 46 w 46"/>
                <a:gd name="txB" fmla="*/ 35 h 35"/>
              </a:gdLst>
              <a:ahLst/>
              <a:cxnLst>
                <a:cxn ang="0">
                  <a:pos x="1550449934" y="691390049"/>
                </a:cxn>
                <a:cxn ang="0">
                  <a:pos x="374244523" y="1423454590"/>
                </a:cxn>
                <a:cxn ang="0">
                  <a:pos x="53464546" y="1423454590"/>
                </a:cxn>
                <a:cxn ang="0">
                  <a:pos x="53464546" y="1057422419"/>
                </a:cxn>
                <a:cxn ang="0">
                  <a:pos x="534638231" y="569379325"/>
                </a:cxn>
                <a:cxn ang="0">
                  <a:pos x="1443520871" y="284689663"/>
                </a:cxn>
                <a:cxn ang="0">
                  <a:pos x="2147483647" y="447368601"/>
                </a:cxn>
                <a:cxn ang="0">
                  <a:pos x="1550449934" y="691390049"/>
                </a:cxn>
              </a:cxnLst>
              <a:rect l="txL" t="txT" r="txR" b="txB"/>
              <a:pathLst>
                <a:path w="46" h="35">
                  <a:moveTo>
                    <a:pt x="29" y="17"/>
                  </a:moveTo>
                  <a:cubicBezTo>
                    <a:pt x="20" y="20"/>
                    <a:pt x="12" y="25"/>
                    <a:pt x="7" y="35"/>
                  </a:cubicBezTo>
                  <a:cubicBezTo>
                    <a:pt x="1" y="35"/>
                    <a:pt x="1" y="35"/>
                    <a:pt x="1" y="35"/>
                  </a:cubicBezTo>
                  <a:cubicBezTo>
                    <a:pt x="1" y="32"/>
                    <a:pt x="0" y="30"/>
                    <a:pt x="1" y="26"/>
                  </a:cubicBezTo>
                  <a:cubicBezTo>
                    <a:pt x="2" y="21"/>
                    <a:pt x="7" y="19"/>
                    <a:pt x="10" y="14"/>
                  </a:cubicBezTo>
                  <a:cubicBezTo>
                    <a:pt x="16" y="6"/>
                    <a:pt x="22" y="10"/>
                    <a:pt x="27" y="7"/>
                  </a:cubicBezTo>
                  <a:cubicBezTo>
                    <a:pt x="37" y="0"/>
                    <a:pt x="46" y="8"/>
                    <a:pt x="42" y="11"/>
                  </a:cubicBezTo>
                  <a:cubicBezTo>
                    <a:pt x="40" y="12"/>
                    <a:pt x="34" y="15"/>
                    <a:pt x="29" y="17"/>
                  </a:cubicBezTo>
                  <a:close/>
                </a:path>
              </a:pathLst>
            </a:custGeom>
            <a:solidFill>
              <a:srgbClr val="FC9F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54" name="Freeform 365"/>
            <p:cNvSpPr/>
            <p:nvPr/>
          </p:nvSpPr>
          <p:spPr>
            <a:xfrm flipH="1">
              <a:off x="7647499" y="2478140"/>
              <a:ext cx="277718" cy="172111"/>
            </a:xfrm>
            <a:custGeom>
              <a:avLst/>
              <a:gdLst>
                <a:gd name="txL" fmla="*/ 0 w 38"/>
                <a:gd name="txT" fmla="*/ 0 h 27"/>
                <a:gd name="txR" fmla="*/ 38 w 38"/>
                <a:gd name="txB" fmla="*/ 27 h 27"/>
              </a:gdLst>
              <a:ahLst/>
              <a:cxnLst>
                <a:cxn ang="0">
                  <a:pos x="1175068693" y="446972340"/>
                </a:cxn>
                <a:cxn ang="0">
                  <a:pos x="213645505" y="1097118471"/>
                </a:cxn>
                <a:cxn ang="0">
                  <a:pos x="53409549" y="1097118471"/>
                </a:cxn>
                <a:cxn ang="0">
                  <a:pos x="53409549" y="772045306"/>
                </a:cxn>
                <a:cxn ang="0">
                  <a:pos x="1014832780" y="162536533"/>
                </a:cxn>
                <a:cxn ang="0">
                  <a:pos x="1709193276" y="40630946"/>
                </a:cxn>
                <a:cxn ang="0">
                  <a:pos x="1175068693" y="446972340"/>
                </a:cxn>
              </a:cxnLst>
              <a:rect l="txL" t="txT" r="txR" b="txB"/>
              <a:pathLst>
                <a:path w="38" h="27">
                  <a:moveTo>
                    <a:pt x="22" y="11"/>
                  </a:moveTo>
                  <a:cubicBezTo>
                    <a:pt x="15" y="14"/>
                    <a:pt x="8" y="18"/>
                    <a:pt x="4" y="27"/>
                  </a:cubicBezTo>
                  <a:cubicBezTo>
                    <a:pt x="1" y="27"/>
                    <a:pt x="1" y="27"/>
                    <a:pt x="1" y="27"/>
                  </a:cubicBezTo>
                  <a:cubicBezTo>
                    <a:pt x="1" y="24"/>
                    <a:pt x="0" y="22"/>
                    <a:pt x="1" y="19"/>
                  </a:cubicBezTo>
                  <a:cubicBezTo>
                    <a:pt x="2" y="12"/>
                    <a:pt x="10" y="5"/>
                    <a:pt x="19" y="4"/>
                  </a:cubicBezTo>
                  <a:cubicBezTo>
                    <a:pt x="27" y="4"/>
                    <a:pt x="30" y="0"/>
                    <a:pt x="32" y="1"/>
                  </a:cubicBezTo>
                  <a:cubicBezTo>
                    <a:pt x="38" y="3"/>
                    <a:pt x="26" y="9"/>
                    <a:pt x="22" y="11"/>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55" name="Freeform 366"/>
            <p:cNvSpPr/>
            <p:nvPr/>
          </p:nvSpPr>
          <p:spPr>
            <a:xfrm flipH="1">
              <a:off x="7990018" y="2505032"/>
              <a:ext cx="64801" cy="145218"/>
            </a:xfrm>
            <a:custGeom>
              <a:avLst/>
              <a:gdLst>
                <a:gd name="txL" fmla="*/ 0 w 9"/>
                <a:gd name="txT" fmla="*/ 0 h 23"/>
                <a:gd name="txR" fmla="*/ 9 w 9"/>
                <a:gd name="txB" fmla="*/ 23 h 23"/>
              </a:gdLst>
              <a:ahLst/>
              <a:cxnLst>
                <a:cxn ang="0">
                  <a:pos x="259211203" y="79730994"/>
                </a:cxn>
                <a:cxn ang="0">
                  <a:pos x="51840792" y="398642318"/>
                </a:cxn>
                <a:cxn ang="0">
                  <a:pos x="51840792" y="837150318"/>
                </a:cxn>
                <a:cxn ang="0">
                  <a:pos x="51840792" y="837150318"/>
                </a:cxn>
                <a:cxn ang="0">
                  <a:pos x="51840792" y="916881287"/>
                </a:cxn>
                <a:cxn ang="0">
                  <a:pos x="311051981" y="916881287"/>
                </a:cxn>
                <a:cxn ang="0">
                  <a:pos x="311051981" y="558104355"/>
                </a:cxn>
                <a:cxn ang="0">
                  <a:pos x="362892759" y="239186693"/>
                </a:cxn>
                <a:cxn ang="0">
                  <a:pos x="311051981" y="79730994"/>
                </a:cxn>
                <a:cxn ang="0">
                  <a:pos x="259211203" y="79730994"/>
                </a:cxn>
              </a:cxnLst>
              <a:rect l="txL" t="txT" r="txR" b="txB"/>
              <a:pathLst>
                <a:path w="9" h="23">
                  <a:moveTo>
                    <a:pt x="5" y="2"/>
                  </a:moveTo>
                  <a:cubicBezTo>
                    <a:pt x="2" y="4"/>
                    <a:pt x="2" y="6"/>
                    <a:pt x="1" y="10"/>
                  </a:cubicBezTo>
                  <a:cubicBezTo>
                    <a:pt x="1" y="13"/>
                    <a:pt x="0" y="18"/>
                    <a:pt x="1" y="21"/>
                  </a:cubicBezTo>
                  <a:cubicBezTo>
                    <a:pt x="1" y="21"/>
                    <a:pt x="1" y="21"/>
                    <a:pt x="1" y="21"/>
                  </a:cubicBezTo>
                  <a:cubicBezTo>
                    <a:pt x="1" y="22"/>
                    <a:pt x="1" y="22"/>
                    <a:pt x="1" y="23"/>
                  </a:cubicBezTo>
                  <a:cubicBezTo>
                    <a:pt x="6" y="23"/>
                    <a:pt x="6" y="23"/>
                    <a:pt x="6" y="23"/>
                  </a:cubicBezTo>
                  <a:cubicBezTo>
                    <a:pt x="5" y="18"/>
                    <a:pt x="6" y="18"/>
                    <a:pt x="6" y="14"/>
                  </a:cubicBezTo>
                  <a:cubicBezTo>
                    <a:pt x="6" y="11"/>
                    <a:pt x="7" y="9"/>
                    <a:pt x="7" y="6"/>
                  </a:cubicBezTo>
                  <a:cubicBezTo>
                    <a:pt x="7" y="6"/>
                    <a:pt x="9" y="0"/>
                    <a:pt x="6" y="2"/>
                  </a:cubicBezTo>
                  <a:cubicBezTo>
                    <a:pt x="5" y="2"/>
                    <a:pt x="5" y="2"/>
                    <a:pt x="5" y="2"/>
                  </a:cubicBezTo>
                  <a:close/>
                </a:path>
              </a:pathLst>
            </a:custGeom>
            <a:solidFill>
              <a:srgbClr val="FA93A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56" name="Freeform 367"/>
            <p:cNvSpPr/>
            <p:nvPr/>
          </p:nvSpPr>
          <p:spPr>
            <a:xfrm flipH="1">
              <a:off x="7363610" y="2257623"/>
              <a:ext cx="108001" cy="392627"/>
            </a:xfrm>
            <a:custGeom>
              <a:avLst/>
              <a:gdLst>
                <a:gd name="txL" fmla="*/ 0 w 15"/>
                <a:gd name="txT" fmla="*/ 0 h 62"/>
                <a:gd name="txR" fmla="*/ 15 w 15"/>
                <a:gd name="txB" fmla="*/ 62 h 62"/>
              </a:gdLst>
              <a:ahLst/>
              <a:cxnLst>
                <a:cxn ang="0">
                  <a:pos x="725773960" y="200512076"/>
                </a:cxn>
                <a:cxn ang="0">
                  <a:pos x="414731047" y="320826941"/>
                </a:cxn>
                <a:cxn ang="0">
                  <a:pos x="570252560" y="1203091553"/>
                </a:cxn>
                <a:cxn ang="0">
                  <a:pos x="259202447" y="2147483647"/>
                </a:cxn>
                <a:cxn ang="0">
                  <a:pos x="0" y="2147483647"/>
                </a:cxn>
                <a:cxn ang="0">
                  <a:pos x="311042913" y="1162986614"/>
                </a:cxn>
                <a:cxn ang="0">
                  <a:pos x="155521457" y="240617064"/>
                </a:cxn>
                <a:cxn ang="0">
                  <a:pos x="725773960" y="200512076"/>
                </a:cxn>
              </a:cxnLst>
              <a:rect l="txL" t="txT" r="txR" b="txB"/>
              <a:pathLst>
                <a:path w="15" h="62">
                  <a:moveTo>
                    <a:pt x="14" y="5"/>
                  </a:moveTo>
                  <a:cubicBezTo>
                    <a:pt x="11" y="5"/>
                    <a:pt x="9" y="5"/>
                    <a:pt x="8" y="8"/>
                  </a:cubicBezTo>
                  <a:cubicBezTo>
                    <a:pt x="7" y="13"/>
                    <a:pt x="10" y="19"/>
                    <a:pt x="11" y="30"/>
                  </a:cubicBezTo>
                  <a:cubicBezTo>
                    <a:pt x="11" y="42"/>
                    <a:pt x="8" y="52"/>
                    <a:pt x="5"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C4B380">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57" name="Freeform 368"/>
            <p:cNvSpPr/>
            <p:nvPr/>
          </p:nvSpPr>
          <p:spPr>
            <a:xfrm flipH="1">
              <a:off x="7363610" y="2257623"/>
              <a:ext cx="108001" cy="392627"/>
            </a:xfrm>
            <a:custGeom>
              <a:avLst/>
              <a:gdLst>
                <a:gd name="txL" fmla="*/ 0 w 15"/>
                <a:gd name="txT" fmla="*/ 0 h 62"/>
                <a:gd name="txR" fmla="*/ 15 w 15"/>
                <a:gd name="txB" fmla="*/ 62 h 62"/>
              </a:gdLst>
              <a:ahLst/>
              <a:cxnLst>
                <a:cxn ang="0">
                  <a:pos x="725773960" y="200512076"/>
                </a:cxn>
                <a:cxn ang="0">
                  <a:pos x="311042913" y="320826941"/>
                </a:cxn>
                <a:cxn ang="0">
                  <a:pos x="414731047" y="1122881676"/>
                </a:cxn>
                <a:cxn ang="0">
                  <a:pos x="103680962" y="2147483647"/>
                </a:cxn>
                <a:cxn ang="0">
                  <a:pos x="0" y="2147483647"/>
                </a:cxn>
                <a:cxn ang="0">
                  <a:pos x="311042913" y="1162986614"/>
                </a:cxn>
                <a:cxn ang="0">
                  <a:pos x="155521457" y="240617064"/>
                </a:cxn>
                <a:cxn ang="0">
                  <a:pos x="725773960" y="200512076"/>
                </a:cxn>
              </a:cxnLst>
              <a:rect l="txL" t="txT" r="txR" b="txB"/>
              <a:pathLst>
                <a:path w="15" h="62">
                  <a:moveTo>
                    <a:pt x="14" y="5"/>
                  </a:moveTo>
                  <a:cubicBezTo>
                    <a:pt x="11" y="5"/>
                    <a:pt x="7" y="4"/>
                    <a:pt x="6" y="8"/>
                  </a:cubicBezTo>
                  <a:cubicBezTo>
                    <a:pt x="5" y="13"/>
                    <a:pt x="8" y="18"/>
                    <a:pt x="8" y="28"/>
                  </a:cubicBezTo>
                  <a:cubicBezTo>
                    <a:pt x="9" y="41"/>
                    <a:pt x="5" y="52"/>
                    <a:pt x="2"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B8A76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58" name="Freeform 369"/>
            <p:cNvSpPr/>
            <p:nvPr/>
          </p:nvSpPr>
          <p:spPr>
            <a:xfrm flipH="1">
              <a:off x="6336054" y="1811211"/>
              <a:ext cx="166631" cy="56474"/>
            </a:xfrm>
            <a:custGeom>
              <a:avLst/>
              <a:gdLst>
                <a:gd name="txL" fmla="*/ 0 w 23"/>
                <a:gd name="txT" fmla="*/ 0 h 9"/>
                <a:gd name="txR" fmla="*/ 23 w 23"/>
                <a:gd name="txB" fmla="*/ 9 h 9"/>
              </a:gdLst>
              <a:ahLst/>
              <a:cxnLst>
                <a:cxn ang="0">
                  <a:pos x="1207212668" y="275618201"/>
                </a:cxn>
                <a:cxn ang="0">
                  <a:pos x="1154723920" y="354368023"/>
                </a:cxn>
                <a:cxn ang="0">
                  <a:pos x="1102235173" y="354368023"/>
                </a:cxn>
                <a:cxn ang="0">
                  <a:pos x="1049753670" y="354368023"/>
                </a:cxn>
                <a:cxn ang="0">
                  <a:pos x="472384352" y="196868330"/>
                </a:cxn>
                <a:cxn ang="0">
                  <a:pos x="52488762" y="354368023"/>
                </a:cxn>
                <a:cxn ang="0">
                  <a:pos x="682339455" y="39374923"/>
                </a:cxn>
                <a:cxn ang="0">
                  <a:pos x="1207212668" y="275618201"/>
                </a:cxn>
              </a:cxnLst>
              <a:rect l="txL" t="txT" r="txR" b="txB"/>
              <a:pathLst>
                <a:path w="23" h="9">
                  <a:moveTo>
                    <a:pt x="23" y="7"/>
                  </a:moveTo>
                  <a:cubicBezTo>
                    <a:pt x="23" y="7"/>
                    <a:pt x="22" y="9"/>
                    <a:pt x="22" y="9"/>
                  </a:cubicBezTo>
                  <a:cubicBezTo>
                    <a:pt x="21" y="9"/>
                    <a:pt x="21" y="9"/>
                    <a:pt x="21" y="9"/>
                  </a:cubicBezTo>
                  <a:cubicBezTo>
                    <a:pt x="20" y="9"/>
                    <a:pt x="20" y="9"/>
                    <a:pt x="20" y="9"/>
                  </a:cubicBezTo>
                  <a:cubicBezTo>
                    <a:pt x="18" y="5"/>
                    <a:pt x="13" y="4"/>
                    <a:pt x="9" y="5"/>
                  </a:cubicBezTo>
                  <a:cubicBezTo>
                    <a:pt x="7" y="6"/>
                    <a:pt x="3" y="7"/>
                    <a:pt x="1" y="9"/>
                  </a:cubicBezTo>
                  <a:cubicBezTo>
                    <a:pt x="0" y="7"/>
                    <a:pt x="8" y="2"/>
                    <a:pt x="13" y="1"/>
                  </a:cubicBezTo>
                  <a:cubicBezTo>
                    <a:pt x="17" y="0"/>
                    <a:pt x="22" y="3"/>
                    <a:pt x="23" y="7"/>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59" name="Freeform 370"/>
            <p:cNvSpPr/>
            <p:nvPr/>
          </p:nvSpPr>
          <p:spPr>
            <a:xfrm flipH="1">
              <a:off x="6336054" y="1811211"/>
              <a:ext cx="166631" cy="56474"/>
            </a:xfrm>
            <a:custGeom>
              <a:avLst/>
              <a:gdLst>
                <a:gd name="txL" fmla="*/ 0 w 23"/>
                <a:gd name="txT" fmla="*/ 0 h 9"/>
                <a:gd name="txR" fmla="*/ 23 w 23"/>
                <a:gd name="txB" fmla="*/ 9 h 9"/>
              </a:gdLst>
              <a:ahLst/>
              <a:cxnLst>
                <a:cxn ang="0">
                  <a:pos x="1207212668" y="275618201"/>
                </a:cxn>
                <a:cxn ang="0">
                  <a:pos x="1154723920" y="354368023"/>
                </a:cxn>
                <a:cxn ang="0">
                  <a:pos x="1102235173" y="354368023"/>
                </a:cxn>
                <a:cxn ang="0">
                  <a:pos x="1049753670" y="354368023"/>
                </a:cxn>
                <a:cxn ang="0">
                  <a:pos x="472384352" y="196868330"/>
                </a:cxn>
                <a:cxn ang="0">
                  <a:pos x="52488762" y="354368023"/>
                </a:cxn>
                <a:cxn ang="0">
                  <a:pos x="682339455" y="39374923"/>
                </a:cxn>
                <a:cxn ang="0">
                  <a:pos x="1207212668" y="275618201"/>
                </a:cxn>
              </a:cxnLst>
              <a:rect l="txL" t="txT" r="txR" b="txB"/>
              <a:pathLst>
                <a:path w="23" h="9">
                  <a:moveTo>
                    <a:pt x="23" y="7"/>
                  </a:moveTo>
                  <a:cubicBezTo>
                    <a:pt x="23" y="7"/>
                    <a:pt x="22" y="8"/>
                    <a:pt x="22" y="9"/>
                  </a:cubicBezTo>
                  <a:cubicBezTo>
                    <a:pt x="21" y="9"/>
                    <a:pt x="21" y="9"/>
                    <a:pt x="21" y="9"/>
                  </a:cubicBezTo>
                  <a:cubicBezTo>
                    <a:pt x="20" y="9"/>
                    <a:pt x="20" y="9"/>
                    <a:pt x="20" y="9"/>
                  </a:cubicBezTo>
                  <a:cubicBezTo>
                    <a:pt x="18" y="5"/>
                    <a:pt x="13" y="3"/>
                    <a:pt x="9" y="5"/>
                  </a:cubicBezTo>
                  <a:cubicBezTo>
                    <a:pt x="7" y="5"/>
                    <a:pt x="3" y="7"/>
                    <a:pt x="1" y="9"/>
                  </a:cubicBezTo>
                  <a:cubicBezTo>
                    <a:pt x="0" y="7"/>
                    <a:pt x="8" y="2"/>
                    <a:pt x="13" y="1"/>
                  </a:cubicBezTo>
                  <a:cubicBezTo>
                    <a:pt x="17" y="0"/>
                    <a:pt x="22" y="3"/>
                    <a:pt x="23" y="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60" name="Freeform 371"/>
            <p:cNvSpPr/>
            <p:nvPr/>
          </p:nvSpPr>
          <p:spPr>
            <a:xfrm flipH="1">
              <a:off x="6336054" y="1819279"/>
              <a:ext cx="108001" cy="48406"/>
            </a:xfrm>
            <a:custGeom>
              <a:avLst/>
              <a:gdLst>
                <a:gd name="txL" fmla="*/ 0 w 15"/>
                <a:gd name="txT" fmla="*/ 0 h 8"/>
                <a:gd name="txR" fmla="*/ 15 w 15"/>
                <a:gd name="txB" fmla="*/ 8 h 8"/>
              </a:gdLst>
              <a:ahLst/>
              <a:cxnLst>
                <a:cxn ang="0">
                  <a:pos x="725773960" y="219666418"/>
                </a:cxn>
                <a:cxn ang="0">
                  <a:pos x="673933494" y="183059350"/>
                </a:cxn>
                <a:cxn ang="0">
                  <a:pos x="518412093" y="109833209"/>
                </a:cxn>
                <a:cxn ang="0">
                  <a:pos x="622093027" y="256279489"/>
                </a:cxn>
                <a:cxn ang="0">
                  <a:pos x="570252560" y="219666418"/>
                </a:cxn>
                <a:cxn ang="0">
                  <a:pos x="466571514" y="146446280"/>
                </a:cxn>
                <a:cxn ang="0">
                  <a:pos x="311042913" y="109833209"/>
                </a:cxn>
                <a:cxn ang="0">
                  <a:pos x="103680962" y="109833209"/>
                </a:cxn>
                <a:cxn ang="0">
                  <a:pos x="414731047" y="0"/>
                </a:cxn>
                <a:cxn ang="0">
                  <a:pos x="673933494" y="73226165"/>
                </a:cxn>
                <a:cxn ang="0">
                  <a:pos x="725773960" y="219666418"/>
                </a:cxn>
              </a:cxnLst>
              <a:rect l="txL" t="txT" r="txR" b="txB"/>
              <a:pathLst>
                <a:path w="15" h="8">
                  <a:moveTo>
                    <a:pt x="14" y="6"/>
                  </a:moveTo>
                  <a:cubicBezTo>
                    <a:pt x="14" y="8"/>
                    <a:pt x="13" y="6"/>
                    <a:pt x="13" y="5"/>
                  </a:cubicBezTo>
                  <a:cubicBezTo>
                    <a:pt x="13" y="5"/>
                    <a:pt x="11" y="3"/>
                    <a:pt x="10" y="3"/>
                  </a:cubicBezTo>
                  <a:cubicBezTo>
                    <a:pt x="10" y="3"/>
                    <a:pt x="13" y="5"/>
                    <a:pt x="12" y="7"/>
                  </a:cubicBezTo>
                  <a:cubicBezTo>
                    <a:pt x="12" y="8"/>
                    <a:pt x="12" y="7"/>
                    <a:pt x="11" y="6"/>
                  </a:cubicBezTo>
                  <a:cubicBezTo>
                    <a:pt x="10" y="5"/>
                    <a:pt x="11" y="5"/>
                    <a:pt x="9" y="4"/>
                  </a:cubicBezTo>
                  <a:cubicBezTo>
                    <a:pt x="8" y="4"/>
                    <a:pt x="8" y="3"/>
                    <a:pt x="6" y="3"/>
                  </a:cubicBezTo>
                  <a:cubicBezTo>
                    <a:pt x="5" y="3"/>
                    <a:pt x="5" y="2"/>
                    <a:pt x="2" y="3"/>
                  </a:cubicBezTo>
                  <a:cubicBezTo>
                    <a:pt x="0" y="3"/>
                    <a:pt x="3" y="0"/>
                    <a:pt x="8" y="0"/>
                  </a:cubicBezTo>
                  <a:cubicBezTo>
                    <a:pt x="9" y="0"/>
                    <a:pt x="12" y="0"/>
                    <a:pt x="13" y="2"/>
                  </a:cubicBezTo>
                  <a:cubicBezTo>
                    <a:pt x="14" y="4"/>
                    <a:pt x="15" y="5"/>
                    <a:pt x="14" y="6"/>
                  </a:cubicBezTo>
                  <a:close/>
                </a:path>
              </a:pathLst>
            </a:custGeom>
            <a:solidFill>
              <a:srgbClr val="FA8E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61" name="Freeform 372"/>
            <p:cNvSpPr/>
            <p:nvPr/>
          </p:nvSpPr>
          <p:spPr>
            <a:xfrm flipH="1">
              <a:off x="6336054" y="1730534"/>
              <a:ext cx="1092357" cy="564738"/>
            </a:xfrm>
            <a:custGeom>
              <a:avLst/>
              <a:gdLst>
                <a:gd name="txL" fmla="*/ 0 w 150"/>
                <a:gd name="txT" fmla="*/ 0 h 89"/>
                <a:gd name="txR" fmla="*/ 150 w 150"/>
                <a:gd name="txB" fmla="*/ 89 h 89"/>
              </a:gdLst>
              <a:ahLst/>
              <a:cxnLst>
                <a:cxn ang="0">
                  <a:pos x="0" y="2147483647"/>
                </a:cxn>
                <a:cxn ang="0">
                  <a:pos x="2147483647" y="2147483647"/>
                </a:cxn>
                <a:cxn ang="0">
                  <a:pos x="2147483647" y="926068873"/>
                </a:cxn>
                <a:cxn ang="0">
                  <a:pos x="2147483647" y="805271893"/>
                </a:cxn>
                <a:cxn ang="0">
                  <a:pos x="2147483647" y="362371410"/>
                </a:cxn>
                <a:cxn ang="0">
                  <a:pos x="0" y="2147483647"/>
                </a:cxn>
              </a:cxnLst>
              <a:rect l="txL" t="txT" r="txR" b="txB"/>
              <a:pathLst>
                <a:path w="150" h="89">
                  <a:moveTo>
                    <a:pt x="0" y="87"/>
                  </a:moveTo>
                  <a:cubicBezTo>
                    <a:pt x="44" y="89"/>
                    <a:pt x="71" y="76"/>
                    <a:pt x="92" y="62"/>
                  </a:cubicBezTo>
                  <a:cubicBezTo>
                    <a:pt x="103" y="55"/>
                    <a:pt x="117" y="35"/>
                    <a:pt x="129" y="23"/>
                  </a:cubicBezTo>
                  <a:cubicBezTo>
                    <a:pt x="134" y="17"/>
                    <a:pt x="147" y="13"/>
                    <a:pt x="150" y="20"/>
                  </a:cubicBezTo>
                  <a:cubicBezTo>
                    <a:pt x="150" y="10"/>
                    <a:pt x="127" y="0"/>
                    <a:pt x="104" y="9"/>
                  </a:cubicBezTo>
                  <a:cubicBezTo>
                    <a:pt x="90" y="14"/>
                    <a:pt x="14" y="43"/>
                    <a:pt x="0" y="87"/>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62" name="Freeform 373"/>
            <p:cNvSpPr/>
            <p:nvPr/>
          </p:nvSpPr>
          <p:spPr>
            <a:xfrm flipH="1">
              <a:off x="6336054" y="1730534"/>
              <a:ext cx="1092357" cy="564738"/>
            </a:xfrm>
            <a:custGeom>
              <a:avLst/>
              <a:gdLst>
                <a:gd name="txL" fmla="*/ 0 w 150"/>
                <a:gd name="txT" fmla="*/ 0 h 89"/>
                <a:gd name="txR" fmla="*/ 150 w 150"/>
                <a:gd name="txB" fmla="*/ 89 h 89"/>
              </a:gdLst>
              <a:ahLst/>
              <a:cxnLst>
                <a:cxn ang="0">
                  <a:pos x="0" y="2147483647"/>
                </a:cxn>
                <a:cxn ang="0">
                  <a:pos x="2147483647" y="2147483647"/>
                </a:cxn>
                <a:cxn ang="0">
                  <a:pos x="2147483647" y="885801164"/>
                </a:cxn>
                <a:cxn ang="0">
                  <a:pos x="2147483647" y="805271893"/>
                </a:cxn>
                <a:cxn ang="0">
                  <a:pos x="2147483647" y="362371410"/>
                </a:cxn>
                <a:cxn ang="0">
                  <a:pos x="0" y="2147483647"/>
                </a:cxn>
              </a:cxnLst>
              <a:rect l="txL" t="txT" r="txR" b="txB"/>
              <a:pathLst>
                <a:path w="150" h="89">
                  <a:moveTo>
                    <a:pt x="0" y="87"/>
                  </a:moveTo>
                  <a:cubicBezTo>
                    <a:pt x="44" y="89"/>
                    <a:pt x="70" y="73"/>
                    <a:pt x="87" y="62"/>
                  </a:cubicBezTo>
                  <a:cubicBezTo>
                    <a:pt x="102" y="53"/>
                    <a:pt x="117" y="35"/>
                    <a:pt x="128" y="22"/>
                  </a:cubicBezTo>
                  <a:cubicBezTo>
                    <a:pt x="134" y="17"/>
                    <a:pt x="147" y="12"/>
                    <a:pt x="150" y="20"/>
                  </a:cubicBezTo>
                  <a:cubicBezTo>
                    <a:pt x="150" y="10"/>
                    <a:pt x="127" y="0"/>
                    <a:pt x="103" y="9"/>
                  </a:cubicBezTo>
                  <a:cubicBezTo>
                    <a:pt x="90" y="14"/>
                    <a:pt x="14" y="43"/>
                    <a:pt x="0" y="8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63" name="Freeform 374"/>
            <p:cNvSpPr/>
            <p:nvPr/>
          </p:nvSpPr>
          <p:spPr>
            <a:xfrm flipH="1">
              <a:off x="6336054" y="1730534"/>
              <a:ext cx="1092357" cy="551292"/>
            </a:xfrm>
            <a:custGeom>
              <a:avLst/>
              <a:gdLst>
                <a:gd name="txL" fmla="*/ 0 w 150"/>
                <a:gd name="txT" fmla="*/ 0 h 87"/>
                <a:gd name="txR" fmla="*/ 150 w 150"/>
                <a:gd name="txB" fmla="*/ 87 h 87"/>
              </a:gdLst>
              <a:ahLst/>
              <a:cxnLst>
                <a:cxn ang="0">
                  <a:pos x="0" y="2147483647"/>
                </a:cxn>
                <a:cxn ang="0">
                  <a:pos x="2147483647" y="2147483647"/>
                </a:cxn>
                <a:cxn ang="0">
                  <a:pos x="2147483647" y="923534569"/>
                </a:cxn>
                <a:cxn ang="0">
                  <a:pos x="2147483647" y="803073943"/>
                </a:cxn>
                <a:cxn ang="0">
                  <a:pos x="2147483647" y="401536972"/>
                </a:cxn>
                <a:cxn ang="0">
                  <a:pos x="0" y="2147483647"/>
                </a:cxn>
              </a:cxnLst>
              <a:rect l="txL" t="txT" r="txR" b="txB"/>
              <a:pathLst>
                <a:path w="150" h="87">
                  <a:moveTo>
                    <a:pt x="0" y="87"/>
                  </a:moveTo>
                  <a:cubicBezTo>
                    <a:pt x="43" y="87"/>
                    <a:pt x="68" y="78"/>
                    <a:pt x="91" y="63"/>
                  </a:cubicBezTo>
                  <a:cubicBezTo>
                    <a:pt x="101" y="55"/>
                    <a:pt x="117" y="35"/>
                    <a:pt x="128" y="23"/>
                  </a:cubicBezTo>
                  <a:cubicBezTo>
                    <a:pt x="134" y="17"/>
                    <a:pt x="147" y="12"/>
                    <a:pt x="150" y="20"/>
                  </a:cubicBezTo>
                  <a:cubicBezTo>
                    <a:pt x="150" y="10"/>
                    <a:pt x="128" y="0"/>
                    <a:pt x="104" y="10"/>
                  </a:cubicBezTo>
                  <a:cubicBezTo>
                    <a:pt x="90" y="16"/>
                    <a:pt x="14" y="43"/>
                    <a:pt x="0" y="87"/>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64" name="Freeform 375"/>
            <p:cNvSpPr/>
            <p:nvPr/>
          </p:nvSpPr>
          <p:spPr>
            <a:xfrm flipH="1">
              <a:off x="7181551" y="2211906"/>
              <a:ext cx="246860" cy="75298"/>
            </a:xfrm>
            <a:custGeom>
              <a:avLst/>
              <a:gdLst>
                <a:gd name="txL" fmla="*/ 0 w 34"/>
                <a:gd name="txT" fmla="*/ 0 h 12"/>
                <a:gd name="txR" fmla="*/ 34 w 34"/>
                <a:gd name="txB" fmla="*/ 12 h 12"/>
              </a:gdLst>
              <a:ahLst/>
              <a:cxnLst>
                <a:cxn ang="0">
                  <a:pos x="0" y="433107880"/>
                </a:cxn>
                <a:cxn ang="0">
                  <a:pos x="1317905536" y="314990356"/>
                </a:cxn>
                <a:cxn ang="0">
                  <a:pos x="1739629354" y="236241223"/>
                </a:cxn>
                <a:cxn ang="0">
                  <a:pos x="843455123" y="118123749"/>
                </a:cxn>
                <a:cxn ang="0">
                  <a:pos x="369012084" y="196866607"/>
                </a:cxn>
                <a:cxn ang="0">
                  <a:pos x="0" y="433107880"/>
                </a:cxn>
              </a:cxnLst>
              <a:rect l="txL" t="txT" r="txR" b="txB"/>
              <a:pathLst>
                <a:path w="34" h="12">
                  <a:moveTo>
                    <a:pt x="0" y="11"/>
                  </a:moveTo>
                  <a:cubicBezTo>
                    <a:pt x="3" y="12"/>
                    <a:pt x="12" y="8"/>
                    <a:pt x="25" y="8"/>
                  </a:cubicBezTo>
                  <a:cubicBezTo>
                    <a:pt x="29" y="9"/>
                    <a:pt x="34" y="8"/>
                    <a:pt x="33" y="6"/>
                  </a:cubicBezTo>
                  <a:cubicBezTo>
                    <a:pt x="31" y="4"/>
                    <a:pt x="21" y="0"/>
                    <a:pt x="16" y="3"/>
                  </a:cubicBezTo>
                  <a:cubicBezTo>
                    <a:pt x="9" y="7"/>
                    <a:pt x="10" y="5"/>
                    <a:pt x="7" y="5"/>
                  </a:cubicBezTo>
                  <a:cubicBezTo>
                    <a:pt x="5" y="5"/>
                    <a:pt x="2" y="8"/>
                    <a:pt x="0" y="11"/>
                  </a:cubicBezTo>
                  <a:close/>
                </a:path>
              </a:pathLst>
            </a:custGeom>
            <a:solidFill>
              <a:srgbClr val="CFBA9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65" name="Freeform 376"/>
            <p:cNvSpPr/>
            <p:nvPr/>
          </p:nvSpPr>
          <p:spPr>
            <a:xfrm flipH="1">
              <a:off x="6379255" y="1754737"/>
              <a:ext cx="962755" cy="443723"/>
            </a:xfrm>
            <a:custGeom>
              <a:avLst/>
              <a:gdLst>
                <a:gd name="txL" fmla="*/ 0 w 132"/>
                <a:gd name="txT" fmla="*/ 0 h 70"/>
                <a:gd name="txR" fmla="*/ 132 w 132"/>
                <a:gd name="txB" fmla="*/ 70 h 70"/>
              </a:gdLst>
              <a:ahLst/>
              <a:cxnLst>
                <a:cxn ang="0">
                  <a:pos x="2147483647" y="321451917"/>
                </a:cxn>
                <a:cxn ang="0">
                  <a:pos x="2147483647" y="321451917"/>
                </a:cxn>
                <a:cxn ang="0">
                  <a:pos x="2147483647" y="723268373"/>
                </a:cxn>
                <a:cxn ang="0">
                  <a:pos x="2147483647" y="1285814006"/>
                </a:cxn>
                <a:cxn ang="0">
                  <a:pos x="1170323434" y="2147483647"/>
                </a:cxn>
                <a:cxn ang="0">
                  <a:pos x="159591212" y="2147483647"/>
                </a:cxn>
                <a:cxn ang="0">
                  <a:pos x="1649096898" y="1526901285"/>
                </a:cxn>
                <a:cxn ang="0">
                  <a:pos x="2147483647" y="924179919"/>
                </a:cxn>
                <a:cxn ang="0">
                  <a:pos x="2147483647" y="160729128"/>
                </a:cxn>
                <a:cxn ang="0">
                  <a:pos x="2147483647" y="241087378"/>
                </a:cxn>
                <a:cxn ang="0">
                  <a:pos x="2147483647" y="321451917"/>
                </a:cxn>
              </a:cxnLst>
              <a:rect l="txL" t="txT" r="txR" b="txB"/>
              <a:pathLst>
                <a:path w="132" h="70">
                  <a:moveTo>
                    <a:pt x="127" y="8"/>
                  </a:moveTo>
                  <a:cubicBezTo>
                    <a:pt x="118" y="4"/>
                    <a:pt x="111" y="5"/>
                    <a:pt x="104" y="8"/>
                  </a:cubicBezTo>
                  <a:cubicBezTo>
                    <a:pt x="95" y="12"/>
                    <a:pt x="95" y="11"/>
                    <a:pt x="89" y="18"/>
                  </a:cubicBezTo>
                  <a:cubicBezTo>
                    <a:pt x="85" y="22"/>
                    <a:pt x="76" y="22"/>
                    <a:pt x="68" y="32"/>
                  </a:cubicBezTo>
                  <a:cubicBezTo>
                    <a:pt x="55" y="47"/>
                    <a:pt x="28" y="52"/>
                    <a:pt x="22" y="58"/>
                  </a:cubicBezTo>
                  <a:cubicBezTo>
                    <a:pt x="11" y="69"/>
                    <a:pt x="0" y="70"/>
                    <a:pt x="3" y="63"/>
                  </a:cubicBezTo>
                  <a:cubicBezTo>
                    <a:pt x="10" y="50"/>
                    <a:pt x="27" y="41"/>
                    <a:pt x="31" y="38"/>
                  </a:cubicBezTo>
                  <a:cubicBezTo>
                    <a:pt x="40" y="31"/>
                    <a:pt x="51" y="28"/>
                    <a:pt x="59" y="23"/>
                  </a:cubicBezTo>
                  <a:cubicBezTo>
                    <a:pt x="67" y="16"/>
                    <a:pt x="90" y="6"/>
                    <a:pt x="101" y="4"/>
                  </a:cubicBezTo>
                  <a:cubicBezTo>
                    <a:pt x="115" y="0"/>
                    <a:pt x="129" y="6"/>
                    <a:pt x="129" y="6"/>
                  </a:cubicBezTo>
                  <a:cubicBezTo>
                    <a:pt x="132" y="7"/>
                    <a:pt x="132" y="9"/>
                    <a:pt x="127" y="8"/>
                  </a:cubicBezTo>
                  <a:close/>
                </a:path>
              </a:pathLst>
            </a:custGeom>
            <a:solidFill>
              <a:srgbClr val="EDADC1">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66" name="Freeform 377"/>
            <p:cNvSpPr/>
            <p:nvPr/>
          </p:nvSpPr>
          <p:spPr>
            <a:xfrm flipH="1">
              <a:off x="6379255" y="1819279"/>
              <a:ext cx="894869" cy="424898"/>
            </a:xfrm>
            <a:custGeom>
              <a:avLst/>
              <a:gdLst>
                <a:gd name="txL" fmla="*/ 0 w 123"/>
                <a:gd name="txT" fmla="*/ 0 h 67"/>
                <a:gd name="txR" fmla="*/ 123 w 123"/>
                <a:gd name="txB" fmla="*/ 67 h 67"/>
              </a:gdLst>
              <a:ahLst/>
              <a:cxnLst>
                <a:cxn ang="0">
                  <a:pos x="2147483647" y="0"/>
                </a:cxn>
                <a:cxn ang="0">
                  <a:pos x="2147483647" y="804357113"/>
                </a:cxn>
                <a:cxn ang="0">
                  <a:pos x="2147483647" y="1407629753"/>
                </a:cxn>
                <a:cxn ang="0">
                  <a:pos x="1376199505" y="1890244299"/>
                </a:cxn>
                <a:cxn ang="0">
                  <a:pos x="1058615668" y="2147483647"/>
                </a:cxn>
                <a:cxn ang="0">
                  <a:pos x="2147483647" y="1850024867"/>
                </a:cxn>
                <a:cxn ang="0">
                  <a:pos x="2147483647" y="1005448125"/>
                </a:cxn>
                <a:cxn ang="0">
                  <a:pos x="2147483647" y="241310344"/>
                </a:cxn>
                <a:cxn ang="0">
                  <a:pos x="2147483647" y="0"/>
                </a:cxn>
              </a:cxnLst>
              <a:rect l="txL" t="txT" r="txR" b="txB"/>
              <a:pathLst>
                <a:path w="123" h="67">
                  <a:moveTo>
                    <a:pt x="117" y="0"/>
                  </a:moveTo>
                  <a:cubicBezTo>
                    <a:pt x="101" y="0"/>
                    <a:pt x="84" y="14"/>
                    <a:pt x="79" y="20"/>
                  </a:cubicBezTo>
                  <a:cubicBezTo>
                    <a:pt x="73" y="25"/>
                    <a:pt x="65" y="33"/>
                    <a:pt x="55" y="35"/>
                  </a:cubicBezTo>
                  <a:cubicBezTo>
                    <a:pt x="44" y="37"/>
                    <a:pt x="37" y="38"/>
                    <a:pt x="26" y="47"/>
                  </a:cubicBezTo>
                  <a:cubicBezTo>
                    <a:pt x="0" y="67"/>
                    <a:pt x="11" y="66"/>
                    <a:pt x="20" y="66"/>
                  </a:cubicBezTo>
                  <a:cubicBezTo>
                    <a:pt x="46" y="64"/>
                    <a:pt x="59" y="52"/>
                    <a:pt x="69" y="46"/>
                  </a:cubicBezTo>
                  <a:cubicBezTo>
                    <a:pt x="80" y="40"/>
                    <a:pt x="90" y="27"/>
                    <a:pt x="92" y="25"/>
                  </a:cubicBezTo>
                  <a:cubicBezTo>
                    <a:pt x="102" y="14"/>
                    <a:pt x="99" y="11"/>
                    <a:pt x="108" y="6"/>
                  </a:cubicBezTo>
                  <a:cubicBezTo>
                    <a:pt x="114" y="2"/>
                    <a:pt x="123" y="0"/>
                    <a:pt x="117" y="0"/>
                  </a:cubicBezTo>
                  <a:close/>
                </a:path>
              </a:pathLst>
            </a:custGeom>
            <a:solidFill>
              <a:srgbClr val="F2ACC2">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67" name="Freeform 378"/>
            <p:cNvSpPr/>
            <p:nvPr/>
          </p:nvSpPr>
          <p:spPr>
            <a:xfrm flipH="1">
              <a:off x="6422455" y="1830036"/>
              <a:ext cx="780696" cy="395317"/>
            </a:xfrm>
            <a:custGeom>
              <a:avLst/>
              <a:gdLst>
                <a:gd name="txL" fmla="*/ 0 w 107"/>
                <a:gd name="txT" fmla="*/ 0 h 62"/>
                <a:gd name="txR" fmla="*/ 107 w 107"/>
                <a:gd name="txB" fmla="*/ 62 h 62"/>
              </a:gdLst>
              <a:ahLst/>
              <a:cxnLst>
                <a:cxn ang="0">
                  <a:pos x="2147483647" y="0"/>
                </a:cxn>
                <a:cxn ang="0">
                  <a:pos x="2147483647" y="1138321796"/>
                </a:cxn>
                <a:cxn ang="0">
                  <a:pos x="2147483647" y="1626174734"/>
                </a:cxn>
                <a:cxn ang="0">
                  <a:pos x="1277634632" y="2032720311"/>
                </a:cxn>
                <a:cxn ang="0">
                  <a:pos x="372647368" y="2147483647"/>
                </a:cxn>
                <a:cxn ang="0">
                  <a:pos x="2147483647" y="1910758670"/>
                </a:cxn>
                <a:cxn ang="0">
                  <a:pos x="2147483647" y="1219629556"/>
                </a:cxn>
                <a:cxn ang="0">
                  <a:pos x="2147483647" y="121961690"/>
                </a:cxn>
                <a:cxn ang="0">
                  <a:pos x="2147483647" y="0"/>
                </a:cxn>
              </a:cxnLst>
              <a:rect l="txL" t="txT" r="txR" b="txB"/>
              <a:pathLst>
                <a:path w="107" h="62">
                  <a:moveTo>
                    <a:pt x="102" y="0"/>
                  </a:moveTo>
                  <a:cubicBezTo>
                    <a:pt x="89" y="1"/>
                    <a:pt x="81" y="21"/>
                    <a:pt x="67" y="28"/>
                  </a:cubicBezTo>
                  <a:cubicBezTo>
                    <a:pt x="58" y="33"/>
                    <a:pt x="65" y="38"/>
                    <a:pt x="56" y="40"/>
                  </a:cubicBezTo>
                  <a:cubicBezTo>
                    <a:pt x="47" y="42"/>
                    <a:pt x="35" y="46"/>
                    <a:pt x="24" y="50"/>
                  </a:cubicBezTo>
                  <a:cubicBezTo>
                    <a:pt x="3" y="58"/>
                    <a:pt x="0" y="62"/>
                    <a:pt x="7" y="62"/>
                  </a:cubicBezTo>
                  <a:cubicBezTo>
                    <a:pt x="31" y="61"/>
                    <a:pt x="45" y="51"/>
                    <a:pt x="54" y="47"/>
                  </a:cubicBezTo>
                  <a:cubicBezTo>
                    <a:pt x="63" y="41"/>
                    <a:pt x="74" y="31"/>
                    <a:pt x="75" y="30"/>
                  </a:cubicBezTo>
                  <a:cubicBezTo>
                    <a:pt x="84" y="21"/>
                    <a:pt x="90" y="7"/>
                    <a:pt x="97" y="3"/>
                  </a:cubicBezTo>
                  <a:cubicBezTo>
                    <a:pt x="102" y="1"/>
                    <a:pt x="107" y="0"/>
                    <a:pt x="102" y="0"/>
                  </a:cubicBezTo>
                  <a:close/>
                </a:path>
              </a:pathLst>
            </a:custGeom>
            <a:solidFill>
              <a:srgbClr val="F29F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68" name="Freeform 379"/>
            <p:cNvSpPr/>
            <p:nvPr/>
          </p:nvSpPr>
          <p:spPr>
            <a:xfrm flipH="1">
              <a:off x="6385426" y="1787008"/>
              <a:ext cx="546178" cy="247409"/>
            </a:xfrm>
            <a:custGeom>
              <a:avLst/>
              <a:gdLst>
                <a:gd name="txL" fmla="*/ 0 w 75"/>
                <a:gd name="txT" fmla="*/ 0 h 39"/>
                <a:gd name="txR" fmla="*/ 75 w 75"/>
                <a:gd name="txB" fmla="*/ 39 h 39"/>
              </a:gdLst>
              <a:ahLst/>
              <a:cxnLst>
                <a:cxn ang="0">
                  <a:pos x="2147483647" y="120729251"/>
                </a:cxn>
                <a:cxn ang="0">
                  <a:pos x="2147483647" y="160974432"/>
                </a:cxn>
                <a:cxn ang="0">
                  <a:pos x="2147483647" y="321955208"/>
                </a:cxn>
                <a:cxn ang="0">
                  <a:pos x="1537956971" y="925614198"/>
                </a:cxn>
                <a:cxn ang="0">
                  <a:pos x="424263729" y="1529272890"/>
                </a:cxn>
                <a:cxn ang="0">
                  <a:pos x="583361788" y="1328053326"/>
                </a:cxn>
                <a:cxn ang="0">
                  <a:pos x="1325821522" y="804878455"/>
                </a:cxn>
                <a:cxn ang="0">
                  <a:pos x="1962221042" y="523174871"/>
                </a:cxn>
                <a:cxn ang="0">
                  <a:pos x="2147483647" y="80490388"/>
                </a:cxn>
                <a:cxn ang="0">
                  <a:pos x="2147483647" y="120729251"/>
                </a:cxn>
              </a:cxnLst>
              <a:rect l="txL" t="txT" r="txR" b="txB"/>
              <a:pathLst>
                <a:path w="75" h="39">
                  <a:moveTo>
                    <a:pt x="72" y="3"/>
                  </a:moveTo>
                  <a:cubicBezTo>
                    <a:pt x="75" y="5"/>
                    <a:pt x="73" y="4"/>
                    <a:pt x="68" y="4"/>
                  </a:cubicBezTo>
                  <a:cubicBezTo>
                    <a:pt x="63" y="3"/>
                    <a:pt x="56" y="6"/>
                    <a:pt x="52" y="8"/>
                  </a:cubicBezTo>
                  <a:cubicBezTo>
                    <a:pt x="45" y="11"/>
                    <a:pt x="34" y="17"/>
                    <a:pt x="29" y="23"/>
                  </a:cubicBezTo>
                  <a:cubicBezTo>
                    <a:pt x="25" y="28"/>
                    <a:pt x="19" y="36"/>
                    <a:pt x="8" y="38"/>
                  </a:cubicBezTo>
                  <a:cubicBezTo>
                    <a:pt x="0" y="39"/>
                    <a:pt x="8" y="36"/>
                    <a:pt x="11" y="33"/>
                  </a:cubicBezTo>
                  <a:cubicBezTo>
                    <a:pt x="15" y="29"/>
                    <a:pt x="14" y="25"/>
                    <a:pt x="25" y="20"/>
                  </a:cubicBezTo>
                  <a:cubicBezTo>
                    <a:pt x="27" y="19"/>
                    <a:pt x="35" y="15"/>
                    <a:pt x="37" y="13"/>
                  </a:cubicBezTo>
                  <a:cubicBezTo>
                    <a:pt x="42" y="7"/>
                    <a:pt x="52" y="2"/>
                    <a:pt x="59" y="2"/>
                  </a:cubicBezTo>
                  <a:cubicBezTo>
                    <a:pt x="66" y="3"/>
                    <a:pt x="63" y="0"/>
                    <a:pt x="72" y="3"/>
                  </a:cubicBezTo>
                  <a:close/>
                </a:path>
              </a:pathLst>
            </a:custGeom>
            <a:solidFill>
              <a:srgbClr val="F3BFC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69" name="Freeform 380"/>
            <p:cNvSpPr/>
            <p:nvPr/>
          </p:nvSpPr>
          <p:spPr>
            <a:xfrm flipH="1">
              <a:off x="6444055" y="1773562"/>
              <a:ext cx="379548" cy="145218"/>
            </a:xfrm>
            <a:custGeom>
              <a:avLst/>
              <a:gdLst>
                <a:gd name="txL" fmla="*/ 0 w 52"/>
                <a:gd name="txT" fmla="*/ 0 h 23"/>
                <a:gd name="txR" fmla="*/ 52 w 52"/>
                <a:gd name="txB" fmla="*/ 23 h 23"/>
              </a:gdLst>
              <a:ahLst/>
              <a:cxnLst>
                <a:cxn ang="0">
                  <a:pos x="2147483647" y="79730994"/>
                </a:cxn>
                <a:cxn ang="0">
                  <a:pos x="1917914786" y="119590190"/>
                </a:cxn>
                <a:cxn ang="0">
                  <a:pos x="1491711246" y="199321159"/>
                </a:cxn>
                <a:cxn ang="0">
                  <a:pos x="639304852" y="637829011"/>
                </a:cxn>
                <a:cxn ang="0">
                  <a:pos x="53275400" y="837150318"/>
                </a:cxn>
                <a:cxn ang="0">
                  <a:pos x="745855623" y="279052178"/>
                </a:cxn>
                <a:cxn ang="0">
                  <a:pos x="1758088173" y="0"/>
                </a:cxn>
                <a:cxn ang="0">
                  <a:pos x="2147483647" y="39865497"/>
                </a:cxn>
                <a:cxn ang="0">
                  <a:pos x="2147483647" y="79730994"/>
                </a:cxn>
              </a:cxnLst>
              <a:rect l="txL" t="txT" r="txR" b="txB"/>
              <a:pathLst>
                <a:path w="52" h="23">
                  <a:moveTo>
                    <a:pt x="49" y="2"/>
                  </a:moveTo>
                  <a:cubicBezTo>
                    <a:pt x="45" y="2"/>
                    <a:pt x="40" y="1"/>
                    <a:pt x="36" y="3"/>
                  </a:cubicBezTo>
                  <a:cubicBezTo>
                    <a:pt x="33" y="4"/>
                    <a:pt x="31" y="4"/>
                    <a:pt x="28" y="5"/>
                  </a:cubicBezTo>
                  <a:cubicBezTo>
                    <a:pt x="22" y="8"/>
                    <a:pt x="18" y="13"/>
                    <a:pt x="12" y="16"/>
                  </a:cubicBezTo>
                  <a:cubicBezTo>
                    <a:pt x="7" y="18"/>
                    <a:pt x="0" y="23"/>
                    <a:pt x="1" y="21"/>
                  </a:cubicBezTo>
                  <a:cubicBezTo>
                    <a:pt x="2" y="11"/>
                    <a:pt x="9" y="8"/>
                    <a:pt x="14" y="7"/>
                  </a:cubicBezTo>
                  <a:cubicBezTo>
                    <a:pt x="24" y="5"/>
                    <a:pt x="28" y="1"/>
                    <a:pt x="33" y="0"/>
                  </a:cubicBezTo>
                  <a:cubicBezTo>
                    <a:pt x="40" y="0"/>
                    <a:pt x="46" y="0"/>
                    <a:pt x="47" y="1"/>
                  </a:cubicBezTo>
                  <a:cubicBezTo>
                    <a:pt x="51" y="1"/>
                    <a:pt x="52" y="3"/>
                    <a:pt x="49" y="2"/>
                  </a:cubicBezTo>
                  <a:close/>
                </a:path>
              </a:pathLst>
            </a:custGeom>
            <a:solidFill>
              <a:srgbClr val="EBA7BC">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70" name="Freeform 381"/>
            <p:cNvSpPr/>
            <p:nvPr/>
          </p:nvSpPr>
          <p:spPr>
            <a:xfrm flipH="1">
              <a:off x="6876061" y="1359421"/>
              <a:ext cx="1172587" cy="922405"/>
            </a:xfrm>
            <a:custGeom>
              <a:avLst/>
              <a:gdLst>
                <a:gd name="txL" fmla="*/ 0 w 161"/>
                <a:gd name="txT" fmla="*/ 0 h 145"/>
                <a:gd name="txR" fmla="*/ 161 w 161"/>
                <a:gd name="txB" fmla="*/ 145 h 14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04311062"/>
                </a:cxn>
                <a:cxn ang="0">
                  <a:pos x="2147483647" y="1659170922"/>
                </a:cxn>
                <a:cxn ang="0">
                  <a:pos x="2147483647" y="1497298455"/>
                </a:cxn>
                <a:cxn ang="0">
                  <a:pos x="2147483647" y="1254496115"/>
                </a:cxn>
                <a:cxn ang="0">
                  <a:pos x="2147483647" y="930757542"/>
                </a:cxn>
                <a:cxn ang="0">
                  <a:pos x="2147483647" y="809349812"/>
                </a:cxn>
                <a:cxn ang="0">
                  <a:pos x="2147483647" y="445146303"/>
                </a:cxn>
                <a:cxn ang="0">
                  <a:pos x="2147483647" y="161872517"/>
                </a:cxn>
                <a:cxn ang="0">
                  <a:pos x="2147483647" y="323738672"/>
                </a:cxn>
                <a:cxn ang="0">
                  <a:pos x="2147483647" y="404674906"/>
                </a:cxn>
                <a:cxn ang="0">
                  <a:pos x="2147483647" y="161872517"/>
                </a:cxn>
                <a:cxn ang="0">
                  <a:pos x="2147483647" y="161872517"/>
                </a:cxn>
                <a:cxn ang="0">
                  <a:pos x="2147483647" y="242802439"/>
                </a:cxn>
                <a:cxn ang="0">
                  <a:pos x="2147483647" y="404674906"/>
                </a:cxn>
                <a:cxn ang="0">
                  <a:pos x="1962641328" y="566547473"/>
                </a:cxn>
                <a:cxn ang="0">
                  <a:pos x="1538281070" y="930757542"/>
                </a:cxn>
                <a:cxn ang="0">
                  <a:pos x="1432194761" y="1133094945"/>
                </a:cxn>
                <a:cxn ang="0">
                  <a:pos x="1273065297" y="1659170922"/>
                </a:cxn>
                <a:cxn ang="0">
                  <a:pos x="1113928550" y="2147483647"/>
                </a:cxn>
                <a:cxn ang="0">
                  <a:pos x="1060885396" y="2147483647"/>
                </a:cxn>
                <a:cxn ang="0">
                  <a:pos x="2147483647" y="2147483647"/>
                </a:cxn>
              </a:cxnLst>
              <a:rect l="txL" t="txT" r="txR" b="txB"/>
              <a:pathLst>
                <a:path w="161" h="145">
                  <a:moveTo>
                    <a:pt x="85" y="145"/>
                  </a:moveTo>
                  <a:cubicBezTo>
                    <a:pt x="90" y="141"/>
                    <a:pt x="120" y="133"/>
                    <a:pt x="130" y="122"/>
                  </a:cubicBezTo>
                  <a:cubicBezTo>
                    <a:pt x="135" y="117"/>
                    <a:pt x="154" y="105"/>
                    <a:pt x="150" y="101"/>
                  </a:cubicBezTo>
                  <a:cubicBezTo>
                    <a:pt x="146" y="98"/>
                    <a:pt x="156" y="98"/>
                    <a:pt x="154" y="94"/>
                  </a:cubicBezTo>
                  <a:cubicBezTo>
                    <a:pt x="154" y="93"/>
                    <a:pt x="155" y="92"/>
                    <a:pt x="153" y="91"/>
                  </a:cubicBezTo>
                  <a:cubicBezTo>
                    <a:pt x="157" y="90"/>
                    <a:pt x="152" y="87"/>
                    <a:pt x="156" y="86"/>
                  </a:cubicBezTo>
                  <a:cubicBezTo>
                    <a:pt x="161" y="82"/>
                    <a:pt x="160" y="69"/>
                    <a:pt x="153" y="63"/>
                  </a:cubicBezTo>
                  <a:cubicBezTo>
                    <a:pt x="147" y="63"/>
                    <a:pt x="153" y="53"/>
                    <a:pt x="145" y="52"/>
                  </a:cubicBezTo>
                  <a:cubicBezTo>
                    <a:pt x="140" y="52"/>
                    <a:pt x="148" y="45"/>
                    <a:pt x="142" y="41"/>
                  </a:cubicBezTo>
                  <a:cubicBezTo>
                    <a:pt x="140" y="40"/>
                    <a:pt x="142" y="38"/>
                    <a:pt x="142" y="37"/>
                  </a:cubicBezTo>
                  <a:cubicBezTo>
                    <a:pt x="145" y="35"/>
                    <a:pt x="140" y="33"/>
                    <a:pt x="141" y="31"/>
                  </a:cubicBezTo>
                  <a:cubicBezTo>
                    <a:pt x="138" y="28"/>
                    <a:pt x="143" y="28"/>
                    <a:pt x="139" y="23"/>
                  </a:cubicBezTo>
                  <a:cubicBezTo>
                    <a:pt x="138" y="23"/>
                    <a:pt x="137" y="18"/>
                    <a:pt x="133" y="20"/>
                  </a:cubicBezTo>
                  <a:cubicBezTo>
                    <a:pt x="135" y="18"/>
                    <a:pt x="132" y="11"/>
                    <a:pt x="125" y="11"/>
                  </a:cubicBezTo>
                  <a:cubicBezTo>
                    <a:pt x="125" y="7"/>
                    <a:pt x="117" y="9"/>
                    <a:pt x="116" y="4"/>
                  </a:cubicBezTo>
                  <a:cubicBezTo>
                    <a:pt x="112" y="8"/>
                    <a:pt x="104" y="0"/>
                    <a:pt x="99" y="8"/>
                  </a:cubicBezTo>
                  <a:cubicBezTo>
                    <a:pt x="98" y="9"/>
                    <a:pt x="96" y="6"/>
                    <a:pt x="89" y="10"/>
                  </a:cubicBezTo>
                  <a:cubicBezTo>
                    <a:pt x="83" y="10"/>
                    <a:pt x="84" y="4"/>
                    <a:pt x="75" y="4"/>
                  </a:cubicBezTo>
                  <a:cubicBezTo>
                    <a:pt x="76" y="8"/>
                    <a:pt x="69" y="7"/>
                    <a:pt x="68" y="4"/>
                  </a:cubicBezTo>
                  <a:cubicBezTo>
                    <a:pt x="67" y="1"/>
                    <a:pt x="61" y="4"/>
                    <a:pt x="61" y="6"/>
                  </a:cubicBezTo>
                  <a:cubicBezTo>
                    <a:pt x="56" y="0"/>
                    <a:pt x="50" y="3"/>
                    <a:pt x="47" y="10"/>
                  </a:cubicBezTo>
                  <a:cubicBezTo>
                    <a:pt x="45" y="12"/>
                    <a:pt x="40" y="16"/>
                    <a:pt x="37" y="14"/>
                  </a:cubicBezTo>
                  <a:cubicBezTo>
                    <a:pt x="33" y="12"/>
                    <a:pt x="25" y="21"/>
                    <a:pt x="29" y="23"/>
                  </a:cubicBezTo>
                  <a:cubicBezTo>
                    <a:pt x="31" y="24"/>
                    <a:pt x="29" y="27"/>
                    <a:pt x="27" y="28"/>
                  </a:cubicBezTo>
                  <a:cubicBezTo>
                    <a:pt x="31" y="37"/>
                    <a:pt x="17" y="33"/>
                    <a:pt x="24" y="41"/>
                  </a:cubicBezTo>
                  <a:cubicBezTo>
                    <a:pt x="29" y="47"/>
                    <a:pt x="17" y="46"/>
                    <a:pt x="21" y="54"/>
                  </a:cubicBezTo>
                  <a:cubicBezTo>
                    <a:pt x="22" y="57"/>
                    <a:pt x="26" y="62"/>
                    <a:pt x="20" y="64"/>
                  </a:cubicBezTo>
                  <a:cubicBezTo>
                    <a:pt x="0" y="100"/>
                    <a:pt x="34" y="144"/>
                    <a:pt x="85" y="145"/>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71" name="Freeform 382"/>
            <p:cNvSpPr/>
            <p:nvPr/>
          </p:nvSpPr>
          <p:spPr>
            <a:xfrm flipH="1">
              <a:off x="6876061" y="1367489"/>
              <a:ext cx="1157158" cy="914338"/>
            </a:xfrm>
            <a:custGeom>
              <a:avLst/>
              <a:gdLst>
                <a:gd name="txL" fmla="*/ 0 w 159"/>
                <a:gd name="txT" fmla="*/ 0 h 144"/>
                <a:gd name="txR" fmla="*/ 159 w 159"/>
                <a:gd name="txB" fmla="*/ 144 h 14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096488045"/>
                </a:cxn>
                <a:cxn ang="0">
                  <a:pos x="2147483647" y="1612682410"/>
                </a:cxn>
                <a:cxn ang="0">
                  <a:pos x="2147483647" y="1451416113"/>
                </a:cxn>
                <a:cxn ang="0">
                  <a:pos x="2147483647" y="1209510319"/>
                </a:cxn>
                <a:cxn ang="0">
                  <a:pos x="2147483647" y="886977726"/>
                </a:cxn>
                <a:cxn ang="0">
                  <a:pos x="2147483647" y="766024631"/>
                </a:cxn>
                <a:cxn ang="0">
                  <a:pos x="2147483647" y="443485688"/>
                </a:cxn>
                <a:cxn ang="0">
                  <a:pos x="2147483647" y="120952947"/>
                </a:cxn>
                <a:cxn ang="0">
                  <a:pos x="2147483647" y="282219293"/>
                </a:cxn>
                <a:cxn ang="0">
                  <a:pos x="2147483647" y="403172190"/>
                </a:cxn>
                <a:cxn ang="0">
                  <a:pos x="2147483647" y="120952947"/>
                </a:cxn>
                <a:cxn ang="0">
                  <a:pos x="2147483647" y="161266346"/>
                </a:cxn>
                <a:cxn ang="0">
                  <a:pos x="2147483647" y="201586095"/>
                </a:cxn>
                <a:cxn ang="0">
                  <a:pos x="2147483647" y="403172190"/>
                </a:cxn>
                <a:cxn ang="0">
                  <a:pos x="1906748664" y="564438585"/>
                </a:cxn>
                <a:cxn ang="0">
                  <a:pos x="1430065251" y="886977726"/>
                </a:cxn>
                <a:cxn ang="0">
                  <a:pos x="1324130752" y="1088557422"/>
                </a:cxn>
                <a:cxn ang="0">
                  <a:pos x="1218203530" y="1612682410"/>
                </a:cxn>
                <a:cxn ang="0">
                  <a:pos x="1059301781" y="2136801444"/>
                </a:cxn>
                <a:cxn ang="0">
                  <a:pos x="1112269031" y="2147483647"/>
                </a:cxn>
                <a:cxn ang="0">
                  <a:pos x="2147483647" y="2147483647"/>
                </a:cxn>
              </a:cxnLst>
              <a:rect l="txL" t="txT" r="txR" b="txB"/>
              <a:pathLst>
                <a:path w="159" h="144">
                  <a:moveTo>
                    <a:pt x="83" y="144"/>
                  </a:moveTo>
                  <a:cubicBezTo>
                    <a:pt x="88" y="140"/>
                    <a:pt x="117" y="130"/>
                    <a:pt x="128" y="119"/>
                  </a:cubicBezTo>
                  <a:cubicBezTo>
                    <a:pt x="133" y="114"/>
                    <a:pt x="151" y="104"/>
                    <a:pt x="148" y="100"/>
                  </a:cubicBezTo>
                  <a:cubicBezTo>
                    <a:pt x="143" y="97"/>
                    <a:pt x="153" y="96"/>
                    <a:pt x="151" y="93"/>
                  </a:cubicBezTo>
                  <a:cubicBezTo>
                    <a:pt x="151" y="92"/>
                    <a:pt x="153" y="91"/>
                    <a:pt x="151" y="90"/>
                  </a:cubicBezTo>
                  <a:cubicBezTo>
                    <a:pt x="154" y="87"/>
                    <a:pt x="150" y="86"/>
                    <a:pt x="154" y="85"/>
                  </a:cubicBezTo>
                  <a:cubicBezTo>
                    <a:pt x="159" y="80"/>
                    <a:pt x="156" y="69"/>
                    <a:pt x="149" y="62"/>
                  </a:cubicBezTo>
                  <a:cubicBezTo>
                    <a:pt x="144" y="62"/>
                    <a:pt x="150" y="53"/>
                    <a:pt x="142" y="52"/>
                  </a:cubicBezTo>
                  <a:cubicBezTo>
                    <a:pt x="137" y="51"/>
                    <a:pt x="145" y="44"/>
                    <a:pt x="139" y="40"/>
                  </a:cubicBezTo>
                  <a:cubicBezTo>
                    <a:pt x="137" y="39"/>
                    <a:pt x="139" y="37"/>
                    <a:pt x="139" y="36"/>
                  </a:cubicBezTo>
                  <a:cubicBezTo>
                    <a:pt x="142" y="34"/>
                    <a:pt x="137" y="32"/>
                    <a:pt x="138" y="30"/>
                  </a:cubicBezTo>
                  <a:cubicBezTo>
                    <a:pt x="135" y="28"/>
                    <a:pt x="141" y="27"/>
                    <a:pt x="136" y="22"/>
                  </a:cubicBezTo>
                  <a:cubicBezTo>
                    <a:pt x="135" y="22"/>
                    <a:pt x="135" y="16"/>
                    <a:pt x="131" y="19"/>
                  </a:cubicBezTo>
                  <a:cubicBezTo>
                    <a:pt x="133" y="17"/>
                    <a:pt x="130" y="10"/>
                    <a:pt x="123" y="11"/>
                  </a:cubicBezTo>
                  <a:cubicBezTo>
                    <a:pt x="123" y="6"/>
                    <a:pt x="115" y="9"/>
                    <a:pt x="114" y="3"/>
                  </a:cubicBezTo>
                  <a:cubicBezTo>
                    <a:pt x="109" y="8"/>
                    <a:pt x="102" y="0"/>
                    <a:pt x="97" y="7"/>
                  </a:cubicBezTo>
                  <a:cubicBezTo>
                    <a:pt x="96" y="9"/>
                    <a:pt x="94" y="5"/>
                    <a:pt x="86" y="10"/>
                  </a:cubicBezTo>
                  <a:cubicBezTo>
                    <a:pt x="81" y="10"/>
                    <a:pt x="82" y="3"/>
                    <a:pt x="73" y="3"/>
                  </a:cubicBezTo>
                  <a:cubicBezTo>
                    <a:pt x="74" y="7"/>
                    <a:pt x="67" y="7"/>
                    <a:pt x="66" y="4"/>
                  </a:cubicBezTo>
                  <a:cubicBezTo>
                    <a:pt x="65" y="1"/>
                    <a:pt x="59" y="3"/>
                    <a:pt x="59" y="5"/>
                  </a:cubicBezTo>
                  <a:cubicBezTo>
                    <a:pt x="52" y="0"/>
                    <a:pt x="49" y="3"/>
                    <a:pt x="45" y="10"/>
                  </a:cubicBezTo>
                  <a:cubicBezTo>
                    <a:pt x="44" y="12"/>
                    <a:pt x="39" y="16"/>
                    <a:pt x="36" y="14"/>
                  </a:cubicBezTo>
                  <a:cubicBezTo>
                    <a:pt x="32" y="12"/>
                    <a:pt x="23" y="20"/>
                    <a:pt x="27" y="22"/>
                  </a:cubicBezTo>
                  <a:cubicBezTo>
                    <a:pt x="29" y="23"/>
                    <a:pt x="27" y="26"/>
                    <a:pt x="25" y="27"/>
                  </a:cubicBezTo>
                  <a:cubicBezTo>
                    <a:pt x="30" y="36"/>
                    <a:pt x="16" y="32"/>
                    <a:pt x="23" y="40"/>
                  </a:cubicBezTo>
                  <a:cubicBezTo>
                    <a:pt x="28" y="46"/>
                    <a:pt x="16" y="45"/>
                    <a:pt x="20" y="53"/>
                  </a:cubicBezTo>
                  <a:cubicBezTo>
                    <a:pt x="22" y="56"/>
                    <a:pt x="26" y="61"/>
                    <a:pt x="21" y="63"/>
                  </a:cubicBezTo>
                  <a:cubicBezTo>
                    <a:pt x="0" y="98"/>
                    <a:pt x="32" y="143"/>
                    <a:pt x="83" y="144"/>
                  </a:cubicBezTo>
                  <a:close/>
                </a:path>
              </a:pathLst>
            </a:custGeom>
            <a:solidFill>
              <a:srgbClr val="F3BF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72" name="Freeform 383"/>
            <p:cNvSpPr/>
            <p:nvPr/>
          </p:nvSpPr>
          <p:spPr>
            <a:xfrm flipH="1">
              <a:off x="7274123" y="1380935"/>
              <a:ext cx="342519" cy="882067"/>
            </a:xfrm>
            <a:custGeom>
              <a:avLst/>
              <a:gdLst>
                <a:gd name="txL" fmla="*/ 0 w 47"/>
                <a:gd name="txT" fmla="*/ 0 h 139"/>
                <a:gd name="txR" fmla="*/ 47 w 47"/>
                <a:gd name="txB" fmla="*/ 139 h 139"/>
              </a:gdLst>
              <a:ahLst/>
              <a:cxnLst>
                <a:cxn ang="0">
                  <a:pos x="1646401302" y="281887013"/>
                </a:cxn>
                <a:cxn ang="0">
                  <a:pos x="1911948636" y="442962629"/>
                </a:cxn>
                <a:cxn ang="0">
                  <a:pos x="1699506305" y="765113662"/>
                </a:cxn>
                <a:cxn ang="0">
                  <a:pos x="1752618596" y="1006730309"/>
                </a:cxn>
                <a:cxn ang="0">
                  <a:pos x="2071278220" y="644308611"/>
                </a:cxn>
                <a:cxn ang="0">
                  <a:pos x="1858835890" y="1409422273"/>
                </a:cxn>
                <a:cxn ang="0">
                  <a:pos x="2071278220" y="1530233670"/>
                </a:cxn>
                <a:cxn ang="0">
                  <a:pos x="1593289012" y="1973190152"/>
                </a:cxn>
                <a:cxn ang="0">
                  <a:pos x="1433959427" y="2147483647"/>
                </a:cxn>
                <a:cxn ang="0">
                  <a:pos x="1540176721" y="2147483647"/>
                </a:cxn>
                <a:cxn ang="0">
                  <a:pos x="1858835890" y="2147483647"/>
                </a:cxn>
                <a:cxn ang="0">
                  <a:pos x="1965060927" y="2147483647"/>
                </a:cxn>
                <a:cxn ang="0">
                  <a:pos x="2124390511" y="2147483647"/>
                </a:cxn>
                <a:cxn ang="0">
                  <a:pos x="1327742134" y="2147483647"/>
                </a:cxn>
                <a:cxn ang="0">
                  <a:pos x="796648150" y="2147483647"/>
                </a:cxn>
                <a:cxn ang="0">
                  <a:pos x="318659283" y="2147483647"/>
                </a:cxn>
                <a:cxn ang="0">
                  <a:pos x="212441932" y="2147483647"/>
                </a:cxn>
                <a:cxn ang="0">
                  <a:pos x="796648150" y="2147483647"/>
                </a:cxn>
                <a:cxn ang="0">
                  <a:pos x="531093984" y="2147483647"/>
                </a:cxn>
                <a:cxn ang="0">
                  <a:pos x="902865443" y="2094001549"/>
                </a:cxn>
                <a:cxn ang="0">
                  <a:pos x="1009082965" y="1731580049"/>
                </a:cxn>
                <a:cxn ang="0">
                  <a:pos x="1115300258" y="1369151808"/>
                </a:cxn>
                <a:cxn ang="0">
                  <a:pos x="1221524840" y="1087271240"/>
                </a:cxn>
                <a:cxn ang="0">
                  <a:pos x="902865443" y="120805101"/>
                </a:cxn>
                <a:cxn ang="0">
                  <a:pos x="1274629843" y="241616547"/>
                </a:cxn>
                <a:cxn ang="0">
                  <a:pos x="1646401302" y="281887013"/>
                </a:cxn>
              </a:cxnLst>
              <a:rect l="txL" t="txT" r="txR" b="txB"/>
              <a:pathLst>
                <a:path w="47" h="139">
                  <a:moveTo>
                    <a:pt x="31" y="7"/>
                  </a:moveTo>
                  <a:cubicBezTo>
                    <a:pt x="34" y="5"/>
                    <a:pt x="41" y="8"/>
                    <a:pt x="36" y="11"/>
                  </a:cubicBezTo>
                  <a:cubicBezTo>
                    <a:pt x="31" y="13"/>
                    <a:pt x="36" y="15"/>
                    <a:pt x="32" y="19"/>
                  </a:cubicBezTo>
                  <a:cubicBezTo>
                    <a:pt x="30" y="20"/>
                    <a:pt x="31" y="27"/>
                    <a:pt x="33" y="25"/>
                  </a:cubicBezTo>
                  <a:cubicBezTo>
                    <a:pt x="38" y="20"/>
                    <a:pt x="35" y="13"/>
                    <a:pt x="39" y="16"/>
                  </a:cubicBezTo>
                  <a:cubicBezTo>
                    <a:pt x="47" y="22"/>
                    <a:pt x="33" y="26"/>
                    <a:pt x="35" y="35"/>
                  </a:cubicBezTo>
                  <a:cubicBezTo>
                    <a:pt x="36" y="39"/>
                    <a:pt x="38" y="35"/>
                    <a:pt x="39" y="38"/>
                  </a:cubicBezTo>
                  <a:cubicBezTo>
                    <a:pt x="41" y="40"/>
                    <a:pt x="34" y="48"/>
                    <a:pt x="30" y="49"/>
                  </a:cubicBezTo>
                  <a:cubicBezTo>
                    <a:pt x="27" y="50"/>
                    <a:pt x="31" y="55"/>
                    <a:pt x="27" y="61"/>
                  </a:cubicBezTo>
                  <a:cubicBezTo>
                    <a:pt x="21" y="70"/>
                    <a:pt x="26" y="73"/>
                    <a:pt x="29" y="72"/>
                  </a:cubicBezTo>
                  <a:cubicBezTo>
                    <a:pt x="34" y="68"/>
                    <a:pt x="37" y="71"/>
                    <a:pt x="35" y="76"/>
                  </a:cubicBezTo>
                  <a:cubicBezTo>
                    <a:pt x="33" y="80"/>
                    <a:pt x="34" y="81"/>
                    <a:pt x="37" y="82"/>
                  </a:cubicBezTo>
                  <a:cubicBezTo>
                    <a:pt x="40" y="83"/>
                    <a:pt x="42" y="86"/>
                    <a:pt x="40" y="88"/>
                  </a:cubicBezTo>
                  <a:cubicBezTo>
                    <a:pt x="32" y="101"/>
                    <a:pt x="18" y="125"/>
                    <a:pt x="25" y="139"/>
                  </a:cubicBezTo>
                  <a:cubicBezTo>
                    <a:pt x="19" y="134"/>
                    <a:pt x="11" y="123"/>
                    <a:pt x="15" y="107"/>
                  </a:cubicBezTo>
                  <a:cubicBezTo>
                    <a:pt x="16" y="100"/>
                    <a:pt x="9" y="92"/>
                    <a:pt x="6" y="86"/>
                  </a:cubicBezTo>
                  <a:cubicBezTo>
                    <a:pt x="4" y="84"/>
                    <a:pt x="0" y="75"/>
                    <a:pt x="4" y="73"/>
                  </a:cubicBezTo>
                  <a:cubicBezTo>
                    <a:pt x="10" y="68"/>
                    <a:pt x="13" y="82"/>
                    <a:pt x="15" y="73"/>
                  </a:cubicBezTo>
                  <a:cubicBezTo>
                    <a:pt x="17" y="66"/>
                    <a:pt x="4" y="58"/>
                    <a:pt x="10" y="54"/>
                  </a:cubicBezTo>
                  <a:cubicBezTo>
                    <a:pt x="13" y="51"/>
                    <a:pt x="13" y="55"/>
                    <a:pt x="17" y="52"/>
                  </a:cubicBezTo>
                  <a:cubicBezTo>
                    <a:pt x="19" y="51"/>
                    <a:pt x="22" y="47"/>
                    <a:pt x="19" y="43"/>
                  </a:cubicBezTo>
                  <a:cubicBezTo>
                    <a:pt x="17" y="39"/>
                    <a:pt x="22" y="39"/>
                    <a:pt x="21" y="34"/>
                  </a:cubicBezTo>
                  <a:cubicBezTo>
                    <a:pt x="19" y="29"/>
                    <a:pt x="22" y="31"/>
                    <a:pt x="23" y="27"/>
                  </a:cubicBezTo>
                  <a:cubicBezTo>
                    <a:pt x="26" y="16"/>
                    <a:pt x="17" y="4"/>
                    <a:pt x="17" y="3"/>
                  </a:cubicBezTo>
                  <a:cubicBezTo>
                    <a:pt x="20" y="0"/>
                    <a:pt x="23" y="4"/>
                    <a:pt x="24" y="6"/>
                  </a:cubicBezTo>
                  <a:cubicBezTo>
                    <a:pt x="27" y="10"/>
                    <a:pt x="28" y="10"/>
                    <a:pt x="31" y="7"/>
                  </a:cubicBezTo>
                  <a:close/>
                </a:path>
              </a:pathLst>
            </a:custGeom>
            <a:solidFill>
              <a:srgbClr val="EBB9C1">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73" name="Freeform 384"/>
            <p:cNvSpPr/>
            <p:nvPr/>
          </p:nvSpPr>
          <p:spPr>
            <a:xfrm flipH="1">
              <a:off x="7348181" y="1418584"/>
              <a:ext cx="132687" cy="387249"/>
            </a:xfrm>
            <a:custGeom>
              <a:avLst/>
              <a:gdLst>
                <a:gd name="txL" fmla="*/ 0 w 18"/>
                <a:gd name="txT" fmla="*/ 0 h 61"/>
                <a:gd name="txR" fmla="*/ 18 w 18"/>
                <a:gd name="txB" fmla="*/ 61 h 61"/>
              </a:gdLst>
              <a:ahLst/>
              <a:cxnLst>
                <a:cxn ang="0">
                  <a:pos x="652068101" y="1007539514"/>
                </a:cxn>
                <a:cxn ang="0">
                  <a:pos x="543390123" y="604521130"/>
                </a:cxn>
                <a:cxn ang="0">
                  <a:pos x="489054819" y="282107751"/>
                </a:cxn>
                <a:cxn ang="0">
                  <a:pos x="326034050" y="282107751"/>
                </a:cxn>
                <a:cxn ang="0">
                  <a:pos x="434712029" y="765730943"/>
                </a:cxn>
                <a:cxn ang="0">
                  <a:pos x="489054819" y="1088138073"/>
                </a:cxn>
                <a:cxn ang="0">
                  <a:pos x="217356014" y="1088138073"/>
                </a:cxn>
                <a:cxn ang="0">
                  <a:pos x="271691376" y="1531455538"/>
                </a:cxn>
                <a:cxn ang="0">
                  <a:pos x="163013339" y="2095677587"/>
                </a:cxn>
                <a:cxn ang="0">
                  <a:pos x="163013339" y="2147483647"/>
                </a:cxn>
                <a:cxn ang="0">
                  <a:pos x="163013339" y="2147483647"/>
                </a:cxn>
                <a:cxn ang="0">
                  <a:pos x="380369354" y="1934474122"/>
                </a:cxn>
                <a:cxn ang="0">
                  <a:pos x="489054819" y="1732965028"/>
                </a:cxn>
                <a:cxn ang="0">
                  <a:pos x="706403404" y="1612060445"/>
                </a:cxn>
                <a:cxn ang="0">
                  <a:pos x="652068101" y="1370252073"/>
                </a:cxn>
                <a:cxn ang="0">
                  <a:pos x="815081383" y="1168742980"/>
                </a:cxn>
                <a:cxn ang="0">
                  <a:pos x="923766733" y="846329700"/>
                </a:cxn>
                <a:cxn ang="0">
                  <a:pos x="760746079" y="926934607"/>
                </a:cxn>
                <a:cxn ang="0">
                  <a:pos x="652068101" y="1007539514"/>
                </a:cxn>
              </a:cxnLst>
              <a:rect l="txL" t="txT" r="txR" b="txB"/>
              <a:pathLst>
                <a:path w="18" h="61">
                  <a:moveTo>
                    <a:pt x="12" y="25"/>
                  </a:moveTo>
                  <a:cubicBezTo>
                    <a:pt x="12" y="20"/>
                    <a:pt x="9" y="21"/>
                    <a:pt x="10" y="15"/>
                  </a:cubicBezTo>
                  <a:cubicBezTo>
                    <a:pt x="11" y="11"/>
                    <a:pt x="9" y="10"/>
                    <a:pt x="9" y="7"/>
                  </a:cubicBezTo>
                  <a:cubicBezTo>
                    <a:pt x="7" y="1"/>
                    <a:pt x="3" y="0"/>
                    <a:pt x="6" y="7"/>
                  </a:cubicBezTo>
                  <a:cubicBezTo>
                    <a:pt x="8" y="11"/>
                    <a:pt x="9" y="17"/>
                    <a:pt x="8" y="19"/>
                  </a:cubicBezTo>
                  <a:cubicBezTo>
                    <a:pt x="7" y="24"/>
                    <a:pt x="9" y="22"/>
                    <a:pt x="9" y="27"/>
                  </a:cubicBezTo>
                  <a:cubicBezTo>
                    <a:pt x="9" y="31"/>
                    <a:pt x="6" y="25"/>
                    <a:pt x="4" y="27"/>
                  </a:cubicBezTo>
                  <a:cubicBezTo>
                    <a:pt x="2" y="30"/>
                    <a:pt x="7" y="36"/>
                    <a:pt x="5" y="38"/>
                  </a:cubicBezTo>
                  <a:cubicBezTo>
                    <a:pt x="1" y="43"/>
                    <a:pt x="3" y="49"/>
                    <a:pt x="3" y="52"/>
                  </a:cubicBezTo>
                  <a:cubicBezTo>
                    <a:pt x="4" y="54"/>
                    <a:pt x="4" y="56"/>
                    <a:pt x="3" y="57"/>
                  </a:cubicBezTo>
                  <a:cubicBezTo>
                    <a:pt x="3" y="58"/>
                    <a:pt x="0" y="61"/>
                    <a:pt x="3" y="59"/>
                  </a:cubicBezTo>
                  <a:cubicBezTo>
                    <a:pt x="6" y="57"/>
                    <a:pt x="9" y="53"/>
                    <a:pt x="7" y="48"/>
                  </a:cubicBezTo>
                  <a:cubicBezTo>
                    <a:pt x="6" y="46"/>
                    <a:pt x="7" y="44"/>
                    <a:pt x="9" y="43"/>
                  </a:cubicBezTo>
                  <a:cubicBezTo>
                    <a:pt x="10" y="42"/>
                    <a:pt x="12" y="42"/>
                    <a:pt x="13" y="40"/>
                  </a:cubicBezTo>
                  <a:cubicBezTo>
                    <a:pt x="18" y="33"/>
                    <a:pt x="10" y="34"/>
                    <a:pt x="12" y="34"/>
                  </a:cubicBezTo>
                  <a:cubicBezTo>
                    <a:pt x="15" y="32"/>
                    <a:pt x="15" y="31"/>
                    <a:pt x="15" y="29"/>
                  </a:cubicBezTo>
                  <a:cubicBezTo>
                    <a:pt x="14" y="27"/>
                    <a:pt x="15" y="23"/>
                    <a:pt x="17" y="21"/>
                  </a:cubicBezTo>
                  <a:cubicBezTo>
                    <a:pt x="18" y="20"/>
                    <a:pt x="16" y="18"/>
                    <a:pt x="14" y="23"/>
                  </a:cubicBezTo>
                  <a:cubicBezTo>
                    <a:pt x="13" y="24"/>
                    <a:pt x="12" y="27"/>
                    <a:pt x="12" y="25"/>
                  </a:cubicBezTo>
                  <a:close/>
                </a:path>
              </a:pathLst>
            </a:custGeom>
            <a:solidFill>
              <a:srgbClr val="EBB0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74" name="Freeform 385"/>
            <p:cNvSpPr/>
            <p:nvPr/>
          </p:nvSpPr>
          <p:spPr>
            <a:xfrm flipH="1">
              <a:off x="7422239" y="1811211"/>
              <a:ext cx="101830" cy="381870"/>
            </a:xfrm>
            <a:custGeom>
              <a:avLst/>
              <a:gdLst>
                <a:gd name="txL" fmla="*/ 0 w 14"/>
                <a:gd name="txT" fmla="*/ 0 h 60"/>
                <a:gd name="txR" fmla="*/ 14 w 14"/>
                <a:gd name="txB" fmla="*/ 60 h 60"/>
              </a:gdLst>
              <a:ahLst/>
              <a:cxnLst>
                <a:cxn ang="0">
                  <a:pos x="317425958" y="162027450"/>
                </a:cxn>
                <a:cxn ang="0">
                  <a:pos x="423241846" y="526592430"/>
                </a:cxn>
                <a:cxn ang="0">
                  <a:pos x="52907958" y="486082398"/>
                </a:cxn>
                <a:cxn ang="0">
                  <a:pos x="264525287" y="1296219596"/>
                </a:cxn>
                <a:cxn ang="0">
                  <a:pos x="370333902" y="1741798526"/>
                </a:cxn>
                <a:cxn ang="0">
                  <a:pos x="370333902" y="2147483647"/>
                </a:cxn>
                <a:cxn ang="0">
                  <a:pos x="476142517" y="1377233296"/>
                </a:cxn>
                <a:cxn ang="0">
                  <a:pos x="529050575" y="769633530"/>
                </a:cxn>
                <a:cxn ang="0">
                  <a:pos x="529050575" y="202537482"/>
                </a:cxn>
                <a:cxn ang="0">
                  <a:pos x="317425958" y="162027450"/>
                </a:cxn>
              </a:cxnLst>
              <a:rect l="txL" t="txT" r="txR" b="txB"/>
              <a:pathLst>
                <a:path w="14" h="60">
                  <a:moveTo>
                    <a:pt x="6" y="4"/>
                  </a:moveTo>
                  <a:cubicBezTo>
                    <a:pt x="7" y="5"/>
                    <a:pt x="11" y="10"/>
                    <a:pt x="8" y="13"/>
                  </a:cubicBezTo>
                  <a:cubicBezTo>
                    <a:pt x="6" y="15"/>
                    <a:pt x="3" y="8"/>
                    <a:pt x="1" y="12"/>
                  </a:cubicBezTo>
                  <a:cubicBezTo>
                    <a:pt x="0" y="13"/>
                    <a:pt x="0" y="24"/>
                    <a:pt x="5" y="32"/>
                  </a:cubicBezTo>
                  <a:cubicBezTo>
                    <a:pt x="7" y="35"/>
                    <a:pt x="9" y="39"/>
                    <a:pt x="7" y="43"/>
                  </a:cubicBezTo>
                  <a:cubicBezTo>
                    <a:pt x="6" y="43"/>
                    <a:pt x="1" y="52"/>
                    <a:pt x="7" y="60"/>
                  </a:cubicBezTo>
                  <a:cubicBezTo>
                    <a:pt x="5" y="53"/>
                    <a:pt x="14" y="47"/>
                    <a:pt x="9" y="34"/>
                  </a:cubicBezTo>
                  <a:cubicBezTo>
                    <a:pt x="6" y="25"/>
                    <a:pt x="8" y="22"/>
                    <a:pt x="10" y="19"/>
                  </a:cubicBezTo>
                  <a:cubicBezTo>
                    <a:pt x="12" y="15"/>
                    <a:pt x="12" y="11"/>
                    <a:pt x="10" y="5"/>
                  </a:cubicBezTo>
                  <a:cubicBezTo>
                    <a:pt x="8" y="0"/>
                    <a:pt x="5" y="1"/>
                    <a:pt x="6" y="4"/>
                  </a:cubicBezTo>
                  <a:close/>
                </a:path>
              </a:pathLst>
            </a:custGeom>
            <a:solidFill>
              <a:srgbClr val="EBB0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75" name="Freeform 386"/>
            <p:cNvSpPr/>
            <p:nvPr/>
          </p:nvSpPr>
          <p:spPr>
            <a:xfrm flipH="1">
              <a:off x="6860632" y="1386313"/>
              <a:ext cx="589379" cy="863242"/>
            </a:xfrm>
            <a:custGeom>
              <a:avLst/>
              <a:gdLst>
                <a:gd name="txL" fmla="*/ 0 w 81"/>
                <a:gd name="txT" fmla="*/ 0 h 136"/>
                <a:gd name="txR" fmla="*/ 81 w 81"/>
                <a:gd name="txB" fmla="*/ 136 h 136"/>
              </a:gdLst>
              <a:ahLst/>
              <a:cxnLst>
                <a:cxn ang="0">
                  <a:pos x="1323606941" y="120866570"/>
                </a:cxn>
                <a:cxn ang="0">
                  <a:pos x="952996606" y="483466280"/>
                </a:cxn>
                <a:cxn ang="0">
                  <a:pos x="1111830776" y="926645836"/>
                </a:cxn>
                <a:cxn ang="0">
                  <a:pos x="1217722497" y="1329538469"/>
                </a:cxn>
                <a:cxn ang="0">
                  <a:pos x="635328721" y="1933877816"/>
                </a:cxn>
                <a:cxn ang="0">
                  <a:pos x="476501941" y="2147483647"/>
                </a:cxn>
                <a:cxn ang="0">
                  <a:pos x="370610221" y="2147483647"/>
                </a:cxn>
                <a:cxn ang="0">
                  <a:pos x="952996606" y="2147483647"/>
                </a:cxn>
                <a:cxn ang="0">
                  <a:pos x="1005939056" y="2147483647"/>
                </a:cxn>
                <a:cxn ang="0">
                  <a:pos x="847112162" y="2147483647"/>
                </a:cxn>
                <a:cxn ang="0">
                  <a:pos x="1270664719" y="2147483647"/>
                </a:cxn>
                <a:cxn ang="0">
                  <a:pos x="1005939056" y="2147483647"/>
                </a:cxn>
                <a:cxn ang="0">
                  <a:pos x="741220442" y="2147483647"/>
                </a:cxn>
                <a:cxn ang="0">
                  <a:pos x="900054384"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095031061"/>
                </a:cxn>
                <a:cxn ang="0">
                  <a:pos x="2147483647" y="1571271510"/>
                </a:cxn>
                <a:cxn ang="0">
                  <a:pos x="2147483647" y="1893584744"/>
                </a:cxn>
                <a:cxn ang="0">
                  <a:pos x="2147483647" y="1974164540"/>
                </a:cxn>
                <a:cxn ang="0">
                  <a:pos x="2147483647" y="1490698062"/>
                </a:cxn>
                <a:cxn ang="0">
                  <a:pos x="2147483647" y="1128092153"/>
                </a:cxn>
                <a:cxn ang="0">
                  <a:pos x="2147483647" y="725205669"/>
                </a:cxn>
                <a:cxn ang="0">
                  <a:pos x="2147483647" y="322312936"/>
                </a:cxn>
                <a:cxn ang="0">
                  <a:pos x="1800108768" y="0"/>
                </a:cxn>
                <a:cxn ang="0">
                  <a:pos x="1323606941" y="120866570"/>
                </a:cxn>
              </a:cxnLst>
              <a:rect l="txL" t="txT" r="txR" b="txB"/>
              <a:pathLst>
                <a:path w="81" h="136">
                  <a:moveTo>
                    <a:pt x="25" y="3"/>
                  </a:moveTo>
                  <a:cubicBezTo>
                    <a:pt x="19" y="1"/>
                    <a:pt x="22" y="9"/>
                    <a:pt x="18" y="12"/>
                  </a:cubicBezTo>
                  <a:cubicBezTo>
                    <a:pt x="19" y="17"/>
                    <a:pt x="28" y="15"/>
                    <a:pt x="21" y="23"/>
                  </a:cubicBezTo>
                  <a:cubicBezTo>
                    <a:pt x="18" y="25"/>
                    <a:pt x="15" y="36"/>
                    <a:pt x="23" y="33"/>
                  </a:cubicBezTo>
                  <a:cubicBezTo>
                    <a:pt x="28" y="37"/>
                    <a:pt x="18" y="45"/>
                    <a:pt x="12" y="48"/>
                  </a:cubicBezTo>
                  <a:cubicBezTo>
                    <a:pt x="6" y="51"/>
                    <a:pt x="15" y="53"/>
                    <a:pt x="9" y="58"/>
                  </a:cubicBezTo>
                  <a:cubicBezTo>
                    <a:pt x="4" y="62"/>
                    <a:pt x="4" y="67"/>
                    <a:pt x="7" y="67"/>
                  </a:cubicBezTo>
                  <a:cubicBezTo>
                    <a:pt x="9" y="66"/>
                    <a:pt x="12" y="63"/>
                    <a:pt x="18" y="63"/>
                  </a:cubicBezTo>
                  <a:cubicBezTo>
                    <a:pt x="22" y="63"/>
                    <a:pt x="21" y="66"/>
                    <a:pt x="19" y="68"/>
                  </a:cubicBezTo>
                  <a:cubicBezTo>
                    <a:pt x="16" y="72"/>
                    <a:pt x="10" y="77"/>
                    <a:pt x="16" y="77"/>
                  </a:cubicBezTo>
                  <a:cubicBezTo>
                    <a:pt x="22" y="78"/>
                    <a:pt x="28" y="79"/>
                    <a:pt x="24" y="86"/>
                  </a:cubicBezTo>
                  <a:cubicBezTo>
                    <a:pt x="20" y="90"/>
                    <a:pt x="17" y="88"/>
                    <a:pt x="19" y="93"/>
                  </a:cubicBezTo>
                  <a:cubicBezTo>
                    <a:pt x="20" y="97"/>
                    <a:pt x="5" y="104"/>
                    <a:pt x="14" y="108"/>
                  </a:cubicBezTo>
                  <a:cubicBezTo>
                    <a:pt x="3" y="114"/>
                    <a:pt x="0" y="136"/>
                    <a:pt x="17" y="128"/>
                  </a:cubicBezTo>
                  <a:cubicBezTo>
                    <a:pt x="28" y="124"/>
                    <a:pt x="29" y="126"/>
                    <a:pt x="41" y="119"/>
                  </a:cubicBezTo>
                  <a:cubicBezTo>
                    <a:pt x="56" y="111"/>
                    <a:pt x="68" y="101"/>
                    <a:pt x="65" y="99"/>
                  </a:cubicBezTo>
                  <a:cubicBezTo>
                    <a:pt x="58" y="93"/>
                    <a:pt x="71" y="88"/>
                    <a:pt x="66" y="84"/>
                  </a:cubicBezTo>
                  <a:cubicBezTo>
                    <a:pt x="64" y="82"/>
                    <a:pt x="70" y="81"/>
                    <a:pt x="75" y="81"/>
                  </a:cubicBezTo>
                  <a:cubicBezTo>
                    <a:pt x="81" y="74"/>
                    <a:pt x="72" y="61"/>
                    <a:pt x="69" y="59"/>
                  </a:cubicBezTo>
                  <a:cubicBezTo>
                    <a:pt x="67" y="61"/>
                    <a:pt x="64" y="61"/>
                    <a:pt x="63" y="56"/>
                  </a:cubicBezTo>
                  <a:cubicBezTo>
                    <a:pt x="62" y="54"/>
                    <a:pt x="54" y="65"/>
                    <a:pt x="42" y="69"/>
                  </a:cubicBezTo>
                  <a:cubicBezTo>
                    <a:pt x="39" y="70"/>
                    <a:pt x="40" y="68"/>
                    <a:pt x="42" y="67"/>
                  </a:cubicBezTo>
                  <a:cubicBezTo>
                    <a:pt x="52" y="59"/>
                    <a:pt x="53" y="54"/>
                    <a:pt x="55" y="52"/>
                  </a:cubicBezTo>
                  <a:cubicBezTo>
                    <a:pt x="61" y="47"/>
                    <a:pt x="61" y="43"/>
                    <a:pt x="59" y="39"/>
                  </a:cubicBezTo>
                  <a:cubicBezTo>
                    <a:pt x="57" y="37"/>
                    <a:pt x="52" y="43"/>
                    <a:pt x="48" y="47"/>
                  </a:cubicBezTo>
                  <a:cubicBezTo>
                    <a:pt x="44" y="50"/>
                    <a:pt x="38" y="51"/>
                    <a:pt x="41" y="49"/>
                  </a:cubicBezTo>
                  <a:cubicBezTo>
                    <a:pt x="47" y="43"/>
                    <a:pt x="47" y="38"/>
                    <a:pt x="53" y="37"/>
                  </a:cubicBezTo>
                  <a:cubicBezTo>
                    <a:pt x="58" y="35"/>
                    <a:pt x="53" y="32"/>
                    <a:pt x="55" y="28"/>
                  </a:cubicBezTo>
                  <a:cubicBezTo>
                    <a:pt x="58" y="22"/>
                    <a:pt x="52" y="18"/>
                    <a:pt x="51" y="18"/>
                  </a:cubicBezTo>
                  <a:cubicBezTo>
                    <a:pt x="51" y="9"/>
                    <a:pt x="44" y="13"/>
                    <a:pt x="43" y="8"/>
                  </a:cubicBezTo>
                  <a:cubicBezTo>
                    <a:pt x="43" y="3"/>
                    <a:pt x="34" y="5"/>
                    <a:pt x="34" y="0"/>
                  </a:cubicBezTo>
                  <a:cubicBezTo>
                    <a:pt x="31" y="3"/>
                    <a:pt x="29" y="5"/>
                    <a:pt x="25" y="3"/>
                  </a:cubicBezTo>
                  <a:close/>
                </a:path>
              </a:pathLst>
            </a:custGeom>
            <a:solidFill>
              <a:srgbClr val="F2C6C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76" name="Freeform 387"/>
            <p:cNvSpPr/>
            <p:nvPr/>
          </p:nvSpPr>
          <p:spPr>
            <a:xfrm flipH="1">
              <a:off x="7443840" y="1386313"/>
              <a:ext cx="524578" cy="685753"/>
            </a:xfrm>
            <a:custGeom>
              <a:avLst/>
              <a:gdLst>
                <a:gd name="txL" fmla="*/ 0 w 72"/>
                <a:gd name="txT" fmla="*/ 0 h 108"/>
                <a:gd name="txR" fmla="*/ 72 w 72"/>
                <a:gd name="txB" fmla="*/ 108 h 108"/>
              </a:gdLst>
              <a:ahLst/>
              <a:cxnLst>
                <a:cxn ang="0">
                  <a:pos x="2147483647" y="2147483647"/>
                </a:cxn>
                <a:cxn ang="0">
                  <a:pos x="2147483647" y="1975533987"/>
                </a:cxn>
                <a:cxn ang="0">
                  <a:pos x="2147483647" y="1532042011"/>
                </a:cxn>
                <a:cxn ang="0">
                  <a:pos x="2147483647" y="1169189883"/>
                </a:cxn>
                <a:cxn ang="0">
                  <a:pos x="2147483647" y="241899402"/>
                </a:cxn>
                <a:cxn ang="0">
                  <a:pos x="2147483647" y="161266251"/>
                </a:cxn>
                <a:cxn ang="0">
                  <a:pos x="2147483647" y="40319738"/>
                </a:cxn>
                <a:cxn ang="0">
                  <a:pos x="2147483647" y="362852228"/>
                </a:cxn>
                <a:cxn ang="0">
                  <a:pos x="2147483647" y="161266251"/>
                </a:cxn>
                <a:cxn ang="0">
                  <a:pos x="1751740514" y="483805153"/>
                </a:cxn>
                <a:cxn ang="0">
                  <a:pos x="1327072946" y="443485428"/>
                </a:cxn>
                <a:cxn ang="0">
                  <a:pos x="955497020" y="725704455"/>
                </a:cxn>
                <a:cxn ang="0">
                  <a:pos x="1804817585" y="1330462434"/>
                </a:cxn>
                <a:cxn ang="0">
                  <a:pos x="955497020" y="1088556782"/>
                </a:cxn>
                <a:cxn ang="0">
                  <a:pos x="743159365" y="1451408910"/>
                </a:cxn>
                <a:cxn ang="0">
                  <a:pos x="690075008" y="2147483647"/>
                </a:cxn>
                <a:cxn ang="0">
                  <a:pos x="690075008" y="2147483647"/>
                </a:cxn>
                <a:cxn ang="0">
                  <a:pos x="2070232539" y="2147483647"/>
                </a:cxn>
                <a:cxn ang="0">
                  <a:pos x="2147483647" y="2147483647"/>
                </a:cxn>
                <a:cxn ang="0">
                  <a:pos x="2147483647" y="2147483647"/>
                </a:cxn>
              </a:cxnLst>
              <a:rect l="txL" t="txT" r="txR" b="txB"/>
              <a:pathLst>
                <a:path w="72" h="108">
                  <a:moveTo>
                    <a:pt x="54" y="62"/>
                  </a:moveTo>
                  <a:cubicBezTo>
                    <a:pt x="51" y="55"/>
                    <a:pt x="45" y="43"/>
                    <a:pt x="59" y="49"/>
                  </a:cubicBezTo>
                  <a:cubicBezTo>
                    <a:pt x="65" y="52"/>
                    <a:pt x="65" y="45"/>
                    <a:pt x="63" y="38"/>
                  </a:cubicBezTo>
                  <a:cubicBezTo>
                    <a:pt x="66" y="36"/>
                    <a:pt x="68" y="33"/>
                    <a:pt x="68" y="29"/>
                  </a:cubicBezTo>
                  <a:cubicBezTo>
                    <a:pt x="72" y="25"/>
                    <a:pt x="70" y="13"/>
                    <a:pt x="67" y="6"/>
                  </a:cubicBezTo>
                  <a:cubicBezTo>
                    <a:pt x="65" y="3"/>
                    <a:pt x="64" y="1"/>
                    <a:pt x="62" y="4"/>
                  </a:cubicBezTo>
                  <a:cubicBezTo>
                    <a:pt x="60" y="6"/>
                    <a:pt x="58" y="4"/>
                    <a:pt x="55" y="1"/>
                  </a:cubicBezTo>
                  <a:cubicBezTo>
                    <a:pt x="54" y="0"/>
                    <a:pt x="51" y="3"/>
                    <a:pt x="53" y="9"/>
                  </a:cubicBezTo>
                  <a:cubicBezTo>
                    <a:pt x="55" y="14"/>
                    <a:pt x="48" y="4"/>
                    <a:pt x="43" y="4"/>
                  </a:cubicBezTo>
                  <a:cubicBezTo>
                    <a:pt x="37" y="3"/>
                    <a:pt x="42" y="15"/>
                    <a:pt x="33" y="12"/>
                  </a:cubicBezTo>
                  <a:cubicBezTo>
                    <a:pt x="33" y="16"/>
                    <a:pt x="28" y="11"/>
                    <a:pt x="25" y="11"/>
                  </a:cubicBezTo>
                  <a:cubicBezTo>
                    <a:pt x="18" y="13"/>
                    <a:pt x="18" y="16"/>
                    <a:pt x="18" y="18"/>
                  </a:cubicBezTo>
                  <a:cubicBezTo>
                    <a:pt x="25" y="22"/>
                    <a:pt x="31" y="25"/>
                    <a:pt x="34" y="33"/>
                  </a:cubicBezTo>
                  <a:cubicBezTo>
                    <a:pt x="35" y="37"/>
                    <a:pt x="18" y="20"/>
                    <a:pt x="18" y="27"/>
                  </a:cubicBezTo>
                  <a:cubicBezTo>
                    <a:pt x="18" y="31"/>
                    <a:pt x="12" y="32"/>
                    <a:pt x="14" y="36"/>
                  </a:cubicBezTo>
                  <a:cubicBezTo>
                    <a:pt x="20" y="44"/>
                    <a:pt x="7" y="43"/>
                    <a:pt x="13" y="54"/>
                  </a:cubicBezTo>
                  <a:cubicBezTo>
                    <a:pt x="16" y="58"/>
                    <a:pt x="16" y="61"/>
                    <a:pt x="13" y="62"/>
                  </a:cubicBezTo>
                  <a:cubicBezTo>
                    <a:pt x="0" y="85"/>
                    <a:pt x="31" y="71"/>
                    <a:pt x="39" y="91"/>
                  </a:cubicBezTo>
                  <a:cubicBezTo>
                    <a:pt x="46" y="108"/>
                    <a:pt x="64" y="106"/>
                    <a:pt x="57" y="93"/>
                  </a:cubicBezTo>
                  <a:cubicBezTo>
                    <a:pt x="39" y="68"/>
                    <a:pt x="58" y="69"/>
                    <a:pt x="54" y="62"/>
                  </a:cubicBezTo>
                  <a:close/>
                </a:path>
              </a:pathLst>
            </a:custGeom>
            <a:solidFill>
              <a:srgbClr val="F2C6C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77" name="Freeform 388"/>
            <p:cNvSpPr/>
            <p:nvPr/>
          </p:nvSpPr>
          <p:spPr>
            <a:xfrm flipH="1">
              <a:off x="7042692" y="1410516"/>
              <a:ext cx="364119" cy="502886"/>
            </a:xfrm>
            <a:custGeom>
              <a:avLst/>
              <a:gdLst>
                <a:gd name="txL" fmla="*/ 0 w 50"/>
                <a:gd name="txT" fmla="*/ 0 h 79"/>
                <a:gd name="txR" fmla="*/ 50 w 50"/>
                <a:gd name="txB" fmla="*/ 79 h 79"/>
              </a:gdLst>
              <a:ahLst/>
              <a:cxnLst>
                <a:cxn ang="0">
                  <a:pos x="2147483647" y="1175123579"/>
                </a:cxn>
                <a:cxn ang="0">
                  <a:pos x="2147483647" y="607823631"/>
                </a:cxn>
                <a:cxn ang="0">
                  <a:pos x="1697056643" y="162088420"/>
                </a:cxn>
                <a:cxn ang="0">
                  <a:pos x="1060664214" y="648340950"/>
                </a:cxn>
                <a:cxn ang="0">
                  <a:pos x="1219762321" y="1175123579"/>
                </a:cxn>
                <a:cxn ang="0">
                  <a:pos x="1007626656" y="1580334956"/>
                </a:cxn>
                <a:cxn ang="0">
                  <a:pos x="530332107" y="2147483647"/>
                </a:cxn>
                <a:cxn ang="0">
                  <a:pos x="1007626656" y="2147483647"/>
                </a:cxn>
                <a:cxn ang="0">
                  <a:pos x="1590988811" y="2147483647"/>
                </a:cxn>
                <a:cxn ang="0">
                  <a:pos x="1803124475" y="1945029414"/>
                </a:cxn>
                <a:cxn ang="0">
                  <a:pos x="1803124475" y="1661375959"/>
                </a:cxn>
                <a:cxn ang="0">
                  <a:pos x="2147483647" y="1175123579"/>
                </a:cxn>
              </a:cxnLst>
              <a:rect l="txL" t="txT" r="txR" b="txB"/>
              <a:pathLst>
                <a:path w="50" h="79">
                  <a:moveTo>
                    <a:pt x="44" y="29"/>
                  </a:moveTo>
                  <a:cubicBezTo>
                    <a:pt x="47" y="27"/>
                    <a:pt x="50" y="17"/>
                    <a:pt x="43" y="15"/>
                  </a:cubicBezTo>
                  <a:cubicBezTo>
                    <a:pt x="38" y="14"/>
                    <a:pt x="38" y="3"/>
                    <a:pt x="32" y="4"/>
                  </a:cubicBezTo>
                  <a:cubicBezTo>
                    <a:pt x="28" y="7"/>
                    <a:pt x="24" y="0"/>
                    <a:pt x="20" y="16"/>
                  </a:cubicBezTo>
                  <a:cubicBezTo>
                    <a:pt x="17" y="28"/>
                    <a:pt x="31" y="22"/>
                    <a:pt x="23" y="29"/>
                  </a:cubicBezTo>
                  <a:cubicBezTo>
                    <a:pt x="22" y="31"/>
                    <a:pt x="17" y="35"/>
                    <a:pt x="19" y="39"/>
                  </a:cubicBezTo>
                  <a:cubicBezTo>
                    <a:pt x="22" y="44"/>
                    <a:pt x="0" y="56"/>
                    <a:pt x="10" y="57"/>
                  </a:cubicBezTo>
                  <a:cubicBezTo>
                    <a:pt x="16" y="57"/>
                    <a:pt x="24" y="49"/>
                    <a:pt x="19" y="60"/>
                  </a:cubicBezTo>
                  <a:cubicBezTo>
                    <a:pt x="18" y="61"/>
                    <a:pt x="9" y="79"/>
                    <a:pt x="30" y="65"/>
                  </a:cubicBezTo>
                  <a:cubicBezTo>
                    <a:pt x="48" y="54"/>
                    <a:pt x="42" y="46"/>
                    <a:pt x="34" y="48"/>
                  </a:cubicBezTo>
                  <a:cubicBezTo>
                    <a:pt x="30" y="50"/>
                    <a:pt x="25" y="49"/>
                    <a:pt x="34" y="41"/>
                  </a:cubicBezTo>
                  <a:cubicBezTo>
                    <a:pt x="36" y="39"/>
                    <a:pt x="47" y="33"/>
                    <a:pt x="44" y="29"/>
                  </a:cubicBezTo>
                  <a:close/>
                </a:path>
              </a:pathLst>
            </a:custGeom>
            <a:solidFill>
              <a:srgbClr val="F5D0D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78" name="Freeform 389"/>
            <p:cNvSpPr/>
            <p:nvPr/>
          </p:nvSpPr>
          <p:spPr>
            <a:xfrm flipH="1">
              <a:off x="7450011" y="1405138"/>
              <a:ext cx="416577" cy="373803"/>
            </a:xfrm>
            <a:custGeom>
              <a:avLst/>
              <a:gdLst>
                <a:gd name="txL" fmla="*/ 0 w 57"/>
                <a:gd name="txT" fmla="*/ 0 h 59"/>
                <a:gd name="txR" fmla="*/ 57 w 57"/>
                <a:gd name="txB" fmla="*/ 59 h 59"/>
              </a:gdLst>
              <a:ahLst/>
              <a:cxnLst>
                <a:cxn ang="0">
                  <a:pos x="2147483647" y="1123930692"/>
                </a:cxn>
                <a:cxn ang="0">
                  <a:pos x="2147483647" y="361264766"/>
                </a:cxn>
                <a:cxn ang="0">
                  <a:pos x="2147483647" y="200700530"/>
                </a:cxn>
                <a:cxn ang="0">
                  <a:pos x="2147483647" y="441543790"/>
                </a:cxn>
                <a:cxn ang="0">
                  <a:pos x="1655776655" y="200700530"/>
                </a:cxn>
                <a:cxn ang="0">
                  <a:pos x="1175068850" y="521822715"/>
                </a:cxn>
                <a:cxn ang="0">
                  <a:pos x="640943967" y="361264766"/>
                </a:cxn>
                <a:cxn ang="0">
                  <a:pos x="427298376" y="642244271"/>
                </a:cxn>
                <a:cxn ang="0">
                  <a:pos x="1121659308" y="1043651766"/>
                </a:cxn>
                <a:cxn ang="0">
                  <a:pos x="1228478393" y="1284494878"/>
                </a:cxn>
                <a:cxn ang="0">
                  <a:pos x="1388721636" y="1445052728"/>
                </a:cxn>
                <a:cxn ang="0">
                  <a:pos x="1175068850" y="1364773803"/>
                </a:cxn>
                <a:cxn ang="0">
                  <a:pos x="373888834" y="1043651766"/>
                </a:cxn>
                <a:cxn ang="0">
                  <a:pos x="160235992" y="1244352247"/>
                </a:cxn>
                <a:cxn ang="0">
                  <a:pos x="373888834" y="1525337989"/>
                </a:cxn>
                <a:cxn ang="0">
                  <a:pos x="1281895243" y="1846460422"/>
                </a:cxn>
                <a:cxn ang="0">
                  <a:pos x="694360818" y="1886596716"/>
                </a:cxn>
                <a:cxn ang="0">
                  <a:pos x="1495540720" y="2087303533"/>
                </a:cxn>
                <a:cxn ang="0">
                  <a:pos x="2147483647" y="1726038866"/>
                </a:cxn>
                <a:cxn ang="0">
                  <a:pos x="2147483647" y="1445052728"/>
                </a:cxn>
                <a:cxn ang="0">
                  <a:pos x="2147483647" y="1123930692"/>
                </a:cxn>
              </a:cxnLst>
              <a:rect l="txL" t="txT" r="txR" b="txB"/>
              <a:pathLst>
                <a:path w="57" h="59">
                  <a:moveTo>
                    <a:pt x="49" y="28"/>
                  </a:moveTo>
                  <a:cubicBezTo>
                    <a:pt x="57" y="26"/>
                    <a:pt x="56" y="14"/>
                    <a:pt x="54" y="9"/>
                  </a:cubicBezTo>
                  <a:cubicBezTo>
                    <a:pt x="52" y="7"/>
                    <a:pt x="50" y="0"/>
                    <a:pt x="47" y="5"/>
                  </a:cubicBezTo>
                  <a:cubicBezTo>
                    <a:pt x="45" y="9"/>
                    <a:pt x="40" y="3"/>
                    <a:pt x="43" y="11"/>
                  </a:cubicBezTo>
                  <a:cubicBezTo>
                    <a:pt x="45" y="17"/>
                    <a:pt x="40" y="7"/>
                    <a:pt x="31" y="5"/>
                  </a:cubicBezTo>
                  <a:cubicBezTo>
                    <a:pt x="27" y="4"/>
                    <a:pt x="28" y="12"/>
                    <a:pt x="22" y="13"/>
                  </a:cubicBezTo>
                  <a:cubicBezTo>
                    <a:pt x="18" y="14"/>
                    <a:pt x="18" y="13"/>
                    <a:pt x="12" y="9"/>
                  </a:cubicBezTo>
                  <a:cubicBezTo>
                    <a:pt x="10" y="8"/>
                    <a:pt x="3" y="13"/>
                    <a:pt x="8" y="16"/>
                  </a:cubicBezTo>
                  <a:cubicBezTo>
                    <a:pt x="12" y="18"/>
                    <a:pt x="19" y="22"/>
                    <a:pt x="21" y="26"/>
                  </a:cubicBezTo>
                  <a:cubicBezTo>
                    <a:pt x="23" y="28"/>
                    <a:pt x="21" y="30"/>
                    <a:pt x="23" y="32"/>
                  </a:cubicBezTo>
                  <a:cubicBezTo>
                    <a:pt x="31" y="36"/>
                    <a:pt x="28" y="38"/>
                    <a:pt x="26" y="36"/>
                  </a:cubicBezTo>
                  <a:cubicBezTo>
                    <a:pt x="24" y="33"/>
                    <a:pt x="24" y="36"/>
                    <a:pt x="22" y="34"/>
                  </a:cubicBezTo>
                  <a:cubicBezTo>
                    <a:pt x="16" y="30"/>
                    <a:pt x="14" y="26"/>
                    <a:pt x="7" y="26"/>
                  </a:cubicBezTo>
                  <a:cubicBezTo>
                    <a:pt x="5" y="27"/>
                    <a:pt x="6" y="30"/>
                    <a:pt x="3" y="31"/>
                  </a:cubicBezTo>
                  <a:cubicBezTo>
                    <a:pt x="0" y="32"/>
                    <a:pt x="3" y="37"/>
                    <a:pt x="7" y="38"/>
                  </a:cubicBezTo>
                  <a:cubicBezTo>
                    <a:pt x="14" y="38"/>
                    <a:pt x="22" y="43"/>
                    <a:pt x="24" y="46"/>
                  </a:cubicBezTo>
                  <a:cubicBezTo>
                    <a:pt x="23" y="46"/>
                    <a:pt x="7" y="36"/>
                    <a:pt x="13" y="47"/>
                  </a:cubicBezTo>
                  <a:cubicBezTo>
                    <a:pt x="14" y="49"/>
                    <a:pt x="23" y="48"/>
                    <a:pt x="28" y="52"/>
                  </a:cubicBezTo>
                  <a:cubicBezTo>
                    <a:pt x="36" y="59"/>
                    <a:pt x="31" y="41"/>
                    <a:pt x="41" y="43"/>
                  </a:cubicBezTo>
                  <a:cubicBezTo>
                    <a:pt x="47" y="45"/>
                    <a:pt x="48" y="40"/>
                    <a:pt x="46" y="36"/>
                  </a:cubicBezTo>
                  <a:cubicBezTo>
                    <a:pt x="46" y="35"/>
                    <a:pt x="45" y="28"/>
                    <a:pt x="49" y="28"/>
                  </a:cubicBezTo>
                  <a:close/>
                </a:path>
              </a:pathLst>
            </a:custGeom>
            <a:solidFill>
              <a:srgbClr val="F5D0D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79" name="Freeform 390"/>
            <p:cNvSpPr/>
            <p:nvPr/>
          </p:nvSpPr>
          <p:spPr>
            <a:xfrm flipH="1">
              <a:off x="6940862" y="1760116"/>
              <a:ext cx="438177" cy="330775"/>
            </a:xfrm>
            <a:custGeom>
              <a:avLst/>
              <a:gdLst>
                <a:gd name="txL" fmla="*/ 0 w 60"/>
                <a:gd name="txT" fmla="*/ 0 h 52"/>
                <a:gd name="txR" fmla="*/ 60 w 60"/>
                <a:gd name="txB" fmla="*/ 52 h 52"/>
              </a:gdLst>
              <a:ahLst/>
              <a:cxnLst>
                <a:cxn ang="0">
                  <a:pos x="2147483647" y="80925377"/>
                </a:cxn>
                <a:cxn ang="0">
                  <a:pos x="1653322189" y="647409378"/>
                </a:cxn>
                <a:cxn ang="0">
                  <a:pos x="1119995190" y="930648309"/>
                </a:cxn>
                <a:cxn ang="0">
                  <a:pos x="693327519" y="1294818755"/>
                </a:cxn>
                <a:cxn ang="0">
                  <a:pos x="480001101" y="1578057488"/>
                </a:cxn>
                <a:cxn ang="0">
                  <a:pos x="213333778" y="1901765655"/>
                </a:cxn>
                <a:cxn ang="0">
                  <a:pos x="1333328911" y="1739908590"/>
                </a:cxn>
                <a:cxn ang="0">
                  <a:pos x="1759989050" y="1780377627"/>
                </a:cxn>
                <a:cxn ang="0">
                  <a:pos x="2147483647" y="1578057488"/>
                </a:cxn>
                <a:cxn ang="0">
                  <a:pos x="2147483647" y="1335281431"/>
                </a:cxn>
                <a:cxn ang="0">
                  <a:pos x="2147483647" y="1092505375"/>
                </a:cxn>
                <a:cxn ang="0">
                  <a:pos x="2147483647" y="687872054"/>
                </a:cxn>
                <a:cxn ang="0">
                  <a:pos x="2147483647" y="445095997"/>
                </a:cxn>
                <a:cxn ang="0">
                  <a:pos x="2147483647" y="283238832"/>
                </a:cxn>
                <a:cxn ang="0">
                  <a:pos x="2147483647" y="80925377"/>
                </a:cxn>
              </a:cxnLst>
              <a:rect l="txL" t="txT" r="txR" b="txB"/>
              <a:pathLst>
                <a:path w="60" h="52">
                  <a:moveTo>
                    <a:pt x="52" y="2"/>
                  </a:moveTo>
                  <a:cubicBezTo>
                    <a:pt x="45" y="4"/>
                    <a:pt x="33" y="10"/>
                    <a:pt x="31" y="16"/>
                  </a:cubicBezTo>
                  <a:cubicBezTo>
                    <a:pt x="30" y="18"/>
                    <a:pt x="20" y="17"/>
                    <a:pt x="21" y="23"/>
                  </a:cubicBezTo>
                  <a:cubicBezTo>
                    <a:pt x="21" y="30"/>
                    <a:pt x="12" y="28"/>
                    <a:pt x="13" y="32"/>
                  </a:cubicBezTo>
                  <a:cubicBezTo>
                    <a:pt x="14" y="36"/>
                    <a:pt x="12" y="36"/>
                    <a:pt x="9" y="39"/>
                  </a:cubicBezTo>
                  <a:cubicBezTo>
                    <a:pt x="7" y="41"/>
                    <a:pt x="0" y="44"/>
                    <a:pt x="4" y="47"/>
                  </a:cubicBezTo>
                  <a:cubicBezTo>
                    <a:pt x="10" y="52"/>
                    <a:pt x="18" y="44"/>
                    <a:pt x="25" y="43"/>
                  </a:cubicBezTo>
                  <a:cubicBezTo>
                    <a:pt x="29" y="43"/>
                    <a:pt x="30" y="46"/>
                    <a:pt x="33" y="44"/>
                  </a:cubicBezTo>
                  <a:cubicBezTo>
                    <a:pt x="40" y="39"/>
                    <a:pt x="48" y="44"/>
                    <a:pt x="50" y="39"/>
                  </a:cubicBezTo>
                  <a:cubicBezTo>
                    <a:pt x="54" y="29"/>
                    <a:pt x="47" y="31"/>
                    <a:pt x="44" y="33"/>
                  </a:cubicBezTo>
                  <a:cubicBezTo>
                    <a:pt x="39" y="35"/>
                    <a:pt x="38" y="29"/>
                    <a:pt x="48" y="27"/>
                  </a:cubicBezTo>
                  <a:cubicBezTo>
                    <a:pt x="52" y="26"/>
                    <a:pt x="55" y="25"/>
                    <a:pt x="58" y="17"/>
                  </a:cubicBezTo>
                  <a:cubicBezTo>
                    <a:pt x="59" y="14"/>
                    <a:pt x="57" y="12"/>
                    <a:pt x="54" y="11"/>
                  </a:cubicBezTo>
                  <a:cubicBezTo>
                    <a:pt x="51" y="11"/>
                    <a:pt x="54" y="8"/>
                    <a:pt x="58" y="7"/>
                  </a:cubicBezTo>
                  <a:cubicBezTo>
                    <a:pt x="60" y="7"/>
                    <a:pt x="59" y="0"/>
                    <a:pt x="52" y="2"/>
                  </a:cubicBezTo>
                  <a:close/>
                </a:path>
              </a:pathLst>
            </a:custGeom>
            <a:solidFill>
              <a:srgbClr val="F5CED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80" name="Freeform 391"/>
            <p:cNvSpPr/>
            <p:nvPr/>
          </p:nvSpPr>
          <p:spPr>
            <a:xfrm flipH="1">
              <a:off x="6956291" y="1811211"/>
              <a:ext cx="364119" cy="223206"/>
            </a:xfrm>
            <a:custGeom>
              <a:avLst/>
              <a:gdLst>
                <a:gd name="txL" fmla="*/ 0 w 50"/>
                <a:gd name="txT" fmla="*/ 0 h 35"/>
                <a:gd name="txR" fmla="*/ 50 w 50"/>
                <a:gd name="txB" fmla="*/ 35 h 35"/>
              </a:gdLst>
              <a:ahLst/>
              <a:cxnLst>
                <a:cxn ang="0">
                  <a:pos x="1113694489" y="935411696"/>
                </a:cxn>
                <a:cxn ang="0">
                  <a:pos x="2147483647" y="366032271"/>
                </a:cxn>
                <a:cxn ang="0">
                  <a:pos x="2121321145" y="40668128"/>
                </a:cxn>
                <a:cxn ang="0">
                  <a:pos x="1219762321" y="366032271"/>
                </a:cxn>
                <a:cxn ang="0">
                  <a:pos x="954596381" y="691390049"/>
                </a:cxn>
                <a:cxn ang="0">
                  <a:pos x="424264161" y="1057422419"/>
                </a:cxn>
                <a:cxn ang="0">
                  <a:pos x="1113694489" y="935411696"/>
                </a:cxn>
              </a:cxnLst>
              <a:rect l="txL" t="txT" r="txR" b="txB"/>
              <a:pathLst>
                <a:path w="50" h="35">
                  <a:moveTo>
                    <a:pt x="21" y="23"/>
                  </a:moveTo>
                  <a:cubicBezTo>
                    <a:pt x="40" y="15"/>
                    <a:pt x="50" y="13"/>
                    <a:pt x="44" y="9"/>
                  </a:cubicBezTo>
                  <a:cubicBezTo>
                    <a:pt x="37" y="6"/>
                    <a:pt x="44" y="1"/>
                    <a:pt x="40" y="1"/>
                  </a:cubicBezTo>
                  <a:cubicBezTo>
                    <a:pt x="27" y="0"/>
                    <a:pt x="35" y="7"/>
                    <a:pt x="23" y="9"/>
                  </a:cubicBezTo>
                  <a:cubicBezTo>
                    <a:pt x="21" y="10"/>
                    <a:pt x="12" y="16"/>
                    <a:pt x="18" y="17"/>
                  </a:cubicBezTo>
                  <a:cubicBezTo>
                    <a:pt x="22" y="19"/>
                    <a:pt x="11" y="22"/>
                    <a:pt x="8" y="26"/>
                  </a:cubicBezTo>
                  <a:cubicBezTo>
                    <a:pt x="0" y="35"/>
                    <a:pt x="14" y="25"/>
                    <a:pt x="21" y="23"/>
                  </a:cubicBezTo>
                  <a:close/>
                </a:path>
              </a:pathLst>
            </a:custGeom>
            <a:solidFill>
              <a:srgbClr val="F7D2D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81" name="Freeform 392"/>
            <p:cNvSpPr/>
            <p:nvPr/>
          </p:nvSpPr>
          <p:spPr>
            <a:xfrm flipH="1">
              <a:off x="7085892" y="1469679"/>
              <a:ext cx="225260" cy="290437"/>
            </a:xfrm>
            <a:custGeom>
              <a:avLst/>
              <a:gdLst>
                <a:gd name="txL" fmla="*/ 0 w 31"/>
                <a:gd name="txT" fmla="*/ 0 h 46"/>
                <a:gd name="txR" fmla="*/ 31 w 31"/>
                <a:gd name="txB" fmla="*/ 46 h 46"/>
              </a:gdLst>
              <a:ahLst/>
              <a:cxnLst>
                <a:cxn ang="0">
                  <a:pos x="950422798" y="597971899"/>
                </a:cxn>
                <a:cxn ang="0">
                  <a:pos x="739216168" y="1076346932"/>
                </a:cxn>
                <a:cxn ang="0">
                  <a:pos x="211206687" y="1514856146"/>
                </a:cxn>
                <a:cxn ang="0">
                  <a:pos x="422413375" y="1594587390"/>
                </a:cxn>
                <a:cxn ang="0">
                  <a:pos x="1320030996" y="916890758"/>
                </a:cxn>
                <a:cxn ang="0">
                  <a:pos x="1372836287" y="358784382"/>
                </a:cxn>
                <a:cxn ang="0">
                  <a:pos x="950422798" y="597971899"/>
                </a:cxn>
              </a:cxnLst>
              <a:rect l="txL" t="txT" r="txR" b="txB"/>
              <a:pathLst>
                <a:path w="31" h="46">
                  <a:moveTo>
                    <a:pt x="18" y="15"/>
                  </a:moveTo>
                  <a:cubicBezTo>
                    <a:pt x="18" y="17"/>
                    <a:pt x="7" y="24"/>
                    <a:pt x="14" y="27"/>
                  </a:cubicBezTo>
                  <a:cubicBezTo>
                    <a:pt x="16" y="28"/>
                    <a:pt x="7" y="35"/>
                    <a:pt x="4" y="38"/>
                  </a:cubicBezTo>
                  <a:cubicBezTo>
                    <a:pt x="0" y="42"/>
                    <a:pt x="1" y="46"/>
                    <a:pt x="8" y="40"/>
                  </a:cubicBezTo>
                  <a:cubicBezTo>
                    <a:pt x="19" y="32"/>
                    <a:pt x="23" y="26"/>
                    <a:pt x="25" y="23"/>
                  </a:cubicBezTo>
                  <a:cubicBezTo>
                    <a:pt x="31" y="12"/>
                    <a:pt x="25" y="14"/>
                    <a:pt x="26" y="9"/>
                  </a:cubicBezTo>
                  <a:cubicBezTo>
                    <a:pt x="27" y="5"/>
                    <a:pt x="20" y="0"/>
                    <a:pt x="18" y="15"/>
                  </a:cubicBezTo>
                  <a:close/>
                </a:path>
              </a:pathLst>
            </a:custGeom>
            <a:solidFill>
              <a:srgbClr val="FADAD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82" name="Freeform 393"/>
            <p:cNvSpPr/>
            <p:nvPr/>
          </p:nvSpPr>
          <p:spPr>
            <a:xfrm flipH="1">
              <a:off x="7113664" y="1717088"/>
              <a:ext cx="175888" cy="126394"/>
            </a:xfrm>
            <a:custGeom>
              <a:avLst/>
              <a:gdLst>
                <a:gd name="txL" fmla="*/ 0 w 24"/>
                <a:gd name="txT" fmla="*/ 0 h 20"/>
                <a:gd name="txR" fmla="*/ 24 w 24"/>
                <a:gd name="txB" fmla="*/ 20 h 20"/>
              </a:gdLst>
              <a:ahLst/>
              <a:cxnLst>
                <a:cxn ang="0">
                  <a:pos x="859352081" y="159755685"/>
                </a:cxn>
                <a:cxn ang="0">
                  <a:pos x="214839852" y="758831566"/>
                </a:cxn>
                <a:cxn ang="0">
                  <a:pos x="1289024571" y="199696173"/>
                </a:cxn>
                <a:cxn ang="0">
                  <a:pos x="859352081" y="159755685"/>
                </a:cxn>
              </a:cxnLst>
              <a:rect l="txL" t="txT" r="txR" b="txB"/>
              <a:pathLst>
                <a:path w="24" h="20">
                  <a:moveTo>
                    <a:pt x="16" y="4"/>
                  </a:moveTo>
                  <a:cubicBezTo>
                    <a:pt x="14" y="10"/>
                    <a:pt x="0" y="17"/>
                    <a:pt x="4" y="19"/>
                  </a:cubicBezTo>
                  <a:cubicBezTo>
                    <a:pt x="8" y="20"/>
                    <a:pt x="23" y="13"/>
                    <a:pt x="24" y="5"/>
                  </a:cubicBezTo>
                  <a:cubicBezTo>
                    <a:pt x="24" y="0"/>
                    <a:pt x="17" y="1"/>
                    <a:pt x="16" y="4"/>
                  </a:cubicBezTo>
                  <a:close/>
                </a:path>
              </a:pathLst>
            </a:custGeom>
            <a:solidFill>
              <a:srgbClr val="F7D9D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83" name="Freeform 394"/>
            <p:cNvSpPr/>
            <p:nvPr/>
          </p:nvSpPr>
          <p:spPr>
            <a:xfrm flipH="1">
              <a:off x="7508641" y="1461612"/>
              <a:ext cx="336347" cy="268923"/>
            </a:xfrm>
            <a:custGeom>
              <a:avLst/>
              <a:gdLst>
                <a:gd name="txL" fmla="*/ 0 w 46"/>
                <a:gd name="txT" fmla="*/ 0 h 42"/>
                <a:gd name="txR" fmla="*/ 46 w 46"/>
                <a:gd name="txB" fmla="*/ 42 h 42"/>
              </a:gdLst>
              <a:ahLst/>
              <a:cxnLst>
                <a:cxn ang="0">
                  <a:pos x="2147483647" y="1024936013"/>
                </a:cxn>
                <a:cxn ang="0">
                  <a:pos x="2138552926" y="778954595"/>
                </a:cxn>
                <a:cxn ang="0">
                  <a:pos x="1603914466" y="40997949"/>
                </a:cxn>
                <a:cxn ang="0">
                  <a:pos x="1336591808" y="163991797"/>
                </a:cxn>
                <a:cxn ang="0">
                  <a:pos x="641567294" y="163991797"/>
                </a:cxn>
                <a:cxn ang="0">
                  <a:pos x="427709054" y="286979254"/>
                </a:cxn>
                <a:cxn ang="0">
                  <a:pos x="962347400" y="532966975"/>
                </a:cxn>
                <a:cxn ang="0">
                  <a:pos x="1496985403" y="1065933950"/>
                </a:cxn>
                <a:cxn ang="0">
                  <a:pos x="1496985403" y="1352919507"/>
                </a:cxn>
                <a:cxn ang="0">
                  <a:pos x="801953577" y="983938076"/>
                </a:cxn>
                <a:cxn ang="0">
                  <a:pos x="374244523" y="819952532"/>
                </a:cxn>
                <a:cxn ang="0">
                  <a:pos x="213858183" y="901942203"/>
                </a:cxn>
                <a:cxn ang="0">
                  <a:pos x="160393652" y="1065933950"/>
                </a:cxn>
                <a:cxn ang="0">
                  <a:pos x="1283127277" y="1557902788"/>
                </a:cxn>
                <a:cxn ang="0">
                  <a:pos x="1710843529" y="1352919507"/>
                </a:cxn>
                <a:cxn ang="0">
                  <a:pos x="2147483647" y="1024936013"/>
                </a:cxn>
              </a:cxnLst>
              <a:rect l="txL" t="txT" r="txR" b="txB"/>
              <a:pathLst>
                <a:path w="46" h="42">
                  <a:moveTo>
                    <a:pt x="41" y="25"/>
                  </a:moveTo>
                  <a:cubicBezTo>
                    <a:pt x="40" y="23"/>
                    <a:pt x="35" y="20"/>
                    <a:pt x="40" y="19"/>
                  </a:cubicBezTo>
                  <a:cubicBezTo>
                    <a:pt x="46" y="18"/>
                    <a:pt x="38" y="6"/>
                    <a:pt x="30" y="1"/>
                  </a:cubicBezTo>
                  <a:cubicBezTo>
                    <a:pt x="29" y="0"/>
                    <a:pt x="24" y="0"/>
                    <a:pt x="25" y="4"/>
                  </a:cubicBezTo>
                  <a:cubicBezTo>
                    <a:pt x="27" y="8"/>
                    <a:pt x="19" y="10"/>
                    <a:pt x="12" y="4"/>
                  </a:cubicBezTo>
                  <a:cubicBezTo>
                    <a:pt x="7" y="0"/>
                    <a:pt x="5" y="6"/>
                    <a:pt x="8" y="7"/>
                  </a:cubicBezTo>
                  <a:cubicBezTo>
                    <a:pt x="12" y="8"/>
                    <a:pt x="17" y="13"/>
                    <a:pt x="18" y="13"/>
                  </a:cubicBezTo>
                  <a:cubicBezTo>
                    <a:pt x="24" y="16"/>
                    <a:pt x="21" y="20"/>
                    <a:pt x="28" y="26"/>
                  </a:cubicBezTo>
                  <a:cubicBezTo>
                    <a:pt x="31" y="28"/>
                    <a:pt x="31" y="36"/>
                    <a:pt x="28" y="33"/>
                  </a:cubicBezTo>
                  <a:cubicBezTo>
                    <a:pt x="22" y="30"/>
                    <a:pt x="20" y="27"/>
                    <a:pt x="15" y="24"/>
                  </a:cubicBezTo>
                  <a:cubicBezTo>
                    <a:pt x="13" y="22"/>
                    <a:pt x="10" y="22"/>
                    <a:pt x="7" y="20"/>
                  </a:cubicBezTo>
                  <a:cubicBezTo>
                    <a:pt x="5" y="19"/>
                    <a:pt x="6" y="22"/>
                    <a:pt x="4" y="22"/>
                  </a:cubicBezTo>
                  <a:cubicBezTo>
                    <a:pt x="0" y="23"/>
                    <a:pt x="1" y="25"/>
                    <a:pt x="3" y="26"/>
                  </a:cubicBezTo>
                  <a:cubicBezTo>
                    <a:pt x="12" y="29"/>
                    <a:pt x="17" y="32"/>
                    <a:pt x="24" y="38"/>
                  </a:cubicBezTo>
                  <a:cubicBezTo>
                    <a:pt x="30" y="42"/>
                    <a:pt x="28" y="33"/>
                    <a:pt x="32" y="33"/>
                  </a:cubicBezTo>
                  <a:cubicBezTo>
                    <a:pt x="39" y="33"/>
                    <a:pt x="41" y="29"/>
                    <a:pt x="41" y="25"/>
                  </a:cubicBezTo>
                  <a:close/>
                </a:path>
              </a:pathLst>
            </a:custGeom>
            <a:solidFill>
              <a:srgbClr val="F7D9D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84" name="Freeform 395"/>
            <p:cNvSpPr/>
            <p:nvPr/>
          </p:nvSpPr>
          <p:spPr>
            <a:xfrm flipH="1">
              <a:off x="7456183" y="1760116"/>
              <a:ext cx="715895" cy="395317"/>
            </a:xfrm>
            <a:custGeom>
              <a:avLst/>
              <a:gdLst>
                <a:gd name="txL" fmla="*/ 0 w 98"/>
                <a:gd name="txT" fmla="*/ 0 h 62"/>
                <a:gd name="txR" fmla="*/ 98 w 98"/>
                <a:gd name="txB" fmla="*/ 62 h 62"/>
              </a:gdLst>
              <a:ahLst/>
              <a:cxnLst>
                <a:cxn ang="0">
                  <a:pos x="2147483647" y="1422905333"/>
                </a:cxn>
                <a:cxn ang="0">
                  <a:pos x="2147483647" y="853744635"/>
                </a:cxn>
                <a:cxn ang="0">
                  <a:pos x="2147483647" y="406545278"/>
                </a:cxn>
                <a:cxn ang="0">
                  <a:pos x="2147483647" y="162615571"/>
                </a:cxn>
                <a:cxn ang="0">
                  <a:pos x="2147483647" y="203269451"/>
                </a:cxn>
                <a:cxn ang="0">
                  <a:pos x="2147483647" y="325237517"/>
                </a:cxn>
                <a:cxn ang="0">
                  <a:pos x="2147483647" y="447199257"/>
                </a:cxn>
                <a:cxn ang="0">
                  <a:pos x="2147483647" y="406545278"/>
                </a:cxn>
                <a:cxn ang="0">
                  <a:pos x="2147483647" y="365891397"/>
                </a:cxn>
                <a:cxn ang="0">
                  <a:pos x="2147483647" y="325237517"/>
                </a:cxn>
                <a:cxn ang="0">
                  <a:pos x="2147483647" y="284583637"/>
                </a:cxn>
                <a:cxn ang="0">
                  <a:pos x="2147483647" y="528507018"/>
                </a:cxn>
                <a:cxn ang="0">
                  <a:pos x="1867733405" y="609814778"/>
                </a:cxn>
                <a:cxn ang="0">
                  <a:pos x="1494182432" y="691122539"/>
                </a:cxn>
                <a:cxn ang="0">
                  <a:pos x="1120638764" y="894398515"/>
                </a:cxn>
                <a:cxn ang="0">
                  <a:pos x="1174002146" y="1057014036"/>
                </a:cxn>
                <a:cxn ang="0">
                  <a:pos x="480270658" y="1382251453"/>
                </a:cxn>
                <a:cxn ang="0">
                  <a:pos x="480270658" y="1382251453"/>
                </a:cxn>
                <a:cxn ang="0">
                  <a:pos x="0" y="1626174734"/>
                </a:cxn>
                <a:cxn ang="0">
                  <a:pos x="800458250" y="1463559214"/>
                </a:cxn>
                <a:cxn ang="0">
                  <a:pos x="640368106" y="1666828614"/>
                </a:cxn>
                <a:cxn ang="0">
                  <a:pos x="1334092289" y="1666828614"/>
                </a:cxn>
                <a:cxn ang="0">
                  <a:pos x="1013912002" y="1910758670"/>
                </a:cxn>
                <a:cxn ang="0">
                  <a:pos x="1440819051" y="2073374191"/>
                </a:cxn>
                <a:cxn ang="0">
                  <a:pos x="1761006643" y="2147483647"/>
                </a:cxn>
                <a:cxn ang="0">
                  <a:pos x="2147483647" y="2147483647"/>
                </a:cxn>
                <a:cxn ang="0">
                  <a:pos x="2147483647" y="1951412550"/>
                </a:cxn>
                <a:cxn ang="0">
                  <a:pos x="2147483647" y="1422905333"/>
                </a:cxn>
              </a:cxnLst>
              <a:rect l="txL" t="txT" r="txR" b="txB"/>
              <a:pathLst>
                <a:path w="98" h="62">
                  <a:moveTo>
                    <a:pt x="97" y="35"/>
                  </a:moveTo>
                  <a:cubicBezTo>
                    <a:pt x="97" y="35"/>
                    <a:pt x="92" y="21"/>
                    <a:pt x="90" y="21"/>
                  </a:cubicBezTo>
                  <a:cubicBezTo>
                    <a:pt x="86" y="18"/>
                    <a:pt x="97" y="12"/>
                    <a:pt x="91" y="10"/>
                  </a:cubicBezTo>
                  <a:cubicBezTo>
                    <a:pt x="90" y="9"/>
                    <a:pt x="86" y="8"/>
                    <a:pt x="89" y="4"/>
                  </a:cubicBezTo>
                  <a:cubicBezTo>
                    <a:pt x="88" y="2"/>
                    <a:pt x="80" y="1"/>
                    <a:pt x="77" y="5"/>
                  </a:cubicBezTo>
                  <a:cubicBezTo>
                    <a:pt x="74" y="8"/>
                    <a:pt x="71" y="10"/>
                    <a:pt x="71" y="8"/>
                  </a:cubicBezTo>
                  <a:cubicBezTo>
                    <a:pt x="71" y="0"/>
                    <a:pt x="65" y="7"/>
                    <a:pt x="66" y="11"/>
                  </a:cubicBezTo>
                  <a:cubicBezTo>
                    <a:pt x="66" y="15"/>
                    <a:pt x="61" y="12"/>
                    <a:pt x="61" y="10"/>
                  </a:cubicBezTo>
                  <a:cubicBezTo>
                    <a:pt x="62" y="8"/>
                    <a:pt x="59" y="7"/>
                    <a:pt x="57" y="9"/>
                  </a:cubicBezTo>
                  <a:cubicBezTo>
                    <a:pt x="54" y="14"/>
                    <a:pt x="53" y="12"/>
                    <a:pt x="50" y="8"/>
                  </a:cubicBezTo>
                  <a:cubicBezTo>
                    <a:pt x="47" y="3"/>
                    <a:pt x="41" y="4"/>
                    <a:pt x="42" y="7"/>
                  </a:cubicBezTo>
                  <a:cubicBezTo>
                    <a:pt x="42" y="9"/>
                    <a:pt x="38" y="8"/>
                    <a:pt x="41" y="13"/>
                  </a:cubicBezTo>
                  <a:cubicBezTo>
                    <a:pt x="42" y="15"/>
                    <a:pt x="41" y="17"/>
                    <a:pt x="35" y="15"/>
                  </a:cubicBezTo>
                  <a:cubicBezTo>
                    <a:pt x="32" y="14"/>
                    <a:pt x="29" y="14"/>
                    <a:pt x="28" y="17"/>
                  </a:cubicBezTo>
                  <a:cubicBezTo>
                    <a:pt x="27" y="20"/>
                    <a:pt x="22" y="18"/>
                    <a:pt x="21" y="22"/>
                  </a:cubicBezTo>
                  <a:cubicBezTo>
                    <a:pt x="20" y="24"/>
                    <a:pt x="27" y="25"/>
                    <a:pt x="22" y="26"/>
                  </a:cubicBezTo>
                  <a:cubicBezTo>
                    <a:pt x="18" y="26"/>
                    <a:pt x="17" y="27"/>
                    <a:pt x="9" y="34"/>
                  </a:cubicBezTo>
                  <a:cubicBezTo>
                    <a:pt x="9" y="34"/>
                    <a:pt x="9" y="34"/>
                    <a:pt x="9" y="34"/>
                  </a:cubicBezTo>
                  <a:cubicBezTo>
                    <a:pt x="5" y="37"/>
                    <a:pt x="3" y="38"/>
                    <a:pt x="0" y="40"/>
                  </a:cubicBezTo>
                  <a:cubicBezTo>
                    <a:pt x="2" y="41"/>
                    <a:pt x="9" y="37"/>
                    <a:pt x="15" y="36"/>
                  </a:cubicBezTo>
                  <a:cubicBezTo>
                    <a:pt x="19" y="34"/>
                    <a:pt x="10" y="40"/>
                    <a:pt x="12" y="41"/>
                  </a:cubicBezTo>
                  <a:cubicBezTo>
                    <a:pt x="12" y="44"/>
                    <a:pt x="19" y="40"/>
                    <a:pt x="25" y="41"/>
                  </a:cubicBezTo>
                  <a:cubicBezTo>
                    <a:pt x="33" y="44"/>
                    <a:pt x="20" y="44"/>
                    <a:pt x="19" y="47"/>
                  </a:cubicBezTo>
                  <a:cubicBezTo>
                    <a:pt x="18" y="49"/>
                    <a:pt x="24" y="52"/>
                    <a:pt x="27" y="51"/>
                  </a:cubicBezTo>
                  <a:cubicBezTo>
                    <a:pt x="28" y="55"/>
                    <a:pt x="30" y="56"/>
                    <a:pt x="33" y="54"/>
                  </a:cubicBezTo>
                  <a:cubicBezTo>
                    <a:pt x="39" y="61"/>
                    <a:pt x="60" y="57"/>
                    <a:pt x="67" y="59"/>
                  </a:cubicBezTo>
                  <a:cubicBezTo>
                    <a:pt x="79" y="62"/>
                    <a:pt x="93" y="60"/>
                    <a:pt x="98" y="48"/>
                  </a:cubicBezTo>
                  <a:cubicBezTo>
                    <a:pt x="98" y="47"/>
                    <a:pt x="96" y="36"/>
                    <a:pt x="97" y="35"/>
                  </a:cubicBezTo>
                  <a:close/>
                </a:path>
              </a:pathLst>
            </a:custGeom>
            <a:solidFill>
              <a:srgbClr val="FC97A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85" name="Freeform 396"/>
            <p:cNvSpPr/>
            <p:nvPr/>
          </p:nvSpPr>
          <p:spPr>
            <a:xfrm flipH="1">
              <a:off x="7450011" y="1805833"/>
              <a:ext cx="80230" cy="107569"/>
            </a:xfrm>
            <a:custGeom>
              <a:avLst/>
              <a:gdLst>
                <a:gd name="txL" fmla="*/ 0 w 11"/>
                <a:gd name="txT" fmla="*/ 0 h 17"/>
                <a:gd name="txR" fmla="*/ 11 w 11"/>
                <a:gd name="txB" fmla="*/ 17 h 17"/>
              </a:gdLst>
              <a:ahLst/>
              <a:cxnLst>
                <a:cxn ang="0">
                  <a:pos x="585168470" y="0"/>
                </a:cxn>
                <a:cxn ang="0">
                  <a:pos x="372376589" y="640611271"/>
                </a:cxn>
                <a:cxn ang="0">
                  <a:pos x="585168470" y="0"/>
                </a:cxn>
              </a:cxnLst>
              <a:rect l="txL" t="txT" r="txR" b="txB"/>
              <a:pathLst>
                <a:path w="11" h="17">
                  <a:moveTo>
                    <a:pt x="11" y="0"/>
                  </a:moveTo>
                  <a:cubicBezTo>
                    <a:pt x="0" y="1"/>
                    <a:pt x="6" y="14"/>
                    <a:pt x="7" y="16"/>
                  </a:cubicBezTo>
                  <a:cubicBezTo>
                    <a:pt x="7" y="17"/>
                    <a:pt x="9" y="4"/>
                    <a:pt x="11" y="0"/>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86" name="Freeform 397"/>
            <p:cNvSpPr/>
            <p:nvPr/>
          </p:nvSpPr>
          <p:spPr>
            <a:xfrm flipH="1">
              <a:off x="8492996" y="2104337"/>
              <a:ext cx="108001" cy="172111"/>
            </a:xfrm>
            <a:custGeom>
              <a:avLst/>
              <a:gdLst>
                <a:gd name="txL" fmla="*/ 0 w 15"/>
                <a:gd name="txT" fmla="*/ 0 h 27"/>
                <a:gd name="txR" fmla="*/ 15 w 15"/>
                <a:gd name="txB" fmla="*/ 27 h 27"/>
              </a:gdLst>
              <a:ahLst/>
              <a:cxnLst>
                <a:cxn ang="0">
                  <a:pos x="725773960" y="0"/>
                </a:cxn>
                <a:cxn ang="0">
                  <a:pos x="207361924" y="121899225"/>
                </a:cxn>
                <a:cxn ang="0">
                  <a:pos x="155521457" y="446972340"/>
                </a:cxn>
                <a:cxn ang="0">
                  <a:pos x="311042913" y="731414372"/>
                </a:cxn>
                <a:cxn ang="0">
                  <a:pos x="362883380" y="975219296"/>
                </a:cxn>
                <a:cxn ang="0">
                  <a:pos x="725773960" y="0"/>
                </a:cxn>
              </a:cxnLst>
              <a:rect l="txL" t="txT" r="txR" b="txB"/>
              <a:pathLst>
                <a:path w="15" h="27">
                  <a:moveTo>
                    <a:pt x="14" y="0"/>
                  </a:moveTo>
                  <a:cubicBezTo>
                    <a:pt x="12" y="1"/>
                    <a:pt x="7" y="0"/>
                    <a:pt x="4" y="3"/>
                  </a:cubicBezTo>
                  <a:cubicBezTo>
                    <a:pt x="8" y="6"/>
                    <a:pt x="0" y="10"/>
                    <a:pt x="3" y="11"/>
                  </a:cubicBezTo>
                  <a:cubicBezTo>
                    <a:pt x="6" y="12"/>
                    <a:pt x="7" y="17"/>
                    <a:pt x="6" y="18"/>
                  </a:cubicBezTo>
                  <a:cubicBezTo>
                    <a:pt x="2" y="18"/>
                    <a:pt x="4" y="23"/>
                    <a:pt x="7" y="24"/>
                  </a:cubicBezTo>
                  <a:cubicBezTo>
                    <a:pt x="15" y="27"/>
                    <a:pt x="14" y="0"/>
                    <a:pt x="14" y="0"/>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87" name="Freeform 398"/>
            <p:cNvSpPr/>
            <p:nvPr/>
          </p:nvSpPr>
          <p:spPr>
            <a:xfrm flipH="1">
              <a:off x="8492996" y="2104337"/>
              <a:ext cx="108001" cy="172111"/>
            </a:xfrm>
            <a:custGeom>
              <a:avLst/>
              <a:gdLst>
                <a:gd name="txL" fmla="*/ 0 w 15"/>
                <a:gd name="txT" fmla="*/ 0 h 27"/>
                <a:gd name="txR" fmla="*/ 15 w 15"/>
                <a:gd name="txB" fmla="*/ 27 h 27"/>
              </a:gdLst>
              <a:ahLst/>
              <a:cxnLst>
                <a:cxn ang="0">
                  <a:pos x="725773960" y="0"/>
                </a:cxn>
                <a:cxn ang="0">
                  <a:pos x="259202447" y="121899225"/>
                </a:cxn>
                <a:cxn ang="0">
                  <a:pos x="207361924" y="446972340"/>
                </a:cxn>
                <a:cxn ang="0">
                  <a:pos x="362883380" y="731414372"/>
                </a:cxn>
                <a:cxn ang="0">
                  <a:pos x="362883380" y="975219296"/>
                </a:cxn>
                <a:cxn ang="0">
                  <a:pos x="725773960" y="0"/>
                </a:cxn>
              </a:cxnLst>
              <a:rect l="txL" t="txT" r="txR" b="txB"/>
              <a:pathLst>
                <a:path w="15" h="27">
                  <a:moveTo>
                    <a:pt x="14" y="0"/>
                  </a:moveTo>
                  <a:cubicBezTo>
                    <a:pt x="12" y="1"/>
                    <a:pt x="7" y="0"/>
                    <a:pt x="5" y="3"/>
                  </a:cubicBezTo>
                  <a:cubicBezTo>
                    <a:pt x="9" y="6"/>
                    <a:pt x="0" y="10"/>
                    <a:pt x="4" y="11"/>
                  </a:cubicBezTo>
                  <a:cubicBezTo>
                    <a:pt x="7" y="12"/>
                    <a:pt x="9" y="18"/>
                    <a:pt x="7" y="18"/>
                  </a:cubicBezTo>
                  <a:cubicBezTo>
                    <a:pt x="3" y="18"/>
                    <a:pt x="4" y="23"/>
                    <a:pt x="7" y="24"/>
                  </a:cubicBezTo>
                  <a:cubicBezTo>
                    <a:pt x="15" y="27"/>
                    <a:pt x="14" y="0"/>
                    <a:pt x="14" y="0"/>
                  </a:cubicBezTo>
                  <a:close/>
                </a:path>
              </a:pathLst>
            </a:custGeom>
            <a:solidFill>
              <a:srgbClr val="F7819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88" name="Freeform 399"/>
            <p:cNvSpPr/>
            <p:nvPr/>
          </p:nvSpPr>
          <p:spPr>
            <a:xfrm flipH="1">
              <a:off x="8326365" y="2066688"/>
              <a:ext cx="240689" cy="220517"/>
            </a:xfrm>
            <a:custGeom>
              <a:avLst/>
              <a:gdLst>
                <a:gd name="txL" fmla="*/ 0 w 33"/>
                <a:gd name="txT" fmla="*/ 0 h 35"/>
                <a:gd name="txR" fmla="*/ 33 w 33"/>
                <a:gd name="txB" fmla="*/ 35 h 35"/>
              </a:gdLst>
              <a:ahLst/>
              <a:cxnLst>
                <a:cxn ang="0">
                  <a:pos x="212783622" y="119085478"/>
                </a:cxn>
                <a:cxn ang="0">
                  <a:pos x="212783622" y="277870299"/>
                </a:cxn>
                <a:cxn ang="0">
                  <a:pos x="212783622" y="595439941"/>
                </a:cxn>
                <a:cxn ang="0">
                  <a:pos x="265983217" y="913009681"/>
                </a:cxn>
                <a:cxn ang="0">
                  <a:pos x="106391811" y="1190886182"/>
                </a:cxn>
                <a:cxn ang="0">
                  <a:pos x="1170324650" y="595439941"/>
                </a:cxn>
                <a:cxn ang="0">
                  <a:pos x="212783622" y="119085478"/>
                </a:cxn>
              </a:cxnLst>
              <a:rect l="txL" t="txT" r="txR" b="txB"/>
              <a:pathLst>
                <a:path w="33" h="35">
                  <a:moveTo>
                    <a:pt x="4" y="3"/>
                  </a:moveTo>
                  <a:cubicBezTo>
                    <a:pt x="4" y="3"/>
                    <a:pt x="0" y="5"/>
                    <a:pt x="4" y="7"/>
                  </a:cubicBezTo>
                  <a:cubicBezTo>
                    <a:pt x="7" y="9"/>
                    <a:pt x="7" y="12"/>
                    <a:pt x="4" y="15"/>
                  </a:cubicBezTo>
                  <a:cubicBezTo>
                    <a:pt x="1" y="17"/>
                    <a:pt x="8" y="20"/>
                    <a:pt x="5" y="23"/>
                  </a:cubicBezTo>
                  <a:cubicBezTo>
                    <a:pt x="2" y="26"/>
                    <a:pt x="6" y="31"/>
                    <a:pt x="2" y="30"/>
                  </a:cubicBezTo>
                  <a:cubicBezTo>
                    <a:pt x="7" y="35"/>
                    <a:pt x="11" y="20"/>
                    <a:pt x="22" y="15"/>
                  </a:cubicBezTo>
                  <a:cubicBezTo>
                    <a:pt x="33" y="12"/>
                    <a:pt x="10" y="0"/>
                    <a:pt x="4" y="3"/>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89" name="Freeform 400"/>
            <p:cNvSpPr/>
            <p:nvPr/>
          </p:nvSpPr>
          <p:spPr>
            <a:xfrm flipH="1">
              <a:off x="8310937" y="2066688"/>
              <a:ext cx="246860" cy="220517"/>
            </a:xfrm>
            <a:custGeom>
              <a:avLst/>
              <a:gdLst>
                <a:gd name="txL" fmla="*/ 0 w 34"/>
                <a:gd name="txT" fmla="*/ 0 h 35"/>
                <a:gd name="txR" fmla="*/ 34 w 34"/>
                <a:gd name="txB" fmla="*/ 35 h 35"/>
              </a:gdLst>
              <a:ahLst/>
              <a:cxnLst>
                <a:cxn ang="0">
                  <a:pos x="158150119" y="119085478"/>
                </a:cxn>
                <a:cxn ang="0">
                  <a:pos x="158150119" y="277870299"/>
                </a:cxn>
                <a:cxn ang="0">
                  <a:pos x="158150119" y="595439941"/>
                </a:cxn>
                <a:cxn ang="0">
                  <a:pos x="210861966" y="913009681"/>
                </a:cxn>
                <a:cxn ang="0">
                  <a:pos x="52719122" y="1190886182"/>
                </a:cxn>
                <a:cxn ang="0">
                  <a:pos x="1212474581" y="635139284"/>
                </a:cxn>
                <a:cxn ang="0">
                  <a:pos x="158150119" y="119085478"/>
                </a:cxn>
              </a:cxnLst>
              <a:rect l="txL" t="txT" r="txR" b="txB"/>
              <a:pathLst>
                <a:path w="34" h="35">
                  <a:moveTo>
                    <a:pt x="3" y="3"/>
                  </a:moveTo>
                  <a:cubicBezTo>
                    <a:pt x="3" y="3"/>
                    <a:pt x="0" y="6"/>
                    <a:pt x="3" y="7"/>
                  </a:cubicBezTo>
                  <a:cubicBezTo>
                    <a:pt x="7" y="9"/>
                    <a:pt x="7" y="12"/>
                    <a:pt x="3" y="15"/>
                  </a:cubicBezTo>
                  <a:cubicBezTo>
                    <a:pt x="0" y="17"/>
                    <a:pt x="8" y="20"/>
                    <a:pt x="4" y="23"/>
                  </a:cubicBezTo>
                  <a:cubicBezTo>
                    <a:pt x="1" y="26"/>
                    <a:pt x="5" y="31"/>
                    <a:pt x="1" y="30"/>
                  </a:cubicBezTo>
                  <a:cubicBezTo>
                    <a:pt x="6" y="35"/>
                    <a:pt x="12" y="20"/>
                    <a:pt x="23" y="16"/>
                  </a:cubicBezTo>
                  <a:cubicBezTo>
                    <a:pt x="34" y="13"/>
                    <a:pt x="9" y="0"/>
                    <a:pt x="3" y="3"/>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90" name="Freeform 401"/>
            <p:cNvSpPr/>
            <p:nvPr/>
          </p:nvSpPr>
          <p:spPr>
            <a:xfrm flipH="1">
              <a:off x="8128877" y="2160811"/>
              <a:ext cx="370290" cy="153286"/>
            </a:xfrm>
            <a:custGeom>
              <a:avLst/>
              <a:gdLst>
                <a:gd name="txL" fmla="*/ 0 w 51"/>
                <a:gd name="txT" fmla="*/ 0 h 24"/>
                <a:gd name="txR" fmla="*/ 51 w 51"/>
                <a:gd name="txB" fmla="*/ 24 h 24"/>
              </a:gdLst>
              <a:ahLst/>
              <a:cxnLst>
                <a:cxn ang="0">
                  <a:pos x="2147483647" y="530305722"/>
                </a:cxn>
                <a:cxn ang="0">
                  <a:pos x="2147483647" y="734271841"/>
                </a:cxn>
                <a:cxn ang="0">
                  <a:pos x="2147483647" y="734271841"/>
                </a:cxn>
                <a:cxn ang="0">
                  <a:pos x="2147483647" y="815851901"/>
                </a:cxn>
                <a:cxn ang="0">
                  <a:pos x="2108649354" y="652685393"/>
                </a:cxn>
                <a:cxn ang="0">
                  <a:pos x="369012140" y="122379721"/>
                </a:cxn>
                <a:cxn ang="0">
                  <a:pos x="210861997" y="203966169"/>
                </a:cxn>
                <a:cxn ang="0">
                  <a:pos x="369012140" y="0"/>
                </a:cxn>
                <a:cxn ang="0">
                  <a:pos x="2147483647" y="530305722"/>
                </a:cxn>
              </a:cxnLst>
              <a:rect l="txL" t="txT" r="txR" b="txB"/>
              <a:pathLst>
                <a:path w="51" h="24">
                  <a:moveTo>
                    <a:pt x="51" y="13"/>
                  </a:moveTo>
                  <a:cubicBezTo>
                    <a:pt x="50" y="13"/>
                    <a:pt x="49" y="18"/>
                    <a:pt x="48" y="18"/>
                  </a:cubicBezTo>
                  <a:cubicBezTo>
                    <a:pt x="48" y="18"/>
                    <a:pt x="47" y="18"/>
                    <a:pt x="47" y="18"/>
                  </a:cubicBezTo>
                  <a:cubicBezTo>
                    <a:pt x="47" y="19"/>
                    <a:pt x="46" y="19"/>
                    <a:pt x="47" y="20"/>
                  </a:cubicBezTo>
                  <a:cubicBezTo>
                    <a:pt x="41" y="24"/>
                    <a:pt x="40" y="18"/>
                    <a:pt x="40" y="16"/>
                  </a:cubicBezTo>
                  <a:cubicBezTo>
                    <a:pt x="41" y="11"/>
                    <a:pt x="11" y="5"/>
                    <a:pt x="7" y="3"/>
                  </a:cubicBezTo>
                  <a:cubicBezTo>
                    <a:pt x="7" y="3"/>
                    <a:pt x="5" y="4"/>
                    <a:pt x="4" y="5"/>
                  </a:cubicBezTo>
                  <a:cubicBezTo>
                    <a:pt x="0" y="2"/>
                    <a:pt x="4" y="0"/>
                    <a:pt x="7" y="0"/>
                  </a:cubicBezTo>
                  <a:cubicBezTo>
                    <a:pt x="22" y="0"/>
                    <a:pt x="51" y="13"/>
                    <a:pt x="51" y="13"/>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91" name="Freeform 402"/>
            <p:cNvSpPr/>
            <p:nvPr/>
          </p:nvSpPr>
          <p:spPr>
            <a:xfrm flipH="1">
              <a:off x="7493212" y="1684817"/>
              <a:ext cx="1021385" cy="344221"/>
            </a:xfrm>
            <a:custGeom>
              <a:avLst/>
              <a:gdLst>
                <a:gd name="txL" fmla="*/ 0 w 140"/>
                <a:gd name="txT" fmla="*/ 0 h 54"/>
                <a:gd name="txR" fmla="*/ 140 w 140"/>
                <a:gd name="txB" fmla="*/ 54 h 54"/>
              </a:gdLst>
              <a:ahLst/>
              <a:cxnLst>
                <a:cxn ang="0">
                  <a:pos x="2147483647" y="0"/>
                </a:cxn>
                <a:cxn ang="0">
                  <a:pos x="2147483647" y="406340126"/>
                </a:cxn>
                <a:cxn ang="0">
                  <a:pos x="2147483647" y="121898871"/>
                </a:cxn>
                <a:cxn ang="0">
                  <a:pos x="2147483647" y="446971041"/>
                </a:cxn>
                <a:cxn ang="0">
                  <a:pos x="2147483647" y="40630828"/>
                </a:cxn>
                <a:cxn ang="0">
                  <a:pos x="2147483647" y="487608231"/>
                </a:cxn>
                <a:cxn ang="0">
                  <a:pos x="2147483647" y="325072121"/>
                </a:cxn>
                <a:cxn ang="0">
                  <a:pos x="1490324547" y="1462818120"/>
                </a:cxn>
                <a:cxn ang="0">
                  <a:pos x="0" y="1503448936"/>
                </a:cxn>
                <a:cxn ang="0">
                  <a:pos x="266129155" y="1950420176"/>
                </a:cxn>
                <a:cxn ang="0">
                  <a:pos x="1809682314" y="1909789361"/>
                </a:cxn>
                <a:cxn ang="0">
                  <a:pos x="2147483647" y="812673878"/>
                </a:cxn>
                <a:cxn ang="0">
                  <a:pos x="2147483647" y="0"/>
                </a:cxn>
              </a:cxnLst>
              <a:rect l="txL" t="txT" r="txR" b="txB"/>
              <a:pathLst>
                <a:path w="140" h="54">
                  <a:moveTo>
                    <a:pt x="119" y="0"/>
                  </a:moveTo>
                  <a:cubicBezTo>
                    <a:pt x="118" y="5"/>
                    <a:pt x="118" y="4"/>
                    <a:pt x="116" y="10"/>
                  </a:cubicBezTo>
                  <a:cubicBezTo>
                    <a:pt x="113" y="17"/>
                    <a:pt x="103" y="7"/>
                    <a:pt x="101" y="3"/>
                  </a:cubicBezTo>
                  <a:cubicBezTo>
                    <a:pt x="100" y="4"/>
                    <a:pt x="99" y="10"/>
                    <a:pt x="97" y="11"/>
                  </a:cubicBezTo>
                  <a:cubicBezTo>
                    <a:pt x="96" y="10"/>
                    <a:pt x="80" y="1"/>
                    <a:pt x="79" y="1"/>
                  </a:cubicBezTo>
                  <a:cubicBezTo>
                    <a:pt x="79" y="11"/>
                    <a:pt x="65" y="16"/>
                    <a:pt x="62" y="12"/>
                  </a:cubicBezTo>
                  <a:cubicBezTo>
                    <a:pt x="58" y="8"/>
                    <a:pt x="56" y="11"/>
                    <a:pt x="54" y="8"/>
                  </a:cubicBezTo>
                  <a:cubicBezTo>
                    <a:pt x="55" y="20"/>
                    <a:pt x="38" y="34"/>
                    <a:pt x="28" y="36"/>
                  </a:cubicBezTo>
                  <a:cubicBezTo>
                    <a:pt x="24" y="37"/>
                    <a:pt x="9" y="39"/>
                    <a:pt x="0" y="37"/>
                  </a:cubicBezTo>
                  <a:cubicBezTo>
                    <a:pt x="4" y="42"/>
                    <a:pt x="0" y="42"/>
                    <a:pt x="5" y="48"/>
                  </a:cubicBezTo>
                  <a:cubicBezTo>
                    <a:pt x="9" y="46"/>
                    <a:pt x="20" y="54"/>
                    <a:pt x="34" y="47"/>
                  </a:cubicBezTo>
                  <a:cubicBezTo>
                    <a:pt x="55" y="38"/>
                    <a:pt x="74" y="19"/>
                    <a:pt x="93" y="20"/>
                  </a:cubicBezTo>
                  <a:cubicBezTo>
                    <a:pt x="104" y="21"/>
                    <a:pt x="140" y="17"/>
                    <a:pt x="119" y="0"/>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92" name="Freeform 403"/>
            <p:cNvSpPr/>
            <p:nvPr/>
          </p:nvSpPr>
          <p:spPr>
            <a:xfrm flipH="1">
              <a:off x="7428411" y="1647168"/>
              <a:ext cx="1150986" cy="494818"/>
            </a:xfrm>
            <a:custGeom>
              <a:avLst/>
              <a:gdLst>
                <a:gd name="txL" fmla="*/ 0 w 158"/>
                <a:gd name="txT" fmla="*/ 0 h 78"/>
                <a:gd name="txR" fmla="*/ 158 w 158"/>
                <a:gd name="txB" fmla="*/ 78 h 78"/>
              </a:gdLst>
              <a:ahLst/>
              <a:cxnLst>
                <a:cxn ang="0">
                  <a:pos x="2147483647" y="1448788871"/>
                </a:cxn>
                <a:cxn ang="0">
                  <a:pos x="2147483647" y="1247562963"/>
                </a:cxn>
                <a:cxn ang="0">
                  <a:pos x="2147483647" y="965859379"/>
                </a:cxn>
                <a:cxn ang="0">
                  <a:pos x="2147483647" y="684149254"/>
                </a:cxn>
                <a:cxn ang="0">
                  <a:pos x="2147483647" y="442684508"/>
                </a:cxn>
                <a:cxn ang="0">
                  <a:pos x="2147483647" y="241464845"/>
                </a:cxn>
                <a:cxn ang="0">
                  <a:pos x="2147483647" y="563413709"/>
                </a:cxn>
                <a:cxn ang="0">
                  <a:pos x="2147483647" y="603658891"/>
                </a:cxn>
                <a:cxn ang="0">
                  <a:pos x="2147483647" y="402439227"/>
                </a:cxn>
                <a:cxn ang="0">
                  <a:pos x="2147483647" y="482929690"/>
                </a:cxn>
                <a:cxn ang="0">
                  <a:pos x="2147483647" y="563413709"/>
                </a:cxn>
                <a:cxn ang="0">
                  <a:pos x="2147483647" y="321955208"/>
                </a:cxn>
                <a:cxn ang="0">
                  <a:pos x="2147483647" y="241464845"/>
                </a:cxn>
                <a:cxn ang="0">
                  <a:pos x="2147483647" y="321955208"/>
                </a:cxn>
                <a:cxn ang="0">
                  <a:pos x="2147483647" y="523174871"/>
                </a:cxn>
                <a:cxn ang="0">
                  <a:pos x="2147483647" y="402439227"/>
                </a:cxn>
                <a:cxn ang="0">
                  <a:pos x="2147483647" y="523174871"/>
                </a:cxn>
                <a:cxn ang="0">
                  <a:pos x="2147483647" y="603658891"/>
                </a:cxn>
                <a:cxn ang="0">
                  <a:pos x="2147483647" y="684149254"/>
                </a:cxn>
                <a:cxn ang="0">
                  <a:pos x="2147483647" y="563413709"/>
                </a:cxn>
                <a:cxn ang="0">
                  <a:pos x="2147483647" y="845123835"/>
                </a:cxn>
                <a:cxn ang="0">
                  <a:pos x="2147483647" y="1006098217"/>
                </a:cxn>
                <a:cxn ang="0">
                  <a:pos x="2147483647" y="1126833762"/>
                </a:cxn>
                <a:cxn ang="0">
                  <a:pos x="2147483647" y="1287808144"/>
                </a:cxn>
                <a:cxn ang="0">
                  <a:pos x="2016549458" y="1609763253"/>
                </a:cxn>
                <a:cxn ang="0">
                  <a:pos x="1857348760" y="1851228395"/>
                </a:cxn>
                <a:cxn ang="0">
                  <a:pos x="1857348760" y="2012202778"/>
                </a:cxn>
                <a:cxn ang="0">
                  <a:pos x="1008278371" y="1810983214"/>
                </a:cxn>
                <a:cxn ang="0">
                  <a:pos x="849077901" y="1971957596"/>
                </a:cxn>
                <a:cxn ang="0">
                  <a:pos x="689870374" y="1810983214"/>
                </a:cxn>
                <a:cxn ang="0">
                  <a:pos x="477600955" y="1730492851"/>
                </a:cxn>
                <a:cxn ang="0">
                  <a:pos x="371469775" y="1851228395"/>
                </a:cxn>
                <a:cxn ang="0">
                  <a:pos x="159200299" y="2147483647"/>
                </a:cxn>
                <a:cxn ang="0">
                  <a:pos x="371469775" y="2147483647"/>
                </a:cxn>
                <a:cxn ang="0">
                  <a:pos x="636808483" y="2147483647"/>
                </a:cxn>
                <a:cxn ang="0">
                  <a:pos x="2147483647" y="2147483647"/>
                </a:cxn>
                <a:cxn ang="0">
                  <a:pos x="2147483647" y="2147483647"/>
                </a:cxn>
                <a:cxn ang="0">
                  <a:pos x="2147483647" y="1609763253"/>
                </a:cxn>
                <a:cxn ang="0">
                  <a:pos x="2147483647" y="1448788871"/>
                </a:cxn>
              </a:cxnLst>
              <a:rect l="txL" t="txT" r="txR" b="txB"/>
              <a:pathLst>
                <a:path w="158" h="78">
                  <a:moveTo>
                    <a:pt x="150" y="36"/>
                  </a:moveTo>
                  <a:cubicBezTo>
                    <a:pt x="151" y="34"/>
                    <a:pt x="149" y="32"/>
                    <a:pt x="152" y="31"/>
                  </a:cubicBezTo>
                  <a:cubicBezTo>
                    <a:pt x="149" y="26"/>
                    <a:pt x="158" y="26"/>
                    <a:pt x="155" y="24"/>
                  </a:cubicBezTo>
                  <a:cubicBezTo>
                    <a:pt x="150" y="20"/>
                    <a:pt x="154" y="16"/>
                    <a:pt x="149" y="17"/>
                  </a:cubicBezTo>
                  <a:cubicBezTo>
                    <a:pt x="146" y="18"/>
                    <a:pt x="147" y="5"/>
                    <a:pt x="137" y="11"/>
                  </a:cubicBezTo>
                  <a:cubicBezTo>
                    <a:pt x="135" y="8"/>
                    <a:pt x="137" y="1"/>
                    <a:pt x="128" y="6"/>
                  </a:cubicBezTo>
                  <a:cubicBezTo>
                    <a:pt x="126" y="7"/>
                    <a:pt x="132" y="10"/>
                    <a:pt x="125" y="14"/>
                  </a:cubicBezTo>
                  <a:cubicBezTo>
                    <a:pt x="124" y="11"/>
                    <a:pt x="119" y="12"/>
                    <a:pt x="119" y="15"/>
                  </a:cubicBezTo>
                  <a:cubicBezTo>
                    <a:pt x="116" y="13"/>
                    <a:pt x="119" y="10"/>
                    <a:pt x="115" y="10"/>
                  </a:cubicBezTo>
                  <a:cubicBezTo>
                    <a:pt x="113" y="6"/>
                    <a:pt x="107" y="10"/>
                    <a:pt x="111" y="12"/>
                  </a:cubicBezTo>
                  <a:cubicBezTo>
                    <a:pt x="113" y="13"/>
                    <a:pt x="111" y="16"/>
                    <a:pt x="108" y="14"/>
                  </a:cubicBezTo>
                  <a:cubicBezTo>
                    <a:pt x="103" y="12"/>
                    <a:pt x="109" y="7"/>
                    <a:pt x="98" y="8"/>
                  </a:cubicBezTo>
                  <a:cubicBezTo>
                    <a:pt x="99" y="4"/>
                    <a:pt x="91" y="0"/>
                    <a:pt x="92" y="6"/>
                  </a:cubicBezTo>
                  <a:cubicBezTo>
                    <a:pt x="89" y="5"/>
                    <a:pt x="87" y="7"/>
                    <a:pt x="88" y="8"/>
                  </a:cubicBezTo>
                  <a:cubicBezTo>
                    <a:pt x="90" y="13"/>
                    <a:pt x="85" y="8"/>
                    <a:pt x="83" y="13"/>
                  </a:cubicBezTo>
                  <a:cubicBezTo>
                    <a:pt x="80" y="14"/>
                    <a:pt x="79" y="7"/>
                    <a:pt x="77" y="10"/>
                  </a:cubicBezTo>
                  <a:cubicBezTo>
                    <a:pt x="76" y="12"/>
                    <a:pt x="73" y="9"/>
                    <a:pt x="71" y="13"/>
                  </a:cubicBezTo>
                  <a:cubicBezTo>
                    <a:pt x="71" y="14"/>
                    <a:pt x="68" y="13"/>
                    <a:pt x="71" y="15"/>
                  </a:cubicBezTo>
                  <a:cubicBezTo>
                    <a:pt x="69" y="18"/>
                    <a:pt x="68" y="15"/>
                    <a:pt x="66" y="17"/>
                  </a:cubicBezTo>
                  <a:cubicBezTo>
                    <a:pt x="65" y="18"/>
                    <a:pt x="63" y="15"/>
                    <a:pt x="63" y="14"/>
                  </a:cubicBezTo>
                  <a:cubicBezTo>
                    <a:pt x="59" y="16"/>
                    <a:pt x="58" y="19"/>
                    <a:pt x="60" y="21"/>
                  </a:cubicBezTo>
                  <a:cubicBezTo>
                    <a:pt x="56" y="24"/>
                    <a:pt x="53" y="21"/>
                    <a:pt x="52" y="25"/>
                  </a:cubicBezTo>
                  <a:cubicBezTo>
                    <a:pt x="52" y="26"/>
                    <a:pt x="48" y="31"/>
                    <a:pt x="46" y="28"/>
                  </a:cubicBezTo>
                  <a:cubicBezTo>
                    <a:pt x="45" y="28"/>
                    <a:pt x="41" y="27"/>
                    <a:pt x="42" y="32"/>
                  </a:cubicBezTo>
                  <a:cubicBezTo>
                    <a:pt x="38" y="35"/>
                    <a:pt x="36" y="32"/>
                    <a:pt x="38" y="40"/>
                  </a:cubicBezTo>
                  <a:cubicBezTo>
                    <a:pt x="38" y="43"/>
                    <a:pt x="31" y="45"/>
                    <a:pt x="35" y="46"/>
                  </a:cubicBezTo>
                  <a:cubicBezTo>
                    <a:pt x="37" y="47"/>
                    <a:pt x="32" y="48"/>
                    <a:pt x="35" y="50"/>
                  </a:cubicBezTo>
                  <a:cubicBezTo>
                    <a:pt x="27" y="54"/>
                    <a:pt x="28" y="40"/>
                    <a:pt x="19" y="45"/>
                  </a:cubicBezTo>
                  <a:cubicBezTo>
                    <a:pt x="16" y="44"/>
                    <a:pt x="15" y="47"/>
                    <a:pt x="16" y="49"/>
                  </a:cubicBezTo>
                  <a:cubicBezTo>
                    <a:pt x="14" y="50"/>
                    <a:pt x="13" y="50"/>
                    <a:pt x="13" y="45"/>
                  </a:cubicBezTo>
                  <a:cubicBezTo>
                    <a:pt x="13" y="43"/>
                    <a:pt x="11" y="43"/>
                    <a:pt x="9" y="43"/>
                  </a:cubicBezTo>
                  <a:cubicBezTo>
                    <a:pt x="8" y="44"/>
                    <a:pt x="10" y="46"/>
                    <a:pt x="7" y="46"/>
                  </a:cubicBezTo>
                  <a:cubicBezTo>
                    <a:pt x="4" y="46"/>
                    <a:pt x="8" y="51"/>
                    <a:pt x="3" y="54"/>
                  </a:cubicBezTo>
                  <a:cubicBezTo>
                    <a:pt x="0" y="55"/>
                    <a:pt x="4" y="62"/>
                    <a:pt x="7" y="60"/>
                  </a:cubicBezTo>
                  <a:cubicBezTo>
                    <a:pt x="5" y="65"/>
                    <a:pt x="12" y="63"/>
                    <a:pt x="12" y="68"/>
                  </a:cubicBezTo>
                  <a:cubicBezTo>
                    <a:pt x="54" y="78"/>
                    <a:pt x="82" y="42"/>
                    <a:pt x="108" y="54"/>
                  </a:cubicBezTo>
                  <a:cubicBezTo>
                    <a:pt x="137" y="66"/>
                    <a:pt x="148" y="72"/>
                    <a:pt x="155" y="60"/>
                  </a:cubicBezTo>
                  <a:cubicBezTo>
                    <a:pt x="155" y="55"/>
                    <a:pt x="156" y="48"/>
                    <a:pt x="155" y="40"/>
                  </a:cubicBezTo>
                  <a:cubicBezTo>
                    <a:pt x="154" y="37"/>
                    <a:pt x="154" y="35"/>
                    <a:pt x="150" y="36"/>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93" name="Freeform 404"/>
            <p:cNvSpPr/>
            <p:nvPr/>
          </p:nvSpPr>
          <p:spPr>
            <a:xfrm flipH="1">
              <a:off x="7443840" y="1647168"/>
              <a:ext cx="1135557" cy="494818"/>
            </a:xfrm>
            <a:custGeom>
              <a:avLst/>
              <a:gdLst>
                <a:gd name="txL" fmla="*/ 0 w 156"/>
                <a:gd name="txT" fmla="*/ 0 h 78"/>
                <a:gd name="txR" fmla="*/ 156 w 156"/>
                <a:gd name="txB" fmla="*/ 78 h 78"/>
              </a:gdLst>
              <a:ahLst/>
              <a:cxnLst>
                <a:cxn ang="0">
                  <a:pos x="2147483647" y="1489027708"/>
                </a:cxn>
                <a:cxn ang="0">
                  <a:pos x="2147483647" y="1247562963"/>
                </a:cxn>
                <a:cxn ang="0">
                  <a:pos x="2147483647" y="965859379"/>
                </a:cxn>
                <a:cxn ang="0">
                  <a:pos x="2147483647" y="684149254"/>
                </a:cxn>
                <a:cxn ang="0">
                  <a:pos x="2147483647" y="482929690"/>
                </a:cxn>
                <a:cxn ang="0">
                  <a:pos x="2147483647" y="241464845"/>
                </a:cxn>
                <a:cxn ang="0">
                  <a:pos x="2147483647" y="563413709"/>
                </a:cxn>
                <a:cxn ang="0">
                  <a:pos x="2147483647" y="603658891"/>
                </a:cxn>
                <a:cxn ang="0">
                  <a:pos x="2147483647" y="442684508"/>
                </a:cxn>
                <a:cxn ang="0">
                  <a:pos x="2147483647" y="442684508"/>
                </a:cxn>
                <a:cxn ang="0">
                  <a:pos x="2147483647" y="603658891"/>
                </a:cxn>
                <a:cxn ang="0">
                  <a:pos x="2147483647" y="321955208"/>
                </a:cxn>
                <a:cxn ang="0">
                  <a:pos x="2147483647" y="281710026"/>
                </a:cxn>
                <a:cxn ang="0">
                  <a:pos x="2147483647" y="321955208"/>
                </a:cxn>
                <a:cxn ang="0">
                  <a:pos x="2147483647" y="523174871"/>
                </a:cxn>
                <a:cxn ang="0">
                  <a:pos x="2147483647" y="442684508"/>
                </a:cxn>
                <a:cxn ang="0">
                  <a:pos x="2147483647" y="523174871"/>
                </a:cxn>
                <a:cxn ang="0">
                  <a:pos x="2147483647" y="603658891"/>
                </a:cxn>
                <a:cxn ang="0">
                  <a:pos x="2147483647" y="724394435"/>
                </a:cxn>
                <a:cxn ang="0">
                  <a:pos x="2147483647" y="603658891"/>
                </a:cxn>
                <a:cxn ang="0">
                  <a:pos x="2147483647" y="885369016"/>
                </a:cxn>
                <a:cxn ang="0">
                  <a:pos x="2147483647" y="1006098217"/>
                </a:cxn>
                <a:cxn ang="0">
                  <a:pos x="2147483647" y="1126833762"/>
                </a:cxn>
                <a:cxn ang="0">
                  <a:pos x="2147483647" y="1328053326"/>
                </a:cxn>
                <a:cxn ang="0">
                  <a:pos x="2013502826" y="1609763253"/>
                </a:cxn>
                <a:cxn ang="0">
                  <a:pos x="1854539011" y="1851228395"/>
                </a:cxn>
                <a:cxn ang="0">
                  <a:pos x="1854539011" y="2012202778"/>
                </a:cxn>
                <a:cxn ang="0">
                  <a:pos x="1059736773" y="1851228395"/>
                </a:cxn>
                <a:cxn ang="0">
                  <a:pos x="847787826" y="1971957596"/>
                </a:cxn>
                <a:cxn ang="0">
                  <a:pos x="688831746" y="1851228395"/>
                </a:cxn>
                <a:cxn ang="0">
                  <a:pos x="529868386" y="1730492851"/>
                </a:cxn>
                <a:cxn ang="0">
                  <a:pos x="423897553" y="1891473577"/>
                </a:cxn>
                <a:cxn ang="0">
                  <a:pos x="158963416" y="2147483647"/>
                </a:cxn>
                <a:cxn ang="0">
                  <a:pos x="423897553" y="2147483647"/>
                </a:cxn>
                <a:cxn ang="0">
                  <a:pos x="635846386" y="2147483647"/>
                </a:cxn>
                <a:cxn ang="0">
                  <a:pos x="2147483647" y="2147483647"/>
                </a:cxn>
                <a:cxn ang="0">
                  <a:pos x="2147483647" y="2147483647"/>
                </a:cxn>
                <a:cxn ang="0">
                  <a:pos x="2147483647" y="1569518072"/>
                </a:cxn>
                <a:cxn ang="0">
                  <a:pos x="2147483647" y="1489027708"/>
                </a:cxn>
              </a:cxnLst>
              <a:rect l="txL" t="txT" r="txR" b="txB"/>
              <a:pathLst>
                <a:path w="156" h="78">
                  <a:moveTo>
                    <a:pt x="149" y="37"/>
                  </a:moveTo>
                  <a:cubicBezTo>
                    <a:pt x="150" y="34"/>
                    <a:pt x="149" y="31"/>
                    <a:pt x="152" y="31"/>
                  </a:cubicBezTo>
                  <a:cubicBezTo>
                    <a:pt x="147" y="26"/>
                    <a:pt x="156" y="26"/>
                    <a:pt x="154" y="24"/>
                  </a:cubicBezTo>
                  <a:cubicBezTo>
                    <a:pt x="149" y="20"/>
                    <a:pt x="154" y="16"/>
                    <a:pt x="149" y="17"/>
                  </a:cubicBezTo>
                  <a:cubicBezTo>
                    <a:pt x="146" y="18"/>
                    <a:pt x="146" y="7"/>
                    <a:pt x="136" y="12"/>
                  </a:cubicBezTo>
                  <a:cubicBezTo>
                    <a:pt x="134" y="9"/>
                    <a:pt x="137" y="1"/>
                    <a:pt x="129" y="6"/>
                  </a:cubicBezTo>
                  <a:cubicBezTo>
                    <a:pt x="126" y="8"/>
                    <a:pt x="133" y="12"/>
                    <a:pt x="125" y="14"/>
                  </a:cubicBezTo>
                  <a:cubicBezTo>
                    <a:pt x="124" y="11"/>
                    <a:pt x="119" y="13"/>
                    <a:pt x="119" y="15"/>
                  </a:cubicBezTo>
                  <a:cubicBezTo>
                    <a:pt x="116" y="14"/>
                    <a:pt x="118" y="10"/>
                    <a:pt x="114" y="11"/>
                  </a:cubicBezTo>
                  <a:cubicBezTo>
                    <a:pt x="113" y="6"/>
                    <a:pt x="108" y="10"/>
                    <a:pt x="112" y="11"/>
                  </a:cubicBezTo>
                  <a:cubicBezTo>
                    <a:pt x="115" y="13"/>
                    <a:pt x="111" y="16"/>
                    <a:pt x="108" y="15"/>
                  </a:cubicBezTo>
                  <a:cubicBezTo>
                    <a:pt x="103" y="13"/>
                    <a:pt x="108" y="7"/>
                    <a:pt x="97" y="8"/>
                  </a:cubicBezTo>
                  <a:cubicBezTo>
                    <a:pt x="98" y="4"/>
                    <a:pt x="91" y="0"/>
                    <a:pt x="92" y="7"/>
                  </a:cubicBezTo>
                  <a:cubicBezTo>
                    <a:pt x="89" y="5"/>
                    <a:pt x="88" y="7"/>
                    <a:pt x="88" y="8"/>
                  </a:cubicBezTo>
                  <a:cubicBezTo>
                    <a:pt x="91" y="13"/>
                    <a:pt x="85" y="9"/>
                    <a:pt x="83" y="13"/>
                  </a:cubicBezTo>
                  <a:cubicBezTo>
                    <a:pt x="81" y="14"/>
                    <a:pt x="79" y="7"/>
                    <a:pt x="77" y="11"/>
                  </a:cubicBezTo>
                  <a:cubicBezTo>
                    <a:pt x="76" y="13"/>
                    <a:pt x="73" y="9"/>
                    <a:pt x="71" y="13"/>
                  </a:cubicBezTo>
                  <a:cubicBezTo>
                    <a:pt x="72" y="14"/>
                    <a:pt x="68" y="13"/>
                    <a:pt x="71" y="15"/>
                  </a:cubicBezTo>
                  <a:cubicBezTo>
                    <a:pt x="69" y="18"/>
                    <a:pt x="68" y="15"/>
                    <a:pt x="66" y="18"/>
                  </a:cubicBezTo>
                  <a:cubicBezTo>
                    <a:pt x="65" y="19"/>
                    <a:pt x="63" y="15"/>
                    <a:pt x="63" y="15"/>
                  </a:cubicBezTo>
                  <a:cubicBezTo>
                    <a:pt x="59" y="16"/>
                    <a:pt x="58" y="19"/>
                    <a:pt x="60" y="22"/>
                  </a:cubicBezTo>
                  <a:cubicBezTo>
                    <a:pt x="56" y="24"/>
                    <a:pt x="53" y="21"/>
                    <a:pt x="53" y="25"/>
                  </a:cubicBezTo>
                  <a:cubicBezTo>
                    <a:pt x="52" y="26"/>
                    <a:pt x="48" y="31"/>
                    <a:pt x="46" y="28"/>
                  </a:cubicBezTo>
                  <a:cubicBezTo>
                    <a:pt x="45" y="28"/>
                    <a:pt x="41" y="28"/>
                    <a:pt x="42" y="33"/>
                  </a:cubicBezTo>
                  <a:cubicBezTo>
                    <a:pt x="39" y="36"/>
                    <a:pt x="37" y="32"/>
                    <a:pt x="38" y="40"/>
                  </a:cubicBezTo>
                  <a:cubicBezTo>
                    <a:pt x="39" y="43"/>
                    <a:pt x="32" y="45"/>
                    <a:pt x="35" y="46"/>
                  </a:cubicBezTo>
                  <a:cubicBezTo>
                    <a:pt x="38" y="47"/>
                    <a:pt x="32" y="48"/>
                    <a:pt x="35" y="50"/>
                  </a:cubicBezTo>
                  <a:cubicBezTo>
                    <a:pt x="27" y="56"/>
                    <a:pt x="28" y="41"/>
                    <a:pt x="20" y="46"/>
                  </a:cubicBezTo>
                  <a:cubicBezTo>
                    <a:pt x="16" y="45"/>
                    <a:pt x="15" y="47"/>
                    <a:pt x="16" y="49"/>
                  </a:cubicBezTo>
                  <a:cubicBezTo>
                    <a:pt x="14" y="51"/>
                    <a:pt x="13" y="51"/>
                    <a:pt x="13" y="46"/>
                  </a:cubicBezTo>
                  <a:cubicBezTo>
                    <a:pt x="13" y="44"/>
                    <a:pt x="12" y="44"/>
                    <a:pt x="10" y="43"/>
                  </a:cubicBezTo>
                  <a:cubicBezTo>
                    <a:pt x="9" y="45"/>
                    <a:pt x="11" y="47"/>
                    <a:pt x="8" y="47"/>
                  </a:cubicBezTo>
                  <a:cubicBezTo>
                    <a:pt x="5" y="47"/>
                    <a:pt x="8" y="51"/>
                    <a:pt x="3" y="54"/>
                  </a:cubicBezTo>
                  <a:cubicBezTo>
                    <a:pt x="0" y="55"/>
                    <a:pt x="4" y="62"/>
                    <a:pt x="8" y="59"/>
                  </a:cubicBezTo>
                  <a:cubicBezTo>
                    <a:pt x="5" y="64"/>
                    <a:pt x="12" y="63"/>
                    <a:pt x="12" y="68"/>
                  </a:cubicBezTo>
                  <a:cubicBezTo>
                    <a:pt x="54" y="78"/>
                    <a:pt x="82" y="42"/>
                    <a:pt x="108" y="54"/>
                  </a:cubicBezTo>
                  <a:cubicBezTo>
                    <a:pt x="137" y="66"/>
                    <a:pt x="148" y="72"/>
                    <a:pt x="155" y="60"/>
                  </a:cubicBezTo>
                  <a:cubicBezTo>
                    <a:pt x="155" y="55"/>
                    <a:pt x="156" y="48"/>
                    <a:pt x="154" y="39"/>
                  </a:cubicBezTo>
                  <a:cubicBezTo>
                    <a:pt x="154" y="37"/>
                    <a:pt x="153" y="36"/>
                    <a:pt x="149" y="3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94" name="Freeform 405"/>
            <p:cNvSpPr/>
            <p:nvPr/>
          </p:nvSpPr>
          <p:spPr>
            <a:xfrm flipH="1">
              <a:off x="7878931" y="1899956"/>
              <a:ext cx="678866" cy="190935"/>
            </a:xfrm>
            <a:custGeom>
              <a:avLst/>
              <a:gdLst>
                <a:gd name="txL" fmla="*/ 0 w 93"/>
                <a:gd name="txT" fmla="*/ 0 h 30"/>
                <a:gd name="txR" fmla="*/ 93 w 93"/>
                <a:gd name="txB" fmla="*/ 30 h 30"/>
              </a:gdLst>
              <a:ahLst/>
              <a:cxnLst>
                <a:cxn ang="0">
                  <a:pos x="2078103952" y="1093688529"/>
                </a:cxn>
                <a:cxn ang="0">
                  <a:pos x="905840763" y="1174702229"/>
                </a:cxn>
                <a:cxn ang="0">
                  <a:pos x="319709397" y="891151097"/>
                </a:cxn>
                <a:cxn ang="0">
                  <a:pos x="319709397" y="769633530"/>
                </a:cxn>
                <a:cxn ang="0">
                  <a:pos x="0" y="607606130"/>
                </a:cxn>
                <a:cxn ang="0">
                  <a:pos x="532844167" y="607606130"/>
                </a:cxn>
                <a:cxn ang="0">
                  <a:pos x="1385397616" y="607606130"/>
                </a:cxn>
                <a:cxn ang="0">
                  <a:pos x="2147483647" y="688619830"/>
                </a:cxn>
                <a:cxn ang="0">
                  <a:pos x="2147483647" y="486082398"/>
                </a:cxn>
                <a:cxn ang="0">
                  <a:pos x="2078103952" y="1093688529"/>
                </a:cxn>
              </a:cxnLst>
              <a:rect l="txL" t="txT" r="txR" b="txB"/>
              <a:pathLst>
                <a:path w="93" h="30">
                  <a:moveTo>
                    <a:pt x="39" y="27"/>
                  </a:moveTo>
                  <a:cubicBezTo>
                    <a:pt x="30" y="28"/>
                    <a:pt x="25" y="28"/>
                    <a:pt x="17" y="29"/>
                  </a:cubicBezTo>
                  <a:cubicBezTo>
                    <a:pt x="9" y="30"/>
                    <a:pt x="12" y="24"/>
                    <a:pt x="6" y="22"/>
                  </a:cubicBezTo>
                  <a:cubicBezTo>
                    <a:pt x="4" y="21"/>
                    <a:pt x="5" y="21"/>
                    <a:pt x="6" y="19"/>
                  </a:cubicBezTo>
                  <a:cubicBezTo>
                    <a:pt x="4" y="20"/>
                    <a:pt x="1" y="20"/>
                    <a:pt x="0" y="15"/>
                  </a:cubicBezTo>
                  <a:cubicBezTo>
                    <a:pt x="4" y="13"/>
                    <a:pt x="4" y="17"/>
                    <a:pt x="10" y="15"/>
                  </a:cubicBezTo>
                  <a:cubicBezTo>
                    <a:pt x="17" y="12"/>
                    <a:pt x="17" y="17"/>
                    <a:pt x="26" y="15"/>
                  </a:cubicBezTo>
                  <a:cubicBezTo>
                    <a:pt x="38" y="12"/>
                    <a:pt x="34" y="22"/>
                    <a:pt x="47" y="17"/>
                  </a:cubicBezTo>
                  <a:cubicBezTo>
                    <a:pt x="58" y="13"/>
                    <a:pt x="83" y="0"/>
                    <a:pt x="89" y="12"/>
                  </a:cubicBezTo>
                  <a:cubicBezTo>
                    <a:pt x="93" y="15"/>
                    <a:pt x="41" y="27"/>
                    <a:pt x="39" y="27"/>
                  </a:cubicBezTo>
                  <a:close/>
                </a:path>
              </a:pathLst>
            </a:custGeom>
            <a:solidFill>
              <a:srgbClr val="F78F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95" name="Freeform 406"/>
            <p:cNvSpPr/>
            <p:nvPr/>
          </p:nvSpPr>
          <p:spPr>
            <a:xfrm flipH="1">
              <a:off x="7786358" y="1945673"/>
              <a:ext cx="756010" cy="368424"/>
            </a:xfrm>
            <a:custGeom>
              <a:avLst/>
              <a:gdLst>
                <a:gd name="txL" fmla="*/ 0 w 104"/>
                <a:gd name="txT" fmla="*/ 0 h 58"/>
                <a:gd name="txR" fmla="*/ 104 w 104"/>
                <a:gd name="txB" fmla="*/ 58 h 58"/>
              </a:gdLst>
              <a:ahLst/>
              <a:cxnLst>
                <a:cxn ang="0">
                  <a:pos x="2147483647" y="726297106"/>
                </a:cxn>
                <a:cxn ang="0">
                  <a:pos x="52840736" y="887692383"/>
                </a:cxn>
                <a:cxn ang="0">
                  <a:pos x="475588419" y="1049093813"/>
                </a:cxn>
                <a:cxn ang="0">
                  <a:pos x="317058984" y="1291186430"/>
                </a:cxn>
                <a:cxn ang="0">
                  <a:pos x="528429254" y="1573634169"/>
                </a:cxn>
                <a:cxn ang="0">
                  <a:pos x="634117967" y="1452587861"/>
                </a:cxn>
                <a:cxn ang="0">
                  <a:pos x="792647402" y="1573634169"/>
                </a:cxn>
                <a:cxn ang="0">
                  <a:pos x="1004017786" y="1775384766"/>
                </a:cxn>
                <a:cxn ang="0">
                  <a:pos x="1215395213" y="2017483735"/>
                </a:cxn>
                <a:cxn ang="0">
                  <a:pos x="1479606091" y="1977134966"/>
                </a:cxn>
                <a:cxn ang="0">
                  <a:pos x="1743824240" y="2098181274"/>
                </a:cxn>
                <a:cxn ang="0">
                  <a:pos x="1955194851" y="2017483735"/>
                </a:cxn>
                <a:cxn ang="0">
                  <a:pos x="2147483647" y="2138530044"/>
                </a:cxn>
                <a:cxn ang="0">
                  <a:pos x="2147483647" y="2147483647"/>
                </a:cxn>
                <a:cxn ang="0">
                  <a:pos x="2147483647" y="2138530044"/>
                </a:cxn>
                <a:cxn ang="0">
                  <a:pos x="2147483647" y="1977134966"/>
                </a:cxn>
                <a:cxn ang="0">
                  <a:pos x="2147483647" y="1815733535"/>
                </a:cxn>
                <a:cxn ang="0">
                  <a:pos x="2147483647" y="1815733535"/>
                </a:cxn>
                <a:cxn ang="0">
                  <a:pos x="2147483647" y="1735035996"/>
                </a:cxn>
                <a:cxn ang="0">
                  <a:pos x="2147483647" y="1452587861"/>
                </a:cxn>
                <a:cxn ang="0">
                  <a:pos x="2147483647" y="1331541552"/>
                </a:cxn>
                <a:cxn ang="0">
                  <a:pos x="2147483647" y="1170140122"/>
                </a:cxn>
                <a:cxn ang="0">
                  <a:pos x="2147483647" y="726297106"/>
                </a:cxn>
              </a:cxnLst>
              <a:rect l="txL" t="txT" r="txR" b="txB"/>
              <a:pathLst>
                <a:path w="104" h="58">
                  <a:moveTo>
                    <a:pt x="49" y="18"/>
                  </a:moveTo>
                  <a:cubicBezTo>
                    <a:pt x="24" y="28"/>
                    <a:pt x="15" y="12"/>
                    <a:pt x="1" y="22"/>
                  </a:cubicBezTo>
                  <a:cubicBezTo>
                    <a:pt x="8" y="20"/>
                    <a:pt x="0" y="29"/>
                    <a:pt x="9" y="26"/>
                  </a:cubicBezTo>
                  <a:cubicBezTo>
                    <a:pt x="10" y="29"/>
                    <a:pt x="9" y="32"/>
                    <a:pt x="6" y="32"/>
                  </a:cubicBezTo>
                  <a:cubicBezTo>
                    <a:pt x="7" y="35"/>
                    <a:pt x="6" y="39"/>
                    <a:pt x="10" y="39"/>
                  </a:cubicBezTo>
                  <a:cubicBezTo>
                    <a:pt x="10" y="39"/>
                    <a:pt x="9" y="36"/>
                    <a:pt x="12" y="36"/>
                  </a:cubicBezTo>
                  <a:cubicBezTo>
                    <a:pt x="14" y="36"/>
                    <a:pt x="10" y="40"/>
                    <a:pt x="15" y="39"/>
                  </a:cubicBezTo>
                  <a:cubicBezTo>
                    <a:pt x="14" y="45"/>
                    <a:pt x="18" y="44"/>
                    <a:pt x="19" y="44"/>
                  </a:cubicBezTo>
                  <a:cubicBezTo>
                    <a:pt x="22" y="43"/>
                    <a:pt x="17" y="50"/>
                    <a:pt x="23" y="50"/>
                  </a:cubicBezTo>
                  <a:cubicBezTo>
                    <a:pt x="25" y="54"/>
                    <a:pt x="29" y="51"/>
                    <a:pt x="28" y="49"/>
                  </a:cubicBezTo>
                  <a:cubicBezTo>
                    <a:pt x="29" y="52"/>
                    <a:pt x="32" y="54"/>
                    <a:pt x="33" y="52"/>
                  </a:cubicBezTo>
                  <a:cubicBezTo>
                    <a:pt x="33" y="50"/>
                    <a:pt x="36" y="53"/>
                    <a:pt x="37" y="50"/>
                  </a:cubicBezTo>
                  <a:cubicBezTo>
                    <a:pt x="41" y="57"/>
                    <a:pt x="41" y="51"/>
                    <a:pt x="46" y="53"/>
                  </a:cubicBezTo>
                  <a:cubicBezTo>
                    <a:pt x="46" y="56"/>
                    <a:pt x="51" y="58"/>
                    <a:pt x="53" y="54"/>
                  </a:cubicBezTo>
                  <a:cubicBezTo>
                    <a:pt x="50" y="54"/>
                    <a:pt x="52" y="52"/>
                    <a:pt x="53" y="53"/>
                  </a:cubicBezTo>
                  <a:cubicBezTo>
                    <a:pt x="55" y="53"/>
                    <a:pt x="55" y="51"/>
                    <a:pt x="54" y="49"/>
                  </a:cubicBezTo>
                  <a:cubicBezTo>
                    <a:pt x="58" y="51"/>
                    <a:pt x="57" y="46"/>
                    <a:pt x="59" y="45"/>
                  </a:cubicBezTo>
                  <a:cubicBezTo>
                    <a:pt x="67" y="54"/>
                    <a:pt x="66" y="40"/>
                    <a:pt x="72" y="45"/>
                  </a:cubicBezTo>
                  <a:cubicBezTo>
                    <a:pt x="73" y="46"/>
                    <a:pt x="77" y="46"/>
                    <a:pt x="77" y="43"/>
                  </a:cubicBezTo>
                  <a:cubicBezTo>
                    <a:pt x="85" y="42"/>
                    <a:pt x="78" y="37"/>
                    <a:pt x="84" y="36"/>
                  </a:cubicBezTo>
                  <a:cubicBezTo>
                    <a:pt x="87" y="36"/>
                    <a:pt x="85" y="34"/>
                    <a:pt x="88" y="33"/>
                  </a:cubicBezTo>
                  <a:cubicBezTo>
                    <a:pt x="92" y="31"/>
                    <a:pt x="100" y="32"/>
                    <a:pt x="103" y="29"/>
                  </a:cubicBezTo>
                  <a:cubicBezTo>
                    <a:pt x="104" y="12"/>
                    <a:pt x="91" y="0"/>
                    <a:pt x="49" y="18"/>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96" name="Freeform 407"/>
            <p:cNvSpPr/>
            <p:nvPr/>
          </p:nvSpPr>
          <p:spPr>
            <a:xfrm flipH="1">
              <a:off x="7610470" y="1908023"/>
              <a:ext cx="925726" cy="406074"/>
            </a:xfrm>
            <a:custGeom>
              <a:avLst/>
              <a:gdLst>
                <a:gd name="txL" fmla="*/ 0 w 127"/>
                <a:gd name="txT" fmla="*/ 0 h 64"/>
                <a:gd name="txR" fmla="*/ 127 w 127"/>
                <a:gd name="txB" fmla="*/ 64 h 64"/>
              </a:gdLst>
              <a:ahLst/>
              <a:cxnLst>
                <a:cxn ang="0">
                  <a:pos x="2147483647" y="1086958458"/>
                </a:cxn>
                <a:cxn ang="0">
                  <a:pos x="2147483647" y="684380495"/>
                </a:cxn>
                <a:cxn ang="0">
                  <a:pos x="0" y="1127216869"/>
                </a:cxn>
                <a:cxn ang="0">
                  <a:pos x="425054029" y="1288250513"/>
                </a:cxn>
                <a:cxn ang="0">
                  <a:pos x="318792373" y="1529794633"/>
                </a:cxn>
                <a:cxn ang="0">
                  <a:pos x="478192261" y="1811603907"/>
                </a:cxn>
                <a:cxn ang="0">
                  <a:pos x="584453917" y="1690828674"/>
                </a:cxn>
                <a:cxn ang="0">
                  <a:pos x="743853691" y="1771345496"/>
                </a:cxn>
                <a:cxn ang="0">
                  <a:pos x="956377232" y="2012889617"/>
                </a:cxn>
                <a:cxn ang="0">
                  <a:pos x="1222038663" y="2147483647"/>
                </a:cxn>
                <a:cxn ang="0">
                  <a:pos x="1434569265" y="2147483647"/>
                </a:cxn>
                <a:cxn ang="0">
                  <a:pos x="1700230696" y="2147483647"/>
                </a:cxn>
                <a:cxn ang="0">
                  <a:pos x="1912761754" y="2147483647"/>
                </a:cxn>
                <a:cxn ang="0">
                  <a:pos x="2147483647" y="2147483647"/>
                </a:cxn>
                <a:cxn ang="0">
                  <a:pos x="2147483647" y="2147483647"/>
                </a:cxn>
                <a:cxn ang="0">
                  <a:pos x="2147483647" y="2147483647"/>
                </a:cxn>
                <a:cxn ang="0">
                  <a:pos x="2147483647" y="2147483647"/>
                </a:cxn>
                <a:cxn ang="0">
                  <a:pos x="2147483647" y="2053148028"/>
                </a:cxn>
                <a:cxn ang="0">
                  <a:pos x="2147483647" y="2053148028"/>
                </a:cxn>
                <a:cxn ang="0">
                  <a:pos x="2147483647" y="1972631206"/>
                </a:cxn>
                <a:cxn ang="0">
                  <a:pos x="2147483647" y="1690828674"/>
                </a:cxn>
                <a:cxn ang="0">
                  <a:pos x="2147483647" y="1570053044"/>
                </a:cxn>
                <a:cxn ang="0">
                  <a:pos x="2147483647" y="1409025745"/>
                </a:cxn>
                <a:cxn ang="0">
                  <a:pos x="2147483647" y="1086958458"/>
                </a:cxn>
              </a:cxnLst>
              <a:rect l="txL" t="txT" r="txR" b="txB"/>
              <a:pathLst>
                <a:path w="127" h="64">
                  <a:moveTo>
                    <a:pt x="127" y="27"/>
                  </a:moveTo>
                  <a:cubicBezTo>
                    <a:pt x="105" y="0"/>
                    <a:pt x="81" y="4"/>
                    <a:pt x="50" y="17"/>
                  </a:cubicBezTo>
                  <a:cubicBezTo>
                    <a:pt x="25" y="28"/>
                    <a:pt x="14" y="18"/>
                    <a:pt x="0" y="28"/>
                  </a:cubicBezTo>
                  <a:cubicBezTo>
                    <a:pt x="7" y="25"/>
                    <a:pt x="0" y="35"/>
                    <a:pt x="8" y="32"/>
                  </a:cubicBezTo>
                  <a:cubicBezTo>
                    <a:pt x="9" y="35"/>
                    <a:pt x="9" y="38"/>
                    <a:pt x="6" y="38"/>
                  </a:cubicBezTo>
                  <a:cubicBezTo>
                    <a:pt x="6" y="41"/>
                    <a:pt x="5" y="44"/>
                    <a:pt x="9" y="45"/>
                  </a:cubicBezTo>
                  <a:cubicBezTo>
                    <a:pt x="9" y="44"/>
                    <a:pt x="8" y="41"/>
                    <a:pt x="11" y="42"/>
                  </a:cubicBezTo>
                  <a:cubicBezTo>
                    <a:pt x="13" y="42"/>
                    <a:pt x="9" y="45"/>
                    <a:pt x="14" y="44"/>
                  </a:cubicBezTo>
                  <a:cubicBezTo>
                    <a:pt x="14" y="51"/>
                    <a:pt x="17" y="50"/>
                    <a:pt x="18" y="50"/>
                  </a:cubicBezTo>
                  <a:cubicBezTo>
                    <a:pt x="21" y="49"/>
                    <a:pt x="16" y="55"/>
                    <a:pt x="23" y="56"/>
                  </a:cubicBezTo>
                  <a:cubicBezTo>
                    <a:pt x="24" y="60"/>
                    <a:pt x="28" y="57"/>
                    <a:pt x="27" y="54"/>
                  </a:cubicBezTo>
                  <a:cubicBezTo>
                    <a:pt x="28" y="57"/>
                    <a:pt x="31" y="60"/>
                    <a:pt x="32" y="58"/>
                  </a:cubicBezTo>
                  <a:cubicBezTo>
                    <a:pt x="32" y="56"/>
                    <a:pt x="35" y="58"/>
                    <a:pt x="36" y="55"/>
                  </a:cubicBezTo>
                  <a:cubicBezTo>
                    <a:pt x="40" y="62"/>
                    <a:pt x="40" y="56"/>
                    <a:pt x="45" y="58"/>
                  </a:cubicBezTo>
                  <a:cubicBezTo>
                    <a:pt x="45" y="61"/>
                    <a:pt x="50" y="64"/>
                    <a:pt x="52" y="60"/>
                  </a:cubicBezTo>
                  <a:cubicBezTo>
                    <a:pt x="48" y="61"/>
                    <a:pt x="50" y="57"/>
                    <a:pt x="52" y="59"/>
                  </a:cubicBezTo>
                  <a:cubicBezTo>
                    <a:pt x="54" y="60"/>
                    <a:pt x="53" y="56"/>
                    <a:pt x="52" y="55"/>
                  </a:cubicBezTo>
                  <a:cubicBezTo>
                    <a:pt x="57" y="57"/>
                    <a:pt x="56" y="52"/>
                    <a:pt x="58" y="51"/>
                  </a:cubicBezTo>
                  <a:cubicBezTo>
                    <a:pt x="66" y="60"/>
                    <a:pt x="65" y="45"/>
                    <a:pt x="70" y="51"/>
                  </a:cubicBezTo>
                  <a:cubicBezTo>
                    <a:pt x="72" y="52"/>
                    <a:pt x="76" y="51"/>
                    <a:pt x="76" y="49"/>
                  </a:cubicBezTo>
                  <a:cubicBezTo>
                    <a:pt x="83" y="48"/>
                    <a:pt x="76" y="43"/>
                    <a:pt x="82" y="42"/>
                  </a:cubicBezTo>
                  <a:cubicBezTo>
                    <a:pt x="86" y="42"/>
                    <a:pt x="84" y="40"/>
                    <a:pt x="87" y="39"/>
                  </a:cubicBezTo>
                  <a:cubicBezTo>
                    <a:pt x="91" y="37"/>
                    <a:pt x="99" y="38"/>
                    <a:pt x="102" y="35"/>
                  </a:cubicBezTo>
                  <a:cubicBezTo>
                    <a:pt x="113" y="30"/>
                    <a:pt x="114" y="25"/>
                    <a:pt x="127" y="27"/>
                  </a:cubicBezTo>
                  <a:close/>
                </a:path>
              </a:pathLst>
            </a:custGeom>
            <a:solidFill>
              <a:srgbClr val="FAA0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97" name="Freeform 408"/>
            <p:cNvSpPr/>
            <p:nvPr/>
          </p:nvSpPr>
          <p:spPr>
            <a:xfrm flipH="1">
              <a:off x="7866588" y="1945673"/>
              <a:ext cx="641837" cy="330775"/>
            </a:xfrm>
            <a:custGeom>
              <a:avLst/>
              <a:gdLst>
                <a:gd name="txL" fmla="*/ 0 w 88"/>
                <a:gd name="txT" fmla="*/ 0 h 52"/>
                <a:gd name="txR" fmla="*/ 88 w 88"/>
                <a:gd name="txB" fmla="*/ 52 h 52"/>
              </a:gdLst>
              <a:ahLst/>
              <a:cxnLst>
                <a:cxn ang="0">
                  <a:pos x="106391768" y="809260082"/>
                </a:cxn>
                <a:cxn ang="0">
                  <a:pos x="2147483647" y="526021349"/>
                </a:cxn>
                <a:cxn ang="0">
                  <a:pos x="2147483647" y="80925377"/>
                </a:cxn>
                <a:cxn ang="0">
                  <a:pos x="2147483647" y="526021349"/>
                </a:cxn>
                <a:cxn ang="0">
                  <a:pos x="2147483647" y="728334730"/>
                </a:cxn>
                <a:cxn ang="0">
                  <a:pos x="2147483647" y="930648309"/>
                </a:cxn>
                <a:cxn ang="0">
                  <a:pos x="2147483647" y="1132968051"/>
                </a:cxn>
                <a:cxn ang="0">
                  <a:pos x="2147483647" y="971110985"/>
                </a:cxn>
                <a:cxn ang="0">
                  <a:pos x="2147483647" y="1092505375"/>
                </a:cxn>
                <a:cxn ang="0">
                  <a:pos x="2147483647" y="1254356079"/>
                </a:cxn>
                <a:cxn ang="0">
                  <a:pos x="2147483647" y="1416206783"/>
                </a:cxn>
                <a:cxn ang="0">
                  <a:pos x="2147483647" y="1658982840"/>
                </a:cxn>
                <a:cxn ang="0">
                  <a:pos x="2147483647" y="1537594812"/>
                </a:cxn>
                <a:cxn ang="0">
                  <a:pos x="2147483647" y="1739908590"/>
                </a:cxn>
                <a:cxn ang="0">
                  <a:pos x="2147483647" y="1942228331"/>
                </a:cxn>
                <a:cxn ang="0">
                  <a:pos x="1861881424" y="1780377627"/>
                </a:cxn>
                <a:cxn ang="0">
                  <a:pos x="2147483647" y="1052042698"/>
                </a:cxn>
                <a:cxn ang="0">
                  <a:pos x="1276715917" y="1416206783"/>
                </a:cxn>
                <a:cxn ang="0">
                  <a:pos x="904340954" y="1578057488"/>
                </a:cxn>
                <a:cxn ang="0">
                  <a:pos x="425574365" y="1335281431"/>
                </a:cxn>
                <a:cxn ang="0">
                  <a:pos x="212783536" y="1052042698"/>
                </a:cxn>
                <a:cxn ang="0">
                  <a:pos x="0" y="930648309"/>
                </a:cxn>
                <a:cxn ang="0">
                  <a:pos x="106391768" y="809260082"/>
                </a:cxn>
              </a:cxnLst>
              <a:rect l="txL" t="txT" r="txR" b="txB"/>
              <a:pathLst>
                <a:path w="88" h="52">
                  <a:moveTo>
                    <a:pt x="2" y="20"/>
                  </a:moveTo>
                  <a:cubicBezTo>
                    <a:pt x="15" y="14"/>
                    <a:pt x="29" y="22"/>
                    <a:pt x="48" y="13"/>
                  </a:cubicBezTo>
                  <a:cubicBezTo>
                    <a:pt x="50" y="12"/>
                    <a:pt x="73" y="0"/>
                    <a:pt x="76" y="2"/>
                  </a:cubicBezTo>
                  <a:cubicBezTo>
                    <a:pt x="88" y="6"/>
                    <a:pt x="81" y="14"/>
                    <a:pt x="73" y="13"/>
                  </a:cubicBezTo>
                  <a:cubicBezTo>
                    <a:pt x="67" y="12"/>
                    <a:pt x="62" y="13"/>
                    <a:pt x="62" y="18"/>
                  </a:cubicBezTo>
                  <a:cubicBezTo>
                    <a:pt x="63" y="19"/>
                    <a:pt x="66" y="22"/>
                    <a:pt x="62" y="23"/>
                  </a:cubicBezTo>
                  <a:cubicBezTo>
                    <a:pt x="60" y="23"/>
                    <a:pt x="56" y="27"/>
                    <a:pt x="58" y="28"/>
                  </a:cubicBezTo>
                  <a:cubicBezTo>
                    <a:pt x="63" y="29"/>
                    <a:pt x="65" y="24"/>
                    <a:pt x="67" y="24"/>
                  </a:cubicBezTo>
                  <a:cubicBezTo>
                    <a:pt x="68" y="30"/>
                    <a:pt x="71" y="26"/>
                    <a:pt x="78" y="27"/>
                  </a:cubicBezTo>
                  <a:cubicBezTo>
                    <a:pt x="83" y="28"/>
                    <a:pt x="83" y="31"/>
                    <a:pt x="82" y="31"/>
                  </a:cubicBezTo>
                  <a:cubicBezTo>
                    <a:pt x="79" y="31"/>
                    <a:pt x="80" y="35"/>
                    <a:pt x="75" y="35"/>
                  </a:cubicBezTo>
                  <a:cubicBezTo>
                    <a:pt x="73" y="35"/>
                    <a:pt x="72" y="40"/>
                    <a:pt x="69" y="41"/>
                  </a:cubicBezTo>
                  <a:cubicBezTo>
                    <a:pt x="65" y="42"/>
                    <a:pt x="65" y="37"/>
                    <a:pt x="60" y="38"/>
                  </a:cubicBezTo>
                  <a:cubicBezTo>
                    <a:pt x="60" y="38"/>
                    <a:pt x="61" y="46"/>
                    <a:pt x="55" y="43"/>
                  </a:cubicBezTo>
                  <a:cubicBezTo>
                    <a:pt x="47" y="52"/>
                    <a:pt x="47" y="42"/>
                    <a:pt x="45" y="48"/>
                  </a:cubicBezTo>
                  <a:cubicBezTo>
                    <a:pt x="44" y="52"/>
                    <a:pt x="35" y="50"/>
                    <a:pt x="35" y="44"/>
                  </a:cubicBezTo>
                  <a:cubicBezTo>
                    <a:pt x="36" y="33"/>
                    <a:pt x="53" y="24"/>
                    <a:pt x="44" y="26"/>
                  </a:cubicBezTo>
                  <a:cubicBezTo>
                    <a:pt x="38" y="27"/>
                    <a:pt x="34" y="32"/>
                    <a:pt x="24" y="35"/>
                  </a:cubicBezTo>
                  <a:cubicBezTo>
                    <a:pt x="19" y="36"/>
                    <a:pt x="20" y="41"/>
                    <a:pt x="17" y="39"/>
                  </a:cubicBezTo>
                  <a:cubicBezTo>
                    <a:pt x="10" y="41"/>
                    <a:pt x="12" y="33"/>
                    <a:pt x="8" y="33"/>
                  </a:cubicBezTo>
                  <a:cubicBezTo>
                    <a:pt x="5" y="32"/>
                    <a:pt x="7" y="27"/>
                    <a:pt x="4" y="26"/>
                  </a:cubicBezTo>
                  <a:cubicBezTo>
                    <a:pt x="2" y="27"/>
                    <a:pt x="0" y="26"/>
                    <a:pt x="0" y="23"/>
                  </a:cubicBezTo>
                  <a:cubicBezTo>
                    <a:pt x="1" y="22"/>
                    <a:pt x="0" y="21"/>
                    <a:pt x="2" y="20"/>
                  </a:cubicBezTo>
                  <a:close/>
                </a:path>
              </a:pathLst>
            </a:custGeom>
            <a:solidFill>
              <a:srgbClr val="FCABB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98" name="Freeform 409"/>
            <p:cNvSpPr/>
            <p:nvPr/>
          </p:nvSpPr>
          <p:spPr>
            <a:xfrm flipH="1">
              <a:off x="7582699" y="1684817"/>
              <a:ext cx="756010" cy="336154"/>
            </a:xfrm>
            <a:custGeom>
              <a:avLst/>
              <a:gdLst>
                <a:gd name="txL" fmla="*/ 0 w 104"/>
                <a:gd name="txT" fmla="*/ 0 h 53"/>
                <a:gd name="txR" fmla="*/ 104 w 104"/>
                <a:gd name="txB" fmla="*/ 53 h 53"/>
              </a:gdLst>
              <a:ahLst/>
              <a:cxnLst>
                <a:cxn ang="0">
                  <a:pos x="2147483647" y="1568881403"/>
                </a:cxn>
                <a:cxn ang="0">
                  <a:pos x="1426765370" y="1850470947"/>
                </a:cxn>
                <a:cxn ang="0">
                  <a:pos x="634117967" y="2011380844"/>
                </a:cxn>
                <a:cxn ang="0">
                  <a:pos x="317058984" y="1568881403"/>
                </a:cxn>
                <a:cxn ang="0">
                  <a:pos x="369899706" y="1247055267"/>
                </a:cxn>
                <a:cxn ang="0">
                  <a:pos x="528429254" y="1086145370"/>
                </a:cxn>
                <a:cxn ang="0">
                  <a:pos x="686958689" y="885011171"/>
                </a:cxn>
                <a:cxn ang="0">
                  <a:pos x="1162547221" y="804556024"/>
                </a:cxn>
                <a:cxn ang="0">
                  <a:pos x="1479606091" y="724101076"/>
                </a:cxn>
                <a:cxn ang="0">
                  <a:pos x="2147483647" y="563184837"/>
                </a:cxn>
                <a:cxn ang="0">
                  <a:pos x="2147483647" y="1045921067"/>
                </a:cxn>
                <a:cxn ang="0">
                  <a:pos x="2147483647" y="522960534"/>
                </a:cxn>
                <a:cxn ang="0">
                  <a:pos x="2147483647" y="321819892"/>
                </a:cxn>
                <a:cxn ang="0">
                  <a:pos x="2147483647" y="201140592"/>
                </a:cxn>
                <a:cxn ang="0">
                  <a:pos x="2147483647" y="402274841"/>
                </a:cxn>
                <a:cxn ang="0">
                  <a:pos x="2147483647" y="563184837"/>
                </a:cxn>
                <a:cxn ang="0">
                  <a:pos x="2147483647" y="482729888"/>
                </a:cxn>
                <a:cxn ang="0">
                  <a:pos x="2147483647" y="241364944"/>
                </a:cxn>
                <a:cxn ang="0">
                  <a:pos x="2147483647" y="362050538"/>
                </a:cxn>
                <a:cxn ang="0">
                  <a:pos x="2147483647" y="724101076"/>
                </a:cxn>
                <a:cxn ang="0">
                  <a:pos x="2147483647" y="844780525"/>
                </a:cxn>
                <a:cxn ang="0">
                  <a:pos x="2147483647" y="885011171"/>
                </a:cxn>
                <a:cxn ang="0">
                  <a:pos x="2147483647" y="1005690422"/>
                </a:cxn>
                <a:cxn ang="0">
                  <a:pos x="2147483647" y="1568881403"/>
                </a:cxn>
              </a:cxnLst>
              <a:rect l="txL" t="txT" r="txR" b="txB"/>
              <a:pathLst>
                <a:path w="104" h="53">
                  <a:moveTo>
                    <a:pt x="55" y="39"/>
                  </a:moveTo>
                  <a:cubicBezTo>
                    <a:pt x="48" y="34"/>
                    <a:pt x="34" y="41"/>
                    <a:pt x="27" y="46"/>
                  </a:cubicBezTo>
                  <a:cubicBezTo>
                    <a:pt x="24" y="47"/>
                    <a:pt x="17" y="47"/>
                    <a:pt x="12" y="50"/>
                  </a:cubicBezTo>
                  <a:cubicBezTo>
                    <a:pt x="8" y="53"/>
                    <a:pt x="0" y="46"/>
                    <a:pt x="6" y="39"/>
                  </a:cubicBezTo>
                  <a:cubicBezTo>
                    <a:pt x="8" y="36"/>
                    <a:pt x="8" y="34"/>
                    <a:pt x="7" y="31"/>
                  </a:cubicBezTo>
                  <a:cubicBezTo>
                    <a:pt x="6" y="30"/>
                    <a:pt x="11" y="29"/>
                    <a:pt x="10" y="27"/>
                  </a:cubicBezTo>
                  <a:cubicBezTo>
                    <a:pt x="9" y="24"/>
                    <a:pt x="11" y="23"/>
                    <a:pt x="13" y="22"/>
                  </a:cubicBezTo>
                  <a:cubicBezTo>
                    <a:pt x="15" y="25"/>
                    <a:pt x="20" y="24"/>
                    <a:pt x="22" y="20"/>
                  </a:cubicBezTo>
                  <a:cubicBezTo>
                    <a:pt x="23" y="18"/>
                    <a:pt x="26" y="20"/>
                    <a:pt x="28" y="18"/>
                  </a:cubicBezTo>
                  <a:cubicBezTo>
                    <a:pt x="32" y="14"/>
                    <a:pt x="37" y="13"/>
                    <a:pt x="44" y="14"/>
                  </a:cubicBezTo>
                  <a:cubicBezTo>
                    <a:pt x="52" y="17"/>
                    <a:pt x="49" y="23"/>
                    <a:pt x="56" y="26"/>
                  </a:cubicBezTo>
                  <a:cubicBezTo>
                    <a:pt x="67" y="31"/>
                    <a:pt x="54" y="15"/>
                    <a:pt x="59" y="13"/>
                  </a:cubicBezTo>
                  <a:cubicBezTo>
                    <a:pt x="61" y="13"/>
                    <a:pt x="62" y="10"/>
                    <a:pt x="57" y="8"/>
                  </a:cubicBezTo>
                  <a:cubicBezTo>
                    <a:pt x="56" y="4"/>
                    <a:pt x="63" y="0"/>
                    <a:pt x="63" y="5"/>
                  </a:cubicBezTo>
                  <a:cubicBezTo>
                    <a:pt x="68" y="3"/>
                    <a:pt x="70" y="6"/>
                    <a:pt x="72" y="10"/>
                  </a:cubicBezTo>
                  <a:cubicBezTo>
                    <a:pt x="75" y="16"/>
                    <a:pt x="80" y="16"/>
                    <a:pt x="79" y="14"/>
                  </a:cubicBezTo>
                  <a:cubicBezTo>
                    <a:pt x="79" y="12"/>
                    <a:pt x="83" y="9"/>
                    <a:pt x="87" y="12"/>
                  </a:cubicBezTo>
                  <a:cubicBezTo>
                    <a:pt x="88" y="12"/>
                    <a:pt x="99" y="10"/>
                    <a:pt x="98" y="6"/>
                  </a:cubicBezTo>
                  <a:cubicBezTo>
                    <a:pt x="97" y="2"/>
                    <a:pt x="100" y="4"/>
                    <a:pt x="103" y="9"/>
                  </a:cubicBezTo>
                  <a:cubicBezTo>
                    <a:pt x="104" y="12"/>
                    <a:pt x="101" y="13"/>
                    <a:pt x="98" y="18"/>
                  </a:cubicBezTo>
                  <a:cubicBezTo>
                    <a:pt x="96" y="21"/>
                    <a:pt x="95" y="9"/>
                    <a:pt x="87" y="21"/>
                  </a:cubicBezTo>
                  <a:cubicBezTo>
                    <a:pt x="86" y="16"/>
                    <a:pt x="81" y="16"/>
                    <a:pt x="78" y="22"/>
                  </a:cubicBezTo>
                  <a:cubicBezTo>
                    <a:pt x="74" y="24"/>
                    <a:pt x="70" y="21"/>
                    <a:pt x="67" y="25"/>
                  </a:cubicBezTo>
                  <a:cubicBezTo>
                    <a:pt x="67" y="25"/>
                    <a:pt x="67" y="49"/>
                    <a:pt x="55" y="39"/>
                  </a:cubicBezTo>
                  <a:close/>
                </a:path>
              </a:pathLst>
            </a:custGeom>
            <a:solidFill>
              <a:srgbClr val="FAA0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99" name="Freeform 410"/>
            <p:cNvSpPr/>
            <p:nvPr/>
          </p:nvSpPr>
          <p:spPr>
            <a:xfrm flipH="1">
              <a:off x="7653671" y="1918780"/>
              <a:ext cx="416577" cy="223206"/>
            </a:xfrm>
            <a:custGeom>
              <a:avLst/>
              <a:gdLst>
                <a:gd name="txL" fmla="*/ 0 w 57"/>
                <a:gd name="txT" fmla="*/ 0 h 35"/>
                <a:gd name="txR" fmla="*/ 57 w 57"/>
                <a:gd name="txB" fmla="*/ 35 h 35"/>
              </a:gdLst>
              <a:ahLst/>
              <a:cxnLst>
                <a:cxn ang="0">
                  <a:pos x="2147483647" y="1179433143"/>
                </a:cxn>
                <a:cxn ang="0">
                  <a:pos x="1281895243" y="1301443867"/>
                </a:cxn>
                <a:cxn ang="0">
                  <a:pos x="1281895243" y="976086188"/>
                </a:cxn>
                <a:cxn ang="0">
                  <a:pos x="1335304785" y="732064542"/>
                </a:cxn>
                <a:cxn ang="0">
                  <a:pos x="160235992" y="610053818"/>
                </a:cxn>
                <a:cxn ang="0">
                  <a:pos x="320471984" y="366032271"/>
                </a:cxn>
                <a:cxn ang="0">
                  <a:pos x="2083075373" y="366032271"/>
                </a:cxn>
                <a:cxn ang="0">
                  <a:pos x="2147483647" y="488043094"/>
                </a:cxn>
                <a:cxn ang="0">
                  <a:pos x="2147483647" y="1179433143"/>
                </a:cxn>
              </a:cxnLst>
              <a:rect l="txL" t="txT" r="txR" b="txB"/>
              <a:pathLst>
                <a:path w="57" h="35">
                  <a:moveTo>
                    <a:pt x="41" y="29"/>
                  </a:moveTo>
                  <a:cubicBezTo>
                    <a:pt x="29" y="32"/>
                    <a:pt x="27" y="35"/>
                    <a:pt x="24" y="32"/>
                  </a:cubicBezTo>
                  <a:cubicBezTo>
                    <a:pt x="23" y="30"/>
                    <a:pt x="28" y="25"/>
                    <a:pt x="24" y="24"/>
                  </a:cubicBezTo>
                  <a:cubicBezTo>
                    <a:pt x="19" y="23"/>
                    <a:pt x="26" y="20"/>
                    <a:pt x="25" y="18"/>
                  </a:cubicBezTo>
                  <a:cubicBezTo>
                    <a:pt x="24" y="15"/>
                    <a:pt x="15" y="13"/>
                    <a:pt x="3" y="15"/>
                  </a:cubicBezTo>
                  <a:cubicBezTo>
                    <a:pt x="0" y="16"/>
                    <a:pt x="3" y="11"/>
                    <a:pt x="6" y="9"/>
                  </a:cubicBezTo>
                  <a:cubicBezTo>
                    <a:pt x="22" y="0"/>
                    <a:pt x="30" y="11"/>
                    <a:pt x="39" y="9"/>
                  </a:cubicBezTo>
                  <a:cubicBezTo>
                    <a:pt x="41" y="9"/>
                    <a:pt x="49" y="11"/>
                    <a:pt x="50" y="12"/>
                  </a:cubicBezTo>
                  <a:cubicBezTo>
                    <a:pt x="56" y="18"/>
                    <a:pt x="57" y="26"/>
                    <a:pt x="41" y="29"/>
                  </a:cubicBezTo>
                  <a:close/>
                </a:path>
              </a:pathLst>
            </a:custGeom>
            <a:solidFill>
              <a:srgbClr val="FC8D9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00" name="Freeform 411"/>
            <p:cNvSpPr/>
            <p:nvPr/>
          </p:nvSpPr>
          <p:spPr>
            <a:xfrm flipH="1">
              <a:off x="7508641" y="1819279"/>
              <a:ext cx="546178" cy="309261"/>
            </a:xfrm>
            <a:custGeom>
              <a:avLst/>
              <a:gdLst>
                <a:gd name="txL" fmla="*/ 0 w 75"/>
                <a:gd name="txT" fmla="*/ 0 h 49"/>
                <a:gd name="txR" fmla="*/ 75 w 75"/>
                <a:gd name="txB" fmla="*/ 49 h 49"/>
              </a:gdLst>
              <a:ahLst/>
              <a:cxnLst>
                <a:cxn ang="0">
                  <a:pos x="2147483647" y="1234866560"/>
                </a:cxn>
                <a:cxn ang="0">
                  <a:pos x="2147483647" y="597517509"/>
                </a:cxn>
                <a:cxn ang="0">
                  <a:pos x="2147483647" y="239008286"/>
                </a:cxn>
                <a:cxn ang="0">
                  <a:pos x="2147483647" y="358509223"/>
                </a:cxn>
                <a:cxn ang="0">
                  <a:pos x="1962221042" y="239008286"/>
                </a:cxn>
                <a:cxn ang="0">
                  <a:pos x="1590987192" y="717018447"/>
                </a:cxn>
                <a:cxn ang="0">
                  <a:pos x="901557679" y="677186905"/>
                </a:cxn>
                <a:cxn ang="0">
                  <a:pos x="159098002" y="836519582"/>
                </a:cxn>
                <a:cxn ang="0">
                  <a:pos x="848527458" y="836519582"/>
                </a:cxn>
                <a:cxn ang="0">
                  <a:pos x="636392009" y="956026831"/>
                </a:cxn>
                <a:cxn ang="0">
                  <a:pos x="159098002" y="1155197164"/>
                </a:cxn>
                <a:cxn ang="0">
                  <a:pos x="1113693356" y="1115365622"/>
                </a:cxn>
                <a:cxn ang="0">
                  <a:pos x="1590987192" y="1513706289"/>
                </a:cxn>
                <a:cxn ang="0">
                  <a:pos x="2147483647" y="1792546413"/>
                </a:cxn>
                <a:cxn ang="0">
                  <a:pos x="2147483647" y="1274698102"/>
                </a:cxn>
                <a:cxn ang="0">
                  <a:pos x="2147483647" y="1234866560"/>
                </a:cxn>
              </a:cxnLst>
              <a:rect l="txL" t="txT" r="txR" b="txB"/>
              <a:pathLst>
                <a:path w="75" h="49">
                  <a:moveTo>
                    <a:pt x="74" y="31"/>
                  </a:moveTo>
                  <a:cubicBezTo>
                    <a:pt x="74" y="29"/>
                    <a:pt x="75" y="14"/>
                    <a:pt x="70" y="15"/>
                  </a:cubicBezTo>
                  <a:cubicBezTo>
                    <a:pt x="66" y="16"/>
                    <a:pt x="72" y="4"/>
                    <a:pt x="62" y="6"/>
                  </a:cubicBezTo>
                  <a:cubicBezTo>
                    <a:pt x="61" y="2"/>
                    <a:pt x="55" y="0"/>
                    <a:pt x="47" y="9"/>
                  </a:cubicBezTo>
                  <a:cubicBezTo>
                    <a:pt x="42" y="16"/>
                    <a:pt x="43" y="6"/>
                    <a:pt x="37" y="6"/>
                  </a:cubicBezTo>
                  <a:cubicBezTo>
                    <a:pt x="29" y="7"/>
                    <a:pt x="35" y="12"/>
                    <a:pt x="30" y="18"/>
                  </a:cubicBezTo>
                  <a:cubicBezTo>
                    <a:pt x="29" y="19"/>
                    <a:pt x="24" y="17"/>
                    <a:pt x="17" y="17"/>
                  </a:cubicBezTo>
                  <a:cubicBezTo>
                    <a:pt x="11" y="17"/>
                    <a:pt x="7" y="17"/>
                    <a:pt x="3" y="21"/>
                  </a:cubicBezTo>
                  <a:cubicBezTo>
                    <a:pt x="0" y="24"/>
                    <a:pt x="9" y="20"/>
                    <a:pt x="16" y="21"/>
                  </a:cubicBezTo>
                  <a:cubicBezTo>
                    <a:pt x="18" y="22"/>
                    <a:pt x="18" y="22"/>
                    <a:pt x="12" y="24"/>
                  </a:cubicBezTo>
                  <a:cubicBezTo>
                    <a:pt x="7" y="25"/>
                    <a:pt x="1" y="28"/>
                    <a:pt x="3" y="29"/>
                  </a:cubicBezTo>
                  <a:cubicBezTo>
                    <a:pt x="4" y="30"/>
                    <a:pt x="16" y="27"/>
                    <a:pt x="21" y="28"/>
                  </a:cubicBezTo>
                  <a:cubicBezTo>
                    <a:pt x="27" y="30"/>
                    <a:pt x="28" y="36"/>
                    <a:pt x="30" y="38"/>
                  </a:cubicBezTo>
                  <a:cubicBezTo>
                    <a:pt x="39" y="43"/>
                    <a:pt x="58" y="45"/>
                    <a:pt x="58" y="45"/>
                  </a:cubicBezTo>
                  <a:cubicBezTo>
                    <a:pt x="72" y="49"/>
                    <a:pt x="74" y="37"/>
                    <a:pt x="74" y="32"/>
                  </a:cubicBezTo>
                  <a:cubicBezTo>
                    <a:pt x="74" y="32"/>
                    <a:pt x="74" y="32"/>
                    <a:pt x="74" y="31"/>
                  </a:cubicBezTo>
                  <a:close/>
                </a:path>
              </a:pathLst>
            </a:custGeom>
            <a:solidFill>
              <a:srgbClr val="FA89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01" name="Freeform 412"/>
            <p:cNvSpPr/>
            <p:nvPr/>
          </p:nvSpPr>
          <p:spPr>
            <a:xfrm flipH="1">
              <a:off x="7561098" y="1867685"/>
              <a:ext cx="450520" cy="268923"/>
            </a:xfrm>
            <a:custGeom>
              <a:avLst/>
              <a:gdLst>
                <a:gd name="txL" fmla="*/ 0 w 62"/>
                <a:gd name="txT" fmla="*/ 0 h 42"/>
                <a:gd name="txR" fmla="*/ 62 w 62"/>
                <a:gd name="txB" fmla="*/ 42 h 42"/>
              </a:gdLst>
              <a:ahLst/>
              <a:cxnLst>
                <a:cxn ang="0">
                  <a:pos x="2147483647" y="450971101"/>
                </a:cxn>
                <a:cxn ang="0">
                  <a:pos x="2147483647" y="122993860"/>
                </a:cxn>
                <a:cxn ang="0">
                  <a:pos x="2147483647" y="450971101"/>
                </a:cxn>
                <a:cxn ang="0">
                  <a:pos x="2147483647" y="163991797"/>
                </a:cxn>
                <a:cxn ang="0">
                  <a:pos x="2147483647" y="327977191"/>
                </a:cxn>
                <a:cxn ang="0">
                  <a:pos x="2006449366" y="327977191"/>
                </a:cxn>
                <a:cxn ang="0">
                  <a:pos x="1636840942" y="286979254"/>
                </a:cxn>
                <a:cxn ang="0">
                  <a:pos x="1267232971" y="532966975"/>
                </a:cxn>
                <a:cxn ang="0">
                  <a:pos x="369608084" y="450971101"/>
                </a:cxn>
                <a:cxn ang="0">
                  <a:pos x="897624774" y="573964912"/>
                </a:cxn>
                <a:cxn ang="0">
                  <a:pos x="0" y="778954595"/>
                </a:cxn>
                <a:cxn ang="0">
                  <a:pos x="1267232971" y="942940140"/>
                </a:cxn>
                <a:cxn ang="0">
                  <a:pos x="1214427680" y="1270923634"/>
                </a:cxn>
                <a:cxn ang="0">
                  <a:pos x="2147483647" y="1475906914"/>
                </a:cxn>
                <a:cxn ang="0">
                  <a:pos x="2147483647" y="450971101"/>
                </a:cxn>
              </a:cxnLst>
              <a:rect l="txL" t="txT" r="txR" b="txB"/>
              <a:pathLst>
                <a:path w="62" h="42">
                  <a:moveTo>
                    <a:pt x="57" y="11"/>
                  </a:moveTo>
                  <a:cubicBezTo>
                    <a:pt x="60" y="6"/>
                    <a:pt x="58" y="5"/>
                    <a:pt x="58" y="3"/>
                  </a:cubicBezTo>
                  <a:cubicBezTo>
                    <a:pt x="59" y="0"/>
                    <a:pt x="50" y="4"/>
                    <a:pt x="47" y="11"/>
                  </a:cubicBezTo>
                  <a:cubicBezTo>
                    <a:pt x="47" y="13"/>
                    <a:pt x="47" y="7"/>
                    <a:pt x="49" y="4"/>
                  </a:cubicBezTo>
                  <a:cubicBezTo>
                    <a:pt x="51" y="1"/>
                    <a:pt x="47" y="0"/>
                    <a:pt x="43" y="8"/>
                  </a:cubicBezTo>
                  <a:cubicBezTo>
                    <a:pt x="39" y="16"/>
                    <a:pt x="39" y="11"/>
                    <a:pt x="38" y="8"/>
                  </a:cubicBezTo>
                  <a:cubicBezTo>
                    <a:pt x="36" y="5"/>
                    <a:pt x="36" y="10"/>
                    <a:pt x="31" y="7"/>
                  </a:cubicBezTo>
                  <a:cubicBezTo>
                    <a:pt x="26" y="3"/>
                    <a:pt x="35" y="16"/>
                    <a:pt x="24" y="13"/>
                  </a:cubicBezTo>
                  <a:cubicBezTo>
                    <a:pt x="24" y="13"/>
                    <a:pt x="15" y="9"/>
                    <a:pt x="7" y="11"/>
                  </a:cubicBezTo>
                  <a:cubicBezTo>
                    <a:pt x="6" y="11"/>
                    <a:pt x="14" y="11"/>
                    <a:pt x="17" y="14"/>
                  </a:cubicBezTo>
                  <a:cubicBezTo>
                    <a:pt x="20" y="18"/>
                    <a:pt x="9" y="15"/>
                    <a:pt x="0" y="19"/>
                  </a:cubicBezTo>
                  <a:cubicBezTo>
                    <a:pt x="20" y="15"/>
                    <a:pt x="16" y="20"/>
                    <a:pt x="24" y="23"/>
                  </a:cubicBezTo>
                  <a:cubicBezTo>
                    <a:pt x="27" y="24"/>
                    <a:pt x="21" y="29"/>
                    <a:pt x="23" y="31"/>
                  </a:cubicBezTo>
                  <a:cubicBezTo>
                    <a:pt x="31" y="37"/>
                    <a:pt x="45" y="42"/>
                    <a:pt x="55" y="36"/>
                  </a:cubicBezTo>
                  <a:cubicBezTo>
                    <a:pt x="62" y="20"/>
                    <a:pt x="51" y="20"/>
                    <a:pt x="57" y="11"/>
                  </a:cubicBezTo>
                  <a:close/>
                </a:path>
              </a:pathLst>
            </a:custGeom>
            <a:solidFill>
              <a:srgbClr val="FA7F8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02" name="Freeform 413"/>
            <p:cNvSpPr/>
            <p:nvPr/>
          </p:nvSpPr>
          <p:spPr>
            <a:xfrm flipH="1">
              <a:off x="7959161" y="1768184"/>
              <a:ext cx="342519" cy="220517"/>
            </a:xfrm>
            <a:custGeom>
              <a:avLst/>
              <a:gdLst>
                <a:gd name="txL" fmla="*/ 0 w 47"/>
                <a:gd name="txT" fmla="*/ 0 h 35"/>
                <a:gd name="txR" fmla="*/ 47 w 47"/>
                <a:gd name="txB" fmla="*/ 35 h 35"/>
              </a:gdLst>
              <a:ahLst/>
              <a:cxnLst>
                <a:cxn ang="0">
                  <a:pos x="1646401302" y="158784821"/>
                </a:cxn>
                <a:cxn ang="0">
                  <a:pos x="1274629843" y="436655169"/>
                </a:cxn>
                <a:cxn ang="0">
                  <a:pos x="424876576" y="793924056"/>
                </a:cxn>
                <a:cxn ang="0">
                  <a:pos x="584206275" y="1190886182"/>
                </a:cxn>
                <a:cxn ang="0">
                  <a:pos x="1593289012" y="952709024"/>
                </a:cxn>
                <a:cxn ang="0">
                  <a:pos x="2071278220" y="674832327"/>
                </a:cxn>
                <a:cxn ang="0">
                  <a:pos x="2147483647" y="476354512"/>
                </a:cxn>
                <a:cxn ang="0">
                  <a:pos x="1646401302" y="158784821"/>
                </a:cxn>
              </a:cxnLst>
              <a:rect l="txL" t="txT" r="txR" b="txB"/>
              <a:pathLst>
                <a:path w="47" h="35">
                  <a:moveTo>
                    <a:pt x="31" y="4"/>
                  </a:moveTo>
                  <a:cubicBezTo>
                    <a:pt x="21" y="3"/>
                    <a:pt x="29" y="12"/>
                    <a:pt x="24" y="11"/>
                  </a:cubicBezTo>
                  <a:cubicBezTo>
                    <a:pt x="18" y="9"/>
                    <a:pt x="8" y="12"/>
                    <a:pt x="8" y="20"/>
                  </a:cubicBezTo>
                  <a:cubicBezTo>
                    <a:pt x="8" y="21"/>
                    <a:pt x="0" y="35"/>
                    <a:pt x="11" y="30"/>
                  </a:cubicBezTo>
                  <a:cubicBezTo>
                    <a:pt x="18" y="27"/>
                    <a:pt x="23" y="24"/>
                    <a:pt x="30" y="24"/>
                  </a:cubicBezTo>
                  <a:cubicBezTo>
                    <a:pt x="42" y="24"/>
                    <a:pt x="33" y="20"/>
                    <a:pt x="39" y="17"/>
                  </a:cubicBezTo>
                  <a:cubicBezTo>
                    <a:pt x="40" y="17"/>
                    <a:pt x="47" y="14"/>
                    <a:pt x="46" y="12"/>
                  </a:cubicBezTo>
                  <a:cubicBezTo>
                    <a:pt x="41" y="4"/>
                    <a:pt x="36" y="0"/>
                    <a:pt x="31" y="4"/>
                  </a:cubicBezTo>
                  <a:close/>
                </a:path>
              </a:pathLst>
            </a:custGeom>
            <a:solidFill>
              <a:srgbClr val="F5A4B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03" name="Freeform 414"/>
            <p:cNvSpPr/>
            <p:nvPr/>
          </p:nvSpPr>
          <p:spPr>
            <a:xfrm flipH="1">
              <a:off x="8165906" y="2015593"/>
              <a:ext cx="327090" cy="43028"/>
            </a:xfrm>
            <a:custGeom>
              <a:avLst/>
              <a:gdLst>
                <a:gd name="txL" fmla="*/ 0 w 45"/>
                <a:gd name="txT" fmla="*/ 0 h 7"/>
                <a:gd name="txR" fmla="*/ 45 w 45"/>
                <a:gd name="txB" fmla="*/ 7 h 7"/>
              </a:gdLst>
              <a:ahLst/>
              <a:cxnLst>
                <a:cxn ang="0">
                  <a:pos x="2147483647" y="0"/>
                </a:cxn>
                <a:cxn ang="0">
                  <a:pos x="1532169450" y="151132783"/>
                </a:cxn>
                <a:cxn ang="0">
                  <a:pos x="951003177" y="37784733"/>
                </a:cxn>
                <a:cxn ang="0">
                  <a:pos x="475501588" y="113354210"/>
                </a:cxn>
                <a:cxn ang="0">
                  <a:pos x="52835934" y="264486993"/>
                </a:cxn>
                <a:cxn ang="0">
                  <a:pos x="951003177" y="226702273"/>
                </a:cxn>
                <a:cxn ang="0">
                  <a:pos x="2147483647" y="0"/>
                </a:cxn>
              </a:cxnLst>
              <a:rect l="txL" t="txT" r="txR" b="txB"/>
              <a:pathLst>
                <a:path w="45" h="7">
                  <a:moveTo>
                    <a:pt x="45" y="0"/>
                  </a:moveTo>
                  <a:cubicBezTo>
                    <a:pt x="42" y="0"/>
                    <a:pt x="34" y="3"/>
                    <a:pt x="29" y="4"/>
                  </a:cubicBezTo>
                  <a:cubicBezTo>
                    <a:pt x="22" y="4"/>
                    <a:pt x="23" y="1"/>
                    <a:pt x="18" y="1"/>
                  </a:cubicBezTo>
                  <a:cubicBezTo>
                    <a:pt x="14" y="1"/>
                    <a:pt x="9" y="4"/>
                    <a:pt x="9" y="3"/>
                  </a:cubicBezTo>
                  <a:cubicBezTo>
                    <a:pt x="9" y="0"/>
                    <a:pt x="0" y="3"/>
                    <a:pt x="1" y="7"/>
                  </a:cubicBezTo>
                  <a:cubicBezTo>
                    <a:pt x="9" y="5"/>
                    <a:pt x="15" y="6"/>
                    <a:pt x="18" y="6"/>
                  </a:cubicBezTo>
                  <a:cubicBezTo>
                    <a:pt x="31" y="6"/>
                    <a:pt x="34" y="4"/>
                    <a:pt x="45" y="0"/>
                  </a:cubicBezTo>
                  <a:close/>
                </a:path>
              </a:pathLst>
            </a:custGeom>
            <a:solidFill>
              <a:srgbClr val="F589A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04" name="Freeform 415"/>
            <p:cNvSpPr/>
            <p:nvPr/>
          </p:nvSpPr>
          <p:spPr>
            <a:xfrm flipH="1">
              <a:off x="7894360" y="1717088"/>
              <a:ext cx="203660" cy="126394"/>
            </a:xfrm>
            <a:custGeom>
              <a:avLst/>
              <a:gdLst>
                <a:gd name="txL" fmla="*/ 0 w 28"/>
                <a:gd name="txT" fmla="*/ 0 h 20"/>
                <a:gd name="txR" fmla="*/ 28 w 28"/>
                <a:gd name="txB" fmla="*/ 20 h 20"/>
              </a:gdLst>
              <a:ahLst/>
              <a:cxnLst>
                <a:cxn ang="0">
                  <a:pos x="1216810434" y="79874683"/>
                </a:cxn>
                <a:cxn ang="0">
                  <a:pos x="1216810434" y="399386027"/>
                </a:cxn>
                <a:cxn ang="0">
                  <a:pos x="1269718379" y="639016419"/>
                </a:cxn>
                <a:cxn ang="0">
                  <a:pos x="1163909764" y="678956908"/>
                </a:cxn>
                <a:cxn ang="0">
                  <a:pos x="846476419" y="399386027"/>
                </a:cxn>
                <a:cxn ang="0">
                  <a:pos x="476142517" y="319511369"/>
                </a:cxn>
                <a:cxn ang="0">
                  <a:pos x="52907958" y="279570881"/>
                </a:cxn>
                <a:cxn ang="0">
                  <a:pos x="52907958" y="239630392"/>
                </a:cxn>
                <a:cxn ang="0">
                  <a:pos x="317425958" y="199696173"/>
                </a:cxn>
                <a:cxn ang="0">
                  <a:pos x="476142517" y="79874683"/>
                </a:cxn>
                <a:cxn ang="0">
                  <a:pos x="740667804" y="39940501"/>
                </a:cxn>
                <a:cxn ang="0">
                  <a:pos x="1005193205" y="119815196"/>
                </a:cxn>
                <a:cxn ang="0">
                  <a:pos x="1216810434" y="79874683"/>
                </a:cxn>
              </a:cxnLst>
              <a:rect l="txL" t="txT" r="txR" b="txB"/>
              <a:pathLst>
                <a:path w="28" h="20">
                  <a:moveTo>
                    <a:pt x="23" y="2"/>
                  </a:moveTo>
                  <a:cubicBezTo>
                    <a:pt x="21" y="9"/>
                    <a:pt x="28" y="4"/>
                    <a:pt x="23" y="10"/>
                  </a:cubicBezTo>
                  <a:cubicBezTo>
                    <a:pt x="23" y="10"/>
                    <a:pt x="24" y="14"/>
                    <a:pt x="24" y="16"/>
                  </a:cubicBezTo>
                  <a:cubicBezTo>
                    <a:pt x="25" y="18"/>
                    <a:pt x="23" y="20"/>
                    <a:pt x="22" y="17"/>
                  </a:cubicBezTo>
                  <a:cubicBezTo>
                    <a:pt x="21" y="14"/>
                    <a:pt x="19" y="13"/>
                    <a:pt x="16" y="10"/>
                  </a:cubicBezTo>
                  <a:cubicBezTo>
                    <a:pt x="15" y="9"/>
                    <a:pt x="12" y="7"/>
                    <a:pt x="9" y="8"/>
                  </a:cubicBezTo>
                  <a:cubicBezTo>
                    <a:pt x="5" y="9"/>
                    <a:pt x="2" y="7"/>
                    <a:pt x="1" y="7"/>
                  </a:cubicBezTo>
                  <a:cubicBezTo>
                    <a:pt x="1" y="8"/>
                    <a:pt x="0" y="7"/>
                    <a:pt x="1" y="6"/>
                  </a:cubicBezTo>
                  <a:cubicBezTo>
                    <a:pt x="2" y="5"/>
                    <a:pt x="5" y="7"/>
                    <a:pt x="6" y="5"/>
                  </a:cubicBezTo>
                  <a:cubicBezTo>
                    <a:pt x="6" y="3"/>
                    <a:pt x="7" y="2"/>
                    <a:pt x="9" y="2"/>
                  </a:cubicBezTo>
                  <a:cubicBezTo>
                    <a:pt x="11" y="3"/>
                    <a:pt x="13" y="0"/>
                    <a:pt x="14" y="1"/>
                  </a:cubicBezTo>
                  <a:cubicBezTo>
                    <a:pt x="16" y="3"/>
                    <a:pt x="16" y="5"/>
                    <a:pt x="19" y="3"/>
                  </a:cubicBezTo>
                  <a:cubicBezTo>
                    <a:pt x="20" y="0"/>
                    <a:pt x="24" y="0"/>
                    <a:pt x="23" y="2"/>
                  </a:cubicBezTo>
                  <a:close/>
                </a:path>
              </a:pathLst>
            </a:custGeom>
            <a:solidFill>
              <a:srgbClr val="FA93A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05" name="Freeform 416"/>
            <p:cNvSpPr/>
            <p:nvPr/>
          </p:nvSpPr>
          <p:spPr>
            <a:xfrm flipH="1">
              <a:off x="8209107" y="2123162"/>
              <a:ext cx="182059" cy="145218"/>
            </a:xfrm>
            <a:custGeom>
              <a:avLst/>
              <a:gdLst>
                <a:gd name="txL" fmla="*/ 0 w 25"/>
                <a:gd name="txT" fmla="*/ 0 h 23"/>
                <a:gd name="txR" fmla="*/ 25 w 25"/>
                <a:gd name="txB" fmla="*/ 23 h 23"/>
              </a:gdLst>
              <a:ahLst/>
              <a:cxnLst>
                <a:cxn ang="0">
                  <a:pos x="1219751689" y="79730994"/>
                </a:cxn>
                <a:cxn ang="0">
                  <a:pos x="424262996" y="478373386"/>
                </a:cxn>
                <a:cxn ang="0">
                  <a:pos x="0" y="757425465"/>
                </a:cxn>
                <a:cxn ang="0">
                  <a:pos x="265165325" y="757425465"/>
                </a:cxn>
                <a:cxn ang="0">
                  <a:pos x="477293239" y="877015802"/>
                </a:cxn>
                <a:cxn ang="0">
                  <a:pos x="636390909" y="837150318"/>
                </a:cxn>
                <a:cxn ang="0">
                  <a:pos x="954586477" y="637829011"/>
                </a:cxn>
                <a:cxn ang="0">
                  <a:pos x="1166721559" y="239186693"/>
                </a:cxn>
                <a:cxn ang="0">
                  <a:pos x="1219751689" y="79730994"/>
                </a:cxn>
              </a:cxnLst>
              <a:rect l="txL" t="txT" r="txR" b="txB"/>
              <a:pathLst>
                <a:path w="25" h="23">
                  <a:moveTo>
                    <a:pt x="23" y="2"/>
                  </a:moveTo>
                  <a:cubicBezTo>
                    <a:pt x="16" y="6"/>
                    <a:pt x="11" y="6"/>
                    <a:pt x="8" y="12"/>
                  </a:cubicBezTo>
                  <a:cubicBezTo>
                    <a:pt x="7" y="14"/>
                    <a:pt x="0" y="14"/>
                    <a:pt x="0" y="19"/>
                  </a:cubicBezTo>
                  <a:cubicBezTo>
                    <a:pt x="0" y="21"/>
                    <a:pt x="3" y="21"/>
                    <a:pt x="5" y="19"/>
                  </a:cubicBezTo>
                  <a:cubicBezTo>
                    <a:pt x="7" y="18"/>
                    <a:pt x="8" y="21"/>
                    <a:pt x="9" y="22"/>
                  </a:cubicBezTo>
                  <a:cubicBezTo>
                    <a:pt x="12" y="23"/>
                    <a:pt x="12" y="21"/>
                    <a:pt x="12" y="21"/>
                  </a:cubicBezTo>
                  <a:cubicBezTo>
                    <a:pt x="14" y="21"/>
                    <a:pt x="19" y="20"/>
                    <a:pt x="18" y="16"/>
                  </a:cubicBezTo>
                  <a:cubicBezTo>
                    <a:pt x="15" y="11"/>
                    <a:pt x="21" y="6"/>
                    <a:pt x="22" y="6"/>
                  </a:cubicBezTo>
                  <a:cubicBezTo>
                    <a:pt x="25" y="3"/>
                    <a:pt x="25" y="0"/>
                    <a:pt x="23" y="2"/>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06" name="Freeform 417"/>
            <p:cNvSpPr/>
            <p:nvPr/>
          </p:nvSpPr>
          <p:spPr>
            <a:xfrm flipH="1">
              <a:off x="8085677" y="2007525"/>
              <a:ext cx="422748" cy="166732"/>
            </a:xfrm>
            <a:custGeom>
              <a:avLst/>
              <a:gdLst>
                <a:gd name="txL" fmla="*/ 0 w 58"/>
                <a:gd name="txT" fmla="*/ 0 h 26"/>
                <a:gd name="txR" fmla="*/ 58 w 58"/>
                <a:gd name="txB" fmla="*/ 26 h 26"/>
              </a:gdLst>
              <a:ahLst/>
              <a:cxnLst>
                <a:cxn ang="0">
                  <a:pos x="1540654115" y="411238045"/>
                </a:cxn>
                <a:cxn ang="0">
                  <a:pos x="159376011" y="452356809"/>
                </a:cxn>
                <a:cxn ang="0">
                  <a:pos x="371879770" y="575732040"/>
                </a:cxn>
                <a:cxn ang="0">
                  <a:pos x="743766828" y="699100858"/>
                </a:cxn>
                <a:cxn ang="0">
                  <a:pos x="796887287" y="904720031"/>
                </a:cxn>
                <a:cxn ang="0">
                  <a:pos x="1275022666" y="904720031"/>
                </a:cxn>
                <a:cxn ang="0">
                  <a:pos x="2147483647" y="616857117"/>
                </a:cxn>
                <a:cxn ang="0">
                  <a:pos x="2147483647" y="452356809"/>
                </a:cxn>
                <a:cxn ang="0">
                  <a:pos x="2147483647" y="328987891"/>
                </a:cxn>
                <a:cxn ang="0">
                  <a:pos x="2147483647" y="123368868"/>
                </a:cxn>
                <a:cxn ang="0">
                  <a:pos x="1540654115" y="411238045"/>
                </a:cxn>
              </a:cxnLst>
              <a:rect l="txL" t="txT" r="txR" b="txB"/>
              <a:pathLst>
                <a:path w="58" h="26">
                  <a:moveTo>
                    <a:pt x="29" y="10"/>
                  </a:moveTo>
                  <a:cubicBezTo>
                    <a:pt x="28" y="10"/>
                    <a:pt x="14" y="6"/>
                    <a:pt x="3" y="11"/>
                  </a:cubicBezTo>
                  <a:cubicBezTo>
                    <a:pt x="1" y="11"/>
                    <a:pt x="0" y="16"/>
                    <a:pt x="7" y="14"/>
                  </a:cubicBezTo>
                  <a:cubicBezTo>
                    <a:pt x="8" y="14"/>
                    <a:pt x="5" y="19"/>
                    <a:pt x="14" y="17"/>
                  </a:cubicBezTo>
                  <a:cubicBezTo>
                    <a:pt x="19" y="16"/>
                    <a:pt x="20" y="19"/>
                    <a:pt x="15" y="22"/>
                  </a:cubicBezTo>
                  <a:cubicBezTo>
                    <a:pt x="12" y="24"/>
                    <a:pt x="18" y="26"/>
                    <a:pt x="24" y="22"/>
                  </a:cubicBezTo>
                  <a:cubicBezTo>
                    <a:pt x="29" y="19"/>
                    <a:pt x="36" y="15"/>
                    <a:pt x="41" y="15"/>
                  </a:cubicBezTo>
                  <a:cubicBezTo>
                    <a:pt x="44" y="15"/>
                    <a:pt x="51" y="14"/>
                    <a:pt x="51" y="11"/>
                  </a:cubicBezTo>
                  <a:cubicBezTo>
                    <a:pt x="51" y="10"/>
                    <a:pt x="50" y="8"/>
                    <a:pt x="52" y="8"/>
                  </a:cubicBezTo>
                  <a:cubicBezTo>
                    <a:pt x="58" y="5"/>
                    <a:pt x="57" y="0"/>
                    <a:pt x="51" y="3"/>
                  </a:cubicBezTo>
                  <a:cubicBezTo>
                    <a:pt x="50" y="4"/>
                    <a:pt x="39" y="11"/>
                    <a:pt x="29" y="10"/>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07" name="Freeform 418"/>
            <p:cNvSpPr/>
            <p:nvPr/>
          </p:nvSpPr>
          <p:spPr>
            <a:xfrm flipH="1">
              <a:off x="8070248" y="2066688"/>
              <a:ext cx="151202" cy="177489"/>
            </a:xfrm>
            <a:custGeom>
              <a:avLst/>
              <a:gdLst>
                <a:gd name="txL" fmla="*/ 0 w 21"/>
                <a:gd name="txT" fmla="*/ 0 h 28"/>
                <a:gd name="txR" fmla="*/ 21 w 21"/>
                <a:gd name="txB" fmla="*/ 28 h 28"/>
              </a:gdLst>
              <a:ahLst/>
              <a:cxnLst>
                <a:cxn ang="0">
                  <a:pos x="829465295" y="80364487"/>
                </a:cxn>
                <a:cxn ang="0">
                  <a:pos x="51840681" y="924179028"/>
                </a:cxn>
                <a:cxn ang="0">
                  <a:pos x="414732648" y="924179028"/>
                </a:cxn>
                <a:cxn ang="0">
                  <a:pos x="673936095" y="924179028"/>
                </a:cxn>
                <a:cxn ang="0">
                  <a:pos x="933146629" y="803632138"/>
                </a:cxn>
                <a:cxn ang="0">
                  <a:pos x="829465295" y="482180630"/>
                </a:cxn>
                <a:cxn ang="0">
                  <a:pos x="829465295" y="321451607"/>
                </a:cxn>
                <a:cxn ang="0">
                  <a:pos x="829465295" y="80364487"/>
                </a:cxn>
              </a:cxnLst>
              <a:rect l="txL" t="txT" r="txR" b="txB"/>
              <a:pathLst>
                <a:path w="21" h="28">
                  <a:moveTo>
                    <a:pt x="16" y="2"/>
                  </a:moveTo>
                  <a:cubicBezTo>
                    <a:pt x="7" y="7"/>
                    <a:pt x="1" y="19"/>
                    <a:pt x="1" y="23"/>
                  </a:cubicBezTo>
                  <a:cubicBezTo>
                    <a:pt x="0" y="28"/>
                    <a:pt x="6" y="20"/>
                    <a:pt x="8" y="23"/>
                  </a:cubicBezTo>
                  <a:cubicBezTo>
                    <a:pt x="8" y="24"/>
                    <a:pt x="12" y="25"/>
                    <a:pt x="13" y="23"/>
                  </a:cubicBezTo>
                  <a:cubicBezTo>
                    <a:pt x="15" y="19"/>
                    <a:pt x="17" y="24"/>
                    <a:pt x="18" y="20"/>
                  </a:cubicBezTo>
                  <a:cubicBezTo>
                    <a:pt x="19" y="15"/>
                    <a:pt x="19" y="12"/>
                    <a:pt x="16" y="12"/>
                  </a:cubicBezTo>
                  <a:cubicBezTo>
                    <a:pt x="14" y="13"/>
                    <a:pt x="13" y="12"/>
                    <a:pt x="16" y="8"/>
                  </a:cubicBezTo>
                  <a:cubicBezTo>
                    <a:pt x="19" y="4"/>
                    <a:pt x="21" y="0"/>
                    <a:pt x="16" y="2"/>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08" name="Freeform 419"/>
            <p:cNvSpPr/>
            <p:nvPr/>
          </p:nvSpPr>
          <p:spPr>
            <a:xfrm flipH="1">
              <a:off x="8017790" y="1843482"/>
              <a:ext cx="240689" cy="88745"/>
            </a:xfrm>
            <a:custGeom>
              <a:avLst/>
              <a:gdLst>
                <a:gd name="txL" fmla="*/ 0 w 33"/>
                <a:gd name="txT" fmla="*/ 0 h 14"/>
                <a:gd name="txR" fmla="*/ 33 w 33"/>
                <a:gd name="txB" fmla="*/ 14 h 14"/>
              </a:gdLst>
              <a:ahLst/>
              <a:cxnLst>
                <a:cxn ang="0">
                  <a:pos x="1383115508" y="401818333"/>
                </a:cxn>
                <a:cxn ang="0">
                  <a:pos x="212783622" y="562548261"/>
                </a:cxn>
                <a:cxn ang="0">
                  <a:pos x="797949536" y="200912336"/>
                </a:cxn>
                <a:cxn ang="0">
                  <a:pos x="797949536" y="80364939"/>
                </a:cxn>
                <a:cxn ang="0">
                  <a:pos x="1383115508" y="401818333"/>
                </a:cxn>
              </a:cxnLst>
              <a:rect l="txL" t="txT" r="txR" b="txB"/>
              <a:pathLst>
                <a:path w="33" h="14">
                  <a:moveTo>
                    <a:pt x="26" y="10"/>
                  </a:moveTo>
                  <a:cubicBezTo>
                    <a:pt x="23" y="10"/>
                    <a:pt x="10" y="12"/>
                    <a:pt x="4" y="14"/>
                  </a:cubicBezTo>
                  <a:cubicBezTo>
                    <a:pt x="0" y="14"/>
                    <a:pt x="4" y="6"/>
                    <a:pt x="15" y="5"/>
                  </a:cubicBezTo>
                  <a:cubicBezTo>
                    <a:pt x="18" y="5"/>
                    <a:pt x="10" y="3"/>
                    <a:pt x="15" y="2"/>
                  </a:cubicBezTo>
                  <a:cubicBezTo>
                    <a:pt x="24" y="0"/>
                    <a:pt x="33" y="11"/>
                    <a:pt x="26" y="10"/>
                  </a:cubicBezTo>
                  <a:close/>
                </a:path>
              </a:pathLst>
            </a:custGeom>
            <a:solidFill>
              <a:srgbClr val="F5B3C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09" name="Freeform 420"/>
            <p:cNvSpPr/>
            <p:nvPr/>
          </p:nvSpPr>
          <p:spPr>
            <a:xfrm flipH="1">
              <a:off x="7588870" y="1926848"/>
              <a:ext cx="212917" cy="131772"/>
            </a:xfrm>
            <a:custGeom>
              <a:avLst/>
              <a:gdLst>
                <a:gd name="txL" fmla="*/ 0 w 29"/>
                <a:gd name="txT" fmla="*/ 0 h 21"/>
                <a:gd name="txR" fmla="*/ 29 w 29"/>
                <a:gd name="txB" fmla="*/ 21 h 21"/>
              </a:gdLst>
              <a:ahLst/>
              <a:cxnLst>
                <a:cxn ang="0">
                  <a:pos x="1401515230" y="551233646"/>
                </a:cxn>
                <a:cxn ang="0">
                  <a:pos x="754665982" y="196867345"/>
                </a:cxn>
                <a:cxn ang="0">
                  <a:pos x="269523598" y="236242109"/>
                </a:cxn>
                <a:cxn ang="0">
                  <a:pos x="107809422" y="511858932"/>
                </a:cxn>
                <a:cxn ang="0">
                  <a:pos x="1401515230" y="551233646"/>
                </a:cxn>
              </a:cxnLst>
              <a:rect l="txL" t="txT" r="txR" b="txB"/>
              <a:pathLst>
                <a:path w="29" h="21">
                  <a:moveTo>
                    <a:pt x="26" y="14"/>
                  </a:moveTo>
                  <a:cubicBezTo>
                    <a:pt x="22" y="5"/>
                    <a:pt x="21" y="0"/>
                    <a:pt x="14" y="5"/>
                  </a:cubicBezTo>
                  <a:cubicBezTo>
                    <a:pt x="11" y="7"/>
                    <a:pt x="11" y="2"/>
                    <a:pt x="5" y="6"/>
                  </a:cubicBezTo>
                  <a:cubicBezTo>
                    <a:pt x="2" y="8"/>
                    <a:pt x="0" y="10"/>
                    <a:pt x="2" y="13"/>
                  </a:cubicBezTo>
                  <a:cubicBezTo>
                    <a:pt x="9" y="21"/>
                    <a:pt x="29" y="21"/>
                    <a:pt x="26" y="14"/>
                  </a:cubicBezTo>
                  <a:close/>
                </a:path>
              </a:pathLst>
            </a:custGeom>
            <a:solidFill>
              <a:srgbClr val="D2D1B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10" name="Freeform 421"/>
            <p:cNvSpPr/>
            <p:nvPr/>
          </p:nvSpPr>
          <p:spPr>
            <a:xfrm flipH="1">
              <a:off x="7632071" y="1918780"/>
              <a:ext cx="154288" cy="134461"/>
            </a:xfrm>
            <a:custGeom>
              <a:avLst/>
              <a:gdLst>
                <a:gd name="txL" fmla="*/ 0 w 21"/>
                <a:gd name="txT" fmla="*/ 0 h 21"/>
                <a:gd name="txR" fmla="*/ 21 w 21"/>
                <a:gd name="txB" fmla="*/ 21 h 21"/>
              </a:gdLst>
              <a:ahLst/>
              <a:cxnLst>
                <a:cxn ang="0">
                  <a:pos x="1079582591" y="573962777"/>
                </a:cxn>
                <a:cxn ang="0">
                  <a:pos x="647752448" y="286978187"/>
                </a:cxn>
                <a:cxn ang="0">
                  <a:pos x="161936275" y="286978187"/>
                </a:cxn>
                <a:cxn ang="0">
                  <a:pos x="107957507" y="573962777"/>
                </a:cxn>
                <a:cxn ang="0">
                  <a:pos x="1079582591" y="573962777"/>
                </a:cxn>
              </a:cxnLst>
              <a:rect l="txL" t="txT" r="txR" b="txB"/>
              <a:pathLst>
                <a:path w="21" h="21">
                  <a:moveTo>
                    <a:pt x="20" y="14"/>
                  </a:moveTo>
                  <a:cubicBezTo>
                    <a:pt x="20" y="8"/>
                    <a:pt x="19" y="0"/>
                    <a:pt x="12" y="7"/>
                  </a:cubicBezTo>
                  <a:cubicBezTo>
                    <a:pt x="10" y="9"/>
                    <a:pt x="9" y="4"/>
                    <a:pt x="3" y="7"/>
                  </a:cubicBezTo>
                  <a:cubicBezTo>
                    <a:pt x="0" y="9"/>
                    <a:pt x="0" y="12"/>
                    <a:pt x="2" y="14"/>
                  </a:cubicBezTo>
                  <a:cubicBezTo>
                    <a:pt x="10" y="21"/>
                    <a:pt x="21" y="17"/>
                    <a:pt x="20" y="14"/>
                  </a:cubicBezTo>
                  <a:close/>
                </a:path>
              </a:pathLst>
            </a:custGeom>
            <a:solidFill>
              <a:srgbClr val="F5E5D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11" name="Freeform 422"/>
            <p:cNvSpPr/>
            <p:nvPr/>
          </p:nvSpPr>
          <p:spPr>
            <a:xfrm flipH="1">
              <a:off x="7647499" y="1959119"/>
              <a:ext cx="129602" cy="37649"/>
            </a:xfrm>
            <a:custGeom>
              <a:avLst/>
              <a:gdLst>
                <a:gd name="txL" fmla="*/ 0 w 18"/>
                <a:gd name="txT" fmla="*/ 0 h 6"/>
                <a:gd name="txR" fmla="*/ 18 w 18"/>
                <a:gd name="txB" fmla="*/ 6 h 6"/>
              </a:gdLst>
              <a:ahLst/>
              <a:cxnLst>
                <a:cxn ang="0">
                  <a:pos x="777626296" y="0"/>
                </a:cxn>
                <a:cxn ang="0">
                  <a:pos x="622096761" y="39374579"/>
                </a:cxn>
                <a:cxn ang="0">
                  <a:pos x="259211203" y="39374579"/>
                </a:cxn>
                <a:cxn ang="0">
                  <a:pos x="51840792" y="118123749"/>
                </a:cxn>
                <a:cxn ang="0">
                  <a:pos x="51840792" y="196866607"/>
                </a:cxn>
                <a:cxn ang="0">
                  <a:pos x="207363168" y="157492041"/>
                </a:cxn>
                <a:cxn ang="0">
                  <a:pos x="570255983" y="196866607"/>
                </a:cxn>
                <a:cxn ang="0">
                  <a:pos x="881307852" y="118123749"/>
                </a:cxn>
                <a:cxn ang="0">
                  <a:pos x="777626296" y="0"/>
                </a:cxn>
              </a:cxnLst>
              <a:rect l="txL" t="txT" r="txR" b="txB"/>
              <a:pathLst>
                <a:path w="18" h="6">
                  <a:moveTo>
                    <a:pt x="15" y="0"/>
                  </a:moveTo>
                  <a:cubicBezTo>
                    <a:pt x="14" y="0"/>
                    <a:pt x="13" y="0"/>
                    <a:pt x="12" y="1"/>
                  </a:cubicBezTo>
                  <a:cubicBezTo>
                    <a:pt x="11" y="3"/>
                    <a:pt x="8" y="0"/>
                    <a:pt x="5" y="1"/>
                  </a:cubicBezTo>
                  <a:cubicBezTo>
                    <a:pt x="3" y="1"/>
                    <a:pt x="2" y="3"/>
                    <a:pt x="1" y="3"/>
                  </a:cubicBezTo>
                  <a:cubicBezTo>
                    <a:pt x="1" y="4"/>
                    <a:pt x="0" y="5"/>
                    <a:pt x="1" y="5"/>
                  </a:cubicBezTo>
                  <a:cubicBezTo>
                    <a:pt x="1" y="6"/>
                    <a:pt x="3" y="5"/>
                    <a:pt x="4" y="4"/>
                  </a:cubicBezTo>
                  <a:cubicBezTo>
                    <a:pt x="6" y="1"/>
                    <a:pt x="9" y="5"/>
                    <a:pt x="11" y="5"/>
                  </a:cubicBezTo>
                  <a:cubicBezTo>
                    <a:pt x="13" y="5"/>
                    <a:pt x="16" y="4"/>
                    <a:pt x="17" y="3"/>
                  </a:cubicBezTo>
                  <a:cubicBezTo>
                    <a:pt x="18" y="2"/>
                    <a:pt x="17" y="0"/>
                    <a:pt x="15" y="0"/>
                  </a:cubicBezTo>
                  <a:close/>
                </a:path>
              </a:pathLst>
            </a:custGeom>
            <a:solidFill>
              <a:srgbClr val="FBF1E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12" name="Freeform 423"/>
            <p:cNvSpPr/>
            <p:nvPr/>
          </p:nvSpPr>
          <p:spPr>
            <a:xfrm flipH="1">
              <a:off x="7471611" y="1918780"/>
              <a:ext cx="401148" cy="209760"/>
            </a:xfrm>
            <a:custGeom>
              <a:avLst/>
              <a:gdLst>
                <a:gd name="txL" fmla="*/ 0 w 55"/>
                <a:gd name="txT" fmla="*/ 0 h 33"/>
                <a:gd name="txR" fmla="*/ 55 w 55"/>
                <a:gd name="txB" fmla="*/ 33 h 33"/>
              </a:gdLst>
              <a:ahLst/>
              <a:cxnLst>
                <a:cxn ang="0">
                  <a:pos x="2127864360" y="0"/>
                </a:cxn>
                <a:cxn ang="0">
                  <a:pos x="2147483647" y="323227397"/>
                </a:cxn>
                <a:cxn ang="0">
                  <a:pos x="1861880973" y="80808438"/>
                </a:cxn>
                <a:cxn ang="0">
                  <a:pos x="1702289756" y="404035811"/>
                </a:cxn>
                <a:cxn ang="0">
                  <a:pos x="1383114615" y="606047409"/>
                </a:cxn>
                <a:cxn ang="0">
                  <a:pos x="1063932180" y="404035811"/>
                </a:cxn>
                <a:cxn ang="0">
                  <a:pos x="957540466" y="606047409"/>
                </a:cxn>
                <a:cxn ang="0">
                  <a:pos x="851148525" y="686855823"/>
                </a:cxn>
                <a:cxn ang="0">
                  <a:pos x="585165594" y="565646381"/>
                </a:cxn>
                <a:cxn ang="0">
                  <a:pos x="425574262" y="686855823"/>
                </a:cxn>
                <a:cxn ang="0">
                  <a:pos x="478766586" y="888873877"/>
                </a:cxn>
                <a:cxn ang="0">
                  <a:pos x="0" y="969682291"/>
                </a:cxn>
                <a:cxn ang="0">
                  <a:pos x="425574262" y="1131292761"/>
                </a:cxn>
                <a:cxn ang="0">
                  <a:pos x="2147483647" y="161610520"/>
                </a:cxn>
                <a:cxn ang="0">
                  <a:pos x="2127864360" y="0"/>
                </a:cxn>
              </a:cxnLst>
              <a:rect l="txL" t="txT" r="txR" b="txB"/>
              <a:pathLst>
                <a:path w="55" h="33">
                  <a:moveTo>
                    <a:pt x="40" y="0"/>
                  </a:moveTo>
                  <a:cubicBezTo>
                    <a:pt x="39" y="2"/>
                    <a:pt x="39" y="7"/>
                    <a:pt x="42" y="8"/>
                  </a:cubicBezTo>
                  <a:cubicBezTo>
                    <a:pt x="38" y="8"/>
                    <a:pt x="36" y="4"/>
                    <a:pt x="35" y="2"/>
                  </a:cubicBezTo>
                  <a:cubicBezTo>
                    <a:pt x="34" y="2"/>
                    <a:pt x="30" y="4"/>
                    <a:pt x="32" y="10"/>
                  </a:cubicBezTo>
                  <a:cubicBezTo>
                    <a:pt x="36" y="15"/>
                    <a:pt x="30" y="14"/>
                    <a:pt x="26" y="15"/>
                  </a:cubicBezTo>
                  <a:cubicBezTo>
                    <a:pt x="23" y="15"/>
                    <a:pt x="23" y="12"/>
                    <a:pt x="20" y="10"/>
                  </a:cubicBezTo>
                  <a:cubicBezTo>
                    <a:pt x="18" y="10"/>
                    <a:pt x="18" y="13"/>
                    <a:pt x="18" y="15"/>
                  </a:cubicBezTo>
                  <a:cubicBezTo>
                    <a:pt x="18" y="16"/>
                    <a:pt x="17" y="17"/>
                    <a:pt x="16" y="17"/>
                  </a:cubicBezTo>
                  <a:cubicBezTo>
                    <a:pt x="15" y="15"/>
                    <a:pt x="12" y="16"/>
                    <a:pt x="11" y="14"/>
                  </a:cubicBezTo>
                  <a:cubicBezTo>
                    <a:pt x="9" y="14"/>
                    <a:pt x="8" y="15"/>
                    <a:pt x="8" y="17"/>
                  </a:cubicBezTo>
                  <a:cubicBezTo>
                    <a:pt x="8" y="18"/>
                    <a:pt x="10" y="22"/>
                    <a:pt x="9" y="22"/>
                  </a:cubicBezTo>
                  <a:cubicBezTo>
                    <a:pt x="6" y="24"/>
                    <a:pt x="4" y="18"/>
                    <a:pt x="0" y="24"/>
                  </a:cubicBezTo>
                  <a:cubicBezTo>
                    <a:pt x="3" y="22"/>
                    <a:pt x="4" y="26"/>
                    <a:pt x="8" y="28"/>
                  </a:cubicBezTo>
                  <a:cubicBezTo>
                    <a:pt x="21" y="33"/>
                    <a:pt x="55" y="15"/>
                    <a:pt x="48" y="4"/>
                  </a:cubicBezTo>
                  <a:cubicBezTo>
                    <a:pt x="46" y="0"/>
                    <a:pt x="42" y="2"/>
                    <a:pt x="40" y="0"/>
                  </a:cubicBezTo>
                  <a:close/>
                </a:path>
              </a:pathLst>
            </a:custGeom>
            <a:solidFill>
              <a:srgbClr val="F5597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13" name="Freeform 424"/>
            <p:cNvSpPr/>
            <p:nvPr/>
          </p:nvSpPr>
          <p:spPr>
            <a:xfrm flipH="1">
              <a:off x="7348181" y="1862307"/>
              <a:ext cx="555436" cy="406074"/>
            </a:xfrm>
            <a:custGeom>
              <a:avLst/>
              <a:gdLst>
                <a:gd name="txL" fmla="*/ 0 w 76"/>
                <a:gd name="txT" fmla="*/ 0 h 64"/>
                <a:gd name="txR" fmla="*/ 76 w 76"/>
                <a:gd name="txB" fmla="*/ 64 h 64"/>
              </a:gdLst>
              <a:ahLst/>
              <a:cxnLst>
                <a:cxn ang="0">
                  <a:pos x="2147483647" y="201292104"/>
                </a:cxn>
                <a:cxn ang="0">
                  <a:pos x="2147483647" y="161033693"/>
                </a:cxn>
                <a:cxn ang="0">
                  <a:pos x="2147483647" y="161033693"/>
                </a:cxn>
                <a:cxn ang="0">
                  <a:pos x="2147483647" y="281802631"/>
                </a:cxn>
                <a:cxn ang="0">
                  <a:pos x="2147483647" y="281802631"/>
                </a:cxn>
                <a:cxn ang="0">
                  <a:pos x="2147483647" y="362319453"/>
                </a:cxn>
                <a:cxn ang="0">
                  <a:pos x="2147483647" y="523353196"/>
                </a:cxn>
                <a:cxn ang="0">
                  <a:pos x="2147483647" y="523353196"/>
                </a:cxn>
                <a:cxn ang="0">
                  <a:pos x="1922839181" y="644128429"/>
                </a:cxn>
                <a:cxn ang="0">
                  <a:pos x="1762602811" y="805155728"/>
                </a:cxn>
                <a:cxn ang="0">
                  <a:pos x="1495540520" y="1006447981"/>
                </a:cxn>
                <a:cxn ang="0">
                  <a:pos x="1335304606" y="845414337"/>
                </a:cxn>
                <a:cxn ang="0">
                  <a:pos x="1068242315" y="925931159"/>
                </a:cxn>
                <a:cxn ang="0">
                  <a:pos x="801187103" y="925931159"/>
                </a:cxn>
                <a:cxn ang="0">
                  <a:pos x="587534347" y="1127216869"/>
                </a:cxn>
                <a:cxn ang="0">
                  <a:pos x="640943882" y="1328508924"/>
                </a:cxn>
                <a:cxn ang="0">
                  <a:pos x="213645505" y="1328508924"/>
                </a:cxn>
                <a:cxn ang="0">
                  <a:pos x="267062406" y="1529794633"/>
                </a:cxn>
                <a:cxn ang="0">
                  <a:pos x="373888784" y="1731087085"/>
                </a:cxn>
                <a:cxn ang="0">
                  <a:pos x="0" y="1851862318"/>
                </a:cxn>
                <a:cxn ang="0">
                  <a:pos x="1976256025" y="1892120729"/>
                </a:cxn>
                <a:cxn ang="0">
                  <a:pos x="2147483647" y="2147483647"/>
                </a:cxn>
                <a:cxn ang="0">
                  <a:pos x="2147483647" y="1167475280"/>
                </a:cxn>
                <a:cxn ang="0">
                  <a:pos x="2147483647" y="201292104"/>
                </a:cxn>
              </a:cxnLst>
              <a:rect l="txL" t="txT" r="txR" b="txB"/>
              <a:pathLst>
                <a:path w="76" h="64">
                  <a:moveTo>
                    <a:pt x="68" y="5"/>
                  </a:moveTo>
                  <a:cubicBezTo>
                    <a:pt x="66" y="5"/>
                    <a:pt x="66" y="0"/>
                    <a:pt x="62" y="4"/>
                  </a:cubicBezTo>
                  <a:cubicBezTo>
                    <a:pt x="61" y="1"/>
                    <a:pt x="61" y="6"/>
                    <a:pt x="58" y="4"/>
                  </a:cubicBezTo>
                  <a:cubicBezTo>
                    <a:pt x="55" y="5"/>
                    <a:pt x="57" y="9"/>
                    <a:pt x="54" y="7"/>
                  </a:cubicBezTo>
                  <a:cubicBezTo>
                    <a:pt x="53" y="3"/>
                    <a:pt x="50" y="7"/>
                    <a:pt x="49" y="7"/>
                  </a:cubicBezTo>
                  <a:cubicBezTo>
                    <a:pt x="45" y="5"/>
                    <a:pt x="46" y="9"/>
                    <a:pt x="44" y="9"/>
                  </a:cubicBezTo>
                  <a:cubicBezTo>
                    <a:pt x="44" y="12"/>
                    <a:pt x="45" y="14"/>
                    <a:pt x="47" y="13"/>
                  </a:cubicBezTo>
                  <a:cubicBezTo>
                    <a:pt x="50" y="14"/>
                    <a:pt x="45" y="17"/>
                    <a:pt x="41" y="13"/>
                  </a:cubicBezTo>
                  <a:cubicBezTo>
                    <a:pt x="41" y="8"/>
                    <a:pt x="36" y="12"/>
                    <a:pt x="36" y="16"/>
                  </a:cubicBezTo>
                  <a:cubicBezTo>
                    <a:pt x="39" y="20"/>
                    <a:pt x="32" y="17"/>
                    <a:pt x="33" y="20"/>
                  </a:cubicBezTo>
                  <a:cubicBezTo>
                    <a:pt x="31" y="24"/>
                    <a:pt x="27" y="21"/>
                    <a:pt x="28" y="25"/>
                  </a:cubicBezTo>
                  <a:cubicBezTo>
                    <a:pt x="29" y="28"/>
                    <a:pt x="23" y="26"/>
                    <a:pt x="25" y="21"/>
                  </a:cubicBezTo>
                  <a:cubicBezTo>
                    <a:pt x="25" y="18"/>
                    <a:pt x="20" y="18"/>
                    <a:pt x="20" y="23"/>
                  </a:cubicBezTo>
                  <a:cubicBezTo>
                    <a:pt x="19" y="27"/>
                    <a:pt x="16" y="26"/>
                    <a:pt x="15" y="23"/>
                  </a:cubicBezTo>
                  <a:cubicBezTo>
                    <a:pt x="11" y="23"/>
                    <a:pt x="9" y="26"/>
                    <a:pt x="11" y="28"/>
                  </a:cubicBezTo>
                  <a:cubicBezTo>
                    <a:pt x="8" y="29"/>
                    <a:pt x="10" y="32"/>
                    <a:pt x="12" y="33"/>
                  </a:cubicBezTo>
                  <a:cubicBezTo>
                    <a:pt x="8" y="36"/>
                    <a:pt x="9" y="28"/>
                    <a:pt x="4" y="33"/>
                  </a:cubicBezTo>
                  <a:cubicBezTo>
                    <a:pt x="7" y="33"/>
                    <a:pt x="9" y="37"/>
                    <a:pt x="5" y="38"/>
                  </a:cubicBezTo>
                  <a:cubicBezTo>
                    <a:pt x="4" y="40"/>
                    <a:pt x="9" y="39"/>
                    <a:pt x="7" y="43"/>
                  </a:cubicBezTo>
                  <a:cubicBezTo>
                    <a:pt x="5" y="40"/>
                    <a:pt x="4" y="44"/>
                    <a:pt x="0" y="46"/>
                  </a:cubicBezTo>
                  <a:cubicBezTo>
                    <a:pt x="11" y="44"/>
                    <a:pt x="26" y="46"/>
                    <a:pt x="37" y="47"/>
                  </a:cubicBezTo>
                  <a:cubicBezTo>
                    <a:pt x="43" y="48"/>
                    <a:pt x="59" y="56"/>
                    <a:pt x="64" y="64"/>
                  </a:cubicBezTo>
                  <a:cubicBezTo>
                    <a:pt x="66" y="62"/>
                    <a:pt x="76" y="42"/>
                    <a:pt x="70" y="29"/>
                  </a:cubicBezTo>
                  <a:cubicBezTo>
                    <a:pt x="64" y="17"/>
                    <a:pt x="75" y="14"/>
                    <a:pt x="68" y="5"/>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14" name="Freeform 425"/>
            <p:cNvSpPr/>
            <p:nvPr/>
          </p:nvSpPr>
          <p:spPr>
            <a:xfrm flipH="1">
              <a:off x="7348181" y="1867685"/>
              <a:ext cx="555436" cy="400695"/>
            </a:xfrm>
            <a:custGeom>
              <a:avLst/>
              <a:gdLst>
                <a:gd name="txL" fmla="*/ 0 w 76"/>
                <a:gd name="txT" fmla="*/ 0 h 63"/>
                <a:gd name="txR" fmla="*/ 76 w 76"/>
                <a:gd name="txB" fmla="*/ 63 h 63"/>
              </a:gdLst>
              <a:ahLst/>
              <a:cxnLst>
                <a:cxn ang="0">
                  <a:pos x="2147483647" y="161810828"/>
                </a:cxn>
                <a:cxn ang="0">
                  <a:pos x="2147483647" y="121359723"/>
                </a:cxn>
                <a:cxn ang="0">
                  <a:pos x="2147483647" y="121359723"/>
                </a:cxn>
                <a:cxn ang="0">
                  <a:pos x="2147483647" y="242713087"/>
                </a:cxn>
                <a:cxn ang="0">
                  <a:pos x="2147483647" y="242713087"/>
                </a:cxn>
                <a:cxn ang="0">
                  <a:pos x="2147483647" y="323621656"/>
                </a:cxn>
                <a:cxn ang="0">
                  <a:pos x="2147483647" y="444981429"/>
                </a:cxn>
                <a:cxn ang="0">
                  <a:pos x="2147483647" y="525883638"/>
                </a:cxn>
                <a:cxn ang="0">
                  <a:pos x="1922839181" y="606792207"/>
                </a:cxn>
                <a:cxn ang="0">
                  <a:pos x="1762602811" y="809054090"/>
                </a:cxn>
                <a:cxn ang="0">
                  <a:pos x="1495540520" y="970865067"/>
                </a:cxn>
                <a:cxn ang="0">
                  <a:pos x="1281895071" y="809054090"/>
                </a:cxn>
                <a:cxn ang="0">
                  <a:pos x="1068242315" y="889956497"/>
                </a:cxn>
                <a:cxn ang="0">
                  <a:pos x="801187103" y="889956497"/>
                </a:cxn>
                <a:cxn ang="0">
                  <a:pos x="640943882" y="1092218380"/>
                </a:cxn>
                <a:cxn ang="0">
                  <a:pos x="694360725" y="1294486623"/>
                </a:cxn>
                <a:cxn ang="0">
                  <a:pos x="213645505" y="1294486623"/>
                </a:cxn>
                <a:cxn ang="0">
                  <a:pos x="267062406" y="1496748506"/>
                </a:cxn>
                <a:cxn ang="0">
                  <a:pos x="427298319" y="1699010786"/>
                </a:cxn>
                <a:cxn ang="0">
                  <a:pos x="0" y="1820370460"/>
                </a:cxn>
                <a:cxn ang="0">
                  <a:pos x="1976256025" y="1860821564"/>
                </a:cxn>
                <a:cxn ang="0">
                  <a:pos x="2147483647" y="2147483647"/>
                </a:cxn>
                <a:cxn ang="0">
                  <a:pos x="2147483647" y="1132675845"/>
                </a:cxn>
                <a:cxn ang="0">
                  <a:pos x="2147483647" y="161810828"/>
                </a:cxn>
              </a:cxnLst>
              <a:rect l="txL" t="txT" r="txR" b="txB"/>
              <a:pathLst>
                <a:path w="76" h="63">
                  <a:moveTo>
                    <a:pt x="68" y="4"/>
                  </a:moveTo>
                  <a:cubicBezTo>
                    <a:pt x="65" y="5"/>
                    <a:pt x="66" y="0"/>
                    <a:pt x="62" y="3"/>
                  </a:cubicBezTo>
                  <a:cubicBezTo>
                    <a:pt x="61" y="0"/>
                    <a:pt x="60" y="5"/>
                    <a:pt x="58" y="3"/>
                  </a:cubicBezTo>
                  <a:cubicBezTo>
                    <a:pt x="56" y="4"/>
                    <a:pt x="56" y="9"/>
                    <a:pt x="54" y="6"/>
                  </a:cubicBezTo>
                  <a:cubicBezTo>
                    <a:pt x="53" y="2"/>
                    <a:pt x="50" y="6"/>
                    <a:pt x="49" y="6"/>
                  </a:cubicBezTo>
                  <a:cubicBezTo>
                    <a:pt x="45" y="4"/>
                    <a:pt x="46" y="8"/>
                    <a:pt x="44" y="8"/>
                  </a:cubicBezTo>
                  <a:cubicBezTo>
                    <a:pt x="44" y="11"/>
                    <a:pt x="46" y="13"/>
                    <a:pt x="48" y="11"/>
                  </a:cubicBezTo>
                  <a:cubicBezTo>
                    <a:pt x="51" y="13"/>
                    <a:pt x="45" y="18"/>
                    <a:pt x="41" y="13"/>
                  </a:cubicBezTo>
                  <a:cubicBezTo>
                    <a:pt x="40" y="8"/>
                    <a:pt x="36" y="11"/>
                    <a:pt x="36" y="15"/>
                  </a:cubicBezTo>
                  <a:cubicBezTo>
                    <a:pt x="39" y="19"/>
                    <a:pt x="33" y="17"/>
                    <a:pt x="33" y="20"/>
                  </a:cubicBezTo>
                  <a:cubicBezTo>
                    <a:pt x="32" y="24"/>
                    <a:pt x="27" y="20"/>
                    <a:pt x="28" y="24"/>
                  </a:cubicBezTo>
                  <a:cubicBezTo>
                    <a:pt x="29" y="27"/>
                    <a:pt x="23" y="26"/>
                    <a:pt x="24" y="20"/>
                  </a:cubicBezTo>
                  <a:cubicBezTo>
                    <a:pt x="25" y="18"/>
                    <a:pt x="21" y="17"/>
                    <a:pt x="20" y="22"/>
                  </a:cubicBezTo>
                  <a:cubicBezTo>
                    <a:pt x="20" y="26"/>
                    <a:pt x="16" y="26"/>
                    <a:pt x="15" y="22"/>
                  </a:cubicBezTo>
                  <a:cubicBezTo>
                    <a:pt x="11" y="22"/>
                    <a:pt x="10" y="25"/>
                    <a:pt x="12" y="27"/>
                  </a:cubicBezTo>
                  <a:cubicBezTo>
                    <a:pt x="9" y="28"/>
                    <a:pt x="11" y="31"/>
                    <a:pt x="13" y="32"/>
                  </a:cubicBezTo>
                  <a:cubicBezTo>
                    <a:pt x="7" y="35"/>
                    <a:pt x="9" y="27"/>
                    <a:pt x="4" y="32"/>
                  </a:cubicBezTo>
                  <a:cubicBezTo>
                    <a:pt x="7" y="32"/>
                    <a:pt x="10" y="36"/>
                    <a:pt x="5" y="37"/>
                  </a:cubicBezTo>
                  <a:cubicBezTo>
                    <a:pt x="5" y="40"/>
                    <a:pt x="9" y="38"/>
                    <a:pt x="8" y="42"/>
                  </a:cubicBezTo>
                  <a:cubicBezTo>
                    <a:pt x="5" y="40"/>
                    <a:pt x="4" y="44"/>
                    <a:pt x="0" y="45"/>
                  </a:cubicBezTo>
                  <a:cubicBezTo>
                    <a:pt x="11" y="43"/>
                    <a:pt x="26" y="45"/>
                    <a:pt x="37" y="46"/>
                  </a:cubicBezTo>
                  <a:cubicBezTo>
                    <a:pt x="43" y="47"/>
                    <a:pt x="59" y="55"/>
                    <a:pt x="64" y="63"/>
                  </a:cubicBezTo>
                  <a:cubicBezTo>
                    <a:pt x="66" y="61"/>
                    <a:pt x="76" y="41"/>
                    <a:pt x="70" y="28"/>
                  </a:cubicBezTo>
                  <a:cubicBezTo>
                    <a:pt x="64" y="16"/>
                    <a:pt x="75" y="13"/>
                    <a:pt x="68" y="4"/>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15" name="Freeform 426"/>
            <p:cNvSpPr/>
            <p:nvPr/>
          </p:nvSpPr>
          <p:spPr>
            <a:xfrm flipH="1">
              <a:off x="7428411" y="1899956"/>
              <a:ext cx="444349" cy="363046"/>
            </a:xfrm>
            <a:custGeom>
              <a:avLst/>
              <a:gdLst>
                <a:gd name="txL" fmla="*/ 0 w 61"/>
                <a:gd name="txT" fmla="*/ 0 h 57"/>
                <a:gd name="txR" fmla="*/ 61 w 61"/>
                <a:gd name="txB" fmla="*/ 57 h 57"/>
              </a:gdLst>
              <a:ahLst/>
              <a:cxnLst>
                <a:cxn ang="0">
                  <a:pos x="2147483647" y="162268830"/>
                </a:cxn>
                <a:cxn ang="0">
                  <a:pos x="2147483647" y="202834433"/>
                </a:cxn>
                <a:cxn ang="0">
                  <a:pos x="2147483647" y="405668865"/>
                </a:cxn>
                <a:cxn ang="0">
                  <a:pos x="2147483647" y="1135875490"/>
                </a:cxn>
                <a:cxn ang="0">
                  <a:pos x="2147483647" y="567937745"/>
                </a:cxn>
                <a:cxn ang="0">
                  <a:pos x="1910256784" y="324537660"/>
                </a:cxn>
                <a:cxn ang="0">
                  <a:pos x="1963316412" y="608503348"/>
                </a:cxn>
                <a:cxn ang="0">
                  <a:pos x="1698003248" y="973606709"/>
                </a:cxn>
                <a:cxn ang="0">
                  <a:pos x="1273504371" y="973606709"/>
                </a:cxn>
                <a:cxn ang="0">
                  <a:pos x="1061251290" y="730206525"/>
                </a:cxn>
                <a:cxn ang="0">
                  <a:pos x="955124750" y="649075319"/>
                </a:cxn>
                <a:cxn ang="0">
                  <a:pos x="955124750" y="730206525"/>
                </a:cxn>
                <a:cxn ang="0">
                  <a:pos x="636752185" y="851909901"/>
                </a:cxn>
                <a:cxn ang="0">
                  <a:pos x="477566017" y="892475504"/>
                </a:cxn>
                <a:cxn ang="0">
                  <a:pos x="318372450" y="1135875490"/>
                </a:cxn>
                <a:cxn ang="0">
                  <a:pos x="0" y="1095309887"/>
                </a:cxn>
                <a:cxn ang="0">
                  <a:pos x="265312823" y="1298144270"/>
                </a:cxn>
                <a:cxn ang="0">
                  <a:pos x="530625645" y="1338716242"/>
                </a:cxn>
                <a:cxn ang="0">
                  <a:pos x="1061251290" y="1541550624"/>
                </a:cxn>
                <a:cxn ang="0">
                  <a:pos x="2147483647" y="2028350994"/>
                </a:cxn>
                <a:cxn ang="0">
                  <a:pos x="2147483647" y="2028350994"/>
                </a:cxn>
                <a:cxn ang="0">
                  <a:pos x="2147483647" y="1217013064"/>
                </a:cxn>
                <a:cxn ang="0">
                  <a:pos x="2147483647" y="202834433"/>
                </a:cxn>
                <a:cxn ang="0">
                  <a:pos x="2147483647" y="162268830"/>
                </a:cxn>
                <a:cxn ang="0">
                  <a:pos x="2147483647" y="162268830"/>
                </a:cxn>
              </a:cxnLst>
              <a:rect l="txL" t="txT" r="txR" b="txB"/>
              <a:pathLst>
                <a:path w="61" h="57">
                  <a:moveTo>
                    <a:pt x="47" y="4"/>
                  </a:moveTo>
                  <a:cubicBezTo>
                    <a:pt x="47" y="1"/>
                    <a:pt x="40" y="1"/>
                    <a:pt x="42" y="5"/>
                  </a:cubicBezTo>
                  <a:cubicBezTo>
                    <a:pt x="43" y="7"/>
                    <a:pt x="45" y="5"/>
                    <a:pt x="45" y="10"/>
                  </a:cubicBezTo>
                  <a:cubicBezTo>
                    <a:pt x="45" y="14"/>
                    <a:pt x="52" y="23"/>
                    <a:pt x="49" y="28"/>
                  </a:cubicBezTo>
                  <a:cubicBezTo>
                    <a:pt x="48" y="22"/>
                    <a:pt x="44" y="22"/>
                    <a:pt x="42" y="14"/>
                  </a:cubicBezTo>
                  <a:cubicBezTo>
                    <a:pt x="41" y="9"/>
                    <a:pt x="36" y="10"/>
                    <a:pt x="36" y="8"/>
                  </a:cubicBezTo>
                  <a:cubicBezTo>
                    <a:pt x="34" y="5"/>
                    <a:pt x="30" y="10"/>
                    <a:pt x="37" y="15"/>
                  </a:cubicBezTo>
                  <a:cubicBezTo>
                    <a:pt x="46" y="23"/>
                    <a:pt x="34" y="23"/>
                    <a:pt x="32" y="24"/>
                  </a:cubicBezTo>
                  <a:cubicBezTo>
                    <a:pt x="30" y="25"/>
                    <a:pt x="26" y="25"/>
                    <a:pt x="24" y="24"/>
                  </a:cubicBezTo>
                  <a:cubicBezTo>
                    <a:pt x="19" y="20"/>
                    <a:pt x="22" y="22"/>
                    <a:pt x="20" y="18"/>
                  </a:cubicBezTo>
                  <a:cubicBezTo>
                    <a:pt x="18" y="17"/>
                    <a:pt x="19" y="17"/>
                    <a:pt x="18" y="16"/>
                  </a:cubicBezTo>
                  <a:cubicBezTo>
                    <a:pt x="17" y="17"/>
                    <a:pt x="18" y="18"/>
                    <a:pt x="18" y="18"/>
                  </a:cubicBezTo>
                  <a:cubicBezTo>
                    <a:pt x="18" y="21"/>
                    <a:pt x="13" y="23"/>
                    <a:pt x="12" y="21"/>
                  </a:cubicBezTo>
                  <a:cubicBezTo>
                    <a:pt x="11" y="20"/>
                    <a:pt x="8" y="20"/>
                    <a:pt x="9" y="22"/>
                  </a:cubicBezTo>
                  <a:cubicBezTo>
                    <a:pt x="11" y="26"/>
                    <a:pt x="11" y="27"/>
                    <a:pt x="6" y="28"/>
                  </a:cubicBezTo>
                  <a:cubicBezTo>
                    <a:pt x="5" y="29"/>
                    <a:pt x="3" y="23"/>
                    <a:pt x="0" y="27"/>
                  </a:cubicBezTo>
                  <a:cubicBezTo>
                    <a:pt x="3" y="26"/>
                    <a:pt x="5" y="30"/>
                    <a:pt x="5" y="32"/>
                  </a:cubicBezTo>
                  <a:cubicBezTo>
                    <a:pt x="5" y="34"/>
                    <a:pt x="9" y="32"/>
                    <a:pt x="10" y="33"/>
                  </a:cubicBezTo>
                  <a:cubicBezTo>
                    <a:pt x="5" y="36"/>
                    <a:pt x="11" y="39"/>
                    <a:pt x="20" y="38"/>
                  </a:cubicBezTo>
                  <a:cubicBezTo>
                    <a:pt x="38" y="37"/>
                    <a:pt x="50" y="46"/>
                    <a:pt x="54" y="50"/>
                  </a:cubicBezTo>
                  <a:cubicBezTo>
                    <a:pt x="57" y="53"/>
                    <a:pt x="60" y="57"/>
                    <a:pt x="61" y="50"/>
                  </a:cubicBezTo>
                  <a:cubicBezTo>
                    <a:pt x="61" y="43"/>
                    <a:pt x="58" y="37"/>
                    <a:pt x="58" y="30"/>
                  </a:cubicBezTo>
                  <a:cubicBezTo>
                    <a:pt x="57" y="20"/>
                    <a:pt x="58" y="15"/>
                    <a:pt x="56" y="5"/>
                  </a:cubicBezTo>
                  <a:cubicBezTo>
                    <a:pt x="55" y="0"/>
                    <a:pt x="50" y="3"/>
                    <a:pt x="49" y="4"/>
                  </a:cubicBezTo>
                  <a:cubicBezTo>
                    <a:pt x="47" y="6"/>
                    <a:pt x="47" y="5"/>
                    <a:pt x="47" y="4"/>
                  </a:cubicBezTo>
                  <a:close/>
                </a:path>
              </a:pathLst>
            </a:custGeom>
            <a:solidFill>
              <a:srgbClr val="F56E90">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16" name="Freeform 427"/>
            <p:cNvSpPr/>
            <p:nvPr/>
          </p:nvSpPr>
          <p:spPr>
            <a:xfrm flipH="1">
              <a:off x="7385210" y="1889199"/>
              <a:ext cx="80230" cy="271612"/>
            </a:xfrm>
            <a:custGeom>
              <a:avLst/>
              <a:gdLst>
                <a:gd name="txL" fmla="*/ 0 w 11"/>
                <a:gd name="txT" fmla="*/ 0 h 43"/>
                <a:gd name="txR" fmla="*/ 11 w 11"/>
                <a:gd name="txB" fmla="*/ 43 h 43"/>
              </a:gdLst>
              <a:ahLst/>
              <a:cxnLst>
                <a:cxn ang="0">
                  <a:pos x="425576355" y="1037374686"/>
                </a:cxn>
                <a:cxn ang="0">
                  <a:pos x="425576355" y="319188301"/>
                </a:cxn>
                <a:cxn ang="0">
                  <a:pos x="53199779" y="159594151"/>
                </a:cxn>
                <a:cxn ang="0">
                  <a:pos x="159592059" y="837878902"/>
                </a:cxn>
                <a:cxn ang="0">
                  <a:pos x="159592059" y="1236864155"/>
                </a:cxn>
                <a:cxn ang="0">
                  <a:pos x="372376589" y="1595954041"/>
                </a:cxn>
                <a:cxn ang="0">
                  <a:pos x="425576355" y="1037374686"/>
                </a:cxn>
              </a:cxnLst>
              <a:rect l="txL" t="txT" r="txR" b="txB"/>
              <a:pathLst>
                <a:path w="11" h="43">
                  <a:moveTo>
                    <a:pt x="8" y="26"/>
                  </a:moveTo>
                  <a:cubicBezTo>
                    <a:pt x="3" y="20"/>
                    <a:pt x="8" y="15"/>
                    <a:pt x="8" y="8"/>
                  </a:cubicBezTo>
                  <a:cubicBezTo>
                    <a:pt x="9" y="1"/>
                    <a:pt x="0" y="0"/>
                    <a:pt x="1" y="4"/>
                  </a:cubicBezTo>
                  <a:cubicBezTo>
                    <a:pt x="2" y="9"/>
                    <a:pt x="4" y="16"/>
                    <a:pt x="3" y="21"/>
                  </a:cubicBezTo>
                  <a:cubicBezTo>
                    <a:pt x="2" y="25"/>
                    <a:pt x="5" y="26"/>
                    <a:pt x="3" y="31"/>
                  </a:cubicBezTo>
                  <a:cubicBezTo>
                    <a:pt x="2" y="34"/>
                    <a:pt x="4" y="43"/>
                    <a:pt x="7" y="40"/>
                  </a:cubicBezTo>
                  <a:cubicBezTo>
                    <a:pt x="11" y="36"/>
                    <a:pt x="11" y="30"/>
                    <a:pt x="8" y="26"/>
                  </a:cubicBezTo>
                  <a:close/>
                </a:path>
              </a:pathLst>
            </a:custGeom>
            <a:solidFill>
              <a:srgbClr val="F7819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17" name="Freeform 428"/>
            <p:cNvSpPr/>
            <p:nvPr/>
          </p:nvSpPr>
          <p:spPr>
            <a:xfrm flipH="1">
              <a:off x="7573441" y="1983322"/>
              <a:ext cx="123430" cy="69920"/>
            </a:xfrm>
            <a:custGeom>
              <a:avLst/>
              <a:gdLst>
                <a:gd name="txL" fmla="*/ 0 w 17"/>
                <a:gd name="txT" fmla="*/ 0 h 11"/>
                <a:gd name="txR" fmla="*/ 17 w 17"/>
                <a:gd name="txB" fmla="*/ 11 h 11"/>
              </a:gdLst>
              <a:ahLst/>
              <a:cxnLst>
                <a:cxn ang="0">
                  <a:pos x="685312322" y="121209506"/>
                </a:cxn>
                <a:cxn ang="0">
                  <a:pos x="316300237" y="80808448"/>
                </a:cxn>
                <a:cxn ang="0">
                  <a:pos x="52719122" y="323227434"/>
                </a:cxn>
                <a:cxn ang="0">
                  <a:pos x="579874107" y="363628468"/>
                </a:cxn>
                <a:cxn ang="0">
                  <a:pos x="685312322" y="121209506"/>
                </a:cxn>
              </a:cxnLst>
              <a:rect l="txL" t="txT" r="txR" b="txB"/>
              <a:pathLst>
                <a:path w="17" h="11">
                  <a:moveTo>
                    <a:pt x="13" y="3"/>
                  </a:moveTo>
                  <a:cubicBezTo>
                    <a:pt x="12" y="2"/>
                    <a:pt x="9" y="0"/>
                    <a:pt x="6" y="2"/>
                  </a:cubicBezTo>
                  <a:cubicBezTo>
                    <a:pt x="6" y="6"/>
                    <a:pt x="0" y="4"/>
                    <a:pt x="1" y="8"/>
                  </a:cubicBezTo>
                  <a:cubicBezTo>
                    <a:pt x="3" y="11"/>
                    <a:pt x="9" y="9"/>
                    <a:pt x="11" y="9"/>
                  </a:cubicBezTo>
                  <a:cubicBezTo>
                    <a:pt x="12" y="9"/>
                    <a:pt x="17" y="8"/>
                    <a:pt x="13" y="3"/>
                  </a:cubicBezTo>
                  <a:close/>
                </a:path>
              </a:pathLst>
            </a:custGeom>
            <a:solidFill>
              <a:srgbClr val="F77E9C">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18" name="Freeform 429"/>
            <p:cNvSpPr/>
            <p:nvPr/>
          </p:nvSpPr>
          <p:spPr>
            <a:xfrm flipH="1">
              <a:off x="7434582" y="1937605"/>
              <a:ext cx="379548" cy="306572"/>
            </a:xfrm>
            <a:custGeom>
              <a:avLst/>
              <a:gdLst>
                <a:gd name="txL" fmla="*/ 0 w 52"/>
                <a:gd name="txT" fmla="*/ 0 h 48"/>
                <a:gd name="txR" fmla="*/ 52 w 52"/>
                <a:gd name="txB" fmla="*/ 48 h 48"/>
              </a:gdLst>
              <a:ahLst/>
              <a:cxnLst>
                <a:cxn ang="0">
                  <a:pos x="2147483647" y="1672503414"/>
                </a:cxn>
                <a:cxn ang="0">
                  <a:pos x="2147483647" y="1019818220"/>
                </a:cxn>
                <a:cxn ang="0">
                  <a:pos x="2147483647" y="285546279"/>
                </a:cxn>
                <a:cxn ang="0">
                  <a:pos x="2147483647" y="285546279"/>
                </a:cxn>
                <a:cxn ang="0">
                  <a:pos x="2147483647" y="979024996"/>
                </a:cxn>
                <a:cxn ang="0">
                  <a:pos x="1544986632" y="815851901"/>
                </a:cxn>
                <a:cxn ang="0">
                  <a:pos x="852406394" y="815851901"/>
                </a:cxn>
                <a:cxn ang="0">
                  <a:pos x="372927812" y="775058678"/>
                </a:cxn>
                <a:cxn ang="0">
                  <a:pos x="479478696" y="1182991115"/>
                </a:cxn>
                <a:cxn ang="0">
                  <a:pos x="1172058934" y="1223777952"/>
                </a:cxn>
                <a:cxn ang="0">
                  <a:pos x="2024465556" y="1509330518"/>
                </a:cxn>
                <a:cxn ang="0">
                  <a:pos x="2147483647" y="1672503414"/>
                </a:cxn>
                <a:cxn ang="0">
                  <a:pos x="2147483647" y="1672503414"/>
                </a:cxn>
              </a:cxnLst>
              <a:rect l="txL" t="txT" r="txR" b="txB"/>
              <a:pathLst>
                <a:path w="52" h="48">
                  <a:moveTo>
                    <a:pt x="52" y="41"/>
                  </a:moveTo>
                  <a:cubicBezTo>
                    <a:pt x="51" y="36"/>
                    <a:pt x="48" y="31"/>
                    <a:pt x="48" y="25"/>
                  </a:cubicBezTo>
                  <a:cubicBezTo>
                    <a:pt x="50" y="15"/>
                    <a:pt x="46" y="12"/>
                    <a:pt x="46" y="7"/>
                  </a:cubicBezTo>
                  <a:cubicBezTo>
                    <a:pt x="47" y="0"/>
                    <a:pt x="41" y="3"/>
                    <a:pt x="43" y="7"/>
                  </a:cubicBezTo>
                  <a:cubicBezTo>
                    <a:pt x="45" y="12"/>
                    <a:pt x="47" y="24"/>
                    <a:pt x="41" y="24"/>
                  </a:cubicBezTo>
                  <a:cubicBezTo>
                    <a:pt x="38" y="24"/>
                    <a:pt x="35" y="17"/>
                    <a:pt x="29" y="20"/>
                  </a:cubicBezTo>
                  <a:cubicBezTo>
                    <a:pt x="26" y="21"/>
                    <a:pt x="19" y="21"/>
                    <a:pt x="16" y="20"/>
                  </a:cubicBezTo>
                  <a:cubicBezTo>
                    <a:pt x="12" y="19"/>
                    <a:pt x="9" y="16"/>
                    <a:pt x="7" y="19"/>
                  </a:cubicBezTo>
                  <a:cubicBezTo>
                    <a:pt x="0" y="28"/>
                    <a:pt x="10" y="26"/>
                    <a:pt x="9" y="29"/>
                  </a:cubicBezTo>
                  <a:cubicBezTo>
                    <a:pt x="8" y="34"/>
                    <a:pt x="16" y="28"/>
                    <a:pt x="22" y="30"/>
                  </a:cubicBezTo>
                  <a:cubicBezTo>
                    <a:pt x="31" y="34"/>
                    <a:pt x="33" y="30"/>
                    <a:pt x="38" y="37"/>
                  </a:cubicBezTo>
                  <a:cubicBezTo>
                    <a:pt x="42" y="41"/>
                    <a:pt x="44" y="39"/>
                    <a:pt x="46" y="41"/>
                  </a:cubicBezTo>
                  <a:cubicBezTo>
                    <a:pt x="51" y="48"/>
                    <a:pt x="52" y="44"/>
                    <a:pt x="52" y="41"/>
                  </a:cubicBezTo>
                  <a:close/>
                </a:path>
              </a:pathLst>
            </a:custGeom>
            <a:solidFill>
              <a:srgbClr val="F2668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19" name="Freeform 430"/>
            <p:cNvSpPr/>
            <p:nvPr/>
          </p:nvSpPr>
          <p:spPr>
            <a:xfrm flipH="1">
              <a:off x="7422239" y="2098959"/>
              <a:ext cx="938069" cy="556670"/>
            </a:xfrm>
            <a:custGeom>
              <a:avLst/>
              <a:gdLst>
                <a:gd name="txL" fmla="*/ 0 w 129"/>
                <a:gd name="txT" fmla="*/ 0 h 88"/>
                <a:gd name="txR" fmla="*/ 129 w 129"/>
                <a:gd name="txB" fmla="*/ 88 h 88"/>
              </a:gdLst>
              <a:ahLst/>
              <a:cxnLst>
                <a:cxn ang="0">
                  <a:pos x="2147483647" y="1160454517"/>
                </a:cxn>
                <a:cxn ang="0">
                  <a:pos x="2147483647" y="2147483647"/>
                </a:cxn>
                <a:cxn ang="0">
                  <a:pos x="1269112677" y="2147483647"/>
                </a:cxn>
                <a:cxn ang="0">
                  <a:pos x="687437226" y="2147483647"/>
                </a:cxn>
                <a:cxn ang="0">
                  <a:pos x="317278169" y="2147483647"/>
                </a:cxn>
                <a:cxn ang="0">
                  <a:pos x="317278169" y="2147483647"/>
                </a:cxn>
                <a:cxn ang="0">
                  <a:pos x="264397281" y="2147483647"/>
                </a:cxn>
                <a:cxn ang="0">
                  <a:pos x="2147483647" y="920359034"/>
                </a:cxn>
                <a:cxn ang="0">
                  <a:pos x="2147483647" y="1160454517"/>
                </a:cxn>
              </a:cxnLst>
              <a:rect l="txL" t="txT" r="txR" b="txB"/>
              <a:pathLst>
                <a:path w="129" h="88">
                  <a:moveTo>
                    <a:pt x="128" y="29"/>
                  </a:moveTo>
                  <a:cubicBezTo>
                    <a:pt x="129" y="48"/>
                    <a:pt x="108" y="58"/>
                    <a:pt x="93" y="61"/>
                  </a:cubicBezTo>
                  <a:cubicBezTo>
                    <a:pt x="71" y="66"/>
                    <a:pt x="49" y="52"/>
                    <a:pt x="24" y="75"/>
                  </a:cubicBezTo>
                  <a:cubicBezTo>
                    <a:pt x="21" y="79"/>
                    <a:pt x="17" y="84"/>
                    <a:pt x="13" y="87"/>
                  </a:cubicBezTo>
                  <a:cubicBezTo>
                    <a:pt x="6" y="87"/>
                    <a:pt x="6" y="87"/>
                    <a:pt x="6" y="87"/>
                  </a:cubicBezTo>
                  <a:cubicBezTo>
                    <a:pt x="6" y="87"/>
                    <a:pt x="6" y="87"/>
                    <a:pt x="6" y="86"/>
                  </a:cubicBezTo>
                  <a:cubicBezTo>
                    <a:pt x="2" y="88"/>
                    <a:pt x="0" y="74"/>
                    <a:pt x="5" y="61"/>
                  </a:cubicBezTo>
                  <a:cubicBezTo>
                    <a:pt x="15" y="38"/>
                    <a:pt x="31" y="30"/>
                    <a:pt x="42" y="23"/>
                  </a:cubicBezTo>
                  <a:cubicBezTo>
                    <a:pt x="85" y="0"/>
                    <a:pt x="120" y="32"/>
                    <a:pt x="128" y="29"/>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20" name="Freeform 431"/>
            <p:cNvSpPr/>
            <p:nvPr/>
          </p:nvSpPr>
          <p:spPr>
            <a:xfrm flipH="1">
              <a:off x="7422239" y="2098959"/>
              <a:ext cx="931898" cy="551292"/>
            </a:xfrm>
            <a:custGeom>
              <a:avLst/>
              <a:gdLst>
                <a:gd name="txL" fmla="*/ 0 w 128"/>
                <a:gd name="txT" fmla="*/ 0 h 87"/>
                <a:gd name="txR" fmla="*/ 128 w 128"/>
                <a:gd name="txB" fmla="*/ 87 h 87"/>
              </a:gdLst>
              <a:ahLst/>
              <a:cxnLst>
                <a:cxn ang="0">
                  <a:pos x="2147483647" y="1164455425"/>
                </a:cxn>
                <a:cxn ang="0">
                  <a:pos x="2147483647" y="2147483647"/>
                </a:cxn>
                <a:cxn ang="0">
                  <a:pos x="1219111749" y="2147483647"/>
                </a:cxn>
                <a:cxn ang="0">
                  <a:pos x="636056711" y="2147483647"/>
                </a:cxn>
                <a:cxn ang="0">
                  <a:pos x="265023042" y="2147483647"/>
                </a:cxn>
                <a:cxn ang="0">
                  <a:pos x="265023042" y="2147483647"/>
                </a:cxn>
                <a:cxn ang="0">
                  <a:pos x="265023042" y="2147483647"/>
                </a:cxn>
                <a:cxn ang="0">
                  <a:pos x="2147483647" y="923534569"/>
                </a:cxn>
                <a:cxn ang="0">
                  <a:pos x="2147483647" y="1164455425"/>
                </a:cxn>
              </a:cxnLst>
              <a:rect l="txL" t="txT" r="txR" b="txB"/>
              <a:pathLst>
                <a:path w="128" h="87">
                  <a:moveTo>
                    <a:pt x="127" y="29"/>
                  </a:moveTo>
                  <a:cubicBezTo>
                    <a:pt x="128" y="48"/>
                    <a:pt x="107" y="58"/>
                    <a:pt x="93" y="61"/>
                  </a:cubicBezTo>
                  <a:cubicBezTo>
                    <a:pt x="71" y="66"/>
                    <a:pt x="47" y="52"/>
                    <a:pt x="23" y="75"/>
                  </a:cubicBezTo>
                  <a:cubicBezTo>
                    <a:pt x="19" y="79"/>
                    <a:pt x="15" y="84"/>
                    <a:pt x="12" y="87"/>
                  </a:cubicBezTo>
                  <a:cubicBezTo>
                    <a:pt x="5" y="87"/>
                    <a:pt x="5" y="87"/>
                    <a:pt x="5" y="87"/>
                  </a:cubicBezTo>
                  <a:cubicBezTo>
                    <a:pt x="5" y="87"/>
                    <a:pt x="5" y="87"/>
                    <a:pt x="5" y="86"/>
                  </a:cubicBezTo>
                  <a:cubicBezTo>
                    <a:pt x="1" y="87"/>
                    <a:pt x="0" y="74"/>
                    <a:pt x="5" y="61"/>
                  </a:cubicBezTo>
                  <a:cubicBezTo>
                    <a:pt x="14" y="38"/>
                    <a:pt x="30" y="30"/>
                    <a:pt x="41" y="23"/>
                  </a:cubicBezTo>
                  <a:cubicBezTo>
                    <a:pt x="84" y="0"/>
                    <a:pt x="119" y="32"/>
                    <a:pt x="127" y="29"/>
                  </a:cubicBezTo>
                  <a:close/>
                </a:path>
              </a:pathLst>
            </a:custGeom>
            <a:solidFill>
              <a:srgbClr val="F5C7D2">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21" name="Freeform 432"/>
            <p:cNvSpPr/>
            <p:nvPr/>
          </p:nvSpPr>
          <p:spPr>
            <a:xfrm flipH="1">
              <a:off x="7422239" y="2249555"/>
              <a:ext cx="910297" cy="400695"/>
            </a:xfrm>
            <a:custGeom>
              <a:avLst/>
              <a:gdLst>
                <a:gd name="txL" fmla="*/ 0 w 125"/>
                <a:gd name="txT" fmla="*/ 0 h 63"/>
                <a:gd name="txR" fmla="*/ 125 w 125"/>
                <a:gd name="txB" fmla="*/ 63 h 63"/>
              </a:gdLst>
              <a:ahLst/>
              <a:cxnLst>
                <a:cxn ang="0">
                  <a:pos x="2147483647" y="242713087"/>
                </a:cxn>
                <a:cxn ang="0">
                  <a:pos x="2147483647" y="1496748506"/>
                </a:cxn>
                <a:cxn ang="0">
                  <a:pos x="2147483647" y="1496748506"/>
                </a:cxn>
                <a:cxn ang="0">
                  <a:pos x="2147483647" y="1415839936"/>
                </a:cxn>
                <a:cxn ang="0">
                  <a:pos x="2147483647" y="1132675845"/>
                </a:cxn>
                <a:cxn ang="0">
                  <a:pos x="2147483647" y="1011316171"/>
                </a:cxn>
                <a:cxn ang="0">
                  <a:pos x="2147483647" y="809054090"/>
                </a:cxn>
                <a:cxn ang="0">
                  <a:pos x="2068289860" y="1051767276"/>
                </a:cxn>
                <a:cxn ang="0">
                  <a:pos x="848527907" y="1658559284"/>
                </a:cxn>
                <a:cxn ang="0">
                  <a:pos x="583362097" y="1941723773"/>
                </a:cxn>
                <a:cxn ang="0">
                  <a:pos x="106067809" y="2147483647"/>
                </a:cxn>
                <a:cxn ang="0">
                  <a:pos x="159098087" y="2147483647"/>
                </a:cxn>
                <a:cxn ang="0">
                  <a:pos x="636399628" y="1496748506"/>
                </a:cxn>
                <a:cxn ang="0">
                  <a:pos x="1431890004" y="809054090"/>
                </a:cxn>
                <a:cxn ang="0">
                  <a:pos x="2147483647" y="283170551"/>
                </a:cxn>
                <a:cxn ang="0">
                  <a:pos x="2147483647" y="202261932"/>
                </a:cxn>
                <a:cxn ang="0">
                  <a:pos x="2147483647" y="121359723"/>
                </a:cxn>
                <a:cxn ang="0">
                  <a:pos x="2147483647" y="242713087"/>
                </a:cxn>
              </a:cxnLst>
              <a:rect l="txL" t="txT" r="txR" b="txB"/>
              <a:pathLst>
                <a:path w="125" h="63">
                  <a:moveTo>
                    <a:pt x="124" y="6"/>
                  </a:moveTo>
                  <a:cubicBezTo>
                    <a:pt x="125" y="25"/>
                    <a:pt x="104" y="34"/>
                    <a:pt x="90" y="37"/>
                  </a:cubicBezTo>
                  <a:cubicBezTo>
                    <a:pt x="80" y="39"/>
                    <a:pt x="71" y="37"/>
                    <a:pt x="61" y="37"/>
                  </a:cubicBezTo>
                  <a:cubicBezTo>
                    <a:pt x="77" y="37"/>
                    <a:pt x="72" y="37"/>
                    <a:pt x="85" y="35"/>
                  </a:cubicBezTo>
                  <a:cubicBezTo>
                    <a:pt x="96" y="34"/>
                    <a:pt x="88" y="25"/>
                    <a:pt x="84" y="28"/>
                  </a:cubicBezTo>
                  <a:cubicBezTo>
                    <a:pt x="79" y="31"/>
                    <a:pt x="77" y="27"/>
                    <a:pt x="76" y="25"/>
                  </a:cubicBezTo>
                  <a:cubicBezTo>
                    <a:pt x="71" y="15"/>
                    <a:pt x="65" y="21"/>
                    <a:pt x="55" y="20"/>
                  </a:cubicBezTo>
                  <a:cubicBezTo>
                    <a:pt x="44" y="18"/>
                    <a:pt x="42" y="24"/>
                    <a:pt x="39" y="26"/>
                  </a:cubicBezTo>
                  <a:cubicBezTo>
                    <a:pt x="33" y="29"/>
                    <a:pt x="21" y="31"/>
                    <a:pt x="16" y="41"/>
                  </a:cubicBezTo>
                  <a:cubicBezTo>
                    <a:pt x="15" y="43"/>
                    <a:pt x="17" y="46"/>
                    <a:pt x="11" y="48"/>
                  </a:cubicBezTo>
                  <a:cubicBezTo>
                    <a:pt x="4" y="52"/>
                    <a:pt x="6" y="63"/>
                    <a:pt x="2" y="62"/>
                  </a:cubicBezTo>
                  <a:cubicBezTo>
                    <a:pt x="0" y="61"/>
                    <a:pt x="0" y="57"/>
                    <a:pt x="3" y="54"/>
                  </a:cubicBezTo>
                  <a:cubicBezTo>
                    <a:pt x="8" y="48"/>
                    <a:pt x="11" y="39"/>
                    <a:pt x="12" y="37"/>
                  </a:cubicBezTo>
                  <a:cubicBezTo>
                    <a:pt x="15" y="28"/>
                    <a:pt x="25" y="26"/>
                    <a:pt x="27" y="20"/>
                  </a:cubicBezTo>
                  <a:cubicBezTo>
                    <a:pt x="29" y="13"/>
                    <a:pt x="43" y="8"/>
                    <a:pt x="52" y="7"/>
                  </a:cubicBezTo>
                  <a:cubicBezTo>
                    <a:pt x="68" y="7"/>
                    <a:pt x="72" y="3"/>
                    <a:pt x="90" y="5"/>
                  </a:cubicBezTo>
                  <a:cubicBezTo>
                    <a:pt x="98" y="6"/>
                    <a:pt x="100" y="3"/>
                    <a:pt x="103" y="3"/>
                  </a:cubicBezTo>
                  <a:cubicBezTo>
                    <a:pt x="115" y="0"/>
                    <a:pt x="114" y="8"/>
                    <a:pt x="124" y="6"/>
                  </a:cubicBezTo>
                  <a:close/>
                </a:path>
              </a:pathLst>
            </a:custGeom>
            <a:solidFill>
              <a:srgbClr val="F3BFC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22" name="Freeform 433"/>
            <p:cNvSpPr/>
            <p:nvPr/>
          </p:nvSpPr>
          <p:spPr>
            <a:xfrm flipH="1">
              <a:off x="7428411" y="2263002"/>
              <a:ext cx="657266" cy="223206"/>
            </a:xfrm>
            <a:custGeom>
              <a:avLst/>
              <a:gdLst>
                <a:gd name="txL" fmla="*/ 0 w 90"/>
                <a:gd name="txT" fmla="*/ 0 h 35"/>
                <a:gd name="txR" fmla="*/ 90 w 90"/>
                <a:gd name="txB" fmla="*/ 35 h 35"/>
              </a:gdLst>
              <a:ahLst/>
              <a:cxnLst>
                <a:cxn ang="0">
                  <a:pos x="2147483647" y="162678889"/>
                </a:cxn>
                <a:cxn ang="0">
                  <a:pos x="2147483647" y="1016754304"/>
                </a:cxn>
                <a:cxn ang="0">
                  <a:pos x="2147483647" y="1220101258"/>
                </a:cxn>
                <a:cxn ang="0">
                  <a:pos x="2147483647" y="854075465"/>
                </a:cxn>
                <a:cxn ang="0">
                  <a:pos x="2147483647" y="813400773"/>
                </a:cxn>
                <a:cxn ang="0">
                  <a:pos x="1599997144" y="569379325"/>
                </a:cxn>
                <a:cxn ang="0">
                  <a:pos x="373334378" y="691390049"/>
                </a:cxn>
                <a:cxn ang="0">
                  <a:pos x="53333481" y="650721933"/>
                </a:cxn>
                <a:cxn ang="0">
                  <a:pos x="1173329413" y="325364155"/>
                </a:cxn>
                <a:cxn ang="0">
                  <a:pos x="2147483647" y="284689663"/>
                </a:cxn>
                <a:cxn ang="0">
                  <a:pos x="2147483647" y="81342633"/>
                </a:cxn>
                <a:cxn ang="0">
                  <a:pos x="2147483647" y="162678889"/>
                </a:cxn>
              </a:cxnLst>
              <a:rect l="txL" t="txT" r="txR" b="txB"/>
              <a:pathLst>
                <a:path w="90" h="35">
                  <a:moveTo>
                    <a:pt x="90" y="4"/>
                  </a:moveTo>
                  <a:cubicBezTo>
                    <a:pt x="90" y="13"/>
                    <a:pt x="86" y="20"/>
                    <a:pt x="79" y="25"/>
                  </a:cubicBezTo>
                  <a:cubicBezTo>
                    <a:pt x="73" y="30"/>
                    <a:pt x="58" y="35"/>
                    <a:pt x="58" y="30"/>
                  </a:cubicBezTo>
                  <a:cubicBezTo>
                    <a:pt x="59" y="26"/>
                    <a:pt x="61" y="25"/>
                    <a:pt x="57" y="21"/>
                  </a:cubicBezTo>
                  <a:cubicBezTo>
                    <a:pt x="53" y="18"/>
                    <a:pt x="46" y="25"/>
                    <a:pt x="44" y="20"/>
                  </a:cubicBezTo>
                  <a:cubicBezTo>
                    <a:pt x="43" y="16"/>
                    <a:pt x="36" y="18"/>
                    <a:pt x="30" y="14"/>
                  </a:cubicBezTo>
                  <a:cubicBezTo>
                    <a:pt x="26" y="11"/>
                    <a:pt x="11" y="15"/>
                    <a:pt x="7" y="17"/>
                  </a:cubicBezTo>
                  <a:cubicBezTo>
                    <a:pt x="5" y="17"/>
                    <a:pt x="0" y="19"/>
                    <a:pt x="1" y="16"/>
                  </a:cubicBezTo>
                  <a:cubicBezTo>
                    <a:pt x="4" y="7"/>
                    <a:pt x="18" y="10"/>
                    <a:pt x="22" y="8"/>
                  </a:cubicBezTo>
                  <a:cubicBezTo>
                    <a:pt x="38" y="3"/>
                    <a:pt x="51" y="5"/>
                    <a:pt x="58" y="7"/>
                  </a:cubicBezTo>
                  <a:cubicBezTo>
                    <a:pt x="65" y="9"/>
                    <a:pt x="69" y="0"/>
                    <a:pt x="77" y="2"/>
                  </a:cubicBezTo>
                  <a:cubicBezTo>
                    <a:pt x="84" y="4"/>
                    <a:pt x="85" y="6"/>
                    <a:pt x="90" y="4"/>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grpSp>
      <p:pic>
        <p:nvPicPr>
          <p:cNvPr id="161" name="Imagen 160"/>
          <p:cNvPicPr>
            <a:picLocks noChangeAspect="1"/>
          </p:cNvPicPr>
          <p:nvPr userDrawn="1"/>
        </p:nvPicPr>
        <p:blipFill>
          <a:blip r:embed="rId2"/>
          <a:stretch>
            <a:fillRect/>
          </a:stretch>
        </p:blipFill>
        <p:spPr>
          <a:xfrm>
            <a:off x="7099577" y="141505"/>
            <a:ext cx="4972501" cy="753750"/>
          </a:xfrm>
          <a:prstGeom prst="rect">
            <a:avLst/>
          </a:prstGeom>
        </p:spPr>
      </p:pic>
      <p:pic>
        <p:nvPicPr>
          <p:cNvPr id="162" name="Imagen 161"/>
          <p:cNvPicPr>
            <a:picLocks noChangeAspect="1"/>
          </p:cNvPicPr>
          <p:nvPr userDrawn="1"/>
        </p:nvPicPr>
        <p:blipFill>
          <a:blip r:embed="rId2"/>
          <a:stretch>
            <a:fillRect/>
          </a:stretch>
        </p:blipFill>
        <p:spPr>
          <a:xfrm>
            <a:off x="47186" y="6039396"/>
            <a:ext cx="4972501" cy="753750"/>
          </a:xfrm>
          <a:prstGeom prst="rect">
            <a:avLst/>
          </a:prstGeom>
        </p:spPr>
      </p:pic>
    </p:spTree>
    <p:extLst>
      <p:ext uri="{BB962C8B-B14F-4D97-AF65-F5344CB8AC3E}">
        <p14:creationId xmlns:p14="http://schemas.microsoft.com/office/powerpoint/2010/main" val="3292621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grpSp>
        <p:nvGrpSpPr>
          <p:cNvPr id="165" name="组合 1671"/>
          <p:cNvGrpSpPr/>
          <p:nvPr userDrawn="1"/>
        </p:nvGrpSpPr>
        <p:grpSpPr>
          <a:xfrm rot="-815355">
            <a:off x="84885" y="5679285"/>
            <a:ext cx="2006368" cy="1147299"/>
            <a:chOff x="6336054" y="1359421"/>
            <a:chExt cx="2264943" cy="1296208"/>
          </a:xfrm>
        </p:grpSpPr>
        <p:sp>
          <p:nvSpPr>
            <p:cNvPr id="166" name="Freeform 237"/>
            <p:cNvSpPr/>
            <p:nvPr/>
          </p:nvSpPr>
          <p:spPr>
            <a:xfrm flipH="1">
              <a:off x="7835730" y="2147365"/>
              <a:ext cx="524578" cy="502886"/>
            </a:xfrm>
            <a:custGeom>
              <a:avLst/>
              <a:gdLst>
                <a:gd name="txL" fmla="*/ 0 w 72"/>
                <a:gd name="txT" fmla="*/ 0 h 79"/>
                <a:gd name="txR" fmla="*/ 72 w 72"/>
                <a:gd name="txB" fmla="*/ 79 h 79"/>
              </a:gdLst>
              <a:ahLst/>
              <a:cxnLst>
                <a:cxn ang="0">
                  <a:pos x="424660396" y="1945029414"/>
                </a:cxn>
                <a:cxn ang="0">
                  <a:pos x="530829224" y="1620858641"/>
                </a:cxn>
                <a:cxn ang="0">
                  <a:pos x="53084371" y="1499293954"/>
                </a:cxn>
                <a:cxn ang="0">
                  <a:pos x="371583325" y="1215640897"/>
                </a:cxn>
                <a:cxn ang="0">
                  <a:pos x="636997937" y="1215640897"/>
                </a:cxn>
                <a:cxn ang="0">
                  <a:pos x="796243722" y="1013035208"/>
                </a:cxn>
                <a:cxn ang="0">
                  <a:pos x="106168742" y="405211477"/>
                </a:cxn>
                <a:cxn ang="0">
                  <a:pos x="583913581" y="445735261"/>
                </a:cxn>
                <a:cxn ang="0">
                  <a:pos x="690075008" y="81041027"/>
                </a:cxn>
                <a:cxn ang="0">
                  <a:pos x="1433241659" y="202605739"/>
                </a:cxn>
                <a:cxn ang="0">
                  <a:pos x="1964071111" y="0"/>
                </a:cxn>
                <a:cxn ang="0">
                  <a:pos x="2147483647" y="810429320"/>
                </a:cxn>
                <a:cxn ang="0">
                  <a:pos x="2147483647" y="1539817638"/>
                </a:cxn>
                <a:cxn ang="0">
                  <a:pos x="1751740514" y="2147483647"/>
                </a:cxn>
                <a:cxn ang="0">
                  <a:pos x="1857901942" y="2147483647"/>
                </a:cxn>
                <a:cxn ang="0">
                  <a:pos x="1486326016" y="2147483647"/>
                </a:cxn>
                <a:cxn ang="0">
                  <a:pos x="1751740514" y="2147483647"/>
                </a:cxn>
                <a:cxn ang="0">
                  <a:pos x="1008574091" y="2147483647"/>
                </a:cxn>
                <a:cxn ang="0">
                  <a:pos x="1008574091" y="2147483647"/>
                </a:cxn>
                <a:cxn ang="0">
                  <a:pos x="424660396" y="1945029414"/>
                </a:cxn>
              </a:cxnLst>
              <a:rect l="txL" t="txT" r="txR" b="txB"/>
              <a:pathLst>
                <a:path w="72" h="79">
                  <a:moveTo>
                    <a:pt x="8" y="48"/>
                  </a:moveTo>
                  <a:cubicBezTo>
                    <a:pt x="15" y="46"/>
                    <a:pt x="0" y="41"/>
                    <a:pt x="10" y="40"/>
                  </a:cubicBezTo>
                  <a:cubicBezTo>
                    <a:pt x="8" y="38"/>
                    <a:pt x="5" y="37"/>
                    <a:pt x="1" y="37"/>
                  </a:cubicBezTo>
                  <a:cubicBezTo>
                    <a:pt x="1" y="35"/>
                    <a:pt x="4" y="33"/>
                    <a:pt x="7" y="30"/>
                  </a:cubicBezTo>
                  <a:cubicBezTo>
                    <a:pt x="9" y="34"/>
                    <a:pt x="11" y="32"/>
                    <a:pt x="12" y="30"/>
                  </a:cubicBezTo>
                  <a:cubicBezTo>
                    <a:pt x="19" y="33"/>
                    <a:pt x="19" y="29"/>
                    <a:pt x="15" y="25"/>
                  </a:cubicBezTo>
                  <a:cubicBezTo>
                    <a:pt x="15" y="15"/>
                    <a:pt x="7" y="23"/>
                    <a:pt x="2" y="10"/>
                  </a:cubicBezTo>
                  <a:cubicBezTo>
                    <a:pt x="5" y="13"/>
                    <a:pt x="8" y="13"/>
                    <a:pt x="11" y="11"/>
                  </a:cubicBezTo>
                  <a:cubicBezTo>
                    <a:pt x="7" y="10"/>
                    <a:pt x="13" y="7"/>
                    <a:pt x="13" y="2"/>
                  </a:cubicBezTo>
                  <a:cubicBezTo>
                    <a:pt x="17" y="0"/>
                    <a:pt x="18" y="13"/>
                    <a:pt x="27" y="5"/>
                  </a:cubicBezTo>
                  <a:cubicBezTo>
                    <a:pt x="34" y="12"/>
                    <a:pt x="35" y="0"/>
                    <a:pt x="37" y="0"/>
                  </a:cubicBezTo>
                  <a:cubicBezTo>
                    <a:pt x="38" y="3"/>
                    <a:pt x="58" y="17"/>
                    <a:pt x="48" y="20"/>
                  </a:cubicBezTo>
                  <a:cubicBezTo>
                    <a:pt x="53" y="23"/>
                    <a:pt x="46" y="35"/>
                    <a:pt x="50" y="38"/>
                  </a:cubicBezTo>
                  <a:cubicBezTo>
                    <a:pt x="72" y="60"/>
                    <a:pt x="25" y="42"/>
                    <a:pt x="33" y="59"/>
                  </a:cubicBezTo>
                  <a:cubicBezTo>
                    <a:pt x="25" y="62"/>
                    <a:pt x="34" y="62"/>
                    <a:pt x="35" y="63"/>
                  </a:cubicBezTo>
                  <a:cubicBezTo>
                    <a:pt x="38" y="73"/>
                    <a:pt x="28" y="68"/>
                    <a:pt x="28" y="69"/>
                  </a:cubicBezTo>
                  <a:cubicBezTo>
                    <a:pt x="29" y="71"/>
                    <a:pt x="34" y="75"/>
                    <a:pt x="33" y="79"/>
                  </a:cubicBezTo>
                  <a:cubicBezTo>
                    <a:pt x="19" y="79"/>
                    <a:pt x="19" y="79"/>
                    <a:pt x="19" y="79"/>
                  </a:cubicBezTo>
                  <a:cubicBezTo>
                    <a:pt x="19" y="76"/>
                    <a:pt x="19" y="74"/>
                    <a:pt x="19" y="71"/>
                  </a:cubicBezTo>
                  <a:cubicBezTo>
                    <a:pt x="7" y="73"/>
                    <a:pt x="19" y="64"/>
                    <a:pt x="8" y="48"/>
                  </a:cubicBezTo>
                  <a:close/>
                </a:path>
              </a:pathLst>
            </a:custGeom>
            <a:solidFill>
              <a:srgbClr val="EAE4D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7" name="Freeform 357"/>
            <p:cNvSpPr/>
            <p:nvPr/>
          </p:nvSpPr>
          <p:spPr>
            <a:xfrm flipH="1">
              <a:off x="7363610" y="2193082"/>
              <a:ext cx="728238" cy="457169"/>
            </a:xfrm>
            <a:custGeom>
              <a:avLst/>
              <a:gdLst>
                <a:gd name="txL" fmla="*/ 0 w 100"/>
                <a:gd name="txT" fmla="*/ 0 h 72"/>
                <a:gd name="txR" fmla="*/ 100 w 100"/>
                <a:gd name="txB" fmla="*/ 72 h 72"/>
              </a:gdLst>
              <a:ahLst/>
              <a:cxnLst>
                <a:cxn ang="0">
                  <a:pos x="2147483647" y="483805437"/>
                </a:cxn>
                <a:cxn ang="0">
                  <a:pos x="2147483647" y="1814268852"/>
                </a:cxn>
                <a:cxn ang="0">
                  <a:pos x="1431890703" y="2147483647"/>
                </a:cxn>
                <a:cxn ang="0">
                  <a:pos x="212135722" y="2147483647"/>
                </a:cxn>
                <a:cxn ang="0">
                  <a:pos x="212135722" y="2147483647"/>
                </a:cxn>
                <a:cxn ang="0">
                  <a:pos x="795498046" y="1209510319"/>
                </a:cxn>
                <a:cxn ang="0">
                  <a:pos x="2147483647" y="483805437"/>
                </a:cxn>
              </a:cxnLst>
              <a:rect l="txL" t="txT" r="txR" b="txB"/>
              <a:pathLst>
                <a:path w="100" h="72">
                  <a:moveTo>
                    <a:pt x="89" y="12"/>
                  </a:moveTo>
                  <a:cubicBezTo>
                    <a:pt x="100" y="26"/>
                    <a:pt x="87" y="39"/>
                    <a:pt x="77" y="45"/>
                  </a:cubicBezTo>
                  <a:cubicBezTo>
                    <a:pt x="62" y="54"/>
                    <a:pt x="37" y="51"/>
                    <a:pt x="27" y="72"/>
                  </a:cubicBezTo>
                  <a:cubicBezTo>
                    <a:pt x="4" y="72"/>
                    <a:pt x="4" y="72"/>
                    <a:pt x="4" y="72"/>
                  </a:cubicBezTo>
                  <a:cubicBezTo>
                    <a:pt x="4" y="71"/>
                    <a:pt x="4" y="70"/>
                    <a:pt x="4" y="69"/>
                  </a:cubicBezTo>
                  <a:cubicBezTo>
                    <a:pt x="0" y="49"/>
                    <a:pt x="9" y="38"/>
                    <a:pt x="15" y="30"/>
                  </a:cubicBezTo>
                  <a:cubicBezTo>
                    <a:pt x="39" y="0"/>
                    <a:pt x="84" y="16"/>
                    <a:pt x="89" y="12"/>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8" name="Freeform 358"/>
            <p:cNvSpPr/>
            <p:nvPr/>
          </p:nvSpPr>
          <p:spPr>
            <a:xfrm flipH="1">
              <a:off x="7363610" y="2257623"/>
              <a:ext cx="654180" cy="392627"/>
            </a:xfrm>
            <a:custGeom>
              <a:avLst/>
              <a:gdLst>
                <a:gd name="txL" fmla="*/ 0 w 90"/>
                <a:gd name="txT" fmla="*/ 0 h 62"/>
                <a:gd name="txR" fmla="*/ 90 w 90"/>
                <a:gd name="txB" fmla="*/ 62 h 62"/>
              </a:gdLst>
              <a:ahLst/>
              <a:cxnLst>
                <a:cxn ang="0">
                  <a:pos x="2147483647" y="80203569"/>
                </a:cxn>
                <a:cxn ang="0">
                  <a:pos x="2147483647" y="1403603579"/>
                </a:cxn>
                <a:cxn ang="0">
                  <a:pos x="2147483647" y="1724430817"/>
                </a:cxn>
                <a:cxn ang="0">
                  <a:pos x="2147483647" y="1443708518"/>
                </a:cxn>
                <a:cxn ang="0">
                  <a:pos x="2147483647" y="1203091553"/>
                </a:cxn>
                <a:cxn ang="0">
                  <a:pos x="2147483647" y="1203091553"/>
                </a:cxn>
                <a:cxn ang="0">
                  <a:pos x="1532169450" y="1243196491"/>
                </a:cxn>
                <a:cxn ang="0">
                  <a:pos x="1003839324" y="1604121938"/>
                </a:cxn>
                <a:cxn ang="0">
                  <a:pos x="422665668" y="2147483647"/>
                </a:cxn>
                <a:cxn ang="0">
                  <a:pos x="475501588" y="2147483647"/>
                </a:cxn>
                <a:cxn ang="0">
                  <a:pos x="158500548" y="2147483647"/>
                </a:cxn>
                <a:cxn ang="0">
                  <a:pos x="105664600" y="2147483647"/>
                </a:cxn>
                <a:cxn ang="0">
                  <a:pos x="317001097" y="1564017000"/>
                </a:cxn>
                <a:cxn ang="0">
                  <a:pos x="1109503895" y="882264711"/>
                </a:cxn>
                <a:cxn ang="0">
                  <a:pos x="2147483647" y="441135522"/>
                </a:cxn>
                <a:cxn ang="0">
                  <a:pos x="2147483647" y="200512076"/>
                </a:cxn>
                <a:cxn ang="0">
                  <a:pos x="2147483647" y="80203569"/>
                </a:cxn>
              </a:cxnLst>
              <a:rect l="txL" t="txT" r="txR" b="txB"/>
              <a:pathLst>
                <a:path w="90" h="62">
                  <a:moveTo>
                    <a:pt x="79" y="2"/>
                  </a:moveTo>
                  <a:cubicBezTo>
                    <a:pt x="90" y="16"/>
                    <a:pt x="77" y="29"/>
                    <a:pt x="67" y="35"/>
                  </a:cubicBezTo>
                  <a:cubicBezTo>
                    <a:pt x="60" y="39"/>
                    <a:pt x="51" y="41"/>
                    <a:pt x="42" y="43"/>
                  </a:cubicBezTo>
                  <a:cubicBezTo>
                    <a:pt x="56" y="39"/>
                    <a:pt x="52" y="41"/>
                    <a:pt x="62" y="36"/>
                  </a:cubicBezTo>
                  <a:cubicBezTo>
                    <a:pt x="70" y="31"/>
                    <a:pt x="59" y="27"/>
                    <a:pt x="58" y="30"/>
                  </a:cubicBezTo>
                  <a:cubicBezTo>
                    <a:pt x="55" y="33"/>
                    <a:pt x="51" y="31"/>
                    <a:pt x="49" y="30"/>
                  </a:cubicBezTo>
                  <a:cubicBezTo>
                    <a:pt x="40" y="23"/>
                    <a:pt x="38" y="30"/>
                    <a:pt x="29" y="31"/>
                  </a:cubicBezTo>
                  <a:cubicBezTo>
                    <a:pt x="19" y="33"/>
                    <a:pt x="20" y="38"/>
                    <a:pt x="19" y="40"/>
                  </a:cubicBezTo>
                  <a:cubicBezTo>
                    <a:pt x="16" y="45"/>
                    <a:pt x="7" y="50"/>
                    <a:pt x="8" y="59"/>
                  </a:cubicBezTo>
                  <a:cubicBezTo>
                    <a:pt x="8" y="59"/>
                    <a:pt x="9" y="60"/>
                    <a:pt x="9" y="62"/>
                  </a:cubicBezTo>
                  <a:cubicBezTo>
                    <a:pt x="3" y="62"/>
                    <a:pt x="3" y="62"/>
                    <a:pt x="3" y="62"/>
                  </a:cubicBezTo>
                  <a:cubicBezTo>
                    <a:pt x="3" y="59"/>
                    <a:pt x="2" y="57"/>
                    <a:pt x="2" y="57"/>
                  </a:cubicBezTo>
                  <a:cubicBezTo>
                    <a:pt x="0" y="49"/>
                    <a:pt x="7" y="45"/>
                    <a:pt x="6" y="39"/>
                  </a:cubicBezTo>
                  <a:cubicBezTo>
                    <a:pt x="4" y="33"/>
                    <a:pt x="13" y="25"/>
                    <a:pt x="21" y="22"/>
                  </a:cubicBezTo>
                  <a:cubicBezTo>
                    <a:pt x="33" y="18"/>
                    <a:pt x="36" y="14"/>
                    <a:pt x="51" y="11"/>
                  </a:cubicBezTo>
                  <a:cubicBezTo>
                    <a:pt x="58" y="10"/>
                    <a:pt x="58" y="6"/>
                    <a:pt x="61" y="5"/>
                  </a:cubicBezTo>
                  <a:cubicBezTo>
                    <a:pt x="70" y="0"/>
                    <a:pt x="72" y="6"/>
                    <a:pt x="79" y="2"/>
                  </a:cubicBezTo>
                  <a:close/>
                </a:path>
              </a:pathLst>
            </a:custGeom>
            <a:solidFill>
              <a:srgbClr val="F590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9" name="Rectangle 359"/>
            <p:cNvSpPr/>
            <p:nvPr/>
          </p:nvSpPr>
          <p:spPr>
            <a:xfrm flipH="1">
              <a:off x="7440754" y="2268380"/>
              <a:ext cx="3086" cy="2689"/>
            </a:xfrm>
            <a:prstGeom prst="rect">
              <a:avLst/>
            </a:prstGeom>
            <a:solidFill>
              <a:srgbClr val="F590A9"/>
            </a:solidFill>
            <a:ln w="9525">
              <a:noFill/>
            </a:ln>
          </p:spPr>
          <p:txBody>
            <a:bodyPr/>
            <a:lstStyle/>
            <a:p>
              <a:pPr lvl="0"/>
              <a:endParaRPr lang="zh-CN" altLang="en-US" sz="2400" b="1" dirty="0">
                <a:latin typeface="印品黑体" panose="00000500000000000000" pitchFamily="2" charset="-122"/>
                <a:ea typeface="印品黑体" panose="00000500000000000000" pitchFamily="2" charset="-122"/>
              </a:endParaRPr>
            </a:p>
          </p:txBody>
        </p:sp>
        <p:sp>
          <p:nvSpPr>
            <p:cNvPr id="170" name="Freeform 360"/>
            <p:cNvSpPr/>
            <p:nvPr/>
          </p:nvSpPr>
          <p:spPr>
            <a:xfrm flipH="1">
              <a:off x="7406811" y="2268380"/>
              <a:ext cx="540007" cy="228584"/>
            </a:xfrm>
            <a:custGeom>
              <a:avLst/>
              <a:gdLst>
                <a:gd name="txL" fmla="*/ 0 w 74"/>
                <a:gd name="txT" fmla="*/ 0 h 36"/>
                <a:gd name="txR" fmla="*/ 74 w 74"/>
                <a:gd name="txB" fmla="*/ 36 h 36"/>
              </a:gdLst>
              <a:ahLst/>
              <a:cxnLst>
                <a:cxn ang="0">
                  <a:pos x="2147483647" y="0"/>
                </a:cxn>
                <a:cxn ang="0">
                  <a:pos x="2147483647" y="766022955"/>
                </a:cxn>
                <a:cxn ang="0">
                  <a:pos x="2147483647" y="1169188013"/>
                </a:cxn>
                <a:cxn ang="0">
                  <a:pos x="2147483647" y="927289097"/>
                </a:cxn>
                <a:cxn ang="0">
                  <a:pos x="2076823193" y="1007922069"/>
                </a:cxn>
                <a:cxn ang="0">
                  <a:pos x="1331299597" y="967602408"/>
                </a:cxn>
                <a:cxn ang="0">
                  <a:pos x="372765333" y="1290140645"/>
                </a:cxn>
                <a:cxn ang="0">
                  <a:pos x="106505419" y="1370773617"/>
                </a:cxn>
                <a:cxn ang="0">
                  <a:pos x="852028759" y="886969436"/>
                </a:cxn>
                <a:cxn ang="0">
                  <a:pos x="2147483647" y="443484718"/>
                </a:cxn>
                <a:cxn ang="0">
                  <a:pos x="2147483647" y="80632997"/>
                </a:cxn>
                <a:cxn ang="0">
                  <a:pos x="2147483647" y="0"/>
                </a:cxn>
              </a:cxnLst>
              <a:rect l="txL" t="txT" r="txR" b="txB"/>
              <a:pathLst>
                <a:path w="74" h="36">
                  <a:moveTo>
                    <a:pt x="69" y="0"/>
                  </a:moveTo>
                  <a:cubicBezTo>
                    <a:pt x="74" y="7"/>
                    <a:pt x="74" y="14"/>
                    <a:pt x="71" y="19"/>
                  </a:cubicBezTo>
                  <a:cubicBezTo>
                    <a:pt x="69" y="25"/>
                    <a:pt x="59" y="33"/>
                    <a:pt x="56" y="29"/>
                  </a:cubicBezTo>
                  <a:cubicBezTo>
                    <a:pt x="54" y="26"/>
                    <a:pt x="56" y="24"/>
                    <a:pt x="51" y="23"/>
                  </a:cubicBezTo>
                  <a:cubicBezTo>
                    <a:pt x="46" y="21"/>
                    <a:pt x="44" y="29"/>
                    <a:pt x="39" y="25"/>
                  </a:cubicBezTo>
                  <a:cubicBezTo>
                    <a:pt x="36" y="22"/>
                    <a:pt x="31" y="26"/>
                    <a:pt x="25" y="24"/>
                  </a:cubicBezTo>
                  <a:cubicBezTo>
                    <a:pt x="20" y="23"/>
                    <a:pt x="9" y="30"/>
                    <a:pt x="7" y="32"/>
                  </a:cubicBezTo>
                  <a:cubicBezTo>
                    <a:pt x="6" y="33"/>
                    <a:pt x="2" y="36"/>
                    <a:pt x="2" y="34"/>
                  </a:cubicBezTo>
                  <a:cubicBezTo>
                    <a:pt x="0" y="26"/>
                    <a:pt x="13" y="24"/>
                    <a:pt x="16" y="22"/>
                  </a:cubicBezTo>
                  <a:cubicBezTo>
                    <a:pt x="26" y="13"/>
                    <a:pt x="38" y="11"/>
                    <a:pt x="44" y="11"/>
                  </a:cubicBezTo>
                  <a:cubicBezTo>
                    <a:pt x="51" y="11"/>
                    <a:pt x="50" y="2"/>
                    <a:pt x="58" y="2"/>
                  </a:cubicBezTo>
                  <a:cubicBezTo>
                    <a:pt x="65" y="2"/>
                    <a:pt x="66" y="3"/>
                    <a:pt x="69" y="0"/>
                  </a:cubicBezTo>
                  <a:close/>
                </a:path>
              </a:pathLst>
            </a:custGeom>
            <a:solidFill>
              <a:srgbClr val="F589A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71" name="Freeform 361"/>
            <p:cNvSpPr/>
            <p:nvPr/>
          </p:nvSpPr>
          <p:spPr>
            <a:xfrm flipH="1">
              <a:off x="7878931" y="2478140"/>
              <a:ext cx="117259" cy="147908"/>
            </a:xfrm>
            <a:custGeom>
              <a:avLst/>
              <a:gdLst>
                <a:gd name="txL" fmla="*/ 0 w 16"/>
                <a:gd name="txT" fmla="*/ 0 h 23"/>
                <a:gd name="txR" fmla="*/ 16 w 16"/>
                <a:gd name="txB" fmla="*/ 23 h 23"/>
              </a:gdLst>
              <a:ahLst/>
              <a:cxnLst>
                <a:cxn ang="0">
                  <a:pos x="590809419" y="82712724"/>
                </a:cxn>
                <a:cxn ang="0">
                  <a:pos x="214840429" y="330838033"/>
                </a:cxn>
                <a:cxn ang="0">
                  <a:pos x="0" y="744388764"/>
                </a:cxn>
                <a:cxn ang="0">
                  <a:pos x="161128504" y="785745113"/>
                </a:cxn>
                <a:cxn ang="0">
                  <a:pos x="322257008" y="372194382"/>
                </a:cxn>
                <a:cxn ang="0">
                  <a:pos x="590809419" y="165419016"/>
                </a:cxn>
                <a:cxn ang="0">
                  <a:pos x="590809419" y="82712724"/>
                </a:cxn>
              </a:cxnLst>
              <a:rect l="txL" t="txT" r="txR" b="txB"/>
              <a:pathLst>
                <a:path w="16" h="23">
                  <a:moveTo>
                    <a:pt x="11" y="2"/>
                  </a:moveTo>
                  <a:cubicBezTo>
                    <a:pt x="10" y="3"/>
                    <a:pt x="5" y="3"/>
                    <a:pt x="4" y="8"/>
                  </a:cubicBezTo>
                  <a:cubicBezTo>
                    <a:pt x="3" y="11"/>
                    <a:pt x="0" y="15"/>
                    <a:pt x="0" y="18"/>
                  </a:cubicBezTo>
                  <a:cubicBezTo>
                    <a:pt x="0" y="22"/>
                    <a:pt x="3" y="23"/>
                    <a:pt x="3" y="19"/>
                  </a:cubicBezTo>
                  <a:cubicBezTo>
                    <a:pt x="3" y="16"/>
                    <a:pt x="5" y="12"/>
                    <a:pt x="6" y="9"/>
                  </a:cubicBezTo>
                  <a:cubicBezTo>
                    <a:pt x="6" y="6"/>
                    <a:pt x="9" y="5"/>
                    <a:pt x="11" y="4"/>
                  </a:cubicBezTo>
                  <a:cubicBezTo>
                    <a:pt x="16" y="0"/>
                    <a:pt x="13" y="0"/>
                    <a:pt x="11" y="2"/>
                  </a:cubicBezTo>
                  <a:close/>
                </a:path>
              </a:pathLst>
            </a:custGeom>
            <a:solidFill>
              <a:srgbClr val="F788A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72" name="Freeform 362"/>
            <p:cNvSpPr/>
            <p:nvPr/>
          </p:nvSpPr>
          <p:spPr>
            <a:xfrm flipH="1">
              <a:off x="7968418" y="2612601"/>
              <a:ext cx="37029" cy="37649"/>
            </a:xfrm>
            <a:custGeom>
              <a:avLst/>
              <a:gdLst>
                <a:gd name="txL" fmla="*/ 0 w 5"/>
                <a:gd name="txT" fmla="*/ 0 h 6"/>
                <a:gd name="txR" fmla="*/ 5 w 5"/>
                <a:gd name="txB" fmla="*/ 6 h 6"/>
              </a:gdLst>
              <a:ahLst/>
              <a:cxnLst>
                <a:cxn ang="0">
                  <a:pos x="274229379" y="236241223"/>
                </a:cxn>
                <a:cxn ang="0">
                  <a:pos x="274229379" y="236241223"/>
                </a:cxn>
                <a:cxn ang="0">
                  <a:pos x="109694697" y="157492041"/>
                </a:cxn>
                <a:cxn ang="0">
                  <a:pos x="109694697" y="236241223"/>
                </a:cxn>
                <a:cxn ang="0">
                  <a:pos x="274229379" y="236241223"/>
                </a:cxn>
              </a:cxnLst>
              <a:rect l="txL" t="txT" r="txR" b="txB"/>
              <a:pathLst>
                <a:path w="5" h="6">
                  <a:moveTo>
                    <a:pt x="5" y="6"/>
                  </a:moveTo>
                  <a:cubicBezTo>
                    <a:pt x="5" y="6"/>
                    <a:pt x="5" y="6"/>
                    <a:pt x="5" y="6"/>
                  </a:cubicBezTo>
                  <a:cubicBezTo>
                    <a:pt x="4" y="1"/>
                    <a:pt x="0" y="0"/>
                    <a:pt x="2" y="4"/>
                  </a:cubicBezTo>
                  <a:cubicBezTo>
                    <a:pt x="2" y="5"/>
                    <a:pt x="2" y="5"/>
                    <a:pt x="2" y="6"/>
                  </a:cubicBezTo>
                  <a:lnTo>
                    <a:pt x="5" y="6"/>
                  </a:lnTo>
                  <a:close/>
                </a:path>
              </a:pathLst>
            </a:custGeom>
            <a:solidFill>
              <a:srgbClr val="FC8AA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73" name="Freeform 363"/>
            <p:cNvSpPr/>
            <p:nvPr/>
          </p:nvSpPr>
          <p:spPr>
            <a:xfrm flipH="1">
              <a:off x="7412982" y="2268380"/>
              <a:ext cx="465949" cy="177489"/>
            </a:xfrm>
            <a:custGeom>
              <a:avLst/>
              <a:gdLst>
                <a:gd name="txL" fmla="*/ 0 w 64"/>
                <a:gd name="txT" fmla="*/ 0 h 28"/>
                <a:gd name="txR" fmla="*/ 64 w 64"/>
                <a:gd name="txB" fmla="*/ 28 h 28"/>
              </a:gdLst>
              <a:ahLst/>
              <a:cxnLst>
                <a:cxn ang="0">
                  <a:pos x="2147483647" y="0"/>
                </a:cxn>
                <a:cxn ang="0">
                  <a:pos x="2147483647" y="522362861"/>
                </a:cxn>
                <a:cxn ang="0">
                  <a:pos x="2147483647" y="723267676"/>
                </a:cxn>
                <a:cxn ang="0">
                  <a:pos x="2147483647" y="763449907"/>
                </a:cxn>
                <a:cxn ang="0">
                  <a:pos x="1749164887" y="723267676"/>
                </a:cxn>
                <a:cxn ang="0">
                  <a:pos x="1113101122" y="803632138"/>
                </a:cxn>
                <a:cxn ang="0">
                  <a:pos x="371033669" y="1004537151"/>
                </a:cxn>
                <a:cxn ang="0">
                  <a:pos x="371033669" y="924179028"/>
                </a:cxn>
                <a:cxn ang="0">
                  <a:pos x="1166110076" y="683085445"/>
                </a:cxn>
                <a:cxn ang="0">
                  <a:pos x="1749164887" y="482180630"/>
                </a:cxn>
                <a:cxn ang="0">
                  <a:pos x="2147483647" y="281269376"/>
                </a:cxn>
                <a:cxn ang="0">
                  <a:pos x="2147483647" y="0"/>
                </a:cxn>
              </a:cxnLst>
              <a:rect l="txL" t="txT" r="txR" b="txB"/>
              <a:pathLst>
                <a:path w="64" h="28">
                  <a:moveTo>
                    <a:pt x="60" y="0"/>
                  </a:moveTo>
                  <a:cubicBezTo>
                    <a:pt x="64" y="5"/>
                    <a:pt x="64" y="10"/>
                    <a:pt x="64" y="13"/>
                  </a:cubicBezTo>
                  <a:cubicBezTo>
                    <a:pt x="63" y="16"/>
                    <a:pt x="60" y="19"/>
                    <a:pt x="55" y="18"/>
                  </a:cubicBezTo>
                  <a:cubicBezTo>
                    <a:pt x="48" y="23"/>
                    <a:pt x="49" y="18"/>
                    <a:pt x="44" y="19"/>
                  </a:cubicBezTo>
                  <a:cubicBezTo>
                    <a:pt x="40" y="20"/>
                    <a:pt x="41" y="18"/>
                    <a:pt x="33" y="18"/>
                  </a:cubicBezTo>
                  <a:cubicBezTo>
                    <a:pt x="32" y="18"/>
                    <a:pt x="28" y="21"/>
                    <a:pt x="21" y="20"/>
                  </a:cubicBezTo>
                  <a:cubicBezTo>
                    <a:pt x="15" y="20"/>
                    <a:pt x="10" y="23"/>
                    <a:pt x="7" y="25"/>
                  </a:cubicBezTo>
                  <a:cubicBezTo>
                    <a:pt x="4" y="27"/>
                    <a:pt x="0" y="28"/>
                    <a:pt x="7" y="23"/>
                  </a:cubicBezTo>
                  <a:cubicBezTo>
                    <a:pt x="16" y="16"/>
                    <a:pt x="16" y="18"/>
                    <a:pt x="22" y="17"/>
                  </a:cubicBezTo>
                  <a:cubicBezTo>
                    <a:pt x="26" y="15"/>
                    <a:pt x="28" y="12"/>
                    <a:pt x="33" y="12"/>
                  </a:cubicBezTo>
                  <a:cubicBezTo>
                    <a:pt x="40" y="12"/>
                    <a:pt x="45" y="10"/>
                    <a:pt x="46" y="7"/>
                  </a:cubicBezTo>
                  <a:cubicBezTo>
                    <a:pt x="48" y="1"/>
                    <a:pt x="58" y="7"/>
                    <a:pt x="60" y="0"/>
                  </a:cubicBezTo>
                  <a:close/>
                </a:path>
              </a:pathLst>
            </a:custGeom>
            <a:solidFill>
              <a:srgbClr val="F5829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74" name="Freeform 364"/>
            <p:cNvSpPr/>
            <p:nvPr/>
          </p:nvSpPr>
          <p:spPr>
            <a:xfrm flipH="1">
              <a:off x="7610470" y="2427045"/>
              <a:ext cx="336347" cy="223206"/>
            </a:xfrm>
            <a:custGeom>
              <a:avLst/>
              <a:gdLst>
                <a:gd name="txL" fmla="*/ 0 w 46"/>
                <a:gd name="txT" fmla="*/ 0 h 35"/>
                <a:gd name="txR" fmla="*/ 46 w 46"/>
                <a:gd name="txB" fmla="*/ 35 h 35"/>
              </a:gdLst>
              <a:ahLst/>
              <a:cxnLst>
                <a:cxn ang="0">
                  <a:pos x="1550449934" y="691390049"/>
                </a:cxn>
                <a:cxn ang="0">
                  <a:pos x="374244523" y="1423454590"/>
                </a:cxn>
                <a:cxn ang="0">
                  <a:pos x="53464546" y="1423454590"/>
                </a:cxn>
                <a:cxn ang="0">
                  <a:pos x="53464546" y="1057422419"/>
                </a:cxn>
                <a:cxn ang="0">
                  <a:pos x="534638231" y="569379325"/>
                </a:cxn>
                <a:cxn ang="0">
                  <a:pos x="1443520871" y="284689663"/>
                </a:cxn>
                <a:cxn ang="0">
                  <a:pos x="2147483647" y="447368601"/>
                </a:cxn>
                <a:cxn ang="0">
                  <a:pos x="1550449934" y="691390049"/>
                </a:cxn>
              </a:cxnLst>
              <a:rect l="txL" t="txT" r="txR" b="txB"/>
              <a:pathLst>
                <a:path w="46" h="35">
                  <a:moveTo>
                    <a:pt x="29" y="17"/>
                  </a:moveTo>
                  <a:cubicBezTo>
                    <a:pt x="20" y="20"/>
                    <a:pt x="12" y="25"/>
                    <a:pt x="7" y="35"/>
                  </a:cubicBezTo>
                  <a:cubicBezTo>
                    <a:pt x="1" y="35"/>
                    <a:pt x="1" y="35"/>
                    <a:pt x="1" y="35"/>
                  </a:cubicBezTo>
                  <a:cubicBezTo>
                    <a:pt x="1" y="32"/>
                    <a:pt x="0" y="30"/>
                    <a:pt x="1" y="26"/>
                  </a:cubicBezTo>
                  <a:cubicBezTo>
                    <a:pt x="2" y="21"/>
                    <a:pt x="7" y="19"/>
                    <a:pt x="10" y="14"/>
                  </a:cubicBezTo>
                  <a:cubicBezTo>
                    <a:pt x="16" y="6"/>
                    <a:pt x="22" y="10"/>
                    <a:pt x="27" y="7"/>
                  </a:cubicBezTo>
                  <a:cubicBezTo>
                    <a:pt x="37" y="0"/>
                    <a:pt x="46" y="8"/>
                    <a:pt x="42" y="11"/>
                  </a:cubicBezTo>
                  <a:cubicBezTo>
                    <a:pt x="40" y="12"/>
                    <a:pt x="34" y="15"/>
                    <a:pt x="29" y="17"/>
                  </a:cubicBezTo>
                  <a:close/>
                </a:path>
              </a:pathLst>
            </a:custGeom>
            <a:solidFill>
              <a:srgbClr val="FC9F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75" name="Freeform 365"/>
            <p:cNvSpPr/>
            <p:nvPr/>
          </p:nvSpPr>
          <p:spPr>
            <a:xfrm flipH="1">
              <a:off x="7647499" y="2478140"/>
              <a:ext cx="277718" cy="172111"/>
            </a:xfrm>
            <a:custGeom>
              <a:avLst/>
              <a:gdLst>
                <a:gd name="txL" fmla="*/ 0 w 38"/>
                <a:gd name="txT" fmla="*/ 0 h 27"/>
                <a:gd name="txR" fmla="*/ 38 w 38"/>
                <a:gd name="txB" fmla="*/ 27 h 27"/>
              </a:gdLst>
              <a:ahLst/>
              <a:cxnLst>
                <a:cxn ang="0">
                  <a:pos x="1175068693" y="446972340"/>
                </a:cxn>
                <a:cxn ang="0">
                  <a:pos x="213645505" y="1097118471"/>
                </a:cxn>
                <a:cxn ang="0">
                  <a:pos x="53409549" y="1097118471"/>
                </a:cxn>
                <a:cxn ang="0">
                  <a:pos x="53409549" y="772045306"/>
                </a:cxn>
                <a:cxn ang="0">
                  <a:pos x="1014832780" y="162536533"/>
                </a:cxn>
                <a:cxn ang="0">
                  <a:pos x="1709193276" y="40630946"/>
                </a:cxn>
                <a:cxn ang="0">
                  <a:pos x="1175068693" y="446972340"/>
                </a:cxn>
              </a:cxnLst>
              <a:rect l="txL" t="txT" r="txR" b="txB"/>
              <a:pathLst>
                <a:path w="38" h="27">
                  <a:moveTo>
                    <a:pt x="22" y="11"/>
                  </a:moveTo>
                  <a:cubicBezTo>
                    <a:pt x="15" y="14"/>
                    <a:pt x="8" y="18"/>
                    <a:pt x="4" y="27"/>
                  </a:cubicBezTo>
                  <a:cubicBezTo>
                    <a:pt x="1" y="27"/>
                    <a:pt x="1" y="27"/>
                    <a:pt x="1" y="27"/>
                  </a:cubicBezTo>
                  <a:cubicBezTo>
                    <a:pt x="1" y="24"/>
                    <a:pt x="0" y="22"/>
                    <a:pt x="1" y="19"/>
                  </a:cubicBezTo>
                  <a:cubicBezTo>
                    <a:pt x="2" y="12"/>
                    <a:pt x="10" y="5"/>
                    <a:pt x="19" y="4"/>
                  </a:cubicBezTo>
                  <a:cubicBezTo>
                    <a:pt x="27" y="4"/>
                    <a:pt x="30" y="0"/>
                    <a:pt x="32" y="1"/>
                  </a:cubicBezTo>
                  <a:cubicBezTo>
                    <a:pt x="38" y="3"/>
                    <a:pt x="26" y="9"/>
                    <a:pt x="22" y="11"/>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76" name="Freeform 366"/>
            <p:cNvSpPr/>
            <p:nvPr/>
          </p:nvSpPr>
          <p:spPr>
            <a:xfrm flipH="1">
              <a:off x="7990018" y="2505032"/>
              <a:ext cx="64801" cy="145218"/>
            </a:xfrm>
            <a:custGeom>
              <a:avLst/>
              <a:gdLst>
                <a:gd name="txL" fmla="*/ 0 w 9"/>
                <a:gd name="txT" fmla="*/ 0 h 23"/>
                <a:gd name="txR" fmla="*/ 9 w 9"/>
                <a:gd name="txB" fmla="*/ 23 h 23"/>
              </a:gdLst>
              <a:ahLst/>
              <a:cxnLst>
                <a:cxn ang="0">
                  <a:pos x="259211203" y="79730994"/>
                </a:cxn>
                <a:cxn ang="0">
                  <a:pos x="51840792" y="398642318"/>
                </a:cxn>
                <a:cxn ang="0">
                  <a:pos x="51840792" y="837150318"/>
                </a:cxn>
                <a:cxn ang="0">
                  <a:pos x="51840792" y="837150318"/>
                </a:cxn>
                <a:cxn ang="0">
                  <a:pos x="51840792" y="916881287"/>
                </a:cxn>
                <a:cxn ang="0">
                  <a:pos x="311051981" y="916881287"/>
                </a:cxn>
                <a:cxn ang="0">
                  <a:pos x="311051981" y="558104355"/>
                </a:cxn>
                <a:cxn ang="0">
                  <a:pos x="362892759" y="239186693"/>
                </a:cxn>
                <a:cxn ang="0">
                  <a:pos x="311051981" y="79730994"/>
                </a:cxn>
                <a:cxn ang="0">
                  <a:pos x="259211203" y="79730994"/>
                </a:cxn>
              </a:cxnLst>
              <a:rect l="txL" t="txT" r="txR" b="txB"/>
              <a:pathLst>
                <a:path w="9" h="23">
                  <a:moveTo>
                    <a:pt x="5" y="2"/>
                  </a:moveTo>
                  <a:cubicBezTo>
                    <a:pt x="2" y="4"/>
                    <a:pt x="2" y="6"/>
                    <a:pt x="1" y="10"/>
                  </a:cubicBezTo>
                  <a:cubicBezTo>
                    <a:pt x="1" y="13"/>
                    <a:pt x="0" y="18"/>
                    <a:pt x="1" y="21"/>
                  </a:cubicBezTo>
                  <a:cubicBezTo>
                    <a:pt x="1" y="21"/>
                    <a:pt x="1" y="21"/>
                    <a:pt x="1" y="21"/>
                  </a:cubicBezTo>
                  <a:cubicBezTo>
                    <a:pt x="1" y="22"/>
                    <a:pt x="1" y="22"/>
                    <a:pt x="1" y="23"/>
                  </a:cubicBezTo>
                  <a:cubicBezTo>
                    <a:pt x="6" y="23"/>
                    <a:pt x="6" y="23"/>
                    <a:pt x="6" y="23"/>
                  </a:cubicBezTo>
                  <a:cubicBezTo>
                    <a:pt x="5" y="18"/>
                    <a:pt x="6" y="18"/>
                    <a:pt x="6" y="14"/>
                  </a:cubicBezTo>
                  <a:cubicBezTo>
                    <a:pt x="6" y="11"/>
                    <a:pt x="7" y="9"/>
                    <a:pt x="7" y="6"/>
                  </a:cubicBezTo>
                  <a:cubicBezTo>
                    <a:pt x="7" y="6"/>
                    <a:pt x="9" y="0"/>
                    <a:pt x="6" y="2"/>
                  </a:cubicBezTo>
                  <a:cubicBezTo>
                    <a:pt x="5" y="2"/>
                    <a:pt x="5" y="2"/>
                    <a:pt x="5" y="2"/>
                  </a:cubicBezTo>
                  <a:close/>
                </a:path>
              </a:pathLst>
            </a:custGeom>
            <a:solidFill>
              <a:srgbClr val="FA93A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77" name="Freeform 367"/>
            <p:cNvSpPr/>
            <p:nvPr/>
          </p:nvSpPr>
          <p:spPr>
            <a:xfrm flipH="1">
              <a:off x="7363610" y="2257623"/>
              <a:ext cx="108001" cy="392627"/>
            </a:xfrm>
            <a:custGeom>
              <a:avLst/>
              <a:gdLst>
                <a:gd name="txL" fmla="*/ 0 w 15"/>
                <a:gd name="txT" fmla="*/ 0 h 62"/>
                <a:gd name="txR" fmla="*/ 15 w 15"/>
                <a:gd name="txB" fmla="*/ 62 h 62"/>
              </a:gdLst>
              <a:ahLst/>
              <a:cxnLst>
                <a:cxn ang="0">
                  <a:pos x="725773960" y="200512076"/>
                </a:cxn>
                <a:cxn ang="0">
                  <a:pos x="414731047" y="320826941"/>
                </a:cxn>
                <a:cxn ang="0">
                  <a:pos x="570252560" y="1203091553"/>
                </a:cxn>
                <a:cxn ang="0">
                  <a:pos x="259202447" y="2147483647"/>
                </a:cxn>
                <a:cxn ang="0">
                  <a:pos x="0" y="2147483647"/>
                </a:cxn>
                <a:cxn ang="0">
                  <a:pos x="311042913" y="1162986614"/>
                </a:cxn>
                <a:cxn ang="0">
                  <a:pos x="155521457" y="240617064"/>
                </a:cxn>
                <a:cxn ang="0">
                  <a:pos x="725773960" y="200512076"/>
                </a:cxn>
              </a:cxnLst>
              <a:rect l="txL" t="txT" r="txR" b="txB"/>
              <a:pathLst>
                <a:path w="15" h="62">
                  <a:moveTo>
                    <a:pt x="14" y="5"/>
                  </a:moveTo>
                  <a:cubicBezTo>
                    <a:pt x="11" y="5"/>
                    <a:pt x="9" y="5"/>
                    <a:pt x="8" y="8"/>
                  </a:cubicBezTo>
                  <a:cubicBezTo>
                    <a:pt x="7" y="13"/>
                    <a:pt x="10" y="19"/>
                    <a:pt x="11" y="30"/>
                  </a:cubicBezTo>
                  <a:cubicBezTo>
                    <a:pt x="11" y="42"/>
                    <a:pt x="8" y="52"/>
                    <a:pt x="5"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C4B380">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78" name="Freeform 368"/>
            <p:cNvSpPr/>
            <p:nvPr/>
          </p:nvSpPr>
          <p:spPr>
            <a:xfrm flipH="1">
              <a:off x="7363610" y="2257623"/>
              <a:ext cx="108001" cy="392627"/>
            </a:xfrm>
            <a:custGeom>
              <a:avLst/>
              <a:gdLst>
                <a:gd name="txL" fmla="*/ 0 w 15"/>
                <a:gd name="txT" fmla="*/ 0 h 62"/>
                <a:gd name="txR" fmla="*/ 15 w 15"/>
                <a:gd name="txB" fmla="*/ 62 h 62"/>
              </a:gdLst>
              <a:ahLst/>
              <a:cxnLst>
                <a:cxn ang="0">
                  <a:pos x="725773960" y="200512076"/>
                </a:cxn>
                <a:cxn ang="0">
                  <a:pos x="311042913" y="320826941"/>
                </a:cxn>
                <a:cxn ang="0">
                  <a:pos x="414731047" y="1122881676"/>
                </a:cxn>
                <a:cxn ang="0">
                  <a:pos x="103680962" y="2147483647"/>
                </a:cxn>
                <a:cxn ang="0">
                  <a:pos x="0" y="2147483647"/>
                </a:cxn>
                <a:cxn ang="0">
                  <a:pos x="311042913" y="1162986614"/>
                </a:cxn>
                <a:cxn ang="0">
                  <a:pos x="155521457" y="240617064"/>
                </a:cxn>
                <a:cxn ang="0">
                  <a:pos x="725773960" y="200512076"/>
                </a:cxn>
              </a:cxnLst>
              <a:rect l="txL" t="txT" r="txR" b="txB"/>
              <a:pathLst>
                <a:path w="15" h="62">
                  <a:moveTo>
                    <a:pt x="14" y="5"/>
                  </a:moveTo>
                  <a:cubicBezTo>
                    <a:pt x="11" y="5"/>
                    <a:pt x="7" y="4"/>
                    <a:pt x="6" y="8"/>
                  </a:cubicBezTo>
                  <a:cubicBezTo>
                    <a:pt x="5" y="13"/>
                    <a:pt x="8" y="18"/>
                    <a:pt x="8" y="28"/>
                  </a:cubicBezTo>
                  <a:cubicBezTo>
                    <a:pt x="9" y="41"/>
                    <a:pt x="5" y="52"/>
                    <a:pt x="2"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B8A76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79" name="Freeform 369"/>
            <p:cNvSpPr/>
            <p:nvPr/>
          </p:nvSpPr>
          <p:spPr>
            <a:xfrm flipH="1">
              <a:off x="6336054" y="1811211"/>
              <a:ext cx="166631" cy="56474"/>
            </a:xfrm>
            <a:custGeom>
              <a:avLst/>
              <a:gdLst>
                <a:gd name="txL" fmla="*/ 0 w 23"/>
                <a:gd name="txT" fmla="*/ 0 h 9"/>
                <a:gd name="txR" fmla="*/ 23 w 23"/>
                <a:gd name="txB" fmla="*/ 9 h 9"/>
              </a:gdLst>
              <a:ahLst/>
              <a:cxnLst>
                <a:cxn ang="0">
                  <a:pos x="1207212668" y="275618201"/>
                </a:cxn>
                <a:cxn ang="0">
                  <a:pos x="1154723920" y="354368023"/>
                </a:cxn>
                <a:cxn ang="0">
                  <a:pos x="1102235173" y="354368023"/>
                </a:cxn>
                <a:cxn ang="0">
                  <a:pos x="1049753670" y="354368023"/>
                </a:cxn>
                <a:cxn ang="0">
                  <a:pos x="472384352" y="196868330"/>
                </a:cxn>
                <a:cxn ang="0">
                  <a:pos x="52488762" y="354368023"/>
                </a:cxn>
                <a:cxn ang="0">
                  <a:pos x="682339455" y="39374923"/>
                </a:cxn>
                <a:cxn ang="0">
                  <a:pos x="1207212668" y="275618201"/>
                </a:cxn>
              </a:cxnLst>
              <a:rect l="txL" t="txT" r="txR" b="txB"/>
              <a:pathLst>
                <a:path w="23" h="9">
                  <a:moveTo>
                    <a:pt x="23" y="7"/>
                  </a:moveTo>
                  <a:cubicBezTo>
                    <a:pt x="23" y="7"/>
                    <a:pt x="22" y="9"/>
                    <a:pt x="22" y="9"/>
                  </a:cubicBezTo>
                  <a:cubicBezTo>
                    <a:pt x="21" y="9"/>
                    <a:pt x="21" y="9"/>
                    <a:pt x="21" y="9"/>
                  </a:cubicBezTo>
                  <a:cubicBezTo>
                    <a:pt x="20" y="9"/>
                    <a:pt x="20" y="9"/>
                    <a:pt x="20" y="9"/>
                  </a:cubicBezTo>
                  <a:cubicBezTo>
                    <a:pt x="18" y="5"/>
                    <a:pt x="13" y="4"/>
                    <a:pt x="9" y="5"/>
                  </a:cubicBezTo>
                  <a:cubicBezTo>
                    <a:pt x="7" y="6"/>
                    <a:pt x="3" y="7"/>
                    <a:pt x="1" y="9"/>
                  </a:cubicBezTo>
                  <a:cubicBezTo>
                    <a:pt x="0" y="7"/>
                    <a:pt x="8" y="2"/>
                    <a:pt x="13" y="1"/>
                  </a:cubicBezTo>
                  <a:cubicBezTo>
                    <a:pt x="17" y="0"/>
                    <a:pt x="22" y="3"/>
                    <a:pt x="23" y="7"/>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80" name="Freeform 370"/>
            <p:cNvSpPr/>
            <p:nvPr/>
          </p:nvSpPr>
          <p:spPr>
            <a:xfrm flipH="1">
              <a:off x="6336054" y="1811211"/>
              <a:ext cx="166631" cy="56474"/>
            </a:xfrm>
            <a:custGeom>
              <a:avLst/>
              <a:gdLst>
                <a:gd name="txL" fmla="*/ 0 w 23"/>
                <a:gd name="txT" fmla="*/ 0 h 9"/>
                <a:gd name="txR" fmla="*/ 23 w 23"/>
                <a:gd name="txB" fmla="*/ 9 h 9"/>
              </a:gdLst>
              <a:ahLst/>
              <a:cxnLst>
                <a:cxn ang="0">
                  <a:pos x="1207212668" y="275618201"/>
                </a:cxn>
                <a:cxn ang="0">
                  <a:pos x="1154723920" y="354368023"/>
                </a:cxn>
                <a:cxn ang="0">
                  <a:pos x="1102235173" y="354368023"/>
                </a:cxn>
                <a:cxn ang="0">
                  <a:pos x="1049753670" y="354368023"/>
                </a:cxn>
                <a:cxn ang="0">
                  <a:pos x="472384352" y="196868330"/>
                </a:cxn>
                <a:cxn ang="0">
                  <a:pos x="52488762" y="354368023"/>
                </a:cxn>
                <a:cxn ang="0">
                  <a:pos x="682339455" y="39374923"/>
                </a:cxn>
                <a:cxn ang="0">
                  <a:pos x="1207212668" y="275618201"/>
                </a:cxn>
              </a:cxnLst>
              <a:rect l="txL" t="txT" r="txR" b="txB"/>
              <a:pathLst>
                <a:path w="23" h="9">
                  <a:moveTo>
                    <a:pt x="23" y="7"/>
                  </a:moveTo>
                  <a:cubicBezTo>
                    <a:pt x="23" y="7"/>
                    <a:pt x="22" y="8"/>
                    <a:pt x="22" y="9"/>
                  </a:cubicBezTo>
                  <a:cubicBezTo>
                    <a:pt x="21" y="9"/>
                    <a:pt x="21" y="9"/>
                    <a:pt x="21" y="9"/>
                  </a:cubicBezTo>
                  <a:cubicBezTo>
                    <a:pt x="20" y="9"/>
                    <a:pt x="20" y="9"/>
                    <a:pt x="20" y="9"/>
                  </a:cubicBezTo>
                  <a:cubicBezTo>
                    <a:pt x="18" y="5"/>
                    <a:pt x="13" y="3"/>
                    <a:pt x="9" y="5"/>
                  </a:cubicBezTo>
                  <a:cubicBezTo>
                    <a:pt x="7" y="5"/>
                    <a:pt x="3" y="7"/>
                    <a:pt x="1" y="9"/>
                  </a:cubicBezTo>
                  <a:cubicBezTo>
                    <a:pt x="0" y="7"/>
                    <a:pt x="8" y="2"/>
                    <a:pt x="13" y="1"/>
                  </a:cubicBezTo>
                  <a:cubicBezTo>
                    <a:pt x="17" y="0"/>
                    <a:pt x="22" y="3"/>
                    <a:pt x="23" y="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81" name="Freeform 371"/>
            <p:cNvSpPr/>
            <p:nvPr/>
          </p:nvSpPr>
          <p:spPr>
            <a:xfrm flipH="1">
              <a:off x="6336054" y="1819279"/>
              <a:ext cx="108001" cy="48406"/>
            </a:xfrm>
            <a:custGeom>
              <a:avLst/>
              <a:gdLst>
                <a:gd name="txL" fmla="*/ 0 w 15"/>
                <a:gd name="txT" fmla="*/ 0 h 8"/>
                <a:gd name="txR" fmla="*/ 15 w 15"/>
                <a:gd name="txB" fmla="*/ 8 h 8"/>
              </a:gdLst>
              <a:ahLst/>
              <a:cxnLst>
                <a:cxn ang="0">
                  <a:pos x="725773960" y="219666418"/>
                </a:cxn>
                <a:cxn ang="0">
                  <a:pos x="673933494" y="183059350"/>
                </a:cxn>
                <a:cxn ang="0">
                  <a:pos x="518412093" y="109833209"/>
                </a:cxn>
                <a:cxn ang="0">
                  <a:pos x="622093027" y="256279489"/>
                </a:cxn>
                <a:cxn ang="0">
                  <a:pos x="570252560" y="219666418"/>
                </a:cxn>
                <a:cxn ang="0">
                  <a:pos x="466571514" y="146446280"/>
                </a:cxn>
                <a:cxn ang="0">
                  <a:pos x="311042913" y="109833209"/>
                </a:cxn>
                <a:cxn ang="0">
                  <a:pos x="103680962" y="109833209"/>
                </a:cxn>
                <a:cxn ang="0">
                  <a:pos x="414731047" y="0"/>
                </a:cxn>
                <a:cxn ang="0">
                  <a:pos x="673933494" y="73226165"/>
                </a:cxn>
                <a:cxn ang="0">
                  <a:pos x="725773960" y="219666418"/>
                </a:cxn>
              </a:cxnLst>
              <a:rect l="txL" t="txT" r="txR" b="txB"/>
              <a:pathLst>
                <a:path w="15" h="8">
                  <a:moveTo>
                    <a:pt x="14" y="6"/>
                  </a:moveTo>
                  <a:cubicBezTo>
                    <a:pt x="14" y="8"/>
                    <a:pt x="13" y="6"/>
                    <a:pt x="13" y="5"/>
                  </a:cubicBezTo>
                  <a:cubicBezTo>
                    <a:pt x="13" y="5"/>
                    <a:pt x="11" y="3"/>
                    <a:pt x="10" y="3"/>
                  </a:cubicBezTo>
                  <a:cubicBezTo>
                    <a:pt x="10" y="3"/>
                    <a:pt x="13" y="5"/>
                    <a:pt x="12" y="7"/>
                  </a:cubicBezTo>
                  <a:cubicBezTo>
                    <a:pt x="12" y="8"/>
                    <a:pt x="12" y="7"/>
                    <a:pt x="11" y="6"/>
                  </a:cubicBezTo>
                  <a:cubicBezTo>
                    <a:pt x="10" y="5"/>
                    <a:pt x="11" y="5"/>
                    <a:pt x="9" y="4"/>
                  </a:cubicBezTo>
                  <a:cubicBezTo>
                    <a:pt x="8" y="4"/>
                    <a:pt x="8" y="3"/>
                    <a:pt x="6" y="3"/>
                  </a:cubicBezTo>
                  <a:cubicBezTo>
                    <a:pt x="5" y="3"/>
                    <a:pt x="5" y="2"/>
                    <a:pt x="2" y="3"/>
                  </a:cubicBezTo>
                  <a:cubicBezTo>
                    <a:pt x="0" y="3"/>
                    <a:pt x="3" y="0"/>
                    <a:pt x="8" y="0"/>
                  </a:cubicBezTo>
                  <a:cubicBezTo>
                    <a:pt x="9" y="0"/>
                    <a:pt x="12" y="0"/>
                    <a:pt x="13" y="2"/>
                  </a:cubicBezTo>
                  <a:cubicBezTo>
                    <a:pt x="14" y="4"/>
                    <a:pt x="15" y="5"/>
                    <a:pt x="14" y="6"/>
                  </a:cubicBezTo>
                  <a:close/>
                </a:path>
              </a:pathLst>
            </a:custGeom>
            <a:solidFill>
              <a:srgbClr val="FA8E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82" name="Freeform 372"/>
            <p:cNvSpPr/>
            <p:nvPr/>
          </p:nvSpPr>
          <p:spPr>
            <a:xfrm flipH="1">
              <a:off x="6336054" y="1730534"/>
              <a:ext cx="1092357" cy="564738"/>
            </a:xfrm>
            <a:custGeom>
              <a:avLst/>
              <a:gdLst>
                <a:gd name="txL" fmla="*/ 0 w 150"/>
                <a:gd name="txT" fmla="*/ 0 h 89"/>
                <a:gd name="txR" fmla="*/ 150 w 150"/>
                <a:gd name="txB" fmla="*/ 89 h 89"/>
              </a:gdLst>
              <a:ahLst/>
              <a:cxnLst>
                <a:cxn ang="0">
                  <a:pos x="0" y="2147483647"/>
                </a:cxn>
                <a:cxn ang="0">
                  <a:pos x="2147483647" y="2147483647"/>
                </a:cxn>
                <a:cxn ang="0">
                  <a:pos x="2147483647" y="926068873"/>
                </a:cxn>
                <a:cxn ang="0">
                  <a:pos x="2147483647" y="805271893"/>
                </a:cxn>
                <a:cxn ang="0">
                  <a:pos x="2147483647" y="362371410"/>
                </a:cxn>
                <a:cxn ang="0">
                  <a:pos x="0" y="2147483647"/>
                </a:cxn>
              </a:cxnLst>
              <a:rect l="txL" t="txT" r="txR" b="txB"/>
              <a:pathLst>
                <a:path w="150" h="89">
                  <a:moveTo>
                    <a:pt x="0" y="87"/>
                  </a:moveTo>
                  <a:cubicBezTo>
                    <a:pt x="44" y="89"/>
                    <a:pt x="71" y="76"/>
                    <a:pt x="92" y="62"/>
                  </a:cubicBezTo>
                  <a:cubicBezTo>
                    <a:pt x="103" y="55"/>
                    <a:pt x="117" y="35"/>
                    <a:pt x="129" y="23"/>
                  </a:cubicBezTo>
                  <a:cubicBezTo>
                    <a:pt x="134" y="17"/>
                    <a:pt x="147" y="13"/>
                    <a:pt x="150" y="20"/>
                  </a:cubicBezTo>
                  <a:cubicBezTo>
                    <a:pt x="150" y="10"/>
                    <a:pt x="127" y="0"/>
                    <a:pt x="104" y="9"/>
                  </a:cubicBezTo>
                  <a:cubicBezTo>
                    <a:pt x="90" y="14"/>
                    <a:pt x="14" y="43"/>
                    <a:pt x="0" y="87"/>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83" name="Freeform 373"/>
            <p:cNvSpPr/>
            <p:nvPr/>
          </p:nvSpPr>
          <p:spPr>
            <a:xfrm flipH="1">
              <a:off x="6336054" y="1730534"/>
              <a:ext cx="1092357" cy="564738"/>
            </a:xfrm>
            <a:custGeom>
              <a:avLst/>
              <a:gdLst>
                <a:gd name="txL" fmla="*/ 0 w 150"/>
                <a:gd name="txT" fmla="*/ 0 h 89"/>
                <a:gd name="txR" fmla="*/ 150 w 150"/>
                <a:gd name="txB" fmla="*/ 89 h 89"/>
              </a:gdLst>
              <a:ahLst/>
              <a:cxnLst>
                <a:cxn ang="0">
                  <a:pos x="0" y="2147483647"/>
                </a:cxn>
                <a:cxn ang="0">
                  <a:pos x="2147483647" y="2147483647"/>
                </a:cxn>
                <a:cxn ang="0">
                  <a:pos x="2147483647" y="885801164"/>
                </a:cxn>
                <a:cxn ang="0">
                  <a:pos x="2147483647" y="805271893"/>
                </a:cxn>
                <a:cxn ang="0">
                  <a:pos x="2147483647" y="362371410"/>
                </a:cxn>
                <a:cxn ang="0">
                  <a:pos x="0" y="2147483647"/>
                </a:cxn>
              </a:cxnLst>
              <a:rect l="txL" t="txT" r="txR" b="txB"/>
              <a:pathLst>
                <a:path w="150" h="89">
                  <a:moveTo>
                    <a:pt x="0" y="87"/>
                  </a:moveTo>
                  <a:cubicBezTo>
                    <a:pt x="44" y="89"/>
                    <a:pt x="70" y="73"/>
                    <a:pt x="87" y="62"/>
                  </a:cubicBezTo>
                  <a:cubicBezTo>
                    <a:pt x="102" y="53"/>
                    <a:pt x="117" y="35"/>
                    <a:pt x="128" y="22"/>
                  </a:cubicBezTo>
                  <a:cubicBezTo>
                    <a:pt x="134" y="17"/>
                    <a:pt x="147" y="12"/>
                    <a:pt x="150" y="20"/>
                  </a:cubicBezTo>
                  <a:cubicBezTo>
                    <a:pt x="150" y="10"/>
                    <a:pt x="127" y="0"/>
                    <a:pt x="103" y="9"/>
                  </a:cubicBezTo>
                  <a:cubicBezTo>
                    <a:pt x="90" y="14"/>
                    <a:pt x="14" y="43"/>
                    <a:pt x="0" y="8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84" name="Freeform 374"/>
            <p:cNvSpPr/>
            <p:nvPr/>
          </p:nvSpPr>
          <p:spPr>
            <a:xfrm flipH="1">
              <a:off x="6336054" y="1730534"/>
              <a:ext cx="1092357" cy="551292"/>
            </a:xfrm>
            <a:custGeom>
              <a:avLst/>
              <a:gdLst>
                <a:gd name="txL" fmla="*/ 0 w 150"/>
                <a:gd name="txT" fmla="*/ 0 h 87"/>
                <a:gd name="txR" fmla="*/ 150 w 150"/>
                <a:gd name="txB" fmla="*/ 87 h 87"/>
              </a:gdLst>
              <a:ahLst/>
              <a:cxnLst>
                <a:cxn ang="0">
                  <a:pos x="0" y="2147483647"/>
                </a:cxn>
                <a:cxn ang="0">
                  <a:pos x="2147483647" y="2147483647"/>
                </a:cxn>
                <a:cxn ang="0">
                  <a:pos x="2147483647" y="923534569"/>
                </a:cxn>
                <a:cxn ang="0">
                  <a:pos x="2147483647" y="803073943"/>
                </a:cxn>
                <a:cxn ang="0">
                  <a:pos x="2147483647" y="401536972"/>
                </a:cxn>
                <a:cxn ang="0">
                  <a:pos x="0" y="2147483647"/>
                </a:cxn>
              </a:cxnLst>
              <a:rect l="txL" t="txT" r="txR" b="txB"/>
              <a:pathLst>
                <a:path w="150" h="87">
                  <a:moveTo>
                    <a:pt x="0" y="87"/>
                  </a:moveTo>
                  <a:cubicBezTo>
                    <a:pt x="43" y="87"/>
                    <a:pt x="68" y="78"/>
                    <a:pt x="91" y="63"/>
                  </a:cubicBezTo>
                  <a:cubicBezTo>
                    <a:pt x="101" y="55"/>
                    <a:pt x="117" y="35"/>
                    <a:pt x="128" y="23"/>
                  </a:cubicBezTo>
                  <a:cubicBezTo>
                    <a:pt x="134" y="17"/>
                    <a:pt x="147" y="12"/>
                    <a:pt x="150" y="20"/>
                  </a:cubicBezTo>
                  <a:cubicBezTo>
                    <a:pt x="150" y="10"/>
                    <a:pt x="128" y="0"/>
                    <a:pt x="104" y="10"/>
                  </a:cubicBezTo>
                  <a:cubicBezTo>
                    <a:pt x="90" y="16"/>
                    <a:pt x="14" y="43"/>
                    <a:pt x="0" y="87"/>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85" name="Freeform 375"/>
            <p:cNvSpPr/>
            <p:nvPr/>
          </p:nvSpPr>
          <p:spPr>
            <a:xfrm flipH="1">
              <a:off x="7181551" y="2211906"/>
              <a:ext cx="246860" cy="75298"/>
            </a:xfrm>
            <a:custGeom>
              <a:avLst/>
              <a:gdLst>
                <a:gd name="txL" fmla="*/ 0 w 34"/>
                <a:gd name="txT" fmla="*/ 0 h 12"/>
                <a:gd name="txR" fmla="*/ 34 w 34"/>
                <a:gd name="txB" fmla="*/ 12 h 12"/>
              </a:gdLst>
              <a:ahLst/>
              <a:cxnLst>
                <a:cxn ang="0">
                  <a:pos x="0" y="433107880"/>
                </a:cxn>
                <a:cxn ang="0">
                  <a:pos x="1317905536" y="314990356"/>
                </a:cxn>
                <a:cxn ang="0">
                  <a:pos x="1739629354" y="236241223"/>
                </a:cxn>
                <a:cxn ang="0">
                  <a:pos x="843455123" y="118123749"/>
                </a:cxn>
                <a:cxn ang="0">
                  <a:pos x="369012084" y="196866607"/>
                </a:cxn>
                <a:cxn ang="0">
                  <a:pos x="0" y="433107880"/>
                </a:cxn>
              </a:cxnLst>
              <a:rect l="txL" t="txT" r="txR" b="txB"/>
              <a:pathLst>
                <a:path w="34" h="12">
                  <a:moveTo>
                    <a:pt x="0" y="11"/>
                  </a:moveTo>
                  <a:cubicBezTo>
                    <a:pt x="3" y="12"/>
                    <a:pt x="12" y="8"/>
                    <a:pt x="25" y="8"/>
                  </a:cubicBezTo>
                  <a:cubicBezTo>
                    <a:pt x="29" y="9"/>
                    <a:pt x="34" y="8"/>
                    <a:pt x="33" y="6"/>
                  </a:cubicBezTo>
                  <a:cubicBezTo>
                    <a:pt x="31" y="4"/>
                    <a:pt x="21" y="0"/>
                    <a:pt x="16" y="3"/>
                  </a:cubicBezTo>
                  <a:cubicBezTo>
                    <a:pt x="9" y="7"/>
                    <a:pt x="10" y="5"/>
                    <a:pt x="7" y="5"/>
                  </a:cubicBezTo>
                  <a:cubicBezTo>
                    <a:pt x="5" y="5"/>
                    <a:pt x="2" y="8"/>
                    <a:pt x="0" y="11"/>
                  </a:cubicBezTo>
                  <a:close/>
                </a:path>
              </a:pathLst>
            </a:custGeom>
            <a:solidFill>
              <a:srgbClr val="CFBA9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86" name="Freeform 376"/>
            <p:cNvSpPr/>
            <p:nvPr/>
          </p:nvSpPr>
          <p:spPr>
            <a:xfrm flipH="1">
              <a:off x="6379255" y="1754737"/>
              <a:ext cx="962755" cy="443723"/>
            </a:xfrm>
            <a:custGeom>
              <a:avLst/>
              <a:gdLst>
                <a:gd name="txL" fmla="*/ 0 w 132"/>
                <a:gd name="txT" fmla="*/ 0 h 70"/>
                <a:gd name="txR" fmla="*/ 132 w 132"/>
                <a:gd name="txB" fmla="*/ 70 h 70"/>
              </a:gdLst>
              <a:ahLst/>
              <a:cxnLst>
                <a:cxn ang="0">
                  <a:pos x="2147483647" y="321451917"/>
                </a:cxn>
                <a:cxn ang="0">
                  <a:pos x="2147483647" y="321451917"/>
                </a:cxn>
                <a:cxn ang="0">
                  <a:pos x="2147483647" y="723268373"/>
                </a:cxn>
                <a:cxn ang="0">
                  <a:pos x="2147483647" y="1285814006"/>
                </a:cxn>
                <a:cxn ang="0">
                  <a:pos x="1170323434" y="2147483647"/>
                </a:cxn>
                <a:cxn ang="0">
                  <a:pos x="159591212" y="2147483647"/>
                </a:cxn>
                <a:cxn ang="0">
                  <a:pos x="1649096898" y="1526901285"/>
                </a:cxn>
                <a:cxn ang="0">
                  <a:pos x="2147483647" y="924179919"/>
                </a:cxn>
                <a:cxn ang="0">
                  <a:pos x="2147483647" y="160729128"/>
                </a:cxn>
                <a:cxn ang="0">
                  <a:pos x="2147483647" y="241087378"/>
                </a:cxn>
                <a:cxn ang="0">
                  <a:pos x="2147483647" y="321451917"/>
                </a:cxn>
              </a:cxnLst>
              <a:rect l="txL" t="txT" r="txR" b="txB"/>
              <a:pathLst>
                <a:path w="132" h="70">
                  <a:moveTo>
                    <a:pt x="127" y="8"/>
                  </a:moveTo>
                  <a:cubicBezTo>
                    <a:pt x="118" y="4"/>
                    <a:pt x="111" y="5"/>
                    <a:pt x="104" y="8"/>
                  </a:cubicBezTo>
                  <a:cubicBezTo>
                    <a:pt x="95" y="12"/>
                    <a:pt x="95" y="11"/>
                    <a:pt x="89" y="18"/>
                  </a:cubicBezTo>
                  <a:cubicBezTo>
                    <a:pt x="85" y="22"/>
                    <a:pt x="76" y="22"/>
                    <a:pt x="68" y="32"/>
                  </a:cubicBezTo>
                  <a:cubicBezTo>
                    <a:pt x="55" y="47"/>
                    <a:pt x="28" y="52"/>
                    <a:pt x="22" y="58"/>
                  </a:cubicBezTo>
                  <a:cubicBezTo>
                    <a:pt x="11" y="69"/>
                    <a:pt x="0" y="70"/>
                    <a:pt x="3" y="63"/>
                  </a:cubicBezTo>
                  <a:cubicBezTo>
                    <a:pt x="10" y="50"/>
                    <a:pt x="27" y="41"/>
                    <a:pt x="31" y="38"/>
                  </a:cubicBezTo>
                  <a:cubicBezTo>
                    <a:pt x="40" y="31"/>
                    <a:pt x="51" y="28"/>
                    <a:pt x="59" y="23"/>
                  </a:cubicBezTo>
                  <a:cubicBezTo>
                    <a:pt x="67" y="16"/>
                    <a:pt x="90" y="6"/>
                    <a:pt x="101" y="4"/>
                  </a:cubicBezTo>
                  <a:cubicBezTo>
                    <a:pt x="115" y="0"/>
                    <a:pt x="129" y="6"/>
                    <a:pt x="129" y="6"/>
                  </a:cubicBezTo>
                  <a:cubicBezTo>
                    <a:pt x="132" y="7"/>
                    <a:pt x="132" y="9"/>
                    <a:pt x="127" y="8"/>
                  </a:cubicBezTo>
                  <a:close/>
                </a:path>
              </a:pathLst>
            </a:custGeom>
            <a:solidFill>
              <a:srgbClr val="EDADC1">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87" name="Freeform 377"/>
            <p:cNvSpPr/>
            <p:nvPr/>
          </p:nvSpPr>
          <p:spPr>
            <a:xfrm flipH="1">
              <a:off x="6379255" y="1819279"/>
              <a:ext cx="894869" cy="424898"/>
            </a:xfrm>
            <a:custGeom>
              <a:avLst/>
              <a:gdLst>
                <a:gd name="txL" fmla="*/ 0 w 123"/>
                <a:gd name="txT" fmla="*/ 0 h 67"/>
                <a:gd name="txR" fmla="*/ 123 w 123"/>
                <a:gd name="txB" fmla="*/ 67 h 67"/>
              </a:gdLst>
              <a:ahLst/>
              <a:cxnLst>
                <a:cxn ang="0">
                  <a:pos x="2147483647" y="0"/>
                </a:cxn>
                <a:cxn ang="0">
                  <a:pos x="2147483647" y="804357113"/>
                </a:cxn>
                <a:cxn ang="0">
                  <a:pos x="2147483647" y="1407629753"/>
                </a:cxn>
                <a:cxn ang="0">
                  <a:pos x="1376199505" y="1890244299"/>
                </a:cxn>
                <a:cxn ang="0">
                  <a:pos x="1058615668" y="2147483647"/>
                </a:cxn>
                <a:cxn ang="0">
                  <a:pos x="2147483647" y="1850024867"/>
                </a:cxn>
                <a:cxn ang="0">
                  <a:pos x="2147483647" y="1005448125"/>
                </a:cxn>
                <a:cxn ang="0">
                  <a:pos x="2147483647" y="241310344"/>
                </a:cxn>
                <a:cxn ang="0">
                  <a:pos x="2147483647" y="0"/>
                </a:cxn>
              </a:cxnLst>
              <a:rect l="txL" t="txT" r="txR" b="txB"/>
              <a:pathLst>
                <a:path w="123" h="67">
                  <a:moveTo>
                    <a:pt x="117" y="0"/>
                  </a:moveTo>
                  <a:cubicBezTo>
                    <a:pt x="101" y="0"/>
                    <a:pt x="84" y="14"/>
                    <a:pt x="79" y="20"/>
                  </a:cubicBezTo>
                  <a:cubicBezTo>
                    <a:pt x="73" y="25"/>
                    <a:pt x="65" y="33"/>
                    <a:pt x="55" y="35"/>
                  </a:cubicBezTo>
                  <a:cubicBezTo>
                    <a:pt x="44" y="37"/>
                    <a:pt x="37" y="38"/>
                    <a:pt x="26" y="47"/>
                  </a:cubicBezTo>
                  <a:cubicBezTo>
                    <a:pt x="0" y="67"/>
                    <a:pt x="11" y="66"/>
                    <a:pt x="20" y="66"/>
                  </a:cubicBezTo>
                  <a:cubicBezTo>
                    <a:pt x="46" y="64"/>
                    <a:pt x="59" y="52"/>
                    <a:pt x="69" y="46"/>
                  </a:cubicBezTo>
                  <a:cubicBezTo>
                    <a:pt x="80" y="40"/>
                    <a:pt x="90" y="27"/>
                    <a:pt x="92" y="25"/>
                  </a:cubicBezTo>
                  <a:cubicBezTo>
                    <a:pt x="102" y="14"/>
                    <a:pt x="99" y="11"/>
                    <a:pt x="108" y="6"/>
                  </a:cubicBezTo>
                  <a:cubicBezTo>
                    <a:pt x="114" y="2"/>
                    <a:pt x="123" y="0"/>
                    <a:pt x="117" y="0"/>
                  </a:cubicBezTo>
                  <a:close/>
                </a:path>
              </a:pathLst>
            </a:custGeom>
            <a:solidFill>
              <a:srgbClr val="F2ACC2">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88" name="Freeform 378"/>
            <p:cNvSpPr/>
            <p:nvPr/>
          </p:nvSpPr>
          <p:spPr>
            <a:xfrm flipH="1">
              <a:off x="6422455" y="1830036"/>
              <a:ext cx="780696" cy="395317"/>
            </a:xfrm>
            <a:custGeom>
              <a:avLst/>
              <a:gdLst>
                <a:gd name="txL" fmla="*/ 0 w 107"/>
                <a:gd name="txT" fmla="*/ 0 h 62"/>
                <a:gd name="txR" fmla="*/ 107 w 107"/>
                <a:gd name="txB" fmla="*/ 62 h 62"/>
              </a:gdLst>
              <a:ahLst/>
              <a:cxnLst>
                <a:cxn ang="0">
                  <a:pos x="2147483647" y="0"/>
                </a:cxn>
                <a:cxn ang="0">
                  <a:pos x="2147483647" y="1138321796"/>
                </a:cxn>
                <a:cxn ang="0">
                  <a:pos x="2147483647" y="1626174734"/>
                </a:cxn>
                <a:cxn ang="0">
                  <a:pos x="1277634632" y="2032720311"/>
                </a:cxn>
                <a:cxn ang="0">
                  <a:pos x="372647368" y="2147483647"/>
                </a:cxn>
                <a:cxn ang="0">
                  <a:pos x="2147483647" y="1910758670"/>
                </a:cxn>
                <a:cxn ang="0">
                  <a:pos x="2147483647" y="1219629556"/>
                </a:cxn>
                <a:cxn ang="0">
                  <a:pos x="2147483647" y="121961690"/>
                </a:cxn>
                <a:cxn ang="0">
                  <a:pos x="2147483647" y="0"/>
                </a:cxn>
              </a:cxnLst>
              <a:rect l="txL" t="txT" r="txR" b="txB"/>
              <a:pathLst>
                <a:path w="107" h="62">
                  <a:moveTo>
                    <a:pt x="102" y="0"/>
                  </a:moveTo>
                  <a:cubicBezTo>
                    <a:pt x="89" y="1"/>
                    <a:pt x="81" y="21"/>
                    <a:pt x="67" y="28"/>
                  </a:cubicBezTo>
                  <a:cubicBezTo>
                    <a:pt x="58" y="33"/>
                    <a:pt x="65" y="38"/>
                    <a:pt x="56" y="40"/>
                  </a:cubicBezTo>
                  <a:cubicBezTo>
                    <a:pt x="47" y="42"/>
                    <a:pt x="35" y="46"/>
                    <a:pt x="24" y="50"/>
                  </a:cubicBezTo>
                  <a:cubicBezTo>
                    <a:pt x="3" y="58"/>
                    <a:pt x="0" y="62"/>
                    <a:pt x="7" y="62"/>
                  </a:cubicBezTo>
                  <a:cubicBezTo>
                    <a:pt x="31" y="61"/>
                    <a:pt x="45" y="51"/>
                    <a:pt x="54" y="47"/>
                  </a:cubicBezTo>
                  <a:cubicBezTo>
                    <a:pt x="63" y="41"/>
                    <a:pt x="74" y="31"/>
                    <a:pt x="75" y="30"/>
                  </a:cubicBezTo>
                  <a:cubicBezTo>
                    <a:pt x="84" y="21"/>
                    <a:pt x="90" y="7"/>
                    <a:pt x="97" y="3"/>
                  </a:cubicBezTo>
                  <a:cubicBezTo>
                    <a:pt x="102" y="1"/>
                    <a:pt x="107" y="0"/>
                    <a:pt x="102" y="0"/>
                  </a:cubicBezTo>
                  <a:close/>
                </a:path>
              </a:pathLst>
            </a:custGeom>
            <a:solidFill>
              <a:srgbClr val="F29F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89" name="Freeform 379"/>
            <p:cNvSpPr/>
            <p:nvPr/>
          </p:nvSpPr>
          <p:spPr>
            <a:xfrm flipH="1">
              <a:off x="6385426" y="1787008"/>
              <a:ext cx="546178" cy="247409"/>
            </a:xfrm>
            <a:custGeom>
              <a:avLst/>
              <a:gdLst>
                <a:gd name="txL" fmla="*/ 0 w 75"/>
                <a:gd name="txT" fmla="*/ 0 h 39"/>
                <a:gd name="txR" fmla="*/ 75 w 75"/>
                <a:gd name="txB" fmla="*/ 39 h 39"/>
              </a:gdLst>
              <a:ahLst/>
              <a:cxnLst>
                <a:cxn ang="0">
                  <a:pos x="2147483647" y="120729251"/>
                </a:cxn>
                <a:cxn ang="0">
                  <a:pos x="2147483647" y="160974432"/>
                </a:cxn>
                <a:cxn ang="0">
                  <a:pos x="2147483647" y="321955208"/>
                </a:cxn>
                <a:cxn ang="0">
                  <a:pos x="1537956971" y="925614198"/>
                </a:cxn>
                <a:cxn ang="0">
                  <a:pos x="424263729" y="1529272890"/>
                </a:cxn>
                <a:cxn ang="0">
                  <a:pos x="583361788" y="1328053326"/>
                </a:cxn>
                <a:cxn ang="0">
                  <a:pos x="1325821522" y="804878455"/>
                </a:cxn>
                <a:cxn ang="0">
                  <a:pos x="1962221042" y="523174871"/>
                </a:cxn>
                <a:cxn ang="0">
                  <a:pos x="2147483647" y="80490388"/>
                </a:cxn>
                <a:cxn ang="0">
                  <a:pos x="2147483647" y="120729251"/>
                </a:cxn>
              </a:cxnLst>
              <a:rect l="txL" t="txT" r="txR" b="txB"/>
              <a:pathLst>
                <a:path w="75" h="39">
                  <a:moveTo>
                    <a:pt x="72" y="3"/>
                  </a:moveTo>
                  <a:cubicBezTo>
                    <a:pt x="75" y="5"/>
                    <a:pt x="73" y="4"/>
                    <a:pt x="68" y="4"/>
                  </a:cubicBezTo>
                  <a:cubicBezTo>
                    <a:pt x="63" y="3"/>
                    <a:pt x="56" y="6"/>
                    <a:pt x="52" y="8"/>
                  </a:cubicBezTo>
                  <a:cubicBezTo>
                    <a:pt x="45" y="11"/>
                    <a:pt x="34" y="17"/>
                    <a:pt x="29" y="23"/>
                  </a:cubicBezTo>
                  <a:cubicBezTo>
                    <a:pt x="25" y="28"/>
                    <a:pt x="19" y="36"/>
                    <a:pt x="8" y="38"/>
                  </a:cubicBezTo>
                  <a:cubicBezTo>
                    <a:pt x="0" y="39"/>
                    <a:pt x="8" y="36"/>
                    <a:pt x="11" y="33"/>
                  </a:cubicBezTo>
                  <a:cubicBezTo>
                    <a:pt x="15" y="29"/>
                    <a:pt x="14" y="25"/>
                    <a:pt x="25" y="20"/>
                  </a:cubicBezTo>
                  <a:cubicBezTo>
                    <a:pt x="27" y="19"/>
                    <a:pt x="35" y="15"/>
                    <a:pt x="37" y="13"/>
                  </a:cubicBezTo>
                  <a:cubicBezTo>
                    <a:pt x="42" y="7"/>
                    <a:pt x="52" y="2"/>
                    <a:pt x="59" y="2"/>
                  </a:cubicBezTo>
                  <a:cubicBezTo>
                    <a:pt x="66" y="3"/>
                    <a:pt x="63" y="0"/>
                    <a:pt x="72" y="3"/>
                  </a:cubicBezTo>
                  <a:close/>
                </a:path>
              </a:pathLst>
            </a:custGeom>
            <a:solidFill>
              <a:srgbClr val="F3BFC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90" name="Freeform 380"/>
            <p:cNvSpPr/>
            <p:nvPr/>
          </p:nvSpPr>
          <p:spPr>
            <a:xfrm flipH="1">
              <a:off x="6444055" y="1773562"/>
              <a:ext cx="379548" cy="145218"/>
            </a:xfrm>
            <a:custGeom>
              <a:avLst/>
              <a:gdLst>
                <a:gd name="txL" fmla="*/ 0 w 52"/>
                <a:gd name="txT" fmla="*/ 0 h 23"/>
                <a:gd name="txR" fmla="*/ 52 w 52"/>
                <a:gd name="txB" fmla="*/ 23 h 23"/>
              </a:gdLst>
              <a:ahLst/>
              <a:cxnLst>
                <a:cxn ang="0">
                  <a:pos x="2147483647" y="79730994"/>
                </a:cxn>
                <a:cxn ang="0">
                  <a:pos x="1917914786" y="119590190"/>
                </a:cxn>
                <a:cxn ang="0">
                  <a:pos x="1491711246" y="199321159"/>
                </a:cxn>
                <a:cxn ang="0">
                  <a:pos x="639304852" y="637829011"/>
                </a:cxn>
                <a:cxn ang="0">
                  <a:pos x="53275400" y="837150318"/>
                </a:cxn>
                <a:cxn ang="0">
                  <a:pos x="745855623" y="279052178"/>
                </a:cxn>
                <a:cxn ang="0">
                  <a:pos x="1758088173" y="0"/>
                </a:cxn>
                <a:cxn ang="0">
                  <a:pos x="2147483647" y="39865497"/>
                </a:cxn>
                <a:cxn ang="0">
                  <a:pos x="2147483647" y="79730994"/>
                </a:cxn>
              </a:cxnLst>
              <a:rect l="txL" t="txT" r="txR" b="txB"/>
              <a:pathLst>
                <a:path w="52" h="23">
                  <a:moveTo>
                    <a:pt x="49" y="2"/>
                  </a:moveTo>
                  <a:cubicBezTo>
                    <a:pt x="45" y="2"/>
                    <a:pt x="40" y="1"/>
                    <a:pt x="36" y="3"/>
                  </a:cubicBezTo>
                  <a:cubicBezTo>
                    <a:pt x="33" y="4"/>
                    <a:pt x="31" y="4"/>
                    <a:pt x="28" y="5"/>
                  </a:cubicBezTo>
                  <a:cubicBezTo>
                    <a:pt x="22" y="8"/>
                    <a:pt x="18" y="13"/>
                    <a:pt x="12" y="16"/>
                  </a:cubicBezTo>
                  <a:cubicBezTo>
                    <a:pt x="7" y="18"/>
                    <a:pt x="0" y="23"/>
                    <a:pt x="1" y="21"/>
                  </a:cubicBezTo>
                  <a:cubicBezTo>
                    <a:pt x="2" y="11"/>
                    <a:pt x="9" y="8"/>
                    <a:pt x="14" y="7"/>
                  </a:cubicBezTo>
                  <a:cubicBezTo>
                    <a:pt x="24" y="5"/>
                    <a:pt x="28" y="1"/>
                    <a:pt x="33" y="0"/>
                  </a:cubicBezTo>
                  <a:cubicBezTo>
                    <a:pt x="40" y="0"/>
                    <a:pt x="46" y="0"/>
                    <a:pt x="47" y="1"/>
                  </a:cubicBezTo>
                  <a:cubicBezTo>
                    <a:pt x="51" y="1"/>
                    <a:pt x="52" y="3"/>
                    <a:pt x="49" y="2"/>
                  </a:cubicBezTo>
                  <a:close/>
                </a:path>
              </a:pathLst>
            </a:custGeom>
            <a:solidFill>
              <a:srgbClr val="EBA7BC">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91" name="Freeform 381"/>
            <p:cNvSpPr/>
            <p:nvPr/>
          </p:nvSpPr>
          <p:spPr>
            <a:xfrm flipH="1">
              <a:off x="6876061" y="1359421"/>
              <a:ext cx="1172587" cy="922405"/>
            </a:xfrm>
            <a:custGeom>
              <a:avLst/>
              <a:gdLst>
                <a:gd name="txL" fmla="*/ 0 w 161"/>
                <a:gd name="txT" fmla="*/ 0 h 145"/>
                <a:gd name="txR" fmla="*/ 161 w 161"/>
                <a:gd name="txB" fmla="*/ 145 h 14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04311062"/>
                </a:cxn>
                <a:cxn ang="0">
                  <a:pos x="2147483647" y="1659170922"/>
                </a:cxn>
                <a:cxn ang="0">
                  <a:pos x="2147483647" y="1497298455"/>
                </a:cxn>
                <a:cxn ang="0">
                  <a:pos x="2147483647" y="1254496115"/>
                </a:cxn>
                <a:cxn ang="0">
                  <a:pos x="2147483647" y="930757542"/>
                </a:cxn>
                <a:cxn ang="0">
                  <a:pos x="2147483647" y="809349812"/>
                </a:cxn>
                <a:cxn ang="0">
                  <a:pos x="2147483647" y="445146303"/>
                </a:cxn>
                <a:cxn ang="0">
                  <a:pos x="2147483647" y="161872517"/>
                </a:cxn>
                <a:cxn ang="0">
                  <a:pos x="2147483647" y="323738672"/>
                </a:cxn>
                <a:cxn ang="0">
                  <a:pos x="2147483647" y="404674906"/>
                </a:cxn>
                <a:cxn ang="0">
                  <a:pos x="2147483647" y="161872517"/>
                </a:cxn>
                <a:cxn ang="0">
                  <a:pos x="2147483647" y="161872517"/>
                </a:cxn>
                <a:cxn ang="0">
                  <a:pos x="2147483647" y="242802439"/>
                </a:cxn>
                <a:cxn ang="0">
                  <a:pos x="2147483647" y="404674906"/>
                </a:cxn>
                <a:cxn ang="0">
                  <a:pos x="1962641328" y="566547473"/>
                </a:cxn>
                <a:cxn ang="0">
                  <a:pos x="1538281070" y="930757542"/>
                </a:cxn>
                <a:cxn ang="0">
                  <a:pos x="1432194761" y="1133094945"/>
                </a:cxn>
                <a:cxn ang="0">
                  <a:pos x="1273065297" y="1659170922"/>
                </a:cxn>
                <a:cxn ang="0">
                  <a:pos x="1113928550" y="2147483647"/>
                </a:cxn>
                <a:cxn ang="0">
                  <a:pos x="1060885396" y="2147483647"/>
                </a:cxn>
                <a:cxn ang="0">
                  <a:pos x="2147483647" y="2147483647"/>
                </a:cxn>
              </a:cxnLst>
              <a:rect l="txL" t="txT" r="txR" b="txB"/>
              <a:pathLst>
                <a:path w="161" h="145">
                  <a:moveTo>
                    <a:pt x="85" y="145"/>
                  </a:moveTo>
                  <a:cubicBezTo>
                    <a:pt x="90" y="141"/>
                    <a:pt x="120" y="133"/>
                    <a:pt x="130" y="122"/>
                  </a:cubicBezTo>
                  <a:cubicBezTo>
                    <a:pt x="135" y="117"/>
                    <a:pt x="154" y="105"/>
                    <a:pt x="150" y="101"/>
                  </a:cubicBezTo>
                  <a:cubicBezTo>
                    <a:pt x="146" y="98"/>
                    <a:pt x="156" y="98"/>
                    <a:pt x="154" y="94"/>
                  </a:cubicBezTo>
                  <a:cubicBezTo>
                    <a:pt x="154" y="93"/>
                    <a:pt x="155" y="92"/>
                    <a:pt x="153" y="91"/>
                  </a:cubicBezTo>
                  <a:cubicBezTo>
                    <a:pt x="157" y="90"/>
                    <a:pt x="152" y="87"/>
                    <a:pt x="156" y="86"/>
                  </a:cubicBezTo>
                  <a:cubicBezTo>
                    <a:pt x="161" y="82"/>
                    <a:pt x="160" y="69"/>
                    <a:pt x="153" y="63"/>
                  </a:cubicBezTo>
                  <a:cubicBezTo>
                    <a:pt x="147" y="63"/>
                    <a:pt x="153" y="53"/>
                    <a:pt x="145" y="52"/>
                  </a:cubicBezTo>
                  <a:cubicBezTo>
                    <a:pt x="140" y="52"/>
                    <a:pt x="148" y="45"/>
                    <a:pt x="142" y="41"/>
                  </a:cubicBezTo>
                  <a:cubicBezTo>
                    <a:pt x="140" y="40"/>
                    <a:pt x="142" y="38"/>
                    <a:pt x="142" y="37"/>
                  </a:cubicBezTo>
                  <a:cubicBezTo>
                    <a:pt x="145" y="35"/>
                    <a:pt x="140" y="33"/>
                    <a:pt x="141" y="31"/>
                  </a:cubicBezTo>
                  <a:cubicBezTo>
                    <a:pt x="138" y="28"/>
                    <a:pt x="143" y="28"/>
                    <a:pt x="139" y="23"/>
                  </a:cubicBezTo>
                  <a:cubicBezTo>
                    <a:pt x="138" y="23"/>
                    <a:pt x="137" y="18"/>
                    <a:pt x="133" y="20"/>
                  </a:cubicBezTo>
                  <a:cubicBezTo>
                    <a:pt x="135" y="18"/>
                    <a:pt x="132" y="11"/>
                    <a:pt x="125" y="11"/>
                  </a:cubicBezTo>
                  <a:cubicBezTo>
                    <a:pt x="125" y="7"/>
                    <a:pt x="117" y="9"/>
                    <a:pt x="116" y="4"/>
                  </a:cubicBezTo>
                  <a:cubicBezTo>
                    <a:pt x="112" y="8"/>
                    <a:pt x="104" y="0"/>
                    <a:pt x="99" y="8"/>
                  </a:cubicBezTo>
                  <a:cubicBezTo>
                    <a:pt x="98" y="9"/>
                    <a:pt x="96" y="6"/>
                    <a:pt x="89" y="10"/>
                  </a:cubicBezTo>
                  <a:cubicBezTo>
                    <a:pt x="83" y="10"/>
                    <a:pt x="84" y="4"/>
                    <a:pt x="75" y="4"/>
                  </a:cubicBezTo>
                  <a:cubicBezTo>
                    <a:pt x="76" y="8"/>
                    <a:pt x="69" y="7"/>
                    <a:pt x="68" y="4"/>
                  </a:cubicBezTo>
                  <a:cubicBezTo>
                    <a:pt x="67" y="1"/>
                    <a:pt x="61" y="4"/>
                    <a:pt x="61" y="6"/>
                  </a:cubicBezTo>
                  <a:cubicBezTo>
                    <a:pt x="56" y="0"/>
                    <a:pt x="50" y="3"/>
                    <a:pt x="47" y="10"/>
                  </a:cubicBezTo>
                  <a:cubicBezTo>
                    <a:pt x="45" y="12"/>
                    <a:pt x="40" y="16"/>
                    <a:pt x="37" y="14"/>
                  </a:cubicBezTo>
                  <a:cubicBezTo>
                    <a:pt x="33" y="12"/>
                    <a:pt x="25" y="21"/>
                    <a:pt x="29" y="23"/>
                  </a:cubicBezTo>
                  <a:cubicBezTo>
                    <a:pt x="31" y="24"/>
                    <a:pt x="29" y="27"/>
                    <a:pt x="27" y="28"/>
                  </a:cubicBezTo>
                  <a:cubicBezTo>
                    <a:pt x="31" y="37"/>
                    <a:pt x="17" y="33"/>
                    <a:pt x="24" y="41"/>
                  </a:cubicBezTo>
                  <a:cubicBezTo>
                    <a:pt x="29" y="47"/>
                    <a:pt x="17" y="46"/>
                    <a:pt x="21" y="54"/>
                  </a:cubicBezTo>
                  <a:cubicBezTo>
                    <a:pt x="22" y="57"/>
                    <a:pt x="26" y="62"/>
                    <a:pt x="20" y="64"/>
                  </a:cubicBezTo>
                  <a:cubicBezTo>
                    <a:pt x="0" y="100"/>
                    <a:pt x="34" y="144"/>
                    <a:pt x="85" y="145"/>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92" name="Freeform 382"/>
            <p:cNvSpPr/>
            <p:nvPr/>
          </p:nvSpPr>
          <p:spPr>
            <a:xfrm flipH="1">
              <a:off x="6876061" y="1367489"/>
              <a:ext cx="1157158" cy="914338"/>
            </a:xfrm>
            <a:custGeom>
              <a:avLst/>
              <a:gdLst>
                <a:gd name="txL" fmla="*/ 0 w 159"/>
                <a:gd name="txT" fmla="*/ 0 h 144"/>
                <a:gd name="txR" fmla="*/ 159 w 159"/>
                <a:gd name="txB" fmla="*/ 144 h 14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096488045"/>
                </a:cxn>
                <a:cxn ang="0">
                  <a:pos x="2147483647" y="1612682410"/>
                </a:cxn>
                <a:cxn ang="0">
                  <a:pos x="2147483647" y="1451416113"/>
                </a:cxn>
                <a:cxn ang="0">
                  <a:pos x="2147483647" y="1209510319"/>
                </a:cxn>
                <a:cxn ang="0">
                  <a:pos x="2147483647" y="886977726"/>
                </a:cxn>
                <a:cxn ang="0">
                  <a:pos x="2147483647" y="766024631"/>
                </a:cxn>
                <a:cxn ang="0">
                  <a:pos x="2147483647" y="443485688"/>
                </a:cxn>
                <a:cxn ang="0">
                  <a:pos x="2147483647" y="120952947"/>
                </a:cxn>
                <a:cxn ang="0">
                  <a:pos x="2147483647" y="282219293"/>
                </a:cxn>
                <a:cxn ang="0">
                  <a:pos x="2147483647" y="403172190"/>
                </a:cxn>
                <a:cxn ang="0">
                  <a:pos x="2147483647" y="120952947"/>
                </a:cxn>
                <a:cxn ang="0">
                  <a:pos x="2147483647" y="161266346"/>
                </a:cxn>
                <a:cxn ang="0">
                  <a:pos x="2147483647" y="201586095"/>
                </a:cxn>
                <a:cxn ang="0">
                  <a:pos x="2147483647" y="403172190"/>
                </a:cxn>
                <a:cxn ang="0">
                  <a:pos x="1906748664" y="564438585"/>
                </a:cxn>
                <a:cxn ang="0">
                  <a:pos x="1430065251" y="886977726"/>
                </a:cxn>
                <a:cxn ang="0">
                  <a:pos x="1324130752" y="1088557422"/>
                </a:cxn>
                <a:cxn ang="0">
                  <a:pos x="1218203530" y="1612682410"/>
                </a:cxn>
                <a:cxn ang="0">
                  <a:pos x="1059301781" y="2136801444"/>
                </a:cxn>
                <a:cxn ang="0">
                  <a:pos x="1112269031" y="2147483647"/>
                </a:cxn>
                <a:cxn ang="0">
                  <a:pos x="2147483647" y="2147483647"/>
                </a:cxn>
              </a:cxnLst>
              <a:rect l="txL" t="txT" r="txR" b="txB"/>
              <a:pathLst>
                <a:path w="159" h="144">
                  <a:moveTo>
                    <a:pt x="83" y="144"/>
                  </a:moveTo>
                  <a:cubicBezTo>
                    <a:pt x="88" y="140"/>
                    <a:pt x="117" y="130"/>
                    <a:pt x="128" y="119"/>
                  </a:cubicBezTo>
                  <a:cubicBezTo>
                    <a:pt x="133" y="114"/>
                    <a:pt x="151" y="104"/>
                    <a:pt x="148" y="100"/>
                  </a:cubicBezTo>
                  <a:cubicBezTo>
                    <a:pt x="143" y="97"/>
                    <a:pt x="153" y="96"/>
                    <a:pt x="151" y="93"/>
                  </a:cubicBezTo>
                  <a:cubicBezTo>
                    <a:pt x="151" y="92"/>
                    <a:pt x="153" y="91"/>
                    <a:pt x="151" y="90"/>
                  </a:cubicBezTo>
                  <a:cubicBezTo>
                    <a:pt x="154" y="87"/>
                    <a:pt x="150" y="86"/>
                    <a:pt x="154" y="85"/>
                  </a:cubicBezTo>
                  <a:cubicBezTo>
                    <a:pt x="159" y="80"/>
                    <a:pt x="156" y="69"/>
                    <a:pt x="149" y="62"/>
                  </a:cubicBezTo>
                  <a:cubicBezTo>
                    <a:pt x="144" y="62"/>
                    <a:pt x="150" y="53"/>
                    <a:pt x="142" y="52"/>
                  </a:cubicBezTo>
                  <a:cubicBezTo>
                    <a:pt x="137" y="51"/>
                    <a:pt x="145" y="44"/>
                    <a:pt x="139" y="40"/>
                  </a:cubicBezTo>
                  <a:cubicBezTo>
                    <a:pt x="137" y="39"/>
                    <a:pt x="139" y="37"/>
                    <a:pt x="139" y="36"/>
                  </a:cubicBezTo>
                  <a:cubicBezTo>
                    <a:pt x="142" y="34"/>
                    <a:pt x="137" y="32"/>
                    <a:pt x="138" y="30"/>
                  </a:cubicBezTo>
                  <a:cubicBezTo>
                    <a:pt x="135" y="28"/>
                    <a:pt x="141" y="27"/>
                    <a:pt x="136" y="22"/>
                  </a:cubicBezTo>
                  <a:cubicBezTo>
                    <a:pt x="135" y="22"/>
                    <a:pt x="135" y="16"/>
                    <a:pt x="131" y="19"/>
                  </a:cubicBezTo>
                  <a:cubicBezTo>
                    <a:pt x="133" y="17"/>
                    <a:pt x="130" y="10"/>
                    <a:pt x="123" y="11"/>
                  </a:cubicBezTo>
                  <a:cubicBezTo>
                    <a:pt x="123" y="6"/>
                    <a:pt x="115" y="9"/>
                    <a:pt x="114" y="3"/>
                  </a:cubicBezTo>
                  <a:cubicBezTo>
                    <a:pt x="109" y="8"/>
                    <a:pt x="102" y="0"/>
                    <a:pt x="97" y="7"/>
                  </a:cubicBezTo>
                  <a:cubicBezTo>
                    <a:pt x="96" y="9"/>
                    <a:pt x="94" y="5"/>
                    <a:pt x="86" y="10"/>
                  </a:cubicBezTo>
                  <a:cubicBezTo>
                    <a:pt x="81" y="10"/>
                    <a:pt x="82" y="3"/>
                    <a:pt x="73" y="3"/>
                  </a:cubicBezTo>
                  <a:cubicBezTo>
                    <a:pt x="74" y="7"/>
                    <a:pt x="67" y="7"/>
                    <a:pt x="66" y="4"/>
                  </a:cubicBezTo>
                  <a:cubicBezTo>
                    <a:pt x="65" y="1"/>
                    <a:pt x="59" y="3"/>
                    <a:pt x="59" y="5"/>
                  </a:cubicBezTo>
                  <a:cubicBezTo>
                    <a:pt x="52" y="0"/>
                    <a:pt x="49" y="3"/>
                    <a:pt x="45" y="10"/>
                  </a:cubicBezTo>
                  <a:cubicBezTo>
                    <a:pt x="44" y="12"/>
                    <a:pt x="39" y="16"/>
                    <a:pt x="36" y="14"/>
                  </a:cubicBezTo>
                  <a:cubicBezTo>
                    <a:pt x="32" y="12"/>
                    <a:pt x="23" y="20"/>
                    <a:pt x="27" y="22"/>
                  </a:cubicBezTo>
                  <a:cubicBezTo>
                    <a:pt x="29" y="23"/>
                    <a:pt x="27" y="26"/>
                    <a:pt x="25" y="27"/>
                  </a:cubicBezTo>
                  <a:cubicBezTo>
                    <a:pt x="30" y="36"/>
                    <a:pt x="16" y="32"/>
                    <a:pt x="23" y="40"/>
                  </a:cubicBezTo>
                  <a:cubicBezTo>
                    <a:pt x="28" y="46"/>
                    <a:pt x="16" y="45"/>
                    <a:pt x="20" y="53"/>
                  </a:cubicBezTo>
                  <a:cubicBezTo>
                    <a:pt x="22" y="56"/>
                    <a:pt x="26" y="61"/>
                    <a:pt x="21" y="63"/>
                  </a:cubicBezTo>
                  <a:cubicBezTo>
                    <a:pt x="0" y="98"/>
                    <a:pt x="32" y="143"/>
                    <a:pt x="83" y="144"/>
                  </a:cubicBezTo>
                  <a:close/>
                </a:path>
              </a:pathLst>
            </a:custGeom>
            <a:solidFill>
              <a:srgbClr val="F3BF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93" name="Freeform 383"/>
            <p:cNvSpPr/>
            <p:nvPr/>
          </p:nvSpPr>
          <p:spPr>
            <a:xfrm flipH="1">
              <a:off x="7274123" y="1380935"/>
              <a:ext cx="342519" cy="882067"/>
            </a:xfrm>
            <a:custGeom>
              <a:avLst/>
              <a:gdLst>
                <a:gd name="txL" fmla="*/ 0 w 47"/>
                <a:gd name="txT" fmla="*/ 0 h 139"/>
                <a:gd name="txR" fmla="*/ 47 w 47"/>
                <a:gd name="txB" fmla="*/ 139 h 139"/>
              </a:gdLst>
              <a:ahLst/>
              <a:cxnLst>
                <a:cxn ang="0">
                  <a:pos x="1646401302" y="281887013"/>
                </a:cxn>
                <a:cxn ang="0">
                  <a:pos x="1911948636" y="442962629"/>
                </a:cxn>
                <a:cxn ang="0">
                  <a:pos x="1699506305" y="765113662"/>
                </a:cxn>
                <a:cxn ang="0">
                  <a:pos x="1752618596" y="1006730309"/>
                </a:cxn>
                <a:cxn ang="0">
                  <a:pos x="2071278220" y="644308611"/>
                </a:cxn>
                <a:cxn ang="0">
                  <a:pos x="1858835890" y="1409422273"/>
                </a:cxn>
                <a:cxn ang="0">
                  <a:pos x="2071278220" y="1530233670"/>
                </a:cxn>
                <a:cxn ang="0">
                  <a:pos x="1593289012" y="1973190152"/>
                </a:cxn>
                <a:cxn ang="0">
                  <a:pos x="1433959427" y="2147483647"/>
                </a:cxn>
                <a:cxn ang="0">
                  <a:pos x="1540176721" y="2147483647"/>
                </a:cxn>
                <a:cxn ang="0">
                  <a:pos x="1858835890" y="2147483647"/>
                </a:cxn>
                <a:cxn ang="0">
                  <a:pos x="1965060927" y="2147483647"/>
                </a:cxn>
                <a:cxn ang="0">
                  <a:pos x="2124390511" y="2147483647"/>
                </a:cxn>
                <a:cxn ang="0">
                  <a:pos x="1327742134" y="2147483647"/>
                </a:cxn>
                <a:cxn ang="0">
                  <a:pos x="796648150" y="2147483647"/>
                </a:cxn>
                <a:cxn ang="0">
                  <a:pos x="318659283" y="2147483647"/>
                </a:cxn>
                <a:cxn ang="0">
                  <a:pos x="212441932" y="2147483647"/>
                </a:cxn>
                <a:cxn ang="0">
                  <a:pos x="796648150" y="2147483647"/>
                </a:cxn>
                <a:cxn ang="0">
                  <a:pos x="531093984" y="2147483647"/>
                </a:cxn>
                <a:cxn ang="0">
                  <a:pos x="902865443" y="2094001549"/>
                </a:cxn>
                <a:cxn ang="0">
                  <a:pos x="1009082965" y="1731580049"/>
                </a:cxn>
                <a:cxn ang="0">
                  <a:pos x="1115300258" y="1369151808"/>
                </a:cxn>
                <a:cxn ang="0">
                  <a:pos x="1221524840" y="1087271240"/>
                </a:cxn>
                <a:cxn ang="0">
                  <a:pos x="902865443" y="120805101"/>
                </a:cxn>
                <a:cxn ang="0">
                  <a:pos x="1274629843" y="241616547"/>
                </a:cxn>
                <a:cxn ang="0">
                  <a:pos x="1646401302" y="281887013"/>
                </a:cxn>
              </a:cxnLst>
              <a:rect l="txL" t="txT" r="txR" b="txB"/>
              <a:pathLst>
                <a:path w="47" h="139">
                  <a:moveTo>
                    <a:pt x="31" y="7"/>
                  </a:moveTo>
                  <a:cubicBezTo>
                    <a:pt x="34" y="5"/>
                    <a:pt x="41" y="8"/>
                    <a:pt x="36" y="11"/>
                  </a:cubicBezTo>
                  <a:cubicBezTo>
                    <a:pt x="31" y="13"/>
                    <a:pt x="36" y="15"/>
                    <a:pt x="32" y="19"/>
                  </a:cubicBezTo>
                  <a:cubicBezTo>
                    <a:pt x="30" y="20"/>
                    <a:pt x="31" y="27"/>
                    <a:pt x="33" y="25"/>
                  </a:cubicBezTo>
                  <a:cubicBezTo>
                    <a:pt x="38" y="20"/>
                    <a:pt x="35" y="13"/>
                    <a:pt x="39" y="16"/>
                  </a:cubicBezTo>
                  <a:cubicBezTo>
                    <a:pt x="47" y="22"/>
                    <a:pt x="33" y="26"/>
                    <a:pt x="35" y="35"/>
                  </a:cubicBezTo>
                  <a:cubicBezTo>
                    <a:pt x="36" y="39"/>
                    <a:pt x="38" y="35"/>
                    <a:pt x="39" y="38"/>
                  </a:cubicBezTo>
                  <a:cubicBezTo>
                    <a:pt x="41" y="40"/>
                    <a:pt x="34" y="48"/>
                    <a:pt x="30" y="49"/>
                  </a:cubicBezTo>
                  <a:cubicBezTo>
                    <a:pt x="27" y="50"/>
                    <a:pt x="31" y="55"/>
                    <a:pt x="27" y="61"/>
                  </a:cubicBezTo>
                  <a:cubicBezTo>
                    <a:pt x="21" y="70"/>
                    <a:pt x="26" y="73"/>
                    <a:pt x="29" y="72"/>
                  </a:cubicBezTo>
                  <a:cubicBezTo>
                    <a:pt x="34" y="68"/>
                    <a:pt x="37" y="71"/>
                    <a:pt x="35" y="76"/>
                  </a:cubicBezTo>
                  <a:cubicBezTo>
                    <a:pt x="33" y="80"/>
                    <a:pt x="34" y="81"/>
                    <a:pt x="37" y="82"/>
                  </a:cubicBezTo>
                  <a:cubicBezTo>
                    <a:pt x="40" y="83"/>
                    <a:pt x="42" y="86"/>
                    <a:pt x="40" y="88"/>
                  </a:cubicBezTo>
                  <a:cubicBezTo>
                    <a:pt x="32" y="101"/>
                    <a:pt x="18" y="125"/>
                    <a:pt x="25" y="139"/>
                  </a:cubicBezTo>
                  <a:cubicBezTo>
                    <a:pt x="19" y="134"/>
                    <a:pt x="11" y="123"/>
                    <a:pt x="15" y="107"/>
                  </a:cubicBezTo>
                  <a:cubicBezTo>
                    <a:pt x="16" y="100"/>
                    <a:pt x="9" y="92"/>
                    <a:pt x="6" y="86"/>
                  </a:cubicBezTo>
                  <a:cubicBezTo>
                    <a:pt x="4" y="84"/>
                    <a:pt x="0" y="75"/>
                    <a:pt x="4" y="73"/>
                  </a:cubicBezTo>
                  <a:cubicBezTo>
                    <a:pt x="10" y="68"/>
                    <a:pt x="13" y="82"/>
                    <a:pt x="15" y="73"/>
                  </a:cubicBezTo>
                  <a:cubicBezTo>
                    <a:pt x="17" y="66"/>
                    <a:pt x="4" y="58"/>
                    <a:pt x="10" y="54"/>
                  </a:cubicBezTo>
                  <a:cubicBezTo>
                    <a:pt x="13" y="51"/>
                    <a:pt x="13" y="55"/>
                    <a:pt x="17" y="52"/>
                  </a:cubicBezTo>
                  <a:cubicBezTo>
                    <a:pt x="19" y="51"/>
                    <a:pt x="22" y="47"/>
                    <a:pt x="19" y="43"/>
                  </a:cubicBezTo>
                  <a:cubicBezTo>
                    <a:pt x="17" y="39"/>
                    <a:pt x="22" y="39"/>
                    <a:pt x="21" y="34"/>
                  </a:cubicBezTo>
                  <a:cubicBezTo>
                    <a:pt x="19" y="29"/>
                    <a:pt x="22" y="31"/>
                    <a:pt x="23" y="27"/>
                  </a:cubicBezTo>
                  <a:cubicBezTo>
                    <a:pt x="26" y="16"/>
                    <a:pt x="17" y="4"/>
                    <a:pt x="17" y="3"/>
                  </a:cubicBezTo>
                  <a:cubicBezTo>
                    <a:pt x="20" y="0"/>
                    <a:pt x="23" y="4"/>
                    <a:pt x="24" y="6"/>
                  </a:cubicBezTo>
                  <a:cubicBezTo>
                    <a:pt x="27" y="10"/>
                    <a:pt x="28" y="10"/>
                    <a:pt x="31" y="7"/>
                  </a:cubicBezTo>
                  <a:close/>
                </a:path>
              </a:pathLst>
            </a:custGeom>
            <a:solidFill>
              <a:srgbClr val="EBB9C1">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94" name="Freeform 384"/>
            <p:cNvSpPr/>
            <p:nvPr/>
          </p:nvSpPr>
          <p:spPr>
            <a:xfrm flipH="1">
              <a:off x="7348181" y="1418584"/>
              <a:ext cx="132687" cy="387249"/>
            </a:xfrm>
            <a:custGeom>
              <a:avLst/>
              <a:gdLst>
                <a:gd name="txL" fmla="*/ 0 w 18"/>
                <a:gd name="txT" fmla="*/ 0 h 61"/>
                <a:gd name="txR" fmla="*/ 18 w 18"/>
                <a:gd name="txB" fmla="*/ 61 h 61"/>
              </a:gdLst>
              <a:ahLst/>
              <a:cxnLst>
                <a:cxn ang="0">
                  <a:pos x="652068101" y="1007539514"/>
                </a:cxn>
                <a:cxn ang="0">
                  <a:pos x="543390123" y="604521130"/>
                </a:cxn>
                <a:cxn ang="0">
                  <a:pos x="489054819" y="282107751"/>
                </a:cxn>
                <a:cxn ang="0">
                  <a:pos x="326034050" y="282107751"/>
                </a:cxn>
                <a:cxn ang="0">
                  <a:pos x="434712029" y="765730943"/>
                </a:cxn>
                <a:cxn ang="0">
                  <a:pos x="489054819" y="1088138073"/>
                </a:cxn>
                <a:cxn ang="0">
                  <a:pos x="217356014" y="1088138073"/>
                </a:cxn>
                <a:cxn ang="0">
                  <a:pos x="271691376" y="1531455538"/>
                </a:cxn>
                <a:cxn ang="0">
                  <a:pos x="163013339" y="2095677587"/>
                </a:cxn>
                <a:cxn ang="0">
                  <a:pos x="163013339" y="2147483647"/>
                </a:cxn>
                <a:cxn ang="0">
                  <a:pos x="163013339" y="2147483647"/>
                </a:cxn>
                <a:cxn ang="0">
                  <a:pos x="380369354" y="1934474122"/>
                </a:cxn>
                <a:cxn ang="0">
                  <a:pos x="489054819" y="1732965028"/>
                </a:cxn>
                <a:cxn ang="0">
                  <a:pos x="706403404" y="1612060445"/>
                </a:cxn>
                <a:cxn ang="0">
                  <a:pos x="652068101" y="1370252073"/>
                </a:cxn>
                <a:cxn ang="0">
                  <a:pos x="815081383" y="1168742980"/>
                </a:cxn>
                <a:cxn ang="0">
                  <a:pos x="923766733" y="846329700"/>
                </a:cxn>
                <a:cxn ang="0">
                  <a:pos x="760746079" y="926934607"/>
                </a:cxn>
                <a:cxn ang="0">
                  <a:pos x="652068101" y="1007539514"/>
                </a:cxn>
              </a:cxnLst>
              <a:rect l="txL" t="txT" r="txR" b="txB"/>
              <a:pathLst>
                <a:path w="18" h="61">
                  <a:moveTo>
                    <a:pt x="12" y="25"/>
                  </a:moveTo>
                  <a:cubicBezTo>
                    <a:pt x="12" y="20"/>
                    <a:pt x="9" y="21"/>
                    <a:pt x="10" y="15"/>
                  </a:cubicBezTo>
                  <a:cubicBezTo>
                    <a:pt x="11" y="11"/>
                    <a:pt x="9" y="10"/>
                    <a:pt x="9" y="7"/>
                  </a:cubicBezTo>
                  <a:cubicBezTo>
                    <a:pt x="7" y="1"/>
                    <a:pt x="3" y="0"/>
                    <a:pt x="6" y="7"/>
                  </a:cubicBezTo>
                  <a:cubicBezTo>
                    <a:pt x="8" y="11"/>
                    <a:pt x="9" y="17"/>
                    <a:pt x="8" y="19"/>
                  </a:cubicBezTo>
                  <a:cubicBezTo>
                    <a:pt x="7" y="24"/>
                    <a:pt x="9" y="22"/>
                    <a:pt x="9" y="27"/>
                  </a:cubicBezTo>
                  <a:cubicBezTo>
                    <a:pt x="9" y="31"/>
                    <a:pt x="6" y="25"/>
                    <a:pt x="4" y="27"/>
                  </a:cubicBezTo>
                  <a:cubicBezTo>
                    <a:pt x="2" y="30"/>
                    <a:pt x="7" y="36"/>
                    <a:pt x="5" y="38"/>
                  </a:cubicBezTo>
                  <a:cubicBezTo>
                    <a:pt x="1" y="43"/>
                    <a:pt x="3" y="49"/>
                    <a:pt x="3" y="52"/>
                  </a:cubicBezTo>
                  <a:cubicBezTo>
                    <a:pt x="4" y="54"/>
                    <a:pt x="4" y="56"/>
                    <a:pt x="3" y="57"/>
                  </a:cubicBezTo>
                  <a:cubicBezTo>
                    <a:pt x="3" y="58"/>
                    <a:pt x="0" y="61"/>
                    <a:pt x="3" y="59"/>
                  </a:cubicBezTo>
                  <a:cubicBezTo>
                    <a:pt x="6" y="57"/>
                    <a:pt x="9" y="53"/>
                    <a:pt x="7" y="48"/>
                  </a:cubicBezTo>
                  <a:cubicBezTo>
                    <a:pt x="6" y="46"/>
                    <a:pt x="7" y="44"/>
                    <a:pt x="9" y="43"/>
                  </a:cubicBezTo>
                  <a:cubicBezTo>
                    <a:pt x="10" y="42"/>
                    <a:pt x="12" y="42"/>
                    <a:pt x="13" y="40"/>
                  </a:cubicBezTo>
                  <a:cubicBezTo>
                    <a:pt x="18" y="33"/>
                    <a:pt x="10" y="34"/>
                    <a:pt x="12" y="34"/>
                  </a:cubicBezTo>
                  <a:cubicBezTo>
                    <a:pt x="15" y="32"/>
                    <a:pt x="15" y="31"/>
                    <a:pt x="15" y="29"/>
                  </a:cubicBezTo>
                  <a:cubicBezTo>
                    <a:pt x="14" y="27"/>
                    <a:pt x="15" y="23"/>
                    <a:pt x="17" y="21"/>
                  </a:cubicBezTo>
                  <a:cubicBezTo>
                    <a:pt x="18" y="20"/>
                    <a:pt x="16" y="18"/>
                    <a:pt x="14" y="23"/>
                  </a:cubicBezTo>
                  <a:cubicBezTo>
                    <a:pt x="13" y="24"/>
                    <a:pt x="12" y="27"/>
                    <a:pt x="12" y="25"/>
                  </a:cubicBezTo>
                  <a:close/>
                </a:path>
              </a:pathLst>
            </a:custGeom>
            <a:solidFill>
              <a:srgbClr val="EBB0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95" name="Freeform 385"/>
            <p:cNvSpPr/>
            <p:nvPr/>
          </p:nvSpPr>
          <p:spPr>
            <a:xfrm flipH="1">
              <a:off x="7422239" y="1811211"/>
              <a:ext cx="101830" cy="381870"/>
            </a:xfrm>
            <a:custGeom>
              <a:avLst/>
              <a:gdLst>
                <a:gd name="txL" fmla="*/ 0 w 14"/>
                <a:gd name="txT" fmla="*/ 0 h 60"/>
                <a:gd name="txR" fmla="*/ 14 w 14"/>
                <a:gd name="txB" fmla="*/ 60 h 60"/>
              </a:gdLst>
              <a:ahLst/>
              <a:cxnLst>
                <a:cxn ang="0">
                  <a:pos x="317425958" y="162027450"/>
                </a:cxn>
                <a:cxn ang="0">
                  <a:pos x="423241846" y="526592430"/>
                </a:cxn>
                <a:cxn ang="0">
                  <a:pos x="52907958" y="486082398"/>
                </a:cxn>
                <a:cxn ang="0">
                  <a:pos x="264525287" y="1296219596"/>
                </a:cxn>
                <a:cxn ang="0">
                  <a:pos x="370333902" y="1741798526"/>
                </a:cxn>
                <a:cxn ang="0">
                  <a:pos x="370333902" y="2147483647"/>
                </a:cxn>
                <a:cxn ang="0">
                  <a:pos x="476142517" y="1377233296"/>
                </a:cxn>
                <a:cxn ang="0">
                  <a:pos x="529050575" y="769633530"/>
                </a:cxn>
                <a:cxn ang="0">
                  <a:pos x="529050575" y="202537482"/>
                </a:cxn>
                <a:cxn ang="0">
                  <a:pos x="317425958" y="162027450"/>
                </a:cxn>
              </a:cxnLst>
              <a:rect l="txL" t="txT" r="txR" b="txB"/>
              <a:pathLst>
                <a:path w="14" h="60">
                  <a:moveTo>
                    <a:pt x="6" y="4"/>
                  </a:moveTo>
                  <a:cubicBezTo>
                    <a:pt x="7" y="5"/>
                    <a:pt x="11" y="10"/>
                    <a:pt x="8" y="13"/>
                  </a:cubicBezTo>
                  <a:cubicBezTo>
                    <a:pt x="6" y="15"/>
                    <a:pt x="3" y="8"/>
                    <a:pt x="1" y="12"/>
                  </a:cubicBezTo>
                  <a:cubicBezTo>
                    <a:pt x="0" y="13"/>
                    <a:pt x="0" y="24"/>
                    <a:pt x="5" y="32"/>
                  </a:cubicBezTo>
                  <a:cubicBezTo>
                    <a:pt x="7" y="35"/>
                    <a:pt x="9" y="39"/>
                    <a:pt x="7" y="43"/>
                  </a:cubicBezTo>
                  <a:cubicBezTo>
                    <a:pt x="6" y="43"/>
                    <a:pt x="1" y="52"/>
                    <a:pt x="7" y="60"/>
                  </a:cubicBezTo>
                  <a:cubicBezTo>
                    <a:pt x="5" y="53"/>
                    <a:pt x="14" y="47"/>
                    <a:pt x="9" y="34"/>
                  </a:cubicBezTo>
                  <a:cubicBezTo>
                    <a:pt x="6" y="25"/>
                    <a:pt x="8" y="22"/>
                    <a:pt x="10" y="19"/>
                  </a:cubicBezTo>
                  <a:cubicBezTo>
                    <a:pt x="12" y="15"/>
                    <a:pt x="12" y="11"/>
                    <a:pt x="10" y="5"/>
                  </a:cubicBezTo>
                  <a:cubicBezTo>
                    <a:pt x="8" y="0"/>
                    <a:pt x="5" y="1"/>
                    <a:pt x="6" y="4"/>
                  </a:cubicBezTo>
                  <a:close/>
                </a:path>
              </a:pathLst>
            </a:custGeom>
            <a:solidFill>
              <a:srgbClr val="EBB0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96" name="Freeform 386"/>
            <p:cNvSpPr/>
            <p:nvPr/>
          </p:nvSpPr>
          <p:spPr>
            <a:xfrm flipH="1">
              <a:off x="6860632" y="1386313"/>
              <a:ext cx="589379" cy="863242"/>
            </a:xfrm>
            <a:custGeom>
              <a:avLst/>
              <a:gdLst>
                <a:gd name="txL" fmla="*/ 0 w 81"/>
                <a:gd name="txT" fmla="*/ 0 h 136"/>
                <a:gd name="txR" fmla="*/ 81 w 81"/>
                <a:gd name="txB" fmla="*/ 136 h 136"/>
              </a:gdLst>
              <a:ahLst/>
              <a:cxnLst>
                <a:cxn ang="0">
                  <a:pos x="1323606941" y="120866570"/>
                </a:cxn>
                <a:cxn ang="0">
                  <a:pos x="952996606" y="483466280"/>
                </a:cxn>
                <a:cxn ang="0">
                  <a:pos x="1111830776" y="926645836"/>
                </a:cxn>
                <a:cxn ang="0">
                  <a:pos x="1217722497" y="1329538469"/>
                </a:cxn>
                <a:cxn ang="0">
                  <a:pos x="635328721" y="1933877816"/>
                </a:cxn>
                <a:cxn ang="0">
                  <a:pos x="476501941" y="2147483647"/>
                </a:cxn>
                <a:cxn ang="0">
                  <a:pos x="370610221" y="2147483647"/>
                </a:cxn>
                <a:cxn ang="0">
                  <a:pos x="952996606" y="2147483647"/>
                </a:cxn>
                <a:cxn ang="0">
                  <a:pos x="1005939056" y="2147483647"/>
                </a:cxn>
                <a:cxn ang="0">
                  <a:pos x="847112162" y="2147483647"/>
                </a:cxn>
                <a:cxn ang="0">
                  <a:pos x="1270664719" y="2147483647"/>
                </a:cxn>
                <a:cxn ang="0">
                  <a:pos x="1005939056" y="2147483647"/>
                </a:cxn>
                <a:cxn ang="0">
                  <a:pos x="741220442" y="2147483647"/>
                </a:cxn>
                <a:cxn ang="0">
                  <a:pos x="900054384"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095031061"/>
                </a:cxn>
                <a:cxn ang="0">
                  <a:pos x="2147483647" y="1571271510"/>
                </a:cxn>
                <a:cxn ang="0">
                  <a:pos x="2147483647" y="1893584744"/>
                </a:cxn>
                <a:cxn ang="0">
                  <a:pos x="2147483647" y="1974164540"/>
                </a:cxn>
                <a:cxn ang="0">
                  <a:pos x="2147483647" y="1490698062"/>
                </a:cxn>
                <a:cxn ang="0">
                  <a:pos x="2147483647" y="1128092153"/>
                </a:cxn>
                <a:cxn ang="0">
                  <a:pos x="2147483647" y="725205669"/>
                </a:cxn>
                <a:cxn ang="0">
                  <a:pos x="2147483647" y="322312936"/>
                </a:cxn>
                <a:cxn ang="0">
                  <a:pos x="1800108768" y="0"/>
                </a:cxn>
                <a:cxn ang="0">
                  <a:pos x="1323606941" y="120866570"/>
                </a:cxn>
              </a:cxnLst>
              <a:rect l="txL" t="txT" r="txR" b="txB"/>
              <a:pathLst>
                <a:path w="81" h="136">
                  <a:moveTo>
                    <a:pt x="25" y="3"/>
                  </a:moveTo>
                  <a:cubicBezTo>
                    <a:pt x="19" y="1"/>
                    <a:pt x="22" y="9"/>
                    <a:pt x="18" y="12"/>
                  </a:cubicBezTo>
                  <a:cubicBezTo>
                    <a:pt x="19" y="17"/>
                    <a:pt x="28" y="15"/>
                    <a:pt x="21" y="23"/>
                  </a:cubicBezTo>
                  <a:cubicBezTo>
                    <a:pt x="18" y="25"/>
                    <a:pt x="15" y="36"/>
                    <a:pt x="23" y="33"/>
                  </a:cubicBezTo>
                  <a:cubicBezTo>
                    <a:pt x="28" y="37"/>
                    <a:pt x="18" y="45"/>
                    <a:pt x="12" y="48"/>
                  </a:cubicBezTo>
                  <a:cubicBezTo>
                    <a:pt x="6" y="51"/>
                    <a:pt x="15" y="53"/>
                    <a:pt x="9" y="58"/>
                  </a:cubicBezTo>
                  <a:cubicBezTo>
                    <a:pt x="4" y="62"/>
                    <a:pt x="4" y="67"/>
                    <a:pt x="7" y="67"/>
                  </a:cubicBezTo>
                  <a:cubicBezTo>
                    <a:pt x="9" y="66"/>
                    <a:pt x="12" y="63"/>
                    <a:pt x="18" y="63"/>
                  </a:cubicBezTo>
                  <a:cubicBezTo>
                    <a:pt x="22" y="63"/>
                    <a:pt x="21" y="66"/>
                    <a:pt x="19" y="68"/>
                  </a:cubicBezTo>
                  <a:cubicBezTo>
                    <a:pt x="16" y="72"/>
                    <a:pt x="10" y="77"/>
                    <a:pt x="16" y="77"/>
                  </a:cubicBezTo>
                  <a:cubicBezTo>
                    <a:pt x="22" y="78"/>
                    <a:pt x="28" y="79"/>
                    <a:pt x="24" y="86"/>
                  </a:cubicBezTo>
                  <a:cubicBezTo>
                    <a:pt x="20" y="90"/>
                    <a:pt x="17" y="88"/>
                    <a:pt x="19" y="93"/>
                  </a:cubicBezTo>
                  <a:cubicBezTo>
                    <a:pt x="20" y="97"/>
                    <a:pt x="5" y="104"/>
                    <a:pt x="14" y="108"/>
                  </a:cubicBezTo>
                  <a:cubicBezTo>
                    <a:pt x="3" y="114"/>
                    <a:pt x="0" y="136"/>
                    <a:pt x="17" y="128"/>
                  </a:cubicBezTo>
                  <a:cubicBezTo>
                    <a:pt x="28" y="124"/>
                    <a:pt x="29" y="126"/>
                    <a:pt x="41" y="119"/>
                  </a:cubicBezTo>
                  <a:cubicBezTo>
                    <a:pt x="56" y="111"/>
                    <a:pt x="68" y="101"/>
                    <a:pt x="65" y="99"/>
                  </a:cubicBezTo>
                  <a:cubicBezTo>
                    <a:pt x="58" y="93"/>
                    <a:pt x="71" y="88"/>
                    <a:pt x="66" y="84"/>
                  </a:cubicBezTo>
                  <a:cubicBezTo>
                    <a:pt x="64" y="82"/>
                    <a:pt x="70" y="81"/>
                    <a:pt x="75" y="81"/>
                  </a:cubicBezTo>
                  <a:cubicBezTo>
                    <a:pt x="81" y="74"/>
                    <a:pt x="72" y="61"/>
                    <a:pt x="69" y="59"/>
                  </a:cubicBezTo>
                  <a:cubicBezTo>
                    <a:pt x="67" y="61"/>
                    <a:pt x="64" y="61"/>
                    <a:pt x="63" y="56"/>
                  </a:cubicBezTo>
                  <a:cubicBezTo>
                    <a:pt x="62" y="54"/>
                    <a:pt x="54" y="65"/>
                    <a:pt x="42" y="69"/>
                  </a:cubicBezTo>
                  <a:cubicBezTo>
                    <a:pt x="39" y="70"/>
                    <a:pt x="40" y="68"/>
                    <a:pt x="42" y="67"/>
                  </a:cubicBezTo>
                  <a:cubicBezTo>
                    <a:pt x="52" y="59"/>
                    <a:pt x="53" y="54"/>
                    <a:pt x="55" y="52"/>
                  </a:cubicBezTo>
                  <a:cubicBezTo>
                    <a:pt x="61" y="47"/>
                    <a:pt x="61" y="43"/>
                    <a:pt x="59" y="39"/>
                  </a:cubicBezTo>
                  <a:cubicBezTo>
                    <a:pt x="57" y="37"/>
                    <a:pt x="52" y="43"/>
                    <a:pt x="48" y="47"/>
                  </a:cubicBezTo>
                  <a:cubicBezTo>
                    <a:pt x="44" y="50"/>
                    <a:pt x="38" y="51"/>
                    <a:pt x="41" y="49"/>
                  </a:cubicBezTo>
                  <a:cubicBezTo>
                    <a:pt x="47" y="43"/>
                    <a:pt x="47" y="38"/>
                    <a:pt x="53" y="37"/>
                  </a:cubicBezTo>
                  <a:cubicBezTo>
                    <a:pt x="58" y="35"/>
                    <a:pt x="53" y="32"/>
                    <a:pt x="55" y="28"/>
                  </a:cubicBezTo>
                  <a:cubicBezTo>
                    <a:pt x="58" y="22"/>
                    <a:pt x="52" y="18"/>
                    <a:pt x="51" y="18"/>
                  </a:cubicBezTo>
                  <a:cubicBezTo>
                    <a:pt x="51" y="9"/>
                    <a:pt x="44" y="13"/>
                    <a:pt x="43" y="8"/>
                  </a:cubicBezTo>
                  <a:cubicBezTo>
                    <a:pt x="43" y="3"/>
                    <a:pt x="34" y="5"/>
                    <a:pt x="34" y="0"/>
                  </a:cubicBezTo>
                  <a:cubicBezTo>
                    <a:pt x="31" y="3"/>
                    <a:pt x="29" y="5"/>
                    <a:pt x="25" y="3"/>
                  </a:cubicBezTo>
                  <a:close/>
                </a:path>
              </a:pathLst>
            </a:custGeom>
            <a:solidFill>
              <a:srgbClr val="F2C6C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97" name="Freeform 387"/>
            <p:cNvSpPr/>
            <p:nvPr/>
          </p:nvSpPr>
          <p:spPr>
            <a:xfrm flipH="1">
              <a:off x="7443840" y="1386313"/>
              <a:ext cx="524578" cy="685753"/>
            </a:xfrm>
            <a:custGeom>
              <a:avLst/>
              <a:gdLst>
                <a:gd name="txL" fmla="*/ 0 w 72"/>
                <a:gd name="txT" fmla="*/ 0 h 108"/>
                <a:gd name="txR" fmla="*/ 72 w 72"/>
                <a:gd name="txB" fmla="*/ 108 h 108"/>
              </a:gdLst>
              <a:ahLst/>
              <a:cxnLst>
                <a:cxn ang="0">
                  <a:pos x="2147483647" y="2147483647"/>
                </a:cxn>
                <a:cxn ang="0">
                  <a:pos x="2147483647" y="1975533987"/>
                </a:cxn>
                <a:cxn ang="0">
                  <a:pos x="2147483647" y="1532042011"/>
                </a:cxn>
                <a:cxn ang="0">
                  <a:pos x="2147483647" y="1169189883"/>
                </a:cxn>
                <a:cxn ang="0">
                  <a:pos x="2147483647" y="241899402"/>
                </a:cxn>
                <a:cxn ang="0">
                  <a:pos x="2147483647" y="161266251"/>
                </a:cxn>
                <a:cxn ang="0">
                  <a:pos x="2147483647" y="40319738"/>
                </a:cxn>
                <a:cxn ang="0">
                  <a:pos x="2147483647" y="362852228"/>
                </a:cxn>
                <a:cxn ang="0">
                  <a:pos x="2147483647" y="161266251"/>
                </a:cxn>
                <a:cxn ang="0">
                  <a:pos x="1751740514" y="483805153"/>
                </a:cxn>
                <a:cxn ang="0">
                  <a:pos x="1327072946" y="443485428"/>
                </a:cxn>
                <a:cxn ang="0">
                  <a:pos x="955497020" y="725704455"/>
                </a:cxn>
                <a:cxn ang="0">
                  <a:pos x="1804817585" y="1330462434"/>
                </a:cxn>
                <a:cxn ang="0">
                  <a:pos x="955497020" y="1088556782"/>
                </a:cxn>
                <a:cxn ang="0">
                  <a:pos x="743159365" y="1451408910"/>
                </a:cxn>
                <a:cxn ang="0">
                  <a:pos x="690075008" y="2147483647"/>
                </a:cxn>
                <a:cxn ang="0">
                  <a:pos x="690075008" y="2147483647"/>
                </a:cxn>
                <a:cxn ang="0">
                  <a:pos x="2070232539" y="2147483647"/>
                </a:cxn>
                <a:cxn ang="0">
                  <a:pos x="2147483647" y="2147483647"/>
                </a:cxn>
                <a:cxn ang="0">
                  <a:pos x="2147483647" y="2147483647"/>
                </a:cxn>
              </a:cxnLst>
              <a:rect l="txL" t="txT" r="txR" b="txB"/>
              <a:pathLst>
                <a:path w="72" h="108">
                  <a:moveTo>
                    <a:pt x="54" y="62"/>
                  </a:moveTo>
                  <a:cubicBezTo>
                    <a:pt x="51" y="55"/>
                    <a:pt x="45" y="43"/>
                    <a:pt x="59" y="49"/>
                  </a:cubicBezTo>
                  <a:cubicBezTo>
                    <a:pt x="65" y="52"/>
                    <a:pt x="65" y="45"/>
                    <a:pt x="63" y="38"/>
                  </a:cubicBezTo>
                  <a:cubicBezTo>
                    <a:pt x="66" y="36"/>
                    <a:pt x="68" y="33"/>
                    <a:pt x="68" y="29"/>
                  </a:cubicBezTo>
                  <a:cubicBezTo>
                    <a:pt x="72" y="25"/>
                    <a:pt x="70" y="13"/>
                    <a:pt x="67" y="6"/>
                  </a:cubicBezTo>
                  <a:cubicBezTo>
                    <a:pt x="65" y="3"/>
                    <a:pt x="64" y="1"/>
                    <a:pt x="62" y="4"/>
                  </a:cubicBezTo>
                  <a:cubicBezTo>
                    <a:pt x="60" y="6"/>
                    <a:pt x="58" y="4"/>
                    <a:pt x="55" y="1"/>
                  </a:cubicBezTo>
                  <a:cubicBezTo>
                    <a:pt x="54" y="0"/>
                    <a:pt x="51" y="3"/>
                    <a:pt x="53" y="9"/>
                  </a:cubicBezTo>
                  <a:cubicBezTo>
                    <a:pt x="55" y="14"/>
                    <a:pt x="48" y="4"/>
                    <a:pt x="43" y="4"/>
                  </a:cubicBezTo>
                  <a:cubicBezTo>
                    <a:pt x="37" y="3"/>
                    <a:pt x="42" y="15"/>
                    <a:pt x="33" y="12"/>
                  </a:cubicBezTo>
                  <a:cubicBezTo>
                    <a:pt x="33" y="16"/>
                    <a:pt x="28" y="11"/>
                    <a:pt x="25" y="11"/>
                  </a:cubicBezTo>
                  <a:cubicBezTo>
                    <a:pt x="18" y="13"/>
                    <a:pt x="18" y="16"/>
                    <a:pt x="18" y="18"/>
                  </a:cubicBezTo>
                  <a:cubicBezTo>
                    <a:pt x="25" y="22"/>
                    <a:pt x="31" y="25"/>
                    <a:pt x="34" y="33"/>
                  </a:cubicBezTo>
                  <a:cubicBezTo>
                    <a:pt x="35" y="37"/>
                    <a:pt x="18" y="20"/>
                    <a:pt x="18" y="27"/>
                  </a:cubicBezTo>
                  <a:cubicBezTo>
                    <a:pt x="18" y="31"/>
                    <a:pt x="12" y="32"/>
                    <a:pt x="14" y="36"/>
                  </a:cubicBezTo>
                  <a:cubicBezTo>
                    <a:pt x="20" y="44"/>
                    <a:pt x="7" y="43"/>
                    <a:pt x="13" y="54"/>
                  </a:cubicBezTo>
                  <a:cubicBezTo>
                    <a:pt x="16" y="58"/>
                    <a:pt x="16" y="61"/>
                    <a:pt x="13" y="62"/>
                  </a:cubicBezTo>
                  <a:cubicBezTo>
                    <a:pt x="0" y="85"/>
                    <a:pt x="31" y="71"/>
                    <a:pt x="39" y="91"/>
                  </a:cubicBezTo>
                  <a:cubicBezTo>
                    <a:pt x="46" y="108"/>
                    <a:pt x="64" y="106"/>
                    <a:pt x="57" y="93"/>
                  </a:cubicBezTo>
                  <a:cubicBezTo>
                    <a:pt x="39" y="68"/>
                    <a:pt x="58" y="69"/>
                    <a:pt x="54" y="62"/>
                  </a:cubicBezTo>
                  <a:close/>
                </a:path>
              </a:pathLst>
            </a:custGeom>
            <a:solidFill>
              <a:srgbClr val="F2C6C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98" name="Freeform 388"/>
            <p:cNvSpPr/>
            <p:nvPr/>
          </p:nvSpPr>
          <p:spPr>
            <a:xfrm flipH="1">
              <a:off x="7042692" y="1410516"/>
              <a:ext cx="364119" cy="502886"/>
            </a:xfrm>
            <a:custGeom>
              <a:avLst/>
              <a:gdLst>
                <a:gd name="txL" fmla="*/ 0 w 50"/>
                <a:gd name="txT" fmla="*/ 0 h 79"/>
                <a:gd name="txR" fmla="*/ 50 w 50"/>
                <a:gd name="txB" fmla="*/ 79 h 79"/>
              </a:gdLst>
              <a:ahLst/>
              <a:cxnLst>
                <a:cxn ang="0">
                  <a:pos x="2147483647" y="1175123579"/>
                </a:cxn>
                <a:cxn ang="0">
                  <a:pos x="2147483647" y="607823631"/>
                </a:cxn>
                <a:cxn ang="0">
                  <a:pos x="1697056643" y="162088420"/>
                </a:cxn>
                <a:cxn ang="0">
                  <a:pos x="1060664214" y="648340950"/>
                </a:cxn>
                <a:cxn ang="0">
                  <a:pos x="1219762321" y="1175123579"/>
                </a:cxn>
                <a:cxn ang="0">
                  <a:pos x="1007626656" y="1580334956"/>
                </a:cxn>
                <a:cxn ang="0">
                  <a:pos x="530332107" y="2147483647"/>
                </a:cxn>
                <a:cxn ang="0">
                  <a:pos x="1007626656" y="2147483647"/>
                </a:cxn>
                <a:cxn ang="0">
                  <a:pos x="1590988811" y="2147483647"/>
                </a:cxn>
                <a:cxn ang="0">
                  <a:pos x="1803124475" y="1945029414"/>
                </a:cxn>
                <a:cxn ang="0">
                  <a:pos x="1803124475" y="1661375959"/>
                </a:cxn>
                <a:cxn ang="0">
                  <a:pos x="2147483647" y="1175123579"/>
                </a:cxn>
              </a:cxnLst>
              <a:rect l="txL" t="txT" r="txR" b="txB"/>
              <a:pathLst>
                <a:path w="50" h="79">
                  <a:moveTo>
                    <a:pt x="44" y="29"/>
                  </a:moveTo>
                  <a:cubicBezTo>
                    <a:pt x="47" y="27"/>
                    <a:pt x="50" y="17"/>
                    <a:pt x="43" y="15"/>
                  </a:cubicBezTo>
                  <a:cubicBezTo>
                    <a:pt x="38" y="14"/>
                    <a:pt x="38" y="3"/>
                    <a:pt x="32" y="4"/>
                  </a:cubicBezTo>
                  <a:cubicBezTo>
                    <a:pt x="28" y="7"/>
                    <a:pt x="24" y="0"/>
                    <a:pt x="20" y="16"/>
                  </a:cubicBezTo>
                  <a:cubicBezTo>
                    <a:pt x="17" y="28"/>
                    <a:pt x="31" y="22"/>
                    <a:pt x="23" y="29"/>
                  </a:cubicBezTo>
                  <a:cubicBezTo>
                    <a:pt x="22" y="31"/>
                    <a:pt x="17" y="35"/>
                    <a:pt x="19" y="39"/>
                  </a:cubicBezTo>
                  <a:cubicBezTo>
                    <a:pt x="22" y="44"/>
                    <a:pt x="0" y="56"/>
                    <a:pt x="10" y="57"/>
                  </a:cubicBezTo>
                  <a:cubicBezTo>
                    <a:pt x="16" y="57"/>
                    <a:pt x="24" y="49"/>
                    <a:pt x="19" y="60"/>
                  </a:cubicBezTo>
                  <a:cubicBezTo>
                    <a:pt x="18" y="61"/>
                    <a:pt x="9" y="79"/>
                    <a:pt x="30" y="65"/>
                  </a:cubicBezTo>
                  <a:cubicBezTo>
                    <a:pt x="48" y="54"/>
                    <a:pt x="42" y="46"/>
                    <a:pt x="34" y="48"/>
                  </a:cubicBezTo>
                  <a:cubicBezTo>
                    <a:pt x="30" y="50"/>
                    <a:pt x="25" y="49"/>
                    <a:pt x="34" y="41"/>
                  </a:cubicBezTo>
                  <a:cubicBezTo>
                    <a:pt x="36" y="39"/>
                    <a:pt x="47" y="33"/>
                    <a:pt x="44" y="29"/>
                  </a:cubicBezTo>
                  <a:close/>
                </a:path>
              </a:pathLst>
            </a:custGeom>
            <a:solidFill>
              <a:srgbClr val="F5D0D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99" name="Freeform 389"/>
            <p:cNvSpPr/>
            <p:nvPr/>
          </p:nvSpPr>
          <p:spPr>
            <a:xfrm flipH="1">
              <a:off x="7450011" y="1405138"/>
              <a:ext cx="416577" cy="373803"/>
            </a:xfrm>
            <a:custGeom>
              <a:avLst/>
              <a:gdLst>
                <a:gd name="txL" fmla="*/ 0 w 57"/>
                <a:gd name="txT" fmla="*/ 0 h 59"/>
                <a:gd name="txR" fmla="*/ 57 w 57"/>
                <a:gd name="txB" fmla="*/ 59 h 59"/>
              </a:gdLst>
              <a:ahLst/>
              <a:cxnLst>
                <a:cxn ang="0">
                  <a:pos x="2147483647" y="1123930692"/>
                </a:cxn>
                <a:cxn ang="0">
                  <a:pos x="2147483647" y="361264766"/>
                </a:cxn>
                <a:cxn ang="0">
                  <a:pos x="2147483647" y="200700530"/>
                </a:cxn>
                <a:cxn ang="0">
                  <a:pos x="2147483647" y="441543790"/>
                </a:cxn>
                <a:cxn ang="0">
                  <a:pos x="1655776655" y="200700530"/>
                </a:cxn>
                <a:cxn ang="0">
                  <a:pos x="1175068850" y="521822715"/>
                </a:cxn>
                <a:cxn ang="0">
                  <a:pos x="640943967" y="361264766"/>
                </a:cxn>
                <a:cxn ang="0">
                  <a:pos x="427298376" y="642244271"/>
                </a:cxn>
                <a:cxn ang="0">
                  <a:pos x="1121659308" y="1043651766"/>
                </a:cxn>
                <a:cxn ang="0">
                  <a:pos x="1228478393" y="1284494878"/>
                </a:cxn>
                <a:cxn ang="0">
                  <a:pos x="1388721636" y="1445052728"/>
                </a:cxn>
                <a:cxn ang="0">
                  <a:pos x="1175068850" y="1364773803"/>
                </a:cxn>
                <a:cxn ang="0">
                  <a:pos x="373888834" y="1043651766"/>
                </a:cxn>
                <a:cxn ang="0">
                  <a:pos x="160235992" y="1244352247"/>
                </a:cxn>
                <a:cxn ang="0">
                  <a:pos x="373888834" y="1525337989"/>
                </a:cxn>
                <a:cxn ang="0">
                  <a:pos x="1281895243" y="1846460422"/>
                </a:cxn>
                <a:cxn ang="0">
                  <a:pos x="694360818" y="1886596716"/>
                </a:cxn>
                <a:cxn ang="0">
                  <a:pos x="1495540720" y="2087303533"/>
                </a:cxn>
                <a:cxn ang="0">
                  <a:pos x="2147483647" y="1726038866"/>
                </a:cxn>
                <a:cxn ang="0">
                  <a:pos x="2147483647" y="1445052728"/>
                </a:cxn>
                <a:cxn ang="0">
                  <a:pos x="2147483647" y="1123930692"/>
                </a:cxn>
              </a:cxnLst>
              <a:rect l="txL" t="txT" r="txR" b="txB"/>
              <a:pathLst>
                <a:path w="57" h="59">
                  <a:moveTo>
                    <a:pt x="49" y="28"/>
                  </a:moveTo>
                  <a:cubicBezTo>
                    <a:pt x="57" y="26"/>
                    <a:pt x="56" y="14"/>
                    <a:pt x="54" y="9"/>
                  </a:cubicBezTo>
                  <a:cubicBezTo>
                    <a:pt x="52" y="7"/>
                    <a:pt x="50" y="0"/>
                    <a:pt x="47" y="5"/>
                  </a:cubicBezTo>
                  <a:cubicBezTo>
                    <a:pt x="45" y="9"/>
                    <a:pt x="40" y="3"/>
                    <a:pt x="43" y="11"/>
                  </a:cubicBezTo>
                  <a:cubicBezTo>
                    <a:pt x="45" y="17"/>
                    <a:pt x="40" y="7"/>
                    <a:pt x="31" y="5"/>
                  </a:cubicBezTo>
                  <a:cubicBezTo>
                    <a:pt x="27" y="4"/>
                    <a:pt x="28" y="12"/>
                    <a:pt x="22" y="13"/>
                  </a:cubicBezTo>
                  <a:cubicBezTo>
                    <a:pt x="18" y="14"/>
                    <a:pt x="18" y="13"/>
                    <a:pt x="12" y="9"/>
                  </a:cubicBezTo>
                  <a:cubicBezTo>
                    <a:pt x="10" y="8"/>
                    <a:pt x="3" y="13"/>
                    <a:pt x="8" y="16"/>
                  </a:cubicBezTo>
                  <a:cubicBezTo>
                    <a:pt x="12" y="18"/>
                    <a:pt x="19" y="22"/>
                    <a:pt x="21" y="26"/>
                  </a:cubicBezTo>
                  <a:cubicBezTo>
                    <a:pt x="23" y="28"/>
                    <a:pt x="21" y="30"/>
                    <a:pt x="23" y="32"/>
                  </a:cubicBezTo>
                  <a:cubicBezTo>
                    <a:pt x="31" y="36"/>
                    <a:pt x="28" y="38"/>
                    <a:pt x="26" y="36"/>
                  </a:cubicBezTo>
                  <a:cubicBezTo>
                    <a:pt x="24" y="33"/>
                    <a:pt x="24" y="36"/>
                    <a:pt x="22" y="34"/>
                  </a:cubicBezTo>
                  <a:cubicBezTo>
                    <a:pt x="16" y="30"/>
                    <a:pt x="14" y="26"/>
                    <a:pt x="7" y="26"/>
                  </a:cubicBezTo>
                  <a:cubicBezTo>
                    <a:pt x="5" y="27"/>
                    <a:pt x="6" y="30"/>
                    <a:pt x="3" y="31"/>
                  </a:cubicBezTo>
                  <a:cubicBezTo>
                    <a:pt x="0" y="32"/>
                    <a:pt x="3" y="37"/>
                    <a:pt x="7" y="38"/>
                  </a:cubicBezTo>
                  <a:cubicBezTo>
                    <a:pt x="14" y="38"/>
                    <a:pt x="22" y="43"/>
                    <a:pt x="24" y="46"/>
                  </a:cubicBezTo>
                  <a:cubicBezTo>
                    <a:pt x="23" y="46"/>
                    <a:pt x="7" y="36"/>
                    <a:pt x="13" y="47"/>
                  </a:cubicBezTo>
                  <a:cubicBezTo>
                    <a:pt x="14" y="49"/>
                    <a:pt x="23" y="48"/>
                    <a:pt x="28" y="52"/>
                  </a:cubicBezTo>
                  <a:cubicBezTo>
                    <a:pt x="36" y="59"/>
                    <a:pt x="31" y="41"/>
                    <a:pt x="41" y="43"/>
                  </a:cubicBezTo>
                  <a:cubicBezTo>
                    <a:pt x="47" y="45"/>
                    <a:pt x="48" y="40"/>
                    <a:pt x="46" y="36"/>
                  </a:cubicBezTo>
                  <a:cubicBezTo>
                    <a:pt x="46" y="35"/>
                    <a:pt x="45" y="28"/>
                    <a:pt x="49" y="28"/>
                  </a:cubicBezTo>
                  <a:close/>
                </a:path>
              </a:pathLst>
            </a:custGeom>
            <a:solidFill>
              <a:srgbClr val="F5D0D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00" name="Freeform 390"/>
            <p:cNvSpPr/>
            <p:nvPr/>
          </p:nvSpPr>
          <p:spPr>
            <a:xfrm flipH="1">
              <a:off x="6940862" y="1760116"/>
              <a:ext cx="438177" cy="330775"/>
            </a:xfrm>
            <a:custGeom>
              <a:avLst/>
              <a:gdLst>
                <a:gd name="txL" fmla="*/ 0 w 60"/>
                <a:gd name="txT" fmla="*/ 0 h 52"/>
                <a:gd name="txR" fmla="*/ 60 w 60"/>
                <a:gd name="txB" fmla="*/ 52 h 52"/>
              </a:gdLst>
              <a:ahLst/>
              <a:cxnLst>
                <a:cxn ang="0">
                  <a:pos x="2147483647" y="80925377"/>
                </a:cxn>
                <a:cxn ang="0">
                  <a:pos x="1653322189" y="647409378"/>
                </a:cxn>
                <a:cxn ang="0">
                  <a:pos x="1119995190" y="930648309"/>
                </a:cxn>
                <a:cxn ang="0">
                  <a:pos x="693327519" y="1294818755"/>
                </a:cxn>
                <a:cxn ang="0">
                  <a:pos x="480001101" y="1578057488"/>
                </a:cxn>
                <a:cxn ang="0">
                  <a:pos x="213333778" y="1901765655"/>
                </a:cxn>
                <a:cxn ang="0">
                  <a:pos x="1333328911" y="1739908590"/>
                </a:cxn>
                <a:cxn ang="0">
                  <a:pos x="1759989050" y="1780377627"/>
                </a:cxn>
                <a:cxn ang="0">
                  <a:pos x="2147483647" y="1578057488"/>
                </a:cxn>
                <a:cxn ang="0">
                  <a:pos x="2147483647" y="1335281431"/>
                </a:cxn>
                <a:cxn ang="0">
                  <a:pos x="2147483647" y="1092505375"/>
                </a:cxn>
                <a:cxn ang="0">
                  <a:pos x="2147483647" y="687872054"/>
                </a:cxn>
                <a:cxn ang="0">
                  <a:pos x="2147483647" y="445095997"/>
                </a:cxn>
                <a:cxn ang="0">
                  <a:pos x="2147483647" y="283238832"/>
                </a:cxn>
                <a:cxn ang="0">
                  <a:pos x="2147483647" y="80925377"/>
                </a:cxn>
              </a:cxnLst>
              <a:rect l="txL" t="txT" r="txR" b="txB"/>
              <a:pathLst>
                <a:path w="60" h="52">
                  <a:moveTo>
                    <a:pt x="52" y="2"/>
                  </a:moveTo>
                  <a:cubicBezTo>
                    <a:pt x="45" y="4"/>
                    <a:pt x="33" y="10"/>
                    <a:pt x="31" y="16"/>
                  </a:cubicBezTo>
                  <a:cubicBezTo>
                    <a:pt x="30" y="18"/>
                    <a:pt x="20" y="17"/>
                    <a:pt x="21" y="23"/>
                  </a:cubicBezTo>
                  <a:cubicBezTo>
                    <a:pt x="21" y="30"/>
                    <a:pt x="12" y="28"/>
                    <a:pt x="13" y="32"/>
                  </a:cubicBezTo>
                  <a:cubicBezTo>
                    <a:pt x="14" y="36"/>
                    <a:pt x="12" y="36"/>
                    <a:pt x="9" y="39"/>
                  </a:cubicBezTo>
                  <a:cubicBezTo>
                    <a:pt x="7" y="41"/>
                    <a:pt x="0" y="44"/>
                    <a:pt x="4" y="47"/>
                  </a:cubicBezTo>
                  <a:cubicBezTo>
                    <a:pt x="10" y="52"/>
                    <a:pt x="18" y="44"/>
                    <a:pt x="25" y="43"/>
                  </a:cubicBezTo>
                  <a:cubicBezTo>
                    <a:pt x="29" y="43"/>
                    <a:pt x="30" y="46"/>
                    <a:pt x="33" y="44"/>
                  </a:cubicBezTo>
                  <a:cubicBezTo>
                    <a:pt x="40" y="39"/>
                    <a:pt x="48" y="44"/>
                    <a:pt x="50" y="39"/>
                  </a:cubicBezTo>
                  <a:cubicBezTo>
                    <a:pt x="54" y="29"/>
                    <a:pt x="47" y="31"/>
                    <a:pt x="44" y="33"/>
                  </a:cubicBezTo>
                  <a:cubicBezTo>
                    <a:pt x="39" y="35"/>
                    <a:pt x="38" y="29"/>
                    <a:pt x="48" y="27"/>
                  </a:cubicBezTo>
                  <a:cubicBezTo>
                    <a:pt x="52" y="26"/>
                    <a:pt x="55" y="25"/>
                    <a:pt x="58" y="17"/>
                  </a:cubicBezTo>
                  <a:cubicBezTo>
                    <a:pt x="59" y="14"/>
                    <a:pt x="57" y="12"/>
                    <a:pt x="54" y="11"/>
                  </a:cubicBezTo>
                  <a:cubicBezTo>
                    <a:pt x="51" y="11"/>
                    <a:pt x="54" y="8"/>
                    <a:pt x="58" y="7"/>
                  </a:cubicBezTo>
                  <a:cubicBezTo>
                    <a:pt x="60" y="7"/>
                    <a:pt x="59" y="0"/>
                    <a:pt x="52" y="2"/>
                  </a:cubicBezTo>
                  <a:close/>
                </a:path>
              </a:pathLst>
            </a:custGeom>
            <a:solidFill>
              <a:srgbClr val="F5CED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01" name="Freeform 391"/>
            <p:cNvSpPr/>
            <p:nvPr/>
          </p:nvSpPr>
          <p:spPr>
            <a:xfrm flipH="1">
              <a:off x="6956291" y="1811211"/>
              <a:ext cx="364119" cy="223206"/>
            </a:xfrm>
            <a:custGeom>
              <a:avLst/>
              <a:gdLst>
                <a:gd name="txL" fmla="*/ 0 w 50"/>
                <a:gd name="txT" fmla="*/ 0 h 35"/>
                <a:gd name="txR" fmla="*/ 50 w 50"/>
                <a:gd name="txB" fmla="*/ 35 h 35"/>
              </a:gdLst>
              <a:ahLst/>
              <a:cxnLst>
                <a:cxn ang="0">
                  <a:pos x="1113694489" y="935411696"/>
                </a:cxn>
                <a:cxn ang="0">
                  <a:pos x="2147483647" y="366032271"/>
                </a:cxn>
                <a:cxn ang="0">
                  <a:pos x="2121321145" y="40668128"/>
                </a:cxn>
                <a:cxn ang="0">
                  <a:pos x="1219762321" y="366032271"/>
                </a:cxn>
                <a:cxn ang="0">
                  <a:pos x="954596381" y="691390049"/>
                </a:cxn>
                <a:cxn ang="0">
                  <a:pos x="424264161" y="1057422419"/>
                </a:cxn>
                <a:cxn ang="0">
                  <a:pos x="1113694489" y="935411696"/>
                </a:cxn>
              </a:cxnLst>
              <a:rect l="txL" t="txT" r="txR" b="txB"/>
              <a:pathLst>
                <a:path w="50" h="35">
                  <a:moveTo>
                    <a:pt x="21" y="23"/>
                  </a:moveTo>
                  <a:cubicBezTo>
                    <a:pt x="40" y="15"/>
                    <a:pt x="50" y="13"/>
                    <a:pt x="44" y="9"/>
                  </a:cubicBezTo>
                  <a:cubicBezTo>
                    <a:pt x="37" y="6"/>
                    <a:pt x="44" y="1"/>
                    <a:pt x="40" y="1"/>
                  </a:cubicBezTo>
                  <a:cubicBezTo>
                    <a:pt x="27" y="0"/>
                    <a:pt x="35" y="7"/>
                    <a:pt x="23" y="9"/>
                  </a:cubicBezTo>
                  <a:cubicBezTo>
                    <a:pt x="21" y="10"/>
                    <a:pt x="12" y="16"/>
                    <a:pt x="18" y="17"/>
                  </a:cubicBezTo>
                  <a:cubicBezTo>
                    <a:pt x="22" y="19"/>
                    <a:pt x="11" y="22"/>
                    <a:pt x="8" y="26"/>
                  </a:cubicBezTo>
                  <a:cubicBezTo>
                    <a:pt x="0" y="35"/>
                    <a:pt x="14" y="25"/>
                    <a:pt x="21" y="23"/>
                  </a:cubicBezTo>
                  <a:close/>
                </a:path>
              </a:pathLst>
            </a:custGeom>
            <a:solidFill>
              <a:srgbClr val="F7D2D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02" name="Freeform 392"/>
            <p:cNvSpPr/>
            <p:nvPr/>
          </p:nvSpPr>
          <p:spPr>
            <a:xfrm flipH="1">
              <a:off x="7085892" y="1469679"/>
              <a:ext cx="225260" cy="290437"/>
            </a:xfrm>
            <a:custGeom>
              <a:avLst/>
              <a:gdLst>
                <a:gd name="txL" fmla="*/ 0 w 31"/>
                <a:gd name="txT" fmla="*/ 0 h 46"/>
                <a:gd name="txR" fmla="*/ 31 w 31"/>
                <a:gd name="txB" fmla="*/ 46 h 46"/>
              </a:gdLst>
              <a:ahLst/>
              <a:cxnLst>
                <a:cxn ang="0">
                  <a:pos x="950422798" y="597971899"/>
                </a:cxn>
                <a:cxn ang="0">
                  <a:pos x="739216168" y="1076346932"/>
                </a:cxn>
                <a:cxn ang="0">
                  <a:pos x="211206687" y="1514856146"/>
                </a:cxn>
                <a:cxn ang="0">
                  <a:pos x="422413375" y="1594587390"/>
                </a:cxn>
                <a:cxn ang="0">
                  <a:pos x="1320030996" y="916890758"/>
                </a:cxn>
                <a:cxn ang="0">
                  <a:pos x="1372836287" y="358784382"/>
                </a:cxn>
                <a:cxn ang="0">
                  <a:pos x="950422798" y="597971899"/>
                </a:cxn>
              </a:cxnLst>
              <a:rect l="txL" t="txT" r="txR" b="txB"/>
              <a:pathLst>
                <a:path w="31" h="46">
                  <a:moveTo>
                    <a:pt x="18" y="15"/>
                  </a:moveTo>
                  <a:cubicBezTo>
                    <a:pt x="18" y="17"/>
                    <a:pt x="7" y="24"/>
                    <a:pt x="14" y="27"/>
                  </a:cubicBezTo>
                  <a:cubicBezTo>
                    <a:pt x="16" y="28"/>
                    <a:pt x="7" y="35"/>
                    <a:pt x="4" y="38"/>
                  </a:cubicBezTo>
                  <a:cubicBezTo>
                    <a:pt x="0" y="42"/>
                    <a:pt x="1" y="46"/>
                    <a:pt x="8" y="40"/>
                  </a:cubicBezTo>
                  <a:cubicBezTo>
                    <a:pt x="19" y="32"/>
                    <a:pt x="23" y="26"/>
                    <a:pt x="25" y="23"/>
                  </a:cubicBezTo>
                  <a:cubicBezTo>
                    <a:pt x="31" y="12"/>
                    <a:pt x="25" y="14"/>
                    <a:pt x="26" y="9"/>
                  </a:cubicBezTo>
                  <a:cubicBezTo>
                    <a:pt x="27" y="5"/>
                    <a:pt x="20" y="0"/>
                    <a:pt x="18" y="15"/>
                  </a:cubicBezTo>
                  <a:close/>
                </a:path>
              </a:pathLst>
            </a:custGeom>
            <a:solidFill>
              <a:srgbClr val="FADAD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03" name="Freeform 393"/>
            <p:cNvSpPr/>
            <p:nvPr/>
          </p:nvSpPr>
          <p:spPr>
            <a:xfrm flipH="1">
              <a:off x="7113664" y="1717088"/>
              <a:ext cx="175888" cy="126394"/>
            </a:xfrm>
            <a:custGeom>
              <a:avLst/>
              <a:gdLst>
                <a:gd name="txL" fmla="*/ 0 w 24"/>
                <a:gd name="txT" fmla="*/ 0 h 20"/>
                <a:gd name="txR" fmla="*/ 24 w 24"/>
                <a:gd name="txB" fmla="*/ 20 h 20"/>
              </a:gdLst>
              <a:ahLst/>
              <a:cxnLst>
                <a:cxn ang="0">
                  <a:pos x="859352081" y="159755685"/>
                </a:cxn>
                <a:cxn ang="0">
                  <a:pos x="214839852" y="758831566"/>
                </a:cxn>
                <a:cxn ang="0">
                  <a:pos x="1289024571" y="199696173"/>
                </a:cxn>
                <a:cxn ang="0">
                  <a:pos x="859352081" y="159755685"/>
                </a:cxn>
              </a:cxnLst>
              <a:rect l="txL" t="txT" r="txR" b="txB"/>
              <a:pathLst>
                <a:path w="24" h="20">
                  <a:moveTo>
                    <a:pt x="16" y="4"/>
                  </a:moveTo>
                  <a:cubicBezTo>
                    <a:pt x="14" y="10"/>
                    <a:pt x="0" y="17"/>
                    <a:pt x="4" y="19"/>
                  </a:cubicBezTo>
                  <a:cubicBezTo>
                    <a:pt x="8" y="20"/>
                    <a:pt x="23" y="13"/>
                    <a:pt x="24" y="5"/>
                  </a:cubicBezTo>
                  <a:cubicBezTo>
                    <a:pt x="24" y="0"/>
                    <a:pt x="17" y="1"/>
                    <a:pt x="16" y="4"/>
                  </a:cubicBezTo>
                  <a:close/>
                </a:path>
              </a:pathLst>
            </a:custGeom>
            <a:solidFill>
              <a:srgbClr val="F7D9D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04" name="Freeform 394"/>
            <p:cNvSpPr/>
            <p:nvPr/>
          </p:nvSpPr>
          <p:spPr>
            <a:xfrm flipH="1">
              <a:off x="7508641" y="1461612"/>
              <a:ext cx="336347" cy="268923"/>
            </a:xfrm>
            <a:custGeom>
              <a:avLst/>
              <a:gdLst>
                <a:gd name="txL" fmla="*/ 0 w 46"/>
                <a:gd name="txT" fmla="*/ 0 h 42"/>
                <a:gd name="txR" fmla="*/ 46 w 46"/>
                <a:gd name="txB" fmla="*/ 42 h 42"/>
              </a:gdLst>
              <a:ahLst/>
              <a:cxnLst>
                <a:cxn ang="0">
                  <a:pos x="2147483647" y="1024936013"/>
                </a:cxn>
                <a:cxn ang="0">
                  <a:pos x="2138552926" y="778954595"/>
                </a:cxn>
                <a:cxn ang="0">
                  <a:pos x="1603914466" y="40997949"/>
                </a:cxn>
                <a:cxn ang="0">
                  <a:pos x="1336591808" y="163991797"/>
                </a:cxn>
                <a:cxn ang="0">
                  <a:pos x="641567294" y="163991797"/>
                </a:cxn>
                <a:cxn ang="0">
                  <a:pos x="427709054" y="286979254"/>
                </a:cxn>
                <a:cxn ang="0">
                  <a:pos x="962347400" y="532966975"/>
                </a:cxn>
                <a:cxn ang="0">
                  <a:pos x="1496985403" y="1065933950"/>
                </a:cxn>
                <a:cxn ang="0">
                  <a:pos x="1496985403" y="1352919507"/>
                </a:cxn>
                <a:cxn ang="0">
                  <a:pos x="801953577" y="983938076"/>
                </a:cxn>
                <a:cxn ang="0">
                  <a:pos x="374244523" y="819952532"/>
                </a:cxn>
                <a:cxn ang="0">
                  <a:pos x="213858183" y="901942203"/>
                </a:cxn>
                <a:cxn ang="0">
                  <a:pos x="160393652" y="1065933950"/>
                </a:cxn>
                <a:cxn ang="0">
                  <a:pos x="1283127277" y="1557902788"/>
                </a:cxn>
                <a:cxn ang="0">
                  <a:pos x="1710843529" y="1352919507"/>
                </a:cxn>
                <a:cxn ang="0">
                  <a:pos x="2147483647" y="1024936013"/>
                </a:cxn>
              </a:cxnLst>
              <a:rect l="txL" t="txT" r="txR" b="txB"/>
              <a:pathLst>
                <a:path w="46" h="42">
                  <a:moveTo>
                    <a:pt x="41" y="25"/>
                  </a:moveTo>
                  <a:cubicBezTo>
                    <a:pt x="40" y="23"/>
                    <a:pt x="35" y="20"/>
                    <a:pt x="40" y="19"/>
                  </a:cubicBezTo>
                  <a:cubicBezTo>
                    <a:pt x="46" y="18"/>
                    <a:pt x="38" y="6"/>
                    <a:pt x="30" y="1"/>
                  </a:cubicBezTo>
                  <a:cubicBezTo>
                    <a:pt x="29" y="0"/>
                    <a:pt x="24" y="0"/>
                    <a:pt x="25" y="4"/>
                  </a:cubicBezTo>
                  <a:cubicBezTo>
                    <a:pt x="27" y="8"/>
                    <a:pt x="19" y="10"/>
                    <a:pt x="12" y="4"/>
                  </a:cubicBezTo>
                  <a:cubicBezTo>
                    <a:pt x="7" y="0"/>
                    <a:pt x="5" y="6"/>
                    <a:pt x="8" y="7"/>
                  </a:cubicBezTo>
                  <a:cubicBezTo>
                    <a:pt x="12" y="8"/>
                    <a:pt x="17" y="13"/>
                    <a:pt x="18" y="13"/>
                  </a:cubicBezTo>
                  <a:cubicBezTo>
                    <a:pt x="24" y="16"/>
                    <a:pt x="21" y="20"/>
                    <a:pt x="28" y="26"/>
                  </a:cubicBezTo>
                  <a:cubicBezTo>
                    <a:pt x="31" y="28"/>
                    <a:pt x="31" y="36"/>
                    <a:pt x="28" y="33"/>
                  </a:cubicBezTo>
                  <a:cubicBezTo>
                    <a:pt x="22" y="30"/>
                    <a:pt x="20" y="27"/>
                    <a:pt x="15" y="24"/>
                  </a:cubicBezTo>
                  <a:cubicBezTo>
                    <a:pt x="13" y="22"/>
                    <a:pt x="10" y="22"/>
                    <a:pt x="7" y="20"/>
                  </a:cubicBezTo>
                  <a:cubicBezTo>
                    <a:pt x="5" y="19"/>
                    <a:pt x="6" y="22"/>
                    <a:pt x="4" y="22"/>
                  </a:cubicBezTo>
                  <a:cubicBezTo>
                    <a:pt x="0" y="23"/>
                    <a:pt x="1" y="25"/>
                    <a:pt x="3" y="26"/>
                  </a:cubicBezTo>
                  <a:cubicBezTo>
                    <a:pt x="12" y="29"/>
                    <a:pt x="17" y="32"/>
                    <a:pt x="24" y="38"/>
                  </a:cubicBezTo>
                  <a:cubicBezTo>
                    <a:pt x="30" y="42"/>
                    <a:pt x="28" y="33"/>
                    <a:pt x="32" y="33"/>
                  </a:cubicBezTo>
                  <a:cubicBezTo>
                    <a:pt x="39" y="33"/>
                    <a:pt x="41" y="29"/>
                    <a:pt x="41" y="25"/>
                  </a:cubicBezTo>
                  <a:close/>
                </a:path>
              </a:pathLst>
            </a:custGeom>
            <a:solidFill>
              <a:srgbClr val="F7D9D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05" name="Freeform 395"/>
            <p:cNvSpPr/>
            <p:nvPr/>
          </p:nvSpPr>
          <p:spPr>
            <a:xfrm flipH="1">
              <a:off x="7456183" y="1760116"/>
              <a:ext cx="715895" cy="395317"/>
            </a:xfrm>
            <a:custGeom>
              <a:avLst/>
              <a:gdLst>
                <a:gd name="txL" fmla="*/ 0 w 98"/>
                <a:gd name="txT" fmla="*/ 0 h 62"/>
                <a:gd name="txR" fmla="*/ 98 w 98"/>
                <a:gd name="txB" fmla="*/ 62 h 62"/>
              </a:gdLst>
              <a:ahLst/>
              <a:cxnLst>
                <a:cxn ang="0">
                  <a:pos x="2147483647" y="1422905333"/>
                </a:cxn>
                <a:cxn ang="0">
                  <a:pos x="2147483647" y="853744635"/>
                </a:cxn>
                <a:cxn ang="0">
                  <a:pos x="2147483647" y="406545278"/>
                </a:cxn>
                <a:cxn ang="0">
                  <a:pos x="2147483647" y="162615571"/>
                </a:cxn>
                <a:cxn ang="0">
                  <a:pos x="2147483647" y="203269451"/>
                </a:cxn>
                <a:cxn ang="0">
                  <a:pos x="2147483647" y="325237517"/>
                </a:cxn>
                <a:cxn ang="0">
                  <a:pos x="2147483647" y="447199257"/>
                </a:cxn>
                <a:cxn ang="0">
                  <a:pos x="2147483647" y="406545278"/>
                </a:cxn>
                <a:cxn ang="0">
                  <a:pos x="2147483647" y="365891397"/>
                </a:cxn>
                <a:cxn ang="0">
                  <a:pos x="2147483647" y="325237517"/>
                </a:cxn>
                <a:cxn ang="0">
                  <a:pos x="2147483647" y="284583637"/>
                </a:cxn>
                <a:cxn ang="0">
                  <a:pos x="2147483647" y="528507018"/>
                </a:cxn>
                <a:cxn ang="0">
                  <a:pos x="1867733405" y="609814778"/>
                </a:cxn>
                <a:cxn ang="0">
                  <a:pos x="1494182432" y="691122539"/>
                </a:cxn>
                <a:cxn ang="0">
                  <a:pos x="1120638764" y="894398515"/>
                </a:cxn>
                <a:cxn ang="0">
                  <a:pos x="1174002146" y="1057014036"/>
                </a:cxn>
                <a:cxn ang="0">
                  <a:pos x="480270658" y="1382251453"/>
                </a:cxn>
                <a:cxn ang="0">
                  <a:pos x="480270658" y="1382251453"/>
                </a:cxn>
                <a:cxn ang="0">
                  <a:pos x="0" y="1626174734"/>
                </a:cxn>
                <a:cxn ang="0">
                  <a:pos x="800458250" y="1463559214"/>
                </a:cxn>
                <a:cxn ang="0">
                  <a:pos x="640368106" y="1666828614"/>
                </a:cxn>
                <a:cxn ang="0">
                  <a:pos x="1334092289" y="1666828614"/>
                </a:cxn>
                <a:cxn ang="0">
                  <a:pos x="1013912002" y="1910758670"/>
                </a:cxn>
                <a:cxn ang="0">
                  <a:pos x="1440819051" y="2073374191"/>
                </a:cxn>
                <a:cxn ang="0">
                  <a:pos x="1761006643" y="2147483647"/>
                </a:cxn>
                <a:cxn ang="0">
                  <a:pos x="2147483647" y="2147483647"/>
                </a:cxn>
                <a:cxn ang="0">
                  <a:pos x="2147483647" y="1951412550"/>
                </a:cxn>
                <a:cxn ang="0">
                  <a:pos x="2147483647" y="1422905333"/>
                </a:cxn>
              </a:cxnLst>
              <a:rect l="txL" t="txT" r="txR" b="txB"/>
              <a:pathLst>
                <a:path w="98" h="62">
                  <a:moveTo>
                    <a:pt x="97" y="35"/>
                  </a:moveTo>
                  <a:cubicBezTo>
                    <a:pt x="97" y="35"/>
                    <a:pt x="92" y="21"/>
                    <a:pt x="90" y="21"/>
                  </a:cubicBezTo>
                  <a:cubicBezTo>
                    <a:pt x="86" y="18"/>
                    <a:pt x="97" y="12"/>
                    <a:pt x="91" y="10"/>
                  </a:cubicBezTo>
                  <a:cubicBezTo>
                    <a:pt x="90" y="9"/>
                    <a:pt x="86" y="8"/>
                    <a:pt x="89" y="4"/>
                  </a:cubicBezTo>
                  <a:cubicBezTo>
                    <a:pt x="88" y="2"/>
                    <a:pt x="80" y="1"/>
                    <a:pt x="77" y="5"/>
                  </a:cubicBezTo>
                  <a:cubicBezTo>
                    <a:pt x="74" y="8"/>
                    <a:pt x="71" y="10"/>
                    <a:pt x="71" y="8"/>
                  </a:cubicBezTo>
                  <a:cubicBezTo>
                    <a:pt x="71" y="0"/>
                    <a:pt x="65" y="7"/>
                    <a:pt x="66" y="11"/>
                  </a:cubicBezTo>
                  <a:cubicBezTo>
                    <a:pt x="66" y="15"/>
                    <a:pt x="61" y="12"/>
                    <a:pt x="61" y="10"/>
                  </a:cubicBezTo>
                  <a:cubicBezTo>
                    <a:pt x="62" y="8"/>
                    <a:pt x="59" y="7"/>
                    <a:pt x="57" y="9"/>
                  </a:cubicBezTo>
                  <a:cubicBezTo>
                    <a:pt x="54" y="14"/>
                    <a:pt x="53" y="12"/>
                    <a:pt x="50" y="8"/>
                  </a:cubicBezTo>
                  <a:cubicBezTo>
                    <a:pt x="47" y="3"/>
                    <a:pt x="41" y="4"/>
                    <a:pt x="42" y="7"/>
                  </a:cubicBezTo>
                  <a:cubicBezTo>
                    <a:pt x="42" y="9"/>
                    <a:pt x="38" y="8"/>
                    <a:pt x="41" y="13"/>
                  </a:cubicBezTo>
                  <a:cubicBezTo>
                    <a:pt x="42" y="15"/>
                    <a:pt x="41" y="17"/>
                    <a:pt x="35" y="15"/>
                  </a:cubicBezTo>
                  <a:cubicBezTo>
                    <a:pt x="32" y="14"/>
                    <a:pt x="29" y="14"/>
                    <a:pt x="28" y="17"/>
                  </a:cubicBezTo>
                  <a:cubicBezTo>
                    <a:pt x="27" y="20"/>
                    <a:pt x="22" y="18"/>
                    <a:pt x="21" y="22"/>
                  </a:cubicBezTo>
                  <a:cubicBezTo>
                    <a:pt x="20" y="24"/>
                    <a:pt x="27" y="25"/>
                    <a:pt x="22" y="26"/>
                  </a:cubicBezTo>
                  <a:cubicBezTo>
                    <a:pt x="18" y="26"/>
                    <a:pt x="17" y="27"/>
                    <a:pt x="9" y="34"/>
                  </a:cubicBezTo>
                  <a:cubicBezTo>
                    <a:pt x="9" y="34"/>
                    <a:pt x="9" y="34"/>
                    <a:pt x="9" y="34"/>
                  </a:cubicBezTo>
                  <a:cubicBezTo>
                    <a:pt x="5" y="37"/>
                    <a:pt x="3" y="38"/>
                    <a:pt x="0" y="40"/>
                  </a:cubicBezTo>
                  <a:cubicBezTo>
                    <a:pt x="2" y="41"/>
                    <a:pt x="9" y="37"/>
                    <a:pt x="15" y="36"/>
                  </a:cubicBezTo>
                  <a:cubicBezTo>
                    <a:pt x="19" y="34"/>
                    <a:pt x="10" y="40"/>
                    <a:pt x="12" y="41"/>
                  </a:cubicBezTo>
                  <a:cubicBezTo>
                    <a:pt x="12" y="44"/>
                    <a:pt x="19" y="40"/>
                    <a:pt x="25" y="41"/>
                  </a:cubicBezTo>
                  <a:cubicBezTo>
                    <a:pt x="33" y="44"/>
                    <a:pt x="20" y="44"/>
                    <a:pt x="19" y="47"/>
                  </a:cubicBezTo>
                  <a:cubicBezTo>
                    <a:pt x="18" y="49"/>
                    <a:pt x="24" y="52"/>
                    <a:pt x="27" y="51"/>
                  </a:cubicBezTo>
                  <a:cubicBezTo>
                    <a:pt x="28" y="55"/>
                    <a:pt x="30" y="56"/>
                    <a:pt x="33" y="54"/>
                  </a:cubicBezTo>
                  <a:cubicBezTo>
                    <a:pt x="39" y="61"/>
                    <a:pt x="60" y="57"/>
                    <a:pt x="67" y="59"/>
                  </a:cubicBezTo>
                  <a:cubicBezTo>
                    <a:pt x="79" y="62"/>
                    <a:pt x="93" y="60"/>
                    <a:pt x="98" y="48"/>
                  </a:cubicBezTo>
                  <a:cubicBezTo>
                    <a:pt x="98" y="47"/>
                    <a:pt x="96" y="36"/>
                    <a:pt x="97" y="35"/>
                  </a:cubicBezTo>
                  <a:close/>
                </a:path>
              </a:pathLst>
            </a:custGeom>
            <a:solidFill>
              <a:srgbClr val="FC97A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06" name="Freeform 396"/>
            <p:cNvSpPr/>
            <p:nvPr/>
          </p:nvSpPr>
          <p:spPr>
            <a:xfrm flipH="1">
              <a:off x="7450011" y="1805833"/>
              <a:ext cx="80230" cy="107569"/>
            </a:xfrm>
            <a:custGeom>
              <a:avLst/>
              <a:gdLst>
                <a:gd name="txL" fmla="*/ 0 w 11"/>
                <a:gd name="txT" fmla="*/ 0 h 17"/>
                <a:gd name="txR" fmla="*/ 11 w 11"/>
                <a:gd name="txB" fmla="*/ 17 h 17"/>
              </a:gdLst>
              <a:ahLst/>
              <a:cxnLst>
                <a:cxn ang="0">
                  <a:pos x="585168470" y="0"/>
                </a:cxn>
                <a:cxn ang="0">
                  <a:pos x="372376589" y="640611271"/>
                </a:cxn>
                <a:cxn ang="0">
                  <a:pos x="585168470" y="0"/>
                </a:cxn>
              </a:cxnLst>
              <a:rect l="txL" t="txT" r="txR" b="txB"/>
              <a:pathLst>
                <a:path w="11" h="17">
                  <a:moveTo>
                    <a:pt x="11" y="0"/>
                  </a:moveTo>
                  <a:cubicBezTo>
                    <a:pt x="0" y="1"/>
                    <a:pt x="6" y="14"/>
                    <a:pt x="7" y="16"/>
                  </a:cubicBezTo>
                  <a:cubicBezTo>
                    <a:pt x="7" y="17"/>
                    <a:pt x="9" y="4"/>
                    <a:pt x="11" y="0"/>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07" name="Freeform 397"/>
            <p:cNvSpPr/>
            <p:nvPr/>
          </p:nvSpPr>
          <p:spPr>
            <a:xfrm flipH="1">
              <a:off x="8492996" y="2104337"/>
              <a:ext cx="108001" cy="172111"/>
            </a:xfrm>
            <a:custGeom>
              <a:avLst/>
              <a:gdLst>
                <a:gd name="txL" fmla="*/ 0 w 15"/>
                <a:gd name="txT" fmla="*/ 0 h 27"/>
                <a:gd name="txR" fmla="*/ 15 w 15"/>
                <a:gd name="txB" fmla="*/ 27 h 27"/>
              </a:gdLst>
              <a:ahLst/>
              <a:cxnLst>
                <a:cxn ang="0">
                  <a:pos x="725773960" y="0"/>
                </a:cxn>
                <a:cxn ang="0">
                  <a:pos x="207361924" y="121899225"/>
                </a:cxn>
                <a:cxn ang="0">
                  <a:pos x="155521457" y="446972340"/>
                </a:cxn>
                <a:cxn ang="0">
                  <a:pos x="311042913" y="731414372"/>
                </a:cxn>
                <a:cxn ang="0">
                  <a:pos x="362883380" y="975219296"/>
                </a:cxn>
                <a:cxn ang="0">
                  <a:pos x="725773960" y="0"/>
                </a:cxn>
              </a:cxnLst>
              <a:rect l="txL" t="txT" r="txR" b="txB"/>
              <a:pathLst>
                <a:path w="15" h="27">
                  <a:moveTo>
                    <a:pt x="14" y="0"/>
                  </a:moveTo>
                  <a:cubicBezTo>
                    <a:pt x="12" y="1"/>
                    <a:pt x="7" y="0"/>
                    <a:pt x="4" y="3"/>
                  </a:cubicBezTo>
                  <a:cubicBezTo>
                    <a:pt x="8" y="6"/>
                    <a:pt x="0" y="10"/>
                    <a:pt x="3" y="11"/>
                  </a:cubicBezTo>
                  <a:cubicBezTo>
                    <a:pt x="6" y="12"/>
                    <a:pt x="7" y="17"/>
                    <a:pt x="6" y="18"/>
                  </a:cubicBezTo>
                  <a:cubicBezTo>
                    <a:pt x="2" y="18"/>
                    <a:pt x="4" y="23"/>
                    <a:pt x="7" y="24"/>
                  </a:cubicBezTo>
                  <a:cubicBezTo>
                    <a:pt x="15" y="27"/>
                    <a:pt x="14" y="0"/>
                    <a:pt x="14" y="0"/>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08" name="Freeform 398"/>
            <p:cNvSpPr/>
            <p:nvPr/>
          </p:nvSpPr>
          <p:spPr>
            <a:xfrm flipH="1">
              <a:off x="8492996" y="2104337"/>
              <a:ext cx="108001" cy="172111"/>
            </a:xfrm>
            <a:custGeom>
              <a:avLst/>
              <a:gdLst>
                <a:gd name="txL" fmla="*/ 0 w 15"/>
                <a:gd name="txT" fmla="*/ 0 h 27"/>
                <a:gd name="txR" fmla="*/ 15 w 15"/>
                <a:gd name="txB" fmla="*/ 27 h 27"/>
              </a:gdLst>
              <a:ahLst/>
              <a:cxnLst>
                <a:cxn ang="0">
                  <a:pos x="725773960" y="0"/>
                </a:cxn>
                <a:cxn ang="0">
                  <a:pos x="259202447" y="121899225"/>
                </a:cxn>
                <a:cxn ang="0">
                  <a:pos x="207361924" y="446972340"/>
                </a:cxn>
                <a:cxn ang="0">
                  <a:pos x="362883380" y="731414372"/>
                </a:cxn>
                <a:cxn ang="0">
                  <a:pos x="362883380" y="975219296"/>
                </a:cxn>
                <a:cxn ang="0">
                  <a:pos x="725773960" y="0"/>
                </a:cxn>
              </a:cxnLst>
              <a:rect l="txL" t="txT" r="txR" b="txB"/>
              <a:pathLst>
                <a:path w="15" h="27">
                  <a:moveTo>
                    <a:pt x="14" y="0"/>
                  </a:moveTo>
                  <a:cubicBezTo>
                    <a:pt x="12" y="1"/>
                    <a:pt x="7" y="0"/>
                    <a:pt x="5" y="3"/>
                  </a:cubicBezTo>
                  <a:cubicBezTo>
                    <a:pt x="9" y="6"/>
                    <a:pt x="0" y="10"/>
                    <a:pt x="4" y="11"/>
                  </a:cubicBezTo>
                  <a:cubicBezTo>
                    <a:pt x="7" y="12"/>
                    <a:pt x="9" y="18"/>
                    <a:pt x="7" y="18"/>
                  </a:cubicBezTo>
                  <a:cubicBezTo>
                    <a:pt x="3" y="18"/>
                    <a:pt x="4" y="23"/>
                    <a:pt x="7" y="24"/>
                  </a:cubicBezTo>
                  <a:cubicBezTo>
                    <a:pt x="15" y="27"/>
                    <a:pt x="14" y="0"/>
                    <a:pt x="14" y="0"/>
                  </a:cubicBezTo>
                  <a:close/>
                </a:path>
              </a:pathLst>
            </a:custGeom>
            <a:solidFill>
              <a:srgbClr val="F7819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09" name="Freeform 399"/>
            <p:cNvSpPr/>
            <p:nvPr/>
          </p:nvSpPr>
          <p:spPr>
            <a:xfrm flipH="1">
              <a:off x="8326365" y="2066688"/>
              <a:ext cx="240689" cy="220517"/>
            </a:xfrm>
            <a:custGeom>
              <a:avLst/>
              <a:gdLst>
                <a:gd name="txL" fmla="*/ 0 w 33"/>
                <a:gd name="txT" fmla="*/ 0 h 35"/>
                <a:gd name="txR" fmla="*/ 33 w 33"/>
                <a:gd name="txB" fmla="*/ 35 h 35"/>
              </a:gdLst>
              <a:ahLst/>
              <a:cxnLst>
                <a:cxn ang="0">
                  <a:pos x="212783622" y="119085478"/>
                </a:cxn>
                <a:cxn ang="0">
                  <a:pos x="212783622" y="277870299"/>
                </a:cxn>
                <a:cxn ang="0">
                  <a:pos x="212783622" y="595439941"/>
                </a:cxn>
                <a:cxn ang="0">
                  <a:pos x="265983217" y="913009681"/>
                </a:cxn>
                <a:cxn ang="0">
                  <a:pos x="106391811" y="1190886182"/>
                </a:cxn>
                <a:cxn ang="0">
                  <a:pos x="1170324650" y="595439941"/>
                </a:cxn>
                <a:cxn ang="0">
                  <a:pos x="212783622" y="119085478"/>
                </a:cxn>
              </a:cxnLst>
              <a:rect l="txL" t="txT" r="txR" b="txB"/>
              <a:pathLst>
                <a:path w="33" h="35">
                  <a:moveTo>
                    <a:pt x="4" y="3"/>
                  </a:moveTo>
                  <a:cubicBezTo>
                    <a:pt x="4" y="3"/>
                    <a:pt x="0" y="5"/>
                    <a:pt x="4" y="7"/>
                  </a:cubicBezTo>
                  <a:cubicBezTo>
                    <a:pt x="7" y="9"/>
                    <a:pt x="7" y="12"/>
                    <a:pt x="4" y="15"/>
                  </a:cubicBezTo>
                  <a:cubicBezTo>
                    <a:pt x="1" y="17"/>
                    <a:pt x="8" y="20"/>
                    <a:pt x="5" y="23"/>
                  </a:cubicBezTo>
                  <a:cubicBezTo>
                    <a:pt x="2" y="26"/>
                    <a:pt x="6" y="31"/>
                    <a:pt x="2" y="30"/>
                  </a:cubicBezTo>
                  <a:cubicBezTo>
                    <a:pt x="7" y="35"/>
                    <a:pt x="11" y="20"/>
                    <a:pt x="22" y="15"/>
                  </a:cubicBezTo>
                  <a:cubicBezTo>
                    <a:pt x="33" y="12"/>
                    <a:pt x="10" y="0"/>
                    <a:pt x="4" y="3"/>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10" name="Freeform 400"/>
            <p:cNvSpPr/>
            <p:nvPr/>
          </p:nvSpPr>
          <p:spPr>
            <a:xfrm flipH="1">
              <a:off x="8310937" y="2066688"/>
              <a:ext cx="246860" cy="220517"/>
            </a:xfrm>
            <a:custGeom>
              <a:avLst/>
              <a:gdLst>
                <a:gd name="txL" fmla="*/ 0 w 34"/>
                <a:gd name="txT" fmla="*/ 0 h 35"/>
                <a:gd name="txR" fmla="*/ 34 w 34"/>
                <a:gd name="txB" fmla="*/ 35 h 35"/>
              </a:gdLst>
              <a:ahLst/>
              <a:cxnLst>
                <a:cxn ang="0">
                  <a:pos x="158150119" y="119085478"/>
                </a:cxn>
                <a:cxn ang="0">
                  <a:pos x="158150119" y="277870299"/>
                </a:cxn>
                <a:cxn ang="0">
                  <a:pos x="158150119" y="595439941"/>
                </a:cxn>
                <a:cxn ang="0">
                  <a:pos x="210861966" y="913009681"/>
                </a:cxn>
                <a:cxn ang="0">
                  <a:pos x="52719122" y="1190886182"/>
                </a:cxn>
                <a:cxn ang="0">
                  <a:pos x="1212474581" y="635139284"/>
                </a:cxn>
                <a:cxn ang="0">
                  <a:pos x="158150119" y="119085478"/>
                </a:cxn>
              </a:cxnLst>
              <a:rect l="txL" t="txT" r="txR" b="txB"/>
              <a:pathLst>
                <a:path w="34" h="35">
                  <a:moveTo>
                    <a:pt x="3" y="3"/>
                  </a:moveTo>
                  <a:cubicBezTo>
                    <a:pt x="3" y="3"/>
                    <a:pt x="0" y="6"/>
                    <a:pt x="3" y="7"/>
                  </a:cubicBezTo>
                  <a:cubicBezTo>
                    <a:pt x="7" y="9"/>
                    <a:pt x="7" y="12"/>
                    <a:pt x="3" y="15"/>
                  </a:cubicBezTo>
                  <a:cubicBezTo>
                    <a:pt x="0" y="17"/>
                    <a:pt x="8" y="20"/>
                    <a:pt x="4" y="23"/>
                  </a:cubicBezTo>
                  <a:cubicBezTo>
                    <a:pt x="1" y="26"/>
                    <a:pt x="5" y="31"/>
                    <a:pt x="1" y="30"/>
                  </a:cubicBezTo>
                  <a:cubicBezTo>
                    <a:pt x="6" y="35"/>
                    <a:pt x="12" y="20"/>
                    <a:pt x="23" y="16"/>
                  </a:cubicBezTo>
                  <a:cubicBezTo>
                    <a:pt x="34" y="13"/>
                    <a:pt x="9" y="0"/>
                    <a:pt x="3" y="3"/>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11" name="Freeform 401"/>
            <p:cNvSpPr/>
            <p:nvPr/>
          </p:nvSpPr>
          <p:spPr>
            <a:xfrm flipH="1">
              <a:off x="8128877" y="2160811"/>
              <a:ext cx="370290" cy="153286"/>
            </a:xfrm>
            <a:custGeom>
              <a:avLst/>
              <a:gdLst>
                <a:gd name="txL" fmla="*/ 0 w 51"/>
                <a:gd name="txT" fmla="*/ 0 h 24"/>
                <a:gd name="txR" fmla="*/ 51 w 51"/>
                <a:gd name="txB" fmla="*/ 24 h 24"/>
              </a:gdLst>
              <a:ahLst/>
              <a:cxnLst>
                <a:cxn ang="0">
                  <a:pos x="2147483647" y="530305722"/>
                </a:cxn>
                <a:cxn ang="0">
                  <a:pos x="2147483647" y="734271841"/>
                </a:cxn>
                <a:cxn ang="0">
                  <a:pos x="2147483647" y="734271841"/>
                </a:cxn>
                <a:cxn ang="0">
                  <a:pos x="2147483647" y="815851901"/>
                </a:cxn>
                <a:cxn ang="0">
                  <a:pos x="2108649354" y="652685393"/>
                </a:cxn>
                <a:cxn ang="0">
                  <a:pos x="369012140" y="122379721"/>
                </a:cxn>
                <a:cxn ang="0">
                  <a:pos x="210861997" y="203966169"/>
                </a:cxn>
                <a:cxn ang="0">
                  <a:pos x="369012140" y="0"/>
                </a:cxn>
                <a:cxn ang="0">
                  <a:pos x="2147483647" y="530305722"/>
                </a:cxn>
              </a:cxnLst>
              <a:rect l="txL" t="txT" r="txR" b="txB"/>
              <a:pathLst>
                <a:path w="51" h="24">
                  <a:moveTo>
                    <a:pt x="51" y="13"/>
                  </a:moveTo>
                  <a:cubicBezTo>
                    <a:pt x="50" y="13"/>
                    <a:pt x="49" y="18"/>
                    <a:pt x="48" y="18"/>
                  </a:cubicBezTo>
                  <a:cubicBezTo>
                    <a:pt x="48" y="18"/>
                    <a:pt x="47" y="18"/>
                    <a:pt x="47" y="18"/>
                  </a:cubicBezTo>
                  <a:cubicBezTo>
                    <a:pt x="47" y="19"/>
                    <a:pt x="46" y="19"/>
                    <a:pt x="47" y="20"/>
                  </a:cubicBezTo>
                  <a:cubicBezTo>
                    <a:pt x="41" y="24"/>
                    <a:pt x="40" y="18"/>
                    <a:pt x="40" y="16"/>
                  </a:cubicBezTo>
                  <a:cubicBezTo>
                    <a:pt x="41" y="11"/>
                    <a:pt x="11" y="5"/>
                    <a:pt x="7" y="3"/>
                  </a:cubicBezTo>
                  <a:cubicBezTo>
                    <a:pt x="7" y="3"/>
                    <a:pt x="5" y="4"/>
                    <a:pt x="4" y="5"/>
                  </a:cubicBezTo>
                  <a:cubicBezTo>
                    <a:pt x="0" y="2"/>
                    <a:pt x="4" y="0"/>
                    <a:pt x="7" y="0"/>
                  </a:cubicBezTo>
                  <a:cubicBezTo>
                    <a:pt x="22" y="0"/>
                    <a:pt x="51" y="13"/>
                    <a:pt x="51" y="13"/>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12" name="Freeform 402"/>
            <p:cNvSpPr/>
            <p:nvPr/>
          </p:nvSpPr>
          <p:spPr>
            <a:xfrm flipH="1">
              <a:off x="7493212" y="1684817"/>
              <a:ext cx="1021385" cy="344221"/>
            </a:xfrm>
            <a:custGeom>
              <a:avLst/>
              <a:gdLst>
                <a:gd name="txL" fmla="*/ 0 w 140"/>
                <a:gd name="txT" fmla="*/ 0 h 54"/>
                <a:gd name="txR" fmla="*/ 140 w 140"/>
                <a:gd name="txB" fmla="*/ 54 h 54"/>
              </a:gdLst>
              <a:ahLst/>
              <a:cxnLst>
                <a:cxn ang="0">
                  <a:pos x="2147483647" y="0"/>
                </a:cxn>
                <a:cxn ang="0">
                  <a:pos x="2147483647" y="406340126"/>
                </a:cxn>
                <a:cxn ang="0">
                  <a:pos x="2147483647" y="121898871"/>
                </a:cxn>
                <a:cxn ang="0">
                  <a:pos x="2147483647" y="446971041"/>
                </a:cxn>
                <a:cxn ang="0">
                  <a:pos x="2147483647" y="40630828"/>
                </a:cxn>
                <a:cxn ang="0">
                  <a:pos x="2147483647" y="487608231"/>
                </a:cxn>
                <a:cxn ang="0">
                  <a:pos x="2147483647" y="325072121"/>
                </a:cxn>
                <a:cxn ang="0">
                  <a:pos x="1490324547" y="1462818120"/>
                </a:cxn>
                <a:cxn ang="0">
                  <a:pos x="0" y="1503448936"/>
                </a:cxn>
                <a:cxn ang="0">
                  <a:pos x="266129155" y="1950420176"/>
                </a:cxn>
                <a:cxn ang="0">
                  <a:pos x="1809682314" y="1909789361"/>
                </a:cxn>
                <a:cxn ang="0">
                  <a:pos x="2147483647" y="812673878"/>
                </a:cxn>
                <a:cxn ang="0">
                  <a:pos x="2147483647" y="0"/>
                </a:cxn>
              </a:cxnLst>
              <a:rect l="txL" t="txT" r="txR" b="txB"/>
              <a:pathLst>
                <a:path w="140" h="54">
                  <a:moveTo>
                    <a:pt x="119" y="0"/>
                  </a:moveTo>
                  <a:cubicBezTo>
                    <a:pt x="118" y="5"/>
                    <a:pt x="118" y="4"/>
                    <a:pt x="116" y="10"/>
                  </a:cubicBezTo>
                  <a:cubicBezTo>
                    <a:pt x="113" y="17"/>
                    <a:pt x="103" y="7"/>
                    <a:pt x="101" y="3"/>
                  </a:cubicBezTo>
                  <a:cubicBezTo>
                    <a:pt x="100" y="4"/>
                    <a:pt x="99" y="10"/>
                    <a:pt x="97" y="11"/>
                  </a:cubicBezTo>
                  <a:cubicBezTo>
                    <a:pt x="96" y="10"/>
                    <a:pt x="80" y="1"/>
                    <a:pt x="79" y="1"/>
                  </a:cubicBezTo>
                  <a:cubicBezTo>
                    <a:pt x="79" y="11"/>
                    <a:pt x="65" y="16"/>
                    <a:pt x="62" y="12"/>
                  </a:cubicBezTo>
                  <a:cubicBezTo>
                    <a:pt x="58" y="8"/>
                    <a:pt x="56" y="11"/>
                    <a:pt x="54" y="8"/>
                  </a:cubicBezTo>
                  <a:cubicBezTo>
                    <a:pt x="55" y="20"/>
                    <a:pt x="38" y="34"/>
                    <a:pt x="28" y="36"/>
                  </a:cubicBezTo>
                  <a:cubicBezTo>
                    <a:pt x="24" y="37"/>
                    <a:pt x="9" y="39"/>
                    <a:pt x="0" y="37"/>
                  </a:cubicBezTo>
                  <a:cubicBezTo>
                    <a:pt x="4" y="42"/>
                    <a:pt x="0" y="42"/>
                    <a:pt x="5" y="48"/>
                  </a:cubicBezTo>
                  <a:cubicBezTo>
                    <a:pt x="9" y="46"/>
                    <a:pt x="20" y="54"/>
                    <a:pt x="34" y="47"/>
                  </a:cubicBezTo>
                  <a:cubicBezTo>
                    <a:pt x="55" y="38"/>
                    <a:pt x="74" y="19"/>
                    <a:pt x="93" y="20"/>
                  </a:cubicBezTo>
                  <a:cubicBezTo>
                    <a:pt x="104" y="21"/>
                    <a:pt x="140" y="17"/>
                    <a:pt x="119" y="0"/>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13" name="Freeform 403"/>
            <p:cNvSpPr/>
            <p:nvPr/>
          </p:nvSpPr>
          <p:spPr>
            <a:xfrm flipH="1">
              <a:off x="7428411" y="1647168"/>
              <a:ext cx="1150986" cy="494818"/>
            </a:xfrm>
            <a:custGeom>
              <a:avLst/>
              <a:gdLst>
                <a:gd name="txL" fmla="*/ 0 w 158"/>
                <a:gd name="txT" fmla="*/ 0 h 78"/>
                <a:gd name="txR" fmla="*/ 158 w 158"/>
                <a:gd name="txB" fmla="*/ 78 h 78"/>
              </a:gdLst>
              <a:ahLst/>
              <a:cxnLst>
                <a:cxn ang="0">
                  <a:pos x="2147483647" y="1448788871"/>
                </a:cxn>
                <a:cxn ang="0">
                  <a:pos x="2147483647" y="1247562963"/>
                </a:cxn>
                <a:cxn ang="0">
                  <a:pos x="2147483647" y="965859379"/>
                </a:cxn>
                <a:cxn ang="0">
                  <a:pos x="2147483647" y="684149254"/>
                </a:cxn>
                <a:cxn ang="0">
                  <a:pos x="2147483647" y="442684508"/>
                </a:cxn>
                <a:cxn ang="0">
                  <a:pos x="2147483647" y="241464845"/>
                </a:cxn>
                <a:cxn ang="0">
                  <a:pos x="2147483647" y="563413709"/>
                </a:cxn>
                <a:cxn ang="0">
                  <a:pos x="2147483647" y="603658891"/>
                </a:cxn>
                <a:cxn ang="0">
                  <a:pos x="2147483647" y="402439227"/>
                </a:cxn>
                <a:cxn ang="0">
                  <a:pos x="2147483647" y="482929690"/>
                </a:cxn>
                <a:cxn ang="0">
                  <a:pos x="2147483647" y="563413709"/>
                </a:cxn>
                <a:cxn ang="0">
                  <a:pos x="2147483647" y="321955208"/>
                </a:cxn>
                <a:cxn ang="0">
                  <a:pos x="2147483647" y="241464845"/>
                </a:cxn>
                <a:cxn ang="0">
                  <a:pos x="2147483647" y="321955208"/>
                </a:cxn>
                <a:cxn ang="0">
                  <a:pos x="2147483647" y="523174871"/>
                </a:cxn>
                <a:cxn ang="0">
                  <a:pos x="2147483647" y="402439227"/>
                </a:cxn>
                <a:cxn ang="0">
                  <a:pos x="2147483647" y="523174871"/>
                </a:cxn>
                <a:cxn ang="0">
                  <a:pos x="2147483647" y="603658891"/>
                </a:cxn>
                <a:cxn ang="0">
                  <a:pos x="2147483647" y="684149254"/>
                </a:cxn>
                <a:cxn ang="0">
                  <a:pos x="2147483647" y="563413709"/>
                </a:cxn>
                <a:cxn ang="0">
                  <a:pos x="2147483647" y="845123835"/>
                </a:cxn>
                <a:cxn ang="0">
                  <a:pos x="2147483647" y="1006098217"/>
                </a:cxn>
                <a:cxn ang="0">
                  <a:pos x="2147483647" y="1126833762"/>
                </a:cxn>
                <a:cxn ang="0">
                  <a:pos x="2147483647" y="1287808144"/>
                </a:cxn>
                <a:cxn ang="0">
                  <a:pos x="2016549458" y="1609763253"/>
                </a:cxn>
                <a:cxn ang="0">
                  <a:pos x="1857348760" y="1851228395"/>
                </a:cxn>
                <a:cxn ang="0">
                  <a:pos x="1857348760" y="2012202778"/>
                </a:cxn>
                <a:cxn ang="0">
                  <a:pos x="1008278371" y="1810983214"/>
                </a:cxn>
                <a:cxn ang="0">
                  <a:pos x="849077901" y="1971957596"/>
                </a:cxn>
                <a:cxn ang="0">
                  <a:pos x="689870374" y="1810983214"/>
                </a:cxn>
                <a:cxn ang="0">
                  <a:pos x="477600955" y="1730492851"/>
                </a:cxn>
                <a:cxn ang="0">
                  <a:pos x="371469775" y="1851228395"/>
                </a:cxn>
                <a:cxn ang="0">
                  <a:pos x="159200299" y="2147483647"/>
                </a:cxn>
                <a:cxn ang="0">
                  <a:pos x="371469775" y="2147483647"/>
                </a:cxn>
                <a:cxn ang="0">
                  <a:pos x="636808483" y="2147483647"/>
                </a:cxn>
                <a:cxn ang="0">
                  <a:pos x="2147483647" y="2147483647"/>
                </a:cxn>
                <a:cxn ang="0">
                  <a:pos x="2147483647" y="2147483647"/>
                </a:cxn>
                <a:cxn ang="0">
                  <a:pos x="2147483647" y="1609763253"/>
                </a:cxn>
                <a:cxn ang="0">
                  <a:pos x="2147483647" y="1448788871"/>
                </a:cxn>
              </a:cxnLst>
              <a:rect l="txL" t="txT" r="txR" b="txB"/>
              <a:pathLst>
                <a:path w="158" h="78">
                  <a:moveTo>
                    <a:pt x="150" y="36"/>
                  </a:moveTo>
                  <a:cubicBezTo>
                    <a:pt x="151" y="34"/>
                    <a:pt x="149" y="32"/>
                    <a:pt x="152" y="31"/>
                  </a:cubicBezTo>
                  <a:cubicBezTo>
                    <a:pt x="149" y="26"/>
                    <a:pt x="158" y="26"/>
                    <a:pt x="155" y="24"/>
                  </a:cubicBezTo>
                  <a:cubicBezTo>
                    <a:pt x="150" y="20"/>
                    <a:pt x="154" y="16"/>
                    <a:pt x="149" y="17"/>
                  </a:cubicBezTo>
                  <a:cubicBezTo>
                    <a:pt x="146" y="18"/>
                    <a:pt x="147" y="5"/>
                    <a:pt x="137" y="11"/>
                  </a:cubicBezTo>
                  <a:cubicBezTo>
                    <a:pt x="135" y="8"/>
                    <a:pt x="137" y="1"/>
                    <a:pt x="128" y="6"/>
                  </a:cubicBezTo>
                  <a:cubicBezTo>
                    <a:pt x="126" y="7"/>
                    <a:pt x="132" y="10"/>
                    <a:pt x="125" y="14"/>
                  </a:cubicBezTo>
                  <a:cubicBezTo>
                    <a:pt x="124" y="11"/>
                    <a:pt x="119" y="12"/>
                    <a:pt x="119" y="15"/>
                  </a:cubicBezTo>
                  <a:cubicBezTo>
                    <a:pt x="116" y="13"/>
                    <a:pt x="119" y="10"/>
                    <a:pt x="115" y="10"/>
                  </a:cubicBezTo>
                  <a:cubicBezTo>
                    <a:pt x="113" y="6"/>
                    <a:pt x="107" y="10"/>
                    <a:pt x="111" y="12"/>
                  </a:cubicBezTo>
                  <a:cubicBezTo>
                    <a:pt x="113" y="13"/>
                    <a:pt x="111" y="16"/>
                    <a:pt x="108" y="14"/>
                  </a:cubicBezTo>
                  <a:cubicBezTo>
                    <a:pt x="103" y="12"/>
                    <a:pt x="109" y="7"/>
                    <a:pt x="98" y="8"/>
                  </a:cubicBezTo>
                  <a:cubicBezTo>
                    <a:pt x="99" y="4"/>
                    <a:pt x="91" y="0"/>
                    <a:pt x="92" y="6"/>
                  </a:cubicBezTo>
                  <a:cubicBezTo>
                    <a:pt x="89" y="5"/>
                    <a:pt x="87" y="7"/>
                    <a:pt x="88" y="8"/>
                  </a:cubicBezTo>
                  <a:cubicBezTo>
                    <a:pt x="90" y="13"/>
                    <a:pt x="85" y="8"/>
                    <a:pt x="83" y="13"/>
                  </a:cubicBezTo>
                  <a:cubicBezTo>
                    <a:pt x="80" y="14"/>
                    <a:pt x="79" y="7"/>
                    <a:pt x="77" y="10"/>
                  </a:cubicBezTo>
                  <a:cubicBezTo>
                    <a:pt x="76" y="12"/>
                    <a:pt x="73" y="9"/>
                    <a:pt x="71" y="13"/>
                  </a:cubicBezTo>
                  <a:cubicBezTo>
                    <a:pt x="71" y="14"/>
                    <a:pt x="68" y="13"/>
                    <a:pt x="71" y="15"/>
                  </a:cubicBezTo>
                  <a:cubicBezTo>
                    <a:pt x="69" y="18"/>
                    <a:pt x="68" y="15"/>
                    <a:pt x="66" y="17"/>
                  </a:cubicBezTo>
                  <a:cubicBezTo>
                    <a:pt x="65" y="18"/>
                    <a:pt x="63" y="15"/>
                    <a:pt x="63" y="14"/>
                  </a:cubicBezTo>
                  <a:cubicBezTo>
                    <a:pt x="59" y="16"/>
                    <a:pt x="58" y="19"/>
                    <a:pt x="60" y="21"/>
                  </a:cubicBezTo>
                  <a:cubicBezTo>
                    <a:pt x="56" y="24"/>
                    <a:pt x="53" y="21"/>
                    <a:pt x="52" y="25"/>
                  </a:cubicBezTo>
                  <a:cubicBezTo>
                    <a:pt x="52" y="26"/>
                    <a:pt x="48" y="31"/>
                    <a:pt x="46" y="28"/>
                  </a:cubicBezTo>
                  <a:cubicBezTo>
                    <a:pt x="45" y="28"/>
                    <a:pt x="41" y="27"/>
                    <a:pt x="42" y="32"/>
                  </a:cubicBezTo>
                  <a:cubicBezTo>
                    <a:pt x="38" y="35"/>
                    <a:pt x="36" y="32"/>
                    <a:pt x="38" y="40"/>
                  </a:cubicBezTo>
                  <a:cubicBezTo>
                    <a:pt x="38" y="43"/>
                    <a:pt x="31" y="45"/>
                    <a:pt x="35" y="46"/>
                  </a:cubicBezTo>
                  <a:cubicBezTo>
                    <a:pt x="37" y="47"/>
                    <a:pt x="32" y="48"/>
                    <a:pt x="35" y="50"/>
                  </a:cubicBezTo>
                  <a:cubicBezTo>
                    <a:pt x="27" y="54"/>
                    <a:pt x="28" y="40"/>
                    <a:pt x="19" y="45"/>
                  </a:cubicBezTo>
                  <a:cubicBezTo>
                    <a:pt x="16" y="44"/>
                    <a:pt x="15" y="47"/>
                    <a:pt x="16" y="49"/>
                  </a:cubicBezTo>
                  <a:cubicBezTo>
                    <a:pt x="14" y="50"/>
                    <a:pt x="13" y="50"/>
                    <a:pt x="13" y="45"/>
                  </a:cubicBezTo>
                  <a:cubicBezTo>
                    <a:pt x="13" y="43"/>
                    <a:pt x="11" y="43"/>
                    <a:pt x="9" y="43"/>
                  </a:cubicBezTo>
                  <a:cubicBezTo>
                    <a:pt x="8" y="44"/>
                    <a:pt x="10" y="46"/>
                    <a:pt x="7" y="46"/>
                  </a:cubicBezTo>
                  <a:cubicBezTo>
                    <a:pt x="4" y="46"/>
                    <a:pt x="8" y="51"/>
                    <a:pt x="3" y="54"/>
                  </a:cubicBezTo>
                  <a:cubicBezTo>
                    <a:pt x="0" y="55"/>
                    <a:pt x="4" y="62"/>
                    <a:pt x="7" y="60"/>
                  </a:cubicBezTo>
                  <a:cubicBezTo>
                    <a:pt x="5" y="65"/>
                    <a:pt x="12" y="63"/>
                    <a:pt x="12" y="68"/>
                  </a:cubicBezTo>
                  <a:cubicBezTo>
                    <a:pt x="54" y="78"/>
                    <a:pt x="82" y="42"/>
                    <a:pt x="108" y="54"/>
                  </a:cubicBezTo>
                  <a:cubicBezTo>
                    <a:pt x="137" y="66"/>
                    <a:pt x="148" y="72"/>
                    <a:pt x="155" y="60"/>
                  </a:cubicBezTo>
                  <a:cubicBezTo>
                    <a:pt x="155" y="55"/>
                    <a:pt x="156" y="48"/>
                    <a:pt x="155" y="40"/>
                  </a:cubicBezTo>
                  <a:cubicBezTo>
                    <a:pt x="154" y="37"/>
                    <a:pt x="154" y="35"/>
                    <a:pt x="150" y="36"/>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14" name="Freeform 404"/>
            <p:cNvSpPr/>
            <p:nvPr/>
          </p:nvSpPr>
          <p:spPr>
            <a:xfrm flipH="1">
              <a:off x="7443840" y="1647168"/>
              <a:ext cx="1135557" cy="494818"/>
            </a:xfrm>
            <a:custGeom>
              <a:avLst/>
              <a:gdLst>
                <a:gd name="txL" fmla="*/ 0 w 156"/>
                <a:gd name="txT" fmla="*/ 0 h 78"/>
                <a:gd name="txR" fmla="*/ 156 w 156"/>
                <a:gd name="txB" fmla="*/ 78 h 78"/>
              </a:gdLst>
              <a:ahLst/>
              <a:cxnLst>
                <a:cxn ang="0">
                  <a:pos x="2147483647" y="1489027708"/>
                </a:cxn>
                <a:cxn ang="0">
                  <a:pos x="2147483647" y="1247562963"/>
                </a:cxn>
                <a:cxn ang="0">
                  <a:pos x="2147483647" y="965859379"/>
                </a:cxn>
                <a:cxn ang="0">
                  <a:pos x="2147483647" y="684149254"/>
                </a:cxn>
                <a:cxn ang="0">
                  <a:pos x="2147483647" y="482929690"/>
                </a:cxn>
                <a:cxn ang="0">
                  <a:pos x="2147483647" y="241464845"/>
                </a:cxn>
                <a:cxn ang="0">
                  <a:pos x="2147483647" y="563413709"/>
                </a:cxn>
                <a:cxn ang="0">
                  <a:pos x="2147483647" y="603658891"/>
                </a:cxn>
                <a:cxn ang="0">
                  <a:pos x="2147483647" y="442684508"/>
                </a:cxn>
                <a:cxn ang="0">
                  <a:pos x="2147483647" y="442684508"/>
                </a:cxn>
                <a:cxn ang="0">
                  <a:pos x="2147483647" y="603658891"/>
                </a:cxn>
                <a:cxn ang="0">
                  <a:pos x="2147483647" y="321955208"/>
                </a:cxn>
                <a:cxn ang="0">
                  <a:pos x="2147483647" y="281710026"/>
                </a:cxn>
                <a:cxn ang="0">
                  <a:pos x="2147483647" y="321955208"/>
                </a:cxn>
                <a:cxn ang="0">
                  <a:pos x="2147483647" y="523174871"/>
                </a:cxn>
                <a:cxn ang="0">
                  <a:pos x="2147483647" y="442684508"/>
                </a:cxn>
                <a:cxn ang="0">
                  <a:pos x="2147483647" y="523174871"/>
                </a:cxn>
                <a:cxn ang="0">
                  <a:pos x="2147483647" y="603658891"/>
                </a:cxn>
                <a:cxn ang="0">
                  <a:pos x="2147483647" y="724394435"/>
                </a:cxn>
                <a:cxn ang="0">
                  <a:pos x="2147483647" y="603658891"/>
                </a:cxn>
                <a:cxn ang="0">
                  <a:pos x="2147483647" y="885369016"/>
                </a:cxn>
                <a:cxn ang="0">
                  <a:pos x="2147483647" y="1006098217"/>
                </a:cxn>
                <a:cxn ang="0">
                  <a:pos x="2147483647" y="1126833762"/>
                </a:cxn>
                <a:cxn ang="0">
                  <a:pos x="2147483647" y="1328053326"/>
                </a:cxn>
                <a:cxn ang="0">
                  <a:pos x="2013502826" y="1609763253"/>
                </a:cxn>
                <a:cxn ang="0">
                  <a:pos x="1854539011" y="1851228395"/>
                </a:cxn>
                <a:cxn ang="0">
                  <a:pos x="1854539011" y="2012202778"/>
                </a:cxn>
                <a:cxn ang="0">
                  <a:pos x="1059736773" y="1851228395"/>
                </a:cxn>
                <a:cxn ang="0">
                  <a:pos x="847787826" y="1971957596"/>
                </a:cxn>
                <a:cxn ang="0">
                  <a:pos x="688831746" y="1851228395"/>
                </a:cxn>
                <a:cxn ang="0">
                  <a:pos x="529868386" y="1730492851"/>
                </a:cxn>
                <a:cxn ang="0">
                  <a:pos x="423897553" y="1891473577"/>
                </a:cxn>
                <a:cxn ang="0">
                  <a:pos x="158963416" y="2147483647"/>
                </a:cxn>
                <a:cxn ang="0">
                  <a:pos x="423897553" y="2147483647"/>
                </a:cxn>
                <a:cxn ang="0">
                  <a:pos x="635846386" y="2147483647"/>
                </a:cxn>
                <a:cxn ang="0">
                  <a:pos x="2147483647" y="2147483647"/>
                </a:cxn>
                <a:cxn ang="0">
                  <a:pos x="2147483647" y="2147483647"/>
                </a:cxn>
                <a:cxn ang="0">
                  <a:pos x="2147483647" y="1569518072"/>
                </a:cxn>
                <a:cxn ang="0">
                  <a:pos x="2147483647" y="1489027708"/>
                </a:cxn>
              </a:cxnLst>
              <a:rect l="txL" t="txT" r="txR" b="txB"/>
              <a:pathLst>
                <a:path w="156" h="78">
                  <a:moveTo>
                    <a:pt x="149" y="37"/>
                  </a:moveTo>
                  <a:cubicBezTo>
                    <a:pt x="150" y="34"/>
                    <a:pt x="149" y="31"/>
                    <a:pt x="152" y="31"/>
                  </a:cubicBezTo>
                  <a:cubicBezTo>
                    <a:pt x="147" y="26"/>
                    <a:pt x="156" y="26"/>
                    <a:pt x="154" y="24"/>
                  </a:cubicBezTo>
                  <a:cubicBezTo>
                    <a:pt x="149" y="20"/>
                    <a:pt x="154" y="16"/>
                    <a:pt x="149" y="17"/>
                  </a:cubicBezTo>
                  <a:cubicBezTo>
                    <a:pt x="146" y="18"/>
                    <a:pt x="146" y="7"/>
                    <a:pt x="136" y="12"/>
                  </a:cubicBezTo>
                  <a:cubicBezTo>
                    <a:pt x="134" y="9"/>
                    <a:pt x="137" y="1"/>
                    <a:pt x="129" y="6"/>
                  </a:cubicBezTo>
                  <a:cubicBezTo>
                    <a:pt x="126" y="8"/>
                    <a:pt x="133" y="12"/>
                    <a:pt x="125" y="14"/>
                  </a:cubicBezTo>
                  <a:cubicBezTo>
                    <a:pt x="124" y="11"/>
                    <a:pt x="119" y="13"/>
                    <a:pt x="119" y="15"/>
                  </a:cubicBezTo>
                  <a:cubicBezTo>
                    <a:pt x="116" y="14"/>
                    <a:pt x="118" y="10"/>
                    <a:pt x="114" y="11"/>
                  </a:cubicBezTo>
                  <a:cubicBezTo>
                    <a:pt x="113" y="6"/>
                    <a:pt x="108" y="10"/>
                    <a:pt x="112" y="11"/>
                  </a:cubicBezTo>
                  <a:cubicBezTo>
                    <a:pt x="115" y="13"/>
                    <a:pt x="111" y="16"/>
                    <a:pt x="108" y="15"/>
                  </a:cubicBezTo>
                  <a:cubicBezTo>
                    <a:pt x="103" y="13"/>
                    <a:pt x="108" y="7"/>
                    <a:pt x="97" y="8"/>
                  </a:cubicBezTo>
                  <a:cubicBezTo>
                    <a:pt x="98" y="4"/>
                    <a:pt x="91" y="0"/>
                    <a:pt x="92" y="7"/>
                  </a:cubicBezTo>
                  <a:cubicBezTo>
                    <a:pt x="89" y="5"/>
                    <a:pt x="88" y="7"/>
                    <a:pt x="88" y="8"/>
                  </a:cubicBezTo>
                  <a:cubicBezTo>
                    <a:pt x="91" y="13"/>
                    <a:pt x="85" y="9"/>
                    <a:pt x="83" y="13"/>
                  </a:cubicBezTo>
                  <a:cubicBezTo>
                    <a:pt x="81" y="14"/>
                    <a:pt x="79" y="7"/>
                    <a:pt x="77" y="11"/>
                  </a:cubicBezTo>
                  <a:cubicBezTo>
                    <a:pt x="76" y="13"/>
                    <a:pt x="73" y="9"/>
                    <a:pt x="71" y="13"/>
                  </a:cubicBezTo>
                  <a:cubicBezTo>
                    <a:pt x="72" y="14"/>
                    <a:pt x="68" y="13"/>
                    <a:pt x="71" y="15"/>
                  </a:cubicBezTo>
                  <a:cubicBezTo>
                    <a:pt x="69" y="18"/>
                    <a:pt x="68" y="15"/>
                    <a:pt x="66" y="18"/>
                  </a:cubicBezTo>
                  <a:cubicBezTo>
                    <a:pt x="65" y="19"/>
                    <a:pt x="63" y="15"/>
                    <a:pt x="63" y="15"/>
                  </a:cubicBezTo>
                  <a:cubicBezTo>
                    <a:pt x="59" y="16"/>
                    <a:pt x="58" y="19"/>
                    <a:pt x="60" y="22"/>
                  </a:cubicBezTo>
                  <a:cubicBezTo>
                    <a:pt x="56" y="24"/>
                    <a:pt x="53" y="21"/>
                    <a:pt x="53" y="25"/>
                  </a:cubicBezTo>
                  <a:cubicBezTo>
                    <a:pt x="52" y="26"/>
                    <a:pt x="48" y="31"/>
                    <a:pt x="46" y="28"/>
                  </a:cubicBezTo>
                  <a:cubicBezTo>
                    <a:pt x="45" y="28"/>
                    <a:pt x="41" y="28"/>
                    <a:pt x="42" y="33"/>
                  </a:cubicBezTo>
                  <a:cubicBezTo>
                    <a:pt x="39" y="36"/>
                    <a:pt x="37" y="32"/>
                    <a:pt x="38" y="40"/>
                  </a:cubicBezTo>
                  <a:cubicBezTo>
                    <a:pt x="39" y="43"/>
                    <a:pt x="32" y="45"/>
                    <a:pt x="35" y="46"/>
                  </a:cubicBezTo>
                  <a:cubicBezTo>
                    <a:pt x="38" y="47"/>
                    <a:pt x="32" y="48"/>
                    <a:pt x="35" y="50"/>
                  </a:cubicBezTo>
                  <a:cubicBezTo>
                    <a:pt x="27" y="56"/>
                    <a:pt x="28" y="41"/>
                    <a:pt x="20" y="46"/>
                  </a:cubicBezTo>
                  <a:cubicBezTo>
                    <a:pt x="16" y="45"/>
                    <a:pt x="15" y="47"/>
                    <a:pt x="16" y="49"/>
                  </a:cubicBezTo>
                  <a:cubicBezTo>
                    <a:pt x="14" y="51"/>
                    <a:pt x="13" y="51"/>
                    <a:pt x="13" y="46"/>
                  </a:cubicBezTo>
                  <a:cubicBezTo>
                    <a:pt x="13" y="44"/>
                    <a:pt x="12" y="44"/>
                    <a:pt x="10" y="43"/>
                  </a:cubicBezTo>
                  <a:cubicBezTo>
                    <a:pt x="9" y="45"/>
                    <a:pt x="11" y="47"/>
                    <a:pt x="8" y="47"/>
                  </a:cubicBezTo>
                  <a:cubicBezTo>
                    <a:pt x="5" y="47"/>
                    <a:pt x="8" y="51"/>
                    <a:pt x="3" y="54"/>
                  </a:cubicBezTo>
                  <a:cubicBezTo>
                    <a:pt x="0" y="55"/>
                    <a:pt x="4" y="62"/>
                    <a:pt x="8" y="59"/>
                  </a:cubicBezTo>
                  <a:cubicBezTo>
                    <a:pt x="5" y="64"/>
                    <a:pt x="12" y="63"/>
                    <a:pt x="12" y="68"/>
                  </a:cubicBezTo>
                  <a:cubicBezTo>
                    <a:pt x="54" y="78"/>
                    <a:pt x="82" y="42"/>
                    <a:pt x="108" y="54"/>
                  </a:cubicBezTo>
                  <a:cubicBezTo>
                    <a:pt x="137" y="66"/>
                    <a:pt x="148" y="72"/>
                    <a:pt x="155" y="60"/>
                  </a:cubicBezTo>
                  <a:cubicBezTo>
                    <a:pt x="155" y="55"/>
                    <a:pt x="156" y="48"/>
                    <a:pt x="154" y="39"/>
                  </a:cubicBezTo>
                  <a:cubicBezTo>
                    <a:pt x="154" y="37"/>
                    <a:pt x="153" y="36"/>
                    <a:pt x="149" y="3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15" name="Freeform 405"/>
            <p:cNvSpPr/>
            <p:nvPr/>
          </p:nvSpPr>
          <p:spPr>
            <a:xfrm flipH="1">
              <a:off x="7878931" y="1899956"/>
              <a:ext cx="678866" cy="190935"/>
            </a:xfrm>
            <a:custGeom>
              <a:avLst/>
              <a:gdLst>
                <a:gd name="txL" fmla="*/ 0 w 93"/>
                <a:gd name="txT" fmla="*/ 0 h 30"/>
                <a:gd name="txR" fmla="*/ 93 w 93"/>
                <a:gd name="txB" fmla="*/ 30 h 30"/>
              </a:gdLst>
              <a:ahLst/>
              <a:cxnLst>
                <a:cxn ang="0">
                  <a:pos x="2078103952" y="1093688529"/>
                </a:cxn>
                <a:cxn ang="0">
                  <a:pos x="905840763" y="1174702229"/>
                </a:cxn>
                <a:cxn ang="0">
                  <a:pos x="319709397" y="891151097"/>
                </a:cxn>
                <a:cxn ang="0">
                  <a:pos x="319709397" y="769633530"/>
                </a:cxn>
                <a:cxn ang="0">
                  <a:pos x="0" y="607606130"/>
                </a:cxn>
                <a:cxn ang="0">
                  <a:pos x="532844167" y="607606130"/>
                </a:cxn>
                <a:cxn ang="0">
                  <a:pos x="1385397616" y="607606130"/>
                </a:cxn>
                <a:cxn ang="0">
                  <a:pos x="2147483647" y="688619830"/>
                </a:cxn>
                <a:cxn ang="0">
                  <a:pos x="2147483647" y="486082398"/>
                </a:cxn>
                <a:cxn ang="0">
                  <a:pos x="2078103952" y="1093688529"/>
                </a:cxn>
              </a:cxnLst>
              <a:rect l="txL" t="txT" r="txR" b="txB"/>
              <a:pathLst>
                <a:path w="93" h="30">
                  <a:moveTo>
                    <a:pt x="39" y="27"/>
                  </a:moveTo>
                  <a:cubicBezTo>
                    <a:pt x="30" y="28"/>
                    <a:pt x="25" y="28"/>
                    <a:pt x="17" y="29"/>
                  </a:cubicBezTo>
                  <a:cubicBezTo>
                    <a:pt x="9" y="30"/>
                    <a:pt x="12" y="24"/>
                    <a:pt x="6" y="22"/>
                  </a:cubicBezTo>
                  <a:cubicBezTo>
                    <a:pt x="4" y="21"/>
                    <a:pt x="5" y="21"/>
                    <a:pt x="6" y="19"/>
                  </a:cubicBezTo>
                  <a:cubicBezTo>
                    <a:pt x="4" y="20"/>
                    <a:pt x="1" y="20"/>
                    <a:pt x="0" y="15"/>
                  </a:cubicBezTo>
                  <a:cubicBezTo>
                    <a:pt x="4" y="13"/>
                    <a:pt x="4" y="17"/>
                    <a:pt x="10" y="15"/>
                  </a:cubicBezTo>
                  <a:cubicBezTo>
                    <a:pt x="17" y="12"/>
                    <a:pt x="17" y="17"/>
                    <a:pt x="26" y="15"/>
                  </a:cubicBezTo>
                  <a:cubicBezTo>
                    <a:pt x="38" y="12"/>
                    <a:pt x="34" y="22"/>
                    <a:pt x="47" y="17"/>
                  </a:cubicBezTo>
                  <a:cubicBezTo>
                    <a:pt x="58" y="13"/>
                    <a:pt x="83" y="0"/>
                    <a:pt x="89" y="12"/>
                  </a:cubicBezTo>
                  <a:cubicBezTo>
                    <a:pt x="93" y="15"/>
                    <a:pt x="41" y="27"/>
                    <a:pt x="39" y="27"/>
                  </a:cubicBezTo>
                  <a:close/>
                </a:path>
              </a:pathLst>
            </a:custGeom>
            <a:solidFill>
              <a:srgbClr val="F78F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16" name="Freeform 406"/>
            <p:cNvSpPr/>
            <p:nvPr/>
          </p:nvSpPr>
          <p:spPr>
            <a:xfrm flipH="1">
              <a:off x="7786358" y="1945673"/>
              <a:ext cx="756010" cy="368424"/>
            </a:xfrm>
            <a:custGeom>
              <a:avLst/>
              <a:gdLst>
                <a:gd name="txL" fmla="*/ 0 w 104"/>
                <a:gd name="txT" fmla="*/ 0 h 58"/>
                <a:gd name="txR" fmla="*/ 104 w 104"/>
                <a:gd name="txB" fmla="*/ 58 h 58"/>
              </a:gdLst>
              <a:ahLst/>
              <a:cxnLst>
                <a:cxn ang="0">
                  <a:pos x="2147483647" y="726297106"/>
                </a:cxn>
                <a:cxn ang="0">
                  <a:pos x="52840736" y="887692383"/>
                </a:cxn>
                <a:cxn ang="0">
                  <a:pos x="475588419" y="1049093813"/>
                </a:cxn>
                <a:cxn ang="0">
                  <a:pos x="317058984" y="1291186430"/>
                </a:cxn>
                <a:cxn ang="0">
                  <a:pos x="528429254" y="1573634169"/>
                </a:cxn>
                <a:cxn ang="0">
                  <a:pos x="634117967" y="1452587861"/>
                </a:cxn>
                <a:cxn ang="0">
                  <a:pos x="792647402" y="1573634169"/>
                </a:cxn>
                <a:cxn ang="0">
                  <a:pos x="1004017786" y="1775384766"/>
                </a:cxn>
                <a:cxn ang="0">
                  <a:pos x="1215395213" y="2017483735"/>
                </a:cxn>
                <a:cxn ang="0">
                  <a:pos x="1479606091" y="1977134966"/>
                </a:cxn>
                <a:cxn ang="0">
                  <a:pos x="1743824240" y="2098181274"/>
                </a:cxn>
                <a:cxn ang="0">
                  <a:pos x="1955194851" y="2017483735"/>
                </a:cxn>
                <a:cxn ang="0">
                  <a:pos x="2147483647" y="2138530044"/>
                </a:cxn>
                <a:cxn ang="0">
                  <a:pos x="2147483647" y="2147483647"/>
                </a:cxn>
                <a:cxn ang="0">
                  <a:pos x="2147483647" y="2138530044"/>
                </a:cxn>
                <a:cxn ang="0">
                  <a:pos x="2147483647" y="1977134966"/>
                </a:cxn>
                <a:cxn ang="0">
                  <a:pos x="2147483647" y="1815733535"/>
                </a:cxn>
                <a:cxn ang="0">
                  <a:pos x="2147483647" y="1815733535"/>
                </a:cxn>
                <a:cxn ang="0">
                  <a:pos x="2147483647" y="1735035996"/>
                </a:cxn>
                <a:cxn ang="0">
                  <a:pos x="2147483647" y="1452587861"/>
                </a:cxn>
                <a:cxn ang="0">
                  <a:pos x="2147483647" y="1331541552"/>
                </a:cxn>
                <a:cxn ang="0">
                  <a:pos x="2147483647" y="1170140122"/>
                </a:cxn>
                <a:cxn ang="0">
                  <a:pos x="2147483647" y="726297106"/>
                </a:cxn>
              </a:cxnLst>
              <a:rect l="txL" t="txT" r="txR" b="txB"/>
              <a:pathLst>
                <a:path w="104" h="58">
                  <a:moveTo>
                    <a:pt x="49" y="18"/>
                  </a:moveTo>
                  <a:cubicBezTo>
                    <a:pt x="24" y="28"/>
                    <a:pt x="15" y="12"/>
                    <a:pt x="1" y="22"/>
                  </a:cubicBezTo>
                  <a:cubicBezTo>
                    <a:pt x="8" y="20"/>
                    <a:pt x="0" y="29"/>
                    <a:pt x="9" y="26"/>
                  </a:cubicBezTo>
                  <a:cubicBezTo>
                    <a:pt x="10" y="29"/>
                    <a:pt x="9" y="32"/>
                    <a:pt x="6" y="32"/>
                  </a:cubicBezTo>
                  <a:cubicBezTo>
                    <a:pt x="7" y="35"/>
                    <a:pt x="6" y="39"/>
                    <a:pt x="10" y="39"/>
                  </a:cubicBezTo>
                  <a:cubicBezTo>
                    <a:pt x="10" y="39"/>
                    <a:pt x="9" y="36"/>
                    <a:pt x="12" y="36"/>
                  </a:cubicBezTo>
                  <a:cubicBezTo>
                    <a:pt x="14" y="36"/>
                    <a:pt x="10" y="40"/>
                    <a:pt x="15" y="39"/>
                  </a:cubicBezTo>
                  <a:cubicBezTo>
                    <a:pt x="14" y="45"/>
                    <a:pt x="18" y="44"/>
                    <a:pt x="19" y="44"/>
                  </a:cubicBezTo>
                  <a:cubicBezTo>
                    <a:pt x="22" y="43"/>
                    <a:pt x="17" y="50"/>
                    <a:pt x="23" y="50"/>
                  </a:cubicBezTo>
                  <a:cubicBezTo>
                    <a:pt x="25" y="54"/>
                    <a:pt x="29" y="51"/>
                    <a:pt x="28" y="49"/>
                  </a:cubicBezTo>
                  <a:cubicBezTo>
                    <a:pt x="29" y="52"/>
                    <a:pt x="32" y="54"/>
                    <a:pt x="33" y="52"/>
                  </a:cubicBezTo>
                  <a:cubicBezTo>
                    <a:pt x="33" y="50"/>
                    <a:pt x="36" y="53"/>
                    <a:pt x="37" y="50"/>
                  </a:cubicBezTo>
                  <a:cubicBezTo>
                    <a:pt x="41" y="57"/>
                    <a:pt x="41" y="51"/>
                    <a:pt x="46" y="53"/>
                  </a:cubicBezTo>
                  <a:cubicBezTo>
                    <a:pt x="46" y="56"/>
                    <a:pt x="51" y="58"/>
                    <a:pt x="53" y="54"/>
                  </a:cubicBezTo>
                  <a:cubicBezTo>
                    <a:pt x="50" y="54"/>
                    <a:pt x="52" y="52"/>
                    <a:pt x="53" y="53"/>
                  </a:cubicBezTo>
                  <a:cubicBezTo>
                    <a:pt x="55" y="53"/>
                    <a:pt x="55" y="51"/>
                    <a:pt x="54" y="49"/>
                  </a:cubicBezTo>
                  <a:cubicBezTo>
                    <a:pt x="58" y="51"/>
                    <a:pt x="57" y="46"/>
                    <a:pt x="59" y="45"/>
                  </a:cubicBezTo>
                  <a:cubicBezTo>
                    <a:pt x="67" y="54"/>
                    <a:pt x="66" y="40"/>
                    <a:pt x="72" y="45"/>
                  </a:cubicBezTo>
                  <a:cubicBezTo>
                    <a:pt x="73" y="46"/>
                    <a:pt x="77" y="46"/>
                    <a:pt x="77" y="43"/>
                  </a:cubicBezTo>
                  <a:cubicBezTo>
                    <a:pt x="85" y="42"/>
                    <a:pt x="78" y="37"/>
                    <a:pt x="84" y="36"/>
                  </a:cubicBezTo>
                  <a:cubicBezTo>
                    <a:pt x="87" y="36"/>
                    <a:pt x="85" y="34"/>
                    <a:pt x="88" y="33"/>
                  </a:cubicBezTo>
                  <a:cubicBezTo>
                    <a:pt x="92" y="31"/>
                    <a:pt x="100" y="32"/>
                    <a:pt x="103" y="29"/>
                  </a:cubicBezTo>
                  <a:cubicBezTo>
                    <a:pt x="104" y="12"/>
                    <a:pt x="91" y="0"/>
                    <a:pt x="49" y="18"/>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17" name="Freeform 407"/>
            <p:cNvSpPr/>
            <p:nvPr/>
          </p:nvSpPr>
          <p:spPr>
            <a:xfrm flipH="1">
              <a:off x="7610470" y="1908023"/>
              <a:ext cx="925726" cy="406074"/>
            </a:xfrm>
            <a:custGeom>
              <a:avLst/>
              <a:gdLst>
                <a:gd name="txL" fmla="*/ 0 w 127"/>
                <a:gd name="txT" fmla="*/ 0 h 64"/>
                <a:gd name="txR" fmla="*/ 127 w 127"/>
                <a:gd name="txB" fmla="*/ 64 h 64"/>
              </a:gdLst>
              <a:ahLst/>
              <a:cxnLst>
                <a:cxn ang="0">
                  <a:pos x="2147483647" y="1086958458"/>
                </a:cxn>
                <a:cxn ang="0">
                  <a:pos x="2147483647" y="684380495"/>
                </a:cxn>
                <a:cxn ang="0">
                  <a:pos x="0" y="1127216869"/>
                </a:cxn>
                <a:cxn ang="0">
                  <a:pos x="425054029" y="1288250513"/>
                </a:cxn>
                <a:cxn ang="0">
                  <a:pos x="318792373" y="1529794633"/>
                </a:cxn>
                <a:cxn ang="0">
                  <a:pos x="478192261" y="1811603907"/>
                </a:cxn>
                <a:cxn ang="0">
                  <a:pos x="584453917" y="1690828674"/>
                </a:cxn>
                <a:cxn ang="0">
                  <a:pos x="743853691" y="1771345496"/>
                </a:cxn>
                <a:cxn ang="0">
                  <a:pos x="956377232" y="2012889617"/>
                </a:cxn>
                <a:cxn ang="0">
                  <a:pos x="1222038663" y="2147483647"/>
                </a:cxn>
                <a:cxn ang="0">
                  <a:pos x="1434569265" y="2147483647"/>
                </a:cxn>
                <a:cxn ang="0">
                  <a:pos x="1700230696" y="2147483647"/>
                </a:cxn>
                <a:cxn ang="0">
                  <a:pos x="1912761754" y="2147483647"/>
                </a:cxn>
                <a:cxn ang="0">
                  <a:pos x="2147483647" y="2147483647"/>
                </a:cxn>
                <a:cxn ang="0">
                  <a:pos x="2147483647" y="2147483647"/>
                </a:cxn>
                <a:cxn ang="0">
                  <a:pos x="2147483647" y="2147483647"/>
                </a:cxn>
                <a:cxn ang="0">
                  <a:pos x="2147483647" y="2147483647"/>
                </a:cxn>
                <a:cxn ang="0">
                  <a:pos x="2147483647" y="2053148028"/>
                </a:cxn>
                <a:cxn ang="0">
                  <a:pos x="2147483647" y="2053148028"/>
                </a:cxn>
                <a:cxn ang="0">
                  <a:pos x="2147483647" y="1972631206"/>
                </a:cxn>
                <a:cxn ang="0">
                  <a:pos x="2147483647" y="1690828674"/>
                </a:cxn>
                <a:cxn ang="0">
                  <a:pos x="2147483647" y="1570053044"/>
                </a:cxn>
                <a:cxn ang="0">
                  <a:pos x="2147483647" y="1409025745"/>
                </a:cxn>
                <a:cxn ang="0">
                  <a:pos x="2147483647" y="1086958458"/>
                </a:cxn>
              </a:cxnLst>
              <a:rect l="txL" t="txT" r="txR" b="txB"/>
              <a:pathLst>
                <a:path w="127" h="64">
                  <a:moveTo>
                    <a:pt x="127" y="27"/>
                  </a:moveTo>
                  <a:cubicBezTo>
                    <a:pt x="105" y="0"/>
                    <a:pt x="81" y="4"/>
                    <a:pt x="50" y="17"/>
                  </a:cubicBezTo>
                  <a:cubicBezTo>
                    <a:pt x="25" y="28"/>
                    <a:pt x="14" y="18"/>
                    <a:pt x="0" y="28"/>
                  </a:cubicBezTo>
                  <a:cubicBezTo>
                    <a:pt x="7" y="25"/>
                    <a:pt x="0" y="35"/>
                    <a:pt x="8" y="32"/>
                  </a:cubicBezTo>
                  <a:cubicBezTo>
                    <a:pt x="9" y="35"/>
                    <a:pt x="9" y="38"/>
                    <a:pt x="6" y="38"/>
                  </a:cubicBezTo>
                  <a:cubicBezTo>
                    <a:pt x="6" y="41"/>
                    <a:pt x="5" y="44"/>
                    <a:pt x="9" y="45"/>
                  </a:cubicBezTo>
                  <a:cubicBezTo>
                    <a:pt x="9" y="44"/>
                    <a:pt x="8" y="41"/>
                    <a:pt x="11" y="42"/>
                  </a:cubicBezTo>
                  <a:cubicBezTo>
                    <a:pt x="13" y="42"/>
                    <a:pt x="9" y="45"/>
                    <a:pt x="14" y="44"/>
                  </a:cubicBezTo>
                  <a:cubicBezTo>
                    <a:pt x="14" y="51"/>
                    <a:pt x="17" y="50"/>
                    <a:pt x="18" y="50"/>
                  </a:cubicBezTo>
                  <a:cubicBezTo>
                    <a:pt x="21" y="49"/>
                    <a:pt x="16" y="55"/>
                    <a:pt x="23" y="56"/>
                  </a:cubicBezTo>
                  <a:cubicBezTo>
                    <a:pt x="24" y="60"/>
                    <a:pt x="28" y="57"/>
                    <a:pt x="27" y="54"/>
                  </a:cubicBezTo>
                  <a:cubicBezTo>
                    <a:pt x="28" y="57"/>
                    <a:pt x="31" y="60"/>
                    <a:pt x="32" y="58"/>
                  </a:cubicBezTo>
                  <a:cubicBezTo>
                    <a:pt x="32" y="56"/>
                    <a:pt x="35" y="58"/>
                    <a:pt x="36" y="55"/>
                  </a:cubicBezTo>
                  <a:cubicBezTo>
                    <a:pt x="40" y="62"/>
                    <a:pt x="40" y="56"/>
                    <a:pt x="45" y="58"/>
                  </a:cubicBezTo>
                  <a:cubicBezTo>
                    <a:pt x="45" y="61"/>
                    <a:pt x="50" y="64"/>
                    <a:pt x="52" y="60"/>
                  </a:cubicBezTo>
                  <a:cubicBezTo>
                    <a:pt x="48" y="61"/>
                    <a:pt x="50" y="57"/>
                    <a:pt x="52" y="59"/>
                  </a:cubicBezTo>
                  <a:cubicBezTo>
                    <a:pt x="54" y="60"/>
                    <a:pt x="53" y="56"/>
                    <a:pt x="52" y="55"/>
                  </a:cubicBezTo>
                  <a:cubicBezTo>
                    <a:pt x="57" y="57"/>
                    <a:pt x="56" y="52"/>
                    <a:pt x="58" y="51"/>
                  </a:cubicBezTo>
                  <a:cubicBezTo>
                    <a:pt x="66" y="60"/>
                    <a:pt x="65" y="45"/>
                    <a:pt x="70" y="51"/>
                  </a:cubicBezTo>
                  <a:cubicBezTo>
                    <a:pt x="72" y="52"/>
                    <a:pt x="76" y="51"/>
                    <a:pt x="76" y="49"/>
                  </a:cubicBezTo>
                  <a:cubicBezTo>
                    <a:pt x="83" y="48"/>
                    <a:pt x="76" y="43"/>
                    <a:pt x="82" y="42"/>
                  </a:cubicBezTo>
                  <a:cubicBezTo>
                    <a:pt x="86" y="42"/>
                    <a:pt x="84" y="40"/>
                    <a:pt x="87" y="39"/>
                  </a:cubicBezTo>
                  <a:cubicBezTo>
                    <a:pt x="91" y="37"/>
                    <a:pt x="99" y="38"/>
                    <a:pt x="102" y="35"/>
                  </a:cubicBezTo>
                  <a:cubicBezTo>
                    <a:pt x="113" y="30"/>
                    <a:pt x="114" y="25"/>
                    <a:pt x="127" y="27"/>
                  </a:cubicBezTo>
                  <a:close/>
                </a:path>
              </a:pathLst>
            </a:custGeom>
            <a:solidFill>
              <a:srgbClr val="FAA0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18" name="Freeform 408"/>
            <p:cNvSpPr/>
            <p:nvPr/>
          </p:nvSpPr>
          <p:spPr>
            <a:xfrm flipH="1">
              <a:off x="7866588" y="1945673"/>
              <a:ext cx="641837" cy="330775"/>
            </a:xfrm>
            <a:custGeom>
              <a:avLst/>
              <a:gdLst>
                <a:gd name="txL" fmla="*/ 0 w 88"/>
                <a:gd name="txT" fmla="*/ 0 h 52"/>
                <a:gd name="txR" fmla="*/ 88 w 88"/>
                <a:gd name="txB" fmla="*/ 52 h 52"/>
              </a:gdLst>
              <a:ahLst/>
              <a:cxnLst>
                <a:cxn ang="0">
                  <a:pos x="106391768" y="809260082"/>
                </a:cxn>
                <a:cxn ang="0">
                  <a:pos x="2147483647" y="526021349"/>
                </a:cxn>
                <a:cxn ang="0">
                  <a:pos x="2147483647" y="80925377"/>
                </a:cxn>
                <a:cxn ang="0">
                  <a:pos x="2147483647" y="526021349"/>
                </a:cxn>
                <a:cxn ang="0">
                  <a:pos x="2147483647" y="728334730"/>
                </a:cxn>
                <a:cxn ang="0">
                  <a:pos x="2147483647" y="930648309"/>
                </a:cxn>
                <a:cxn ang="0">
                  <a:pos x="2147483647" y="1132968051"/>
                </a:cxn>
                <a:cxn ang="0">
                  <a:pos x="2147483647" y="971110985"/>
                </a:cxn>
                <a:cxn ang="0">
                  <a:pos x="2147483647" y="1092505375"/>
                </a:cxn>
                <a:cxn ang="0">
                  <a:pos x="2147483647" y="1254356079"/>
                </a:cxn>
                <a:cxn ang="0">
                  <a:pos x="2147483647" y="1416206783"/>
                </a:cxn>
                <a:cxn ang="0">
                  <a:pos x="2147483647" y="1658982840"/>
                </a:cxn>
                <a:cxn ang="0">
                  <a:pos x="2147483647" y="1537594812"/>
                </a:cxn>
                <a:cxn ang="0">
                  <a:pos x="2147483647" y="1739908590"/>
                </a:cxn>
                <a:cxn ang="0">
                  <a:pos x="2147483647" y="1942228331"/>
                </a:cxn>
                <a:cxn ang="0">
                  <a:pos x="1861881424" y="1780377627"/>
                </a:cxn>
                <a:cxn ang="0">
                  <a:pos x="2147483647" y="1052042698"/>
                </a:cxn>
                <a:cxn ang="0">
                  <a:pos x="1276715917" y="1416206783"/>
                </a:cxn>
                <a:cxn ang="0">
                  <a:pos x="904340954" y="1578057488"/>
                </a:cxn>
                <a:cxn ang="0">
                  <a:pos x="425574365" y="1335281431"/>
                </a:cxn>
                <a:cxn ang="0">
                  <a:pos x="212783536" y="1052042698"/>
                </a:cxn>
                <a:cxn ang="0">
                  <a:pos x="0" y="930648309"/>
                </a:cxn>
                <a:cxn ang="0">
                  <a:pos x="106391768" y="809260082"/>
                </a:cxn>
              </a:cxnLst>
              <a:rect l="txL" t="txT" r="txR" b="txB"/>
              <a:pathLst>
                <a:path w="88" h="52">
                  <a:moveTo>
                    <a:pt x="2" y="20"/>
                  </a:moveTo>
                  <a:cubicBezTo>
                    <a:pt x="15" y="14"/>
                    <a:pt x="29" y="22"/>
                    <a:pt x="48" y="13"/>
                  </a:cubicBezTo>
                  <a:cubicBezTo>
                    <a:pt x="50" y="12"/>
                    <a:pt x="73" y="0"/>
                    <a:pt x="76" y="2"/>
                  </a:cubicBezTo>
                  <a:cubicBezTo>
                    <a:pt x="88" y="6"/>
                    <a:pt x="81" y="14"/>
                    <a:pt x="73" y="13"/>
                  </a:cubicBezTo>
                  <a:cubicBezTo>
                    <a:pt x="67" y="12"/>
                    <a:pt x="62" y="13"/>
                    <a:pt x="62" y="18"/>
                  </a:cubicBezTo>
                  <a:cubicBezTo>
                    <a:pt x="63" y="19"/>
                    <a:pt x="66" y="22"/>
                    <a:pt x="62" y="23"/>
                  </a:cubicBezTo>
                  <a:cubicBezTo>
                    <a:pt x="60" y="23"/>
                    <a:pt x="56" y="27"/>
                    <a:pt x="58" y="28"/>
                  </a:cubicBezTo>
                  <a:cubicBezTo>
                    <a:pt x="63" y="29"/>
                    <a:pt x="65" y="24"/>
                    <a:pt x="67" y="24"/>
                  </a:cubicBezTo>
                  <a:cubicBezTo>
                    <a:pt x="68" y="30"/>
                    <a:pt x="71" y="26"/>
                    <a:pt x="78" y="27"/>
                  </a:cubicBezTo>
                  <a:cubicBezTo>
                    <a:pt x="83" y="28"/>
                    <a:pt x="83" y="31"/>
                    <a:pt x="82" y="31"/>
                  </a:cubicBezTo>
                  <a:cubicBezTo>
                    <a:pt x="79" y="31"/>
                    <a:pt x="80" y="35"/>
                    <a:pt x="75" y="35"/>
                  </a:cubicBezTo>
                  <a:cubicBezTo>
                    <a:pt x="73" y="35"/>
                    <a:pt x="72" y="40"/>
                    <a:pt x="69" y="41"/>
                  </a:cubicBezTo>
                  <a:cubicBezTo>
                    <a:pt x="65" y="42"/>
                    <a:pt x="65" y="37"/>
                    <a:pt x="60" y="38"/>
                  </a:cubicBezTo>
                  <a:cubicBezTo>
                    <a:pt x="60" y="38"/>
                    <a:pt x="61" y="46"/>
                    <a:pt x="55" y="43"/>
                  </a:cubicBezTo>
                  <a:cubicBezTo>
                    <a:pt x="47" y="52"/>
                    <a:pt x="47" y="42"/>
                    <a:pt x="45" y="48"/>
                  </a:cubicBezTo>
                  <a:cubicBezTo>
                    <a:pt x="44" y="52"/>
                    <a:pt x="35" y="50"/>
                    <a:pt x="35" y="44"/>
                  </a:cubicBezTo>
                  <a:cubicBezTo>
                    <a:pt x="36" y="33"/>
                    <a:pt x="53" y="24"/>
                    <a:pt x="44" y="26"/>
                  </a:cubicBezTo>
                  <a:cubicBezTo>
                    <a:pt x="38" y="27"/>
                    <a:pt x="34" y="32"/>
                    <a:pt x="24" y="35"/>
                  </a:cubicBezTo>
                  <a:cubicBezTo>
                    <a:pt x="19" y="36"/>
                    <a:pt x="20" y="41"/>
                    <a:pt x="17" y="39"/>
                  </a:cubicBezTo>
                  <a:cubicBezTo>
                    <a:pt x="10" y="41"/>
                    <a:pt x="12" y="33"/>
                    <a:pt x="8" y="33"/>
                  </a:cubicBezTo>
                  <a:cubicBezTo>
                    <a:pt x="5" y="32"/>
                    <a:pt x="7" y="27"/>
                    <a:pt x="4" y="26"/>
                  </a:cubicBezTo>
                  <a:cubicBezTo>
                    <a:pt x="2" y="27"/>
                    <a:pt x="0" y="26"/>
                    <a:pt x="0" y="23"/>
                  </a:cubicBezTo>
                  <a:cubicBezTo>
                    <a:pt x="1" y="22"/>
                    <a:pt x="0" y="21"/>
                    <a:pt x="2" y="20"/>
                  </a:cubicBezTo>
                  <a:close/>
                </a:path>
              </a:pathLst>
            </a:custGeom>
            <a:solidFill>
              <a:srgbClr val="FCABB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19" name="Freeform 409"/>
            <p:cNvSpPr/>
            <p:nvPr/>
          </p:nvSpPr>
          <p:spPr>
            <a:xfrm flipH="1">
              <a:off x="7582699" y="1684817"/>
              <a:ext cx="756010" cy="336154"/>
            </a:xfrm>
            <a:custGeom>
              <a:avLst/>
              <a:gdLst>
                <a:gd name="txL" fmla="*/ 0 w 104"/>
                <a:gd name="txT" fmla="*/ 0 h 53"/>
                <a:gd name="txR" fmla="*/ 104 w 104"/>
                <a:gd name="txB" fmla="*/ 53 h 53"/>
              </a:gdLst>
              <a:ahLst/>
              <a:cxnLst>
                <a:cxn ang="0">
                  <a:pos x="2147483647" y="1568881403"/>
                </a:cxn>
                <a:cxn ang="0">
                  <a:pos x="1426765370" y="1850470947"/>
                </a:cxn>
                <a:cxn ang="0">
                  <a:pos x="634117967" y="2011380844"/>
                </a:cxn>
                <a:cxn ang="0">
                  <a:pos x="317058984" y="1568881403"/>
                </a:cxn>
                <a:cxn ang="0">
                  <a:pos x="369899706" y="1247055267"/>
                </a:cxn>
                <a:cxn ang="0">
                  <a:pos x="528429254" y="1086145370"/>
                </a:cxn>
                <a:cxn ang="0">
                  <a:pos x="686958689" y="885011171"/>
                </a:cxn>
                <a:cxn ang="0">
                  <a:pos x="1162547221" y="804556024"/>
                </a:cxn>
                <a:cxn ang="0">
                  <a:pos x="1479606091" y="724101076"/>
                </a:cxn>
                <a:cxn ang="0">
                  <a:pos x="2147483647" y="563184837"/>
                </a:cxn>
                <a:cxn ang="0">
                  <a:pos x="2147483647" y="1045921067"/>
                </a:cxn>
                <a:cxn ang="0">
                  <a:pos x="2147483647" y="522960534"/>
                </a:cxn>
                <a:cxn ang="0">
                  <a:pos x="2147483647" y="321819892"/>
                </a:cxn>
                <a:cxn ang="0">
                  <a:pos x="2147483647" y="201140592"/>
                </a:cxn>
                <a:cxn ang="0">
                  <a:pos x="2147483647" y="402274841"/>
                </a:cxn>
                <a:cxn ang="0">
                  <a:pos x="2147483647" y="563184837"/>
                </a:cxn>
                <a:cxn ang="0">
                  <a:pos x="2147483647" y="482729888"/>
                </a:cxn>
                <a:cxn ang="0">
                  <a:pos x="2147483647" y="241364944"/>
                </a:cxn>
                <a:cxn ang="0">
                  <a:pos x="2147483647" y="362050538"/>
                </a:cxn>
                <a:cxn ang="0">
                  <a:pos x="2147483647" y="724101076"/>
                </a:cxn>
                <a:cxn ang="0">
                  <a:pos x="2147483647" y="844780525"/>
                </a:cxn>
                <a:cxn ang="0">
                  <a:pos x="2147483647" y="885011171"/>
                </a:cxn>
                <a:cxn ang="0">
                  <a:pos x="2147483647" y="1005690422"/>
                </a:cxn>
                <a:cxn ang="0">
                  <a:pos x="2147483647" y="1568881403"/>
                </a:cxn>
              </a:cxnLst>
              <a:rect l="txL" t="txT" r="txR" b="txB"/>
              <a:pathLst>
                <a:path w="104" h="53">
                  <a:moveTo>
                    <a:pt x="55" y="39"/>
                  </a:moveTo>
                  <a:cubicBezTo>
                    <a:pt x="48" y="34"/>
                    <a:pt x="34" y="41"/>
                    <a:pt x="27" y="46"/>
                  </a:cubicBezTo>
                  <a:cubicBezTo>
                    <a:pt x="24" y="47"/>
                    <a:pt x="17" y="47"/>
                    <a:pt x="12" y="50"/>
                  </a:cubicBezTo>
                  <a:cubicBezTo>
                    <a:pt x="8" y="53"/>
                    <a:pt x="0" y="46"/>
                    <a:pt x="6" y="39"/>
                  </a:cubicBezTo>
                  <a:cubicBezTo>
                    <a:pt x="8" y="36"/>
                    <a:pt x="8" y="34"/>
                    <a:pt x="7" y="31"/>
                  </a:cubicBezTo>
                  <a:cubicBezTo>
                    <a:pt x="6" y="30"/>
                    <a:pt x="11" y="29"/>
                    <a:pt x="10" y="27"/>
                  </a:cubicBezTo>
                  <a:cubicBezTo>
                    <a:pt x="9" y="24"/>
                    <a:pt x="11" y="23"/>
                    <a:pt x="13" y="22"/>
                  </a:cubicBezTo>
                  <a:cubicBezTo>
                    <a:pt x="15" y="25"/>
                    <a:pt x="20" y="24"/>
                    <a:pt x="22" y="20"/>
                  </a:cubicBezTo>
                  <a:cubicBezTo>
                    <a:pt x="23" y="18"/>
                    <a:pt x="26" y="20"/>
                    <a:pt x="28" y="18"/>
                  </a:cubicBezTo>
                  <a:cubicBezTo>
                    <a:pt x="32" y="14"/>
                    <a:pt x="37" y="13"/>
                    <a:pt x="44" y="14"/>
                  </a:cubicBezTo>
                  <a:cubicBezTo>
                    <a:pt x="52" y="17"/>
                    <a:pt x="49" y="23"/>
                    <a:pt x="56" y="26"/>
                  </a:cubicBezTo>
                  <a:cubicBezTo>
                    <a:pt x="67" y="31"/>
                    <a:pt x="54" y="15"/>
                    <a:pt x="59" y="13"/>
                  </a:cubicBezTo>
                  <a:cubicBezTo>
                    <a:pt x="61" y="13"/>
                    <a:pt x="62" y="10"/>
                    <a:pt x="57" y="8"/>
                  </a:cubicBezTo>
                  <a:cubicBezTo>
                    <a:pt x="56" y="4"/>
                    <a:pt x="63" y="0"/>
                    <a:pt x="63" y="5"/>
                  </a:cubicBezTo>
                  <a:cubicBezTo>
                    <a:pt x="68" y="3"/>
                    <a:pt x="70" y="6"/>
                    <a:pt x="72" y="10"/>
                  </a:cubicBezTo>
                  <a:cubicBezTo>
                    <a:pt x="75" y="16"/>
                    <a:pt x="80" y="16"/>
                    <a:pt x="79" y="14"/>
                  </a:cubicBezTo>
                  <a:cubicBezTo>
                    <a:pt x="79" y="12"/>
                    <a:pt x="83" y="9"/>
                    <a:pt x="87" y="12"/>
                  </a:cubicBezTo>
                  <a:cubicBezTo>
                    <a:pt x="88" y="12"/>
                    <a:pt x="99" y="10"/>
                    <a:pt x="98" y="6"/>
                  </a:cubicBezTo>
                  <a:cubicBezTo>
                    <a:pt x="97" y="2"/>
                    <a:pt x="100" y="4"/>
                    <a:pt x="103" y="9"/>
                  </a:cubicBezTo>
                  <a:cubicBezTo>
                    <a:pt x="104" y="12"/>
                    <a:pt x="101" y="13"/>
                    <a:pt x="98" y="18"/>
                  </a:cubicBezTo>
                  <a:cubicBezTo>
                    <a:pt x="96" y="21"/>
                    <a:pt x="95" y="9"/>
                    <a:pt x="87" y="21"/>
                  </a:cubicBezTo>
                  <a:cubicBezTo>
                    <a:pt x="86" y="16"/>
                    <a:pt x="81" y="16"/>
                    <a:pt x="78" y="22"/>
                  </a:cubicBezTo>
                  <a:cubicBezTo>
                    <a:pt x="74" y="24"/>
                    <a:pt x="70" y="21"/>
                    <a:pt x="67" y="25"/>
                  </a:cubicBezTo>
                  <a:cubicBezTo>
                    <a:pt x="67" y="25"/>
                    <a:pt x="67" y="49"/>
                    <a:pt x="55" y="39"/>
                  </a:cubicBezTo>
                  <a:close/>
                </a:path>
              </a:pathLst>
            </a:custGeom>
            <a:solidFill>
              <a:srgbClr val="FAA0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20" name="Freeform 410"/>
            <p:cNvSpPr/>
            <p:nvPr/>
          </p:nvSpPr>
          <p:spPr>
            <a:xfrm flipH="1">
              <a:off x="7653671" y="1918780"/>
              <a:ext cx="416577" cy="223206"/>
            </a:xfrm>
            <a:custGeom>
              <a:avLst/>
              <a:gdLst>
                <a:gd name="txL" fmla="*/ 0 w 57"/>
                <a:gd name="txT" fmla="*/ 0 h 35"/>
                <a:gd name="txR" fmla="*/ 57 w 57"/>
                <a:gd name="txB" fmla="*/ 35 h 35"/>
              </a:gdLst>
              <a:ahLst/>
              <a:cxnLst>
                <a:cxn ang="0">
                  <a:pos x="2147483647" y="1179433143"/>
                </a:cxn>
                <a:cxn ang="0">
                  <a:pos x="1281895243" y="1301443867"/>
                </a:cxn>
                <a:cxn ang="0">
                  <a:pos x="1281895243" y="976086188"/>
                </a:cxn>
                <a:cxn ang="0">
                  <a:pos x="1335304785" y="732064542"/>
                </a:cxn>
                <a:cxn ang="0">
                  <a:pos x="160235992" y="610053818"/>
                </a:cxn>
                <a:cxn ang="0">
                  <a:pos x="320471984" y="366032271"/>
                </a:cxn>
                <a:cxn ang="0">
                  <a:pos x="2083075373" y="366032271"/>
                </a:cxn>
                <a:cxn ang="0">
                  <a:pos x="2147483647" y="488043094"/>
                </a:cxn>
                <a:cxn ang="0">
                  <a:pos x="2147483647" y="1179433143"/>
                </a:cxn>
              </a:cxnLst>
              <a:rect l="txL" t="txT" r="txR" b="txB"/>
              <a:pathLst>
                <a:path w="57" h="35">
                  <a:moveTo>
                    <a:pt x="41" y="29"/>
                  </a:moveTo>
                  <a:cubicBezTo>
                    <a:pt x="29" y="32"/>
                    <a:pt x="27" y="35"/>
                    <a:pt x="24" y="32"/>
                  </a:cubicBezTo>
                  <a:cubicBezTo>
                    <a:pt x="23" y="30"/>
                    <a:pt x="28" y="25"/>
                    <a:pt x="24" y="24"/>
                  </a:cubicBezTo>
                  <a:cubicBezTo>
                    <a:pt x="19" y="23"/>
                    <a:pt x="26" y="20"/>
                    <a:pt x="25" y="18"/>
                  </a:cubicBezTo>
                  <a:cubicBezTo>
                    <a:pt x="24" y="15"/>
                    <a:pt x="15" y="13"/>
                    <a:pt x="3" y="15"/>
                  </a:cubicBezTo>
                  <a:cubicBezTo>
                    <a:pt x="0" y="16"/>
                    <a:pt x="3" y="11"/>
                    <a:pt x="6" y="9"/>
                  </a:cubicBezTo>
                  <a:cubicBezTo>
                    <a:pt x="22" y="0"/>
                    <a:pt x="30" y="11"/>
                    <a:pt x="39" y="9"/>
                  </a:cubicBezTo>
                  <a:cubicBezTo>
                    <a:pt x="41" y="9"/>
                    <a:pt x="49" y="11"/>
                    <a:pt x="50" y="12"/>
                  </a:cubicBezTo>
                  <a:cubicBezTo>
                    <a:pt x="56" y="18"/>
                    <a:pt x="57" y="26"/>
                    <a:pt x="41" y="29"/>
                  </a:cubicBezTo>
                  <a:close/>
                </a:path>
              </a:pathLst>
            </a:custGeom>
            <a:solidFill>
              <a:srgbClr val="FC8D9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21" name="Freeform 411"/>
            <p:cNvSpPr/>
            <p:nvPr/>
          </p:nvSpPr>
          <p:spPr>
            <a:xfrm flipH="1">
              <a:off x="7508641" y="1819279"/>
              <a:ext cx="546178" cy="309261"/>
            </a:xfrm>
            <a:custGeom>
              <a:avLst/>
              <a:gdLst>
                <a:gd name="txL" fmla="*/ 0 w 75"/>
                <a:gd name="txT" fmla="*/ 0 h 49"/>
                <a:gd name="txR" fmla="*/ 75 w 75"/>
                <a:gd name="txB" fmla="*/ 49 h 49"/>
              </a:gdLst>
              <a:ahLst/>
              <a:cxnLst>
                <a:cxn ang="0">
                  <a:pos x="2147483647" y="1234866560"/>
                </a:cxn>
                <a:cxn ang="0">
                  <a:pos x="2147483647" y="597517509"/>
                </a:cxn>
                <a:cxn ang="0">
                  <a:pos x="2147483647" y="239008286"/>
                </a:cxn>
                <a:cxn ang="0">
                  <a:pos x="2147483647" y="358509223"/>
                </a:cxn>
                <a:cxn ang="0">
                  <a:pos x="1962221042" y="239008286"/>
                </a:cxn>
                <a:cxn ang="0">
                  <a:pos x="1590987192" y="717018447"/>
                </a:cxn>
                <a:cxn ang="0">
                  <a:pos x="901557679" y="677186905"/>
                </a:cxn>
                <a:cxn ang="0">
                  <a:pos x="159098002" y="836519582"/>
                </a:cxn>
                <a:cxn ang="0">
                  <a:pos x="848527458" y="836519582"/>
                </a:cxn>
                <a:cxn ang="0">
                  <a:pos x="636392009" y="956026831"/>
                </a:cxn>
                <a:cxn ang="0">
                  <a:pos x="159098002" y="1155197164"/>
                </a:cxn>
                <a:cxn ang="0">
                  <a:pos x="1113693356" y="1115365622"/>
                </a:cxn>
                <a:cxn ang="0">
                  <a:pos x="1590987192" y="1513706289"/>
                </a:cxn>
                <a:cxn ang="0">
                  <a:pos x="2147483647" y="1792546413"/>
                </a:cxn>
                <a:cxn ang="0">
                  <a:pos x="2147483647" y="1274698102"/>
                </a:cxn>
                <a:cxn ang="0">
                  <a:pos x="2147483647" y="1234866560"/>
                </a:cxn>
              </a:cxnLst>
              <a:rect l="txL" t="txT" r="txR" b="txB"/>
              <a:pathLst>
                <a:path w="75" h="49">
                  <a:moveTo>
                    <a:pt x="74" y="31"/>
                  </a:moveTo>
                  <a:cubicBezTo>
                    <a:pt x="74" y="29"/>
                    <a:pt x="75" y="14"/>
                    <a:pt x="70" y="15"/>
                  </a:cubicBezTo>
                  <a:cubicBezTo>
                    <a:pt x="66" y="16"/>
                    <a:pt x="72" y="4"/>
                    <a:pt x="62" y="6"/>
                  </a:cubicBezTo>
                  <a:cubicBezTo>
                    <a:pt x="61" y="2"/>
                    <a:pt x="55" y="0"/>
                    <a:pt x="47" y="9"/>
                  </a:cubicBezTo>
                  <a:cubicBezTo>
                    <a:pt x="42" y="16"/>
                    <a:pt x="43" y="6"/>
                    <a:pt x="37" y="6"/>
                  </a:cubicBezTo>
                  <a:cubicBezTo>
                    <a:pt x="29" y="7"/>
                    <a:pt x="35" y="12"/>
                    <a:pt x="30" y="18"/>
                  </a:cubicBezTo>
                  <a:cubicBezTo>
                    <a:pt x="29" y="19"/>
                    <a:pt x="24" y="17"/>
                    <a:pt x="17" y="17"/>
                  </a:cubicBezTo>
                  <a:cubicBezTo>
                    <a:pt x="11" y="17"/>
                    <a:pt x="7" y="17"/>
                    <a:pt x="3" y="21"/>
                  </a:cubicBezTo>
                  <a:cubicBezTo>
                    <a:pt x="0" y="24"/>
                    <a:pt x="9" y="20"/>
                    <a:pt x="16" y="21"/>
                  </a:cubicBezTo>
                  <a:cubicBezTo>
                    <a:pt x="18" y="22"/>
                    <a:pt x="18" y="22"/>
                    <a:pt x="12" y="24"/>
                  </a:cubicBezTo>
                  <a:cubicBezTo>
                    <a:pt x="7" y="25"/>
                    <a:pt x="1" y="28"/>
                    <a:pt x="3" y="29"/>
                  </a:cubicBezTo>
                  <a:cubicBezTo>
                    <a:pt x="4" y="30"/>
                    <a:pt x="16" y="27"/>
                    <a:pt x="21" y="28"/>
                  </a:cubicBezTo>
                  <a:cubicBezTo>
                    <a:pt x="27" y="30"/>
                    <a:pt x="28" y="36"/>
                    <a:pt x="30" y="38"/>
                  </a:cubicBezTo>
                  <a:cubicBezTo>
                    <a:pt x="39" y="43"/>
                    <a:pt x="58" y="45"/>
                    <a:pt x="58" y="45"/>
                  </a:cubicBezTo>
                  <a:cubicBezTo>
                    <a:pt x="72" y="49"/>
                    <a:pt x="74" y="37"/>
                    <a:pt x="74" y="32"/>
                  </a:cubicBezTo>
                  <a:cubicBezTo>
                    <a:pt x="74" y="32"/>
                    <a:pt x="74" y="32"/>
                    <a:pt x="74" y="31"/>
                  </a:cubicBezTo>
                  <a:close/>
                </a:path>
              </a:pathLst>
            </a:custGeom>
            <a:solidFill>
              <a:srgbClr val="FA89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22" name="Freeform 412"/>
            <p:cNvSpPr/>
            <p:nvPr/>
          </p:nvSpPr>
          <p:spPr>
            <a:xfrm flipH="1">
              <a:off x="7561098" y="1867685"/>
              <a:ext cx="450520" cy="268923"/>
            </a:xfrm>
            <a:custGeom>
              <a:avLst/>
              <a:gdLst>
                <a:gd name="txL" fmla="*/ 0 w 62"/>
                <a:gd name="txT" fmla="*/ 0 h 42"/>
                <a:gd name="txR" fmla="*/ 62 w 62"/>
                <a:gd name="txB" fmla="*/ 42 h 42"/>
              </a:gdLst>
              <a:ahLst/>
              <a:cxnLst>
                <a:cxn ang="0">
                  <a:pos x="2147483647" y="450971101"/>
                </a:cxn>
                <a:cxn ang="0">
                  <a:pos x="2147483647" y="122993860"/>
                </a:cxn>
                <a:cxn ang="0">
                  <a:pos x="2147483647" y="450971101"/>
                </a:cxn>
                <a:cxn ang="0">
                  <a:pos x="2147483647" y="163991797"/>
                </a:cxn>
                <a:cxn ang="0">
                  <a:pos x="2147483647" y="327977191"/>
                </a:cxn>
                <a:cxn ang="0">
                  <a:pos x="2006449366" y="327977191"/>
                </a:cxn>
                <a:cxn ang="0">
                  <a:pos x="1636840942" y="286979254"/>
                </a:cxn>
                <a:cxn ang="0">
                  <a:pos x="1267232971" y="532966975"/>
                </a:cxn>
                <a:cxn ang="0">
                  <a:pos x="369608084" y="450971101"/>
                </a:cxn>
                <a:cxn ang="0">
                  <a:pos x="897624774" y="573964912"/>
                </a:cxn>
                <a:cxn ang="0">
                  <a:pos x="0" y="778954595"/>
                </a:cxn>
                <a:cxn ang="0">
                  <a:pos x="1267232971" y="942940140"/>
                </a:cxn>
                <a:cxn ang="0">
                  <a:pos x="1214427680" y="1270923634"/>
                </a:cxn>
                <a:cxn ang="0">
                  <a:pos x="2147483647" y="1475906914"/>
                </a:cxn>
                <a:cxn ang="0">
                  <a:pos x="2147483647" y="450971101"/>
                </a:cxn>
              </a:cxnLst>
              <a:rect l="txL" t="txT" r="txR" b="txB"/>
              <a:pathLst>
                <a:path w="62" h="42">
                  <a:moveTo>
                    <a:pt x="57" y="11"/>
                  </a:moveTo>
                  <a:cubicBezTo>
                    <a:pt x="60" y="6"/>
                    <a:pt x="58" y="5"/>
                    <a:pt x="58" y="3"/>
                  </a:cubicBezTo>
                  <a:cubicBezTo>
                    <a:pt x="59" y="0"/>
                    <a:pt x="50" y="4"/>
                    <a:pt x="47" y="11"/>
                  </a:cubicBezTo>
                  <a:cubicBezTo>
                    <a:pt x="47" y="13"/>
                    <a:pt x="47" y="7"/>
                    <a:pt x="49" y="4"/>
                  </a:cubicBezTo>
                  <a:cubicBezTo>
                    <a:pt x="51" y="1"/>
                    <a:pt x="47" y="0"/>
                    <a:pt x="43" y="8"/>
                  </a:cubicBezTo>
                  <a:cubicBezTo>
                    <a:pt x="39" y="16"/>
                    <a:pt x="39" y="11"/>
                    <a:pt x="38" y="8"/>
                  </a:cubicBezTo>
                  <a:cubicBezTo>
                    <a:pt x="36" y="5"/>
                    <a:pt x="36" y="10"/>
                    <a:pt x="31" y="7"/>
                  </a:cubicBezTo>
                  <a:cubicBezTo>
                    <a:pt x="26" y="3"/>
                    <a:pt x="35" y="16"/>
                    <a:pt x="24" y="13"/>
                  </a:cubicBezTo>
                  <a:cubicBezTo>
                    <a:pt x="24" y="13"/>
                    <a:pt x="15" y="9"/>
                    <a:pt x="7" y="11"/>
                  </a:cubicBezTo>
                  <a:cubicBezTo>
                    <a:pt x="6" y="11"/>
                    <a:pt x="14" y="11"/>
                    <a:pt x="17" y="14"/>
                  </a:cubicBezTo>
                  <a:cubicBezTo>
                    <a:pt x="20" y="18"/>
                    <a:pt x="9" y="15"/>
                    <a:pt x="0" y="19"/>
                  </a:cubicBezTo>
                  <a:cubicBezTo>
                    <a:pt x="20" y="15"/>
                    <a:pt x="16" y="20"/>
                    <a:pt x="24" y="23"/>
                  </a:cubicBezTo>
                  <a:cubicBezTo>
                    <a:pt x="27" y="24"/>
                    <a:pt x="21" y="29"/>
                    <a:pt x="23" y="31"/>
                  </a:cubicBezTo>
                  <a:cubicBezTo>
                    <a:pt x="31" y="37"/>
                    <a:pt x="45" y="42"/>
                    <a:pt x="55" y="36"/>
                  </a:cubicBezTo>
                  <a:cubicBezTo>
                    <a:pt x="62" y="20"/>
                    <a:pt x="51" y="20"/>
                    <a:pt x="57" y="11"/>
                  </a:cubicBezTo>
                  <a:close/>
                </a:path>
              </a:pathLst>
            </a:custGeom>
            <a:solidFill>
              <a:srgbClr val="FA7F8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23" name="Freeform 413"/>
            <p:cNvSpPr/>
            <p:nvPr/>
          </p:nvSpPr>
          <p:spPr>
            <a:xfrm flipH="1">
              <a:off x="7959161" y="1768184"/>
              <a:ext cx="342519" cy="220517"/>
            </a:xfrm>
            <a:custGeom>
              <a:avLst/>
              <a:gdLst>
                <a:gd name="txL" fmla="*/ 0 w 47"/>
                <a:gd name="txT" fmla="*/ 0 h 35"/>
                <a:gd name="txR" fmla="*/ 47 w 47"/>
                <a:gd name="txB" fmla="*/ 35 h 35"/>
              </a:gdLst>
              <a:ahLst/>
              <a:cxnLst>
                <a:cxn ang="0">
                  <a:pos x="1646401302" y="158784821"/>
                </a:cxn>
                <a:cxn ang="0">
                  <a:pos x="1274629843" y="436655169"/>
                </a:cxn>
                <a:cxn ang="0">
                  <a:pos x="424876576" y="793924056"/>
                </a:cxn>
                <a:cxn ang="0">
                  <a:pos x="584206275" y="1190886182"/>
                </a:cxn>
                <a:cxn ang="0">
                  <a:pos x="1593289012" y="952709024"/>
                </a:cxn>
                <a:cxn ang="0">
                  <a:pos x="2071278220" y="674832327"/>
                </a:cxn>
                <a:cxn ang="0">
                  <a:pos x="2147483647" y="476354512"/>
                </a:cxn>
                <a:cxn ang="0">
                  <a:pos x="1646401302" y="158784821"/>
                </a:cxn>
              </a:cxnLst>
              <a:rect l="txL" t="txT" r="txR" b="txB"/>
              <a:pathLst>
                <a:path w="47" h="35">
                  <a:moveTo>
                    <a:pt x="31" y="4"/>
                  </a:moveTo>
                  <a:cubicBezTo>
                    <a:pt x="21" y="3"/>
                    <a:pt x="29" y="12"/>
                    <a:pt x="24" y="11"/>
                  </a:cubicBezTo>
                  <a:cubicBezTo>
                    <a:pt x="18" y="9"/>
                    <a:pt x="8" y="12"/>
                    <a:pt x="8" y="20"/>
                  </a:cubicBezTo>
                  <a:cubicBezTo>
                    <a:pt x="8" y="21"/>
                    <a:pt x="0" y="35"/>
                    <a:pt x="11" y="30"/>
                  </a:cubicBezTo>
                  <a:cubicBezTo>
                    <a:pt x="18" y="27"/>
                    <a:pt x="23" y="24"/>
                    <a:pt x="30" y="24"/>
                  </a:cubicBezTo>
                  <a:cubicBezTo>
                    <a:pt x="42" y="24"/>
                    <a:pt x="33" y="20"/>
                    <a:pt x="39" y="17"/>
                  </a:cubicBezTo>
                  <a:cubicBezTo>
                    <a:pt x="40" y="17"/>
                    <a:pt x="47" y="14"/>
                    <a:pt x="46" y="12"/>
                  </a:cubicBezTo>
                  <a:cubicBezTo>
                    <a:pt x="41" y="4"/>
                    <a:pt x="36" y="0"/>
                    <a:pt x="31" y="4"/>
                  </a:cubicBezTo>
                  <a:close/>
                </a:path>
              </a:pathLst>
            </a:custGeom>
            <a:solidFill>
              <a:srgbClr val="F5A4B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24" name="Freeform 414"/>
            <p:cNvSpPr/>
            <p:nvPr/>
          </p:nvSpPr>
          <p:spPr>
            <a:xfrm flipH="1">
              <a:off x="8165906" y="2015593"/>
              <a:ext cx="327090" cy="43028"/>
            </a:xfrm>
            <a:custGeom>
              <a:avLst/>
              <a:gdLst>
                <a:gd name="txL" fmla="*/ 0 w 45"/>
                <a:gd name="txT" fmla="*/ 0 h 7"/>
                <a:gd name="txR" fmla="*/ 45 w 45"/>
                <a:gd name="txB" fmla="*/ 7 h 7"/>
              </a:gdLst>
              <a:ahLst/>
              <a:cxnLst>
                <a:cxn ang="0">
                  <a:pos x="2147483647" y="0"/>
                </a:cxn>
                <a:cxn ang="0">
                  <a:pos x="1532169450" y="151132783"/>
                </a:cxn>
                <a:cxn ang="0">
                  <a:pos x="951003177" y="37784733"/>
                </a:cxn>
                <a:cxn ang="0">
                  <a:pos x="475501588" y="113354210"/>
                </a:cxn>
                <a:cxn ang="0">
                  <a:pos x="52835934" y="264486993"/>
                </a:cxn>
                <a:cxn ang="0">
                  <a:pos x="951003177" y="226702273"/>
                </a:cxn>
                <a:cxn ang="0">
                  <a:pos x="2147483647" y="0"/>
                </a:cxn>
              </a:cxnLst>
              <a:rect l="txL" t="txT" r="txR" b="txB"/>
              <a:pathLst>
                <a:path w="45" h="7">
                  <a:moveTo>
                    <a:pt x="45" y="0"/>
                  </a:moveTo>
                  <a:cubicBezTo>
                    <a:pt x="42" y="0"/>
                    <a:pt x="34" y="3"/>
                    <a:pt x="29" y="4"/>
                  </a:cubicBezTo>
                  <a:cubicBezTo>
                    <a:pt x="22" y="4"/>
                    <a:pt x="23" y="1"/>
                    <a:pt x="18" y="1"/>
                  </a:cubicBezTo>
                  <a:cubicBezTo>
                    <a:pt x="14" y="1"/>
                    <a:pt x="9" y="4"/>
                    <a:pt x="9" y="3"/>
                  </a:cubicBezTo>
                  <a:cubicBezTo>
                    <a:pt x="9" y="0"/>
                    <a:pt x="0" y="3"/>
                    <a:pt x="1" y="7"/>
                  </a:cubicBezTo>
                  <a:cubicBezTo>
                    <a:pt x="9" y="5"/>
                    <a:pt x="15" y="6"/>
                    <a:pt x="18" y="6"/>
                  </a:cubicBezTo>
                  <a:cubicBezTo>
                    <a:pt x="31" y="6"/>
                    <a:pt x="34" y="4"/>
                    <a:pt x="45" y="0"/>
                  </a:cubicBezTo>
                  <a:close/>
                </a:path>
              </a:pathLst>
            </a:custGeom>
            <a:solidFill>
              <a:srgbClr val="F589A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25" name="Freeform 415"/>
            <p:cNvSpPr/>
            <p:nvPr/>
          </p:nvSpPr>
          <p:spPr>
            <a:xfrm flipH="1">
              <a:off x="7894360" y="1717088"/>
              <a:ext cx="203660" cy="126394"/>
            </a:xfrm>
            <a:custGeom>
              <a:avLst/>
              <a:gdLst>
                <a:gd name="txL" fmla="*/ 0 w 28"/>
                <a:gd name="txT" fmla="*/ 0 h 20"/>
                <a:gd name="txR" fmla="*/ 28 w 28"/>
                <a:gd name="txB" fmla="*/ 20 h 20"/>
              </a:gdLst>
              <a:ahLst/>
              <a:cxnLst>
                <a:cxn ang="0">
                  <a:pos x="1216810434" y="79874683"/>
                </a:cxn>
                <a:cxn ang="0">
                  <a:pos x="1216810434" y="399386027"/>
                </a:cxn>
                <a:cxn ang="0">
                  <a:pos x="1269718379" y="639016419"/>
                </a:cxn>
                <a:cxn ang="0">
                  <a:pos x="1163909764" y="678956908"/>
                </a:cxn>
                <a:cxn ang="0">
                  <a:pos x="846476419" y="399386027"/>
                </a:cxn>
                <a:cxn ang="0">
                  <a:pos x="476142517" y="319511369"/>
                </a:cxn>
                <a:cxn ang="0">
                  <a:pos x="52907958" y="279570881"/>
                </a:cxn>
                <a:cxn ang="0">
                  <a:pos x="52907958" y="239630392"/>
                </a:cxn>
                <a:cxn ang="0">
                  <a:pos x="317425958" y="199696173"/>
                </a:cxn>
                <a:cxn ang="0">
                  <a:pos x="476142517" y="79874683"/>
                </a:cxn>
                <a:cxn ang="0">
                  <a:pos x="740667804" y="39940501"/>
                </a:cxn>
                <a:cxn ang="0">
                  <a:pos x="1005193205" y="119815196"/>
                </a:cxn>
                <a:cxn ang="0">
                  <a:pos x="1216810434" y="79874683"/>
                </a:cxn>
              </a:cxnLst>
              <a:rect l="txL" t="txT" r="txR" b="txB"/>
              <a:pathLst>
                <a:path w="28" h="20">
                  <a:moveTo>
                    <a:pt x="23" y="2"/>
                  </a:moveTo>
                  <a:cubicBezTo>
                    <a:pt x="21" y="9"/>
                    <a:pt x="28" y="4"/>
                    <a:pt x="23" y="10"/>
                  </a:cubicBezTo>
                  <a:cubicBezTo>
                    <a:pt x="23" y="10"/>
                    <a:pt x="24" y="14"/>
                    <a:pt x="24" y="16"/>
                  </a:cubicBezTo>
                  <a:cubicBezTo>
                    <a:pt x="25" y="18"/>
                    <a:pt x="23" y="20"/>
                    <a:pt x="22" y="17"/>
                  </a:cubicBezTo>
                  <a:cubicBezTo>
                    <a:pt x="21" y="14"/>
                    <a:pt x="19" y="13"/>
                    <a:pt x="16" y="10"/>
                  </a:cubicBezTo>
                  <a:cubicBezTo>
                    <a:pt x="15" y="9"/>
                    <a:pt x="12" y="7"/>
                    <a:pt x="9" y="8"/>
                  </a:cubicBezTo>
                  <a:cubicBezTo>
                    <a:pt x="5" y="9"/>
                    <a:pt x="2" y="7"/>
                    <a:pt x="1" y="7"/>
                  </a:cubicBezTo>
                  <a:cubicBezTo>
                    <a:pt x="1" y="8"/>
                    <a:pt x="0" y="7"/>
                    <a:pt x="1" y="6"/>
                  </a:cubicBezTo>
                  <a:cubicBezTo>
                    <a:pt x="2" y="5"/>
                    <a:pt x="5" y="7"/>
                    <a:pt x="6" y="5"/>
                  </a:cubicBezTo>
                  <a:cubicBezTo>
                    <a:pt x="6" y="3"/>
                    <a:pt x="7" y="2"/>
                    <a:pt x="9" y="2"/>
                  </a:cubicBezTo>
                  <a:cubicBezTo>
                    <a:pt x="11" y="3"/>
                    <a:pt x="13" y="0"/>
                    <a:pt x="14" y="1"/>
                  </a:cubicBezTo>
                  <a:cubicBezTo>
                    <a:pt x="16" y="3"/>
                    <a:pt x="16" y="5"/>
                    <a:pt x="19" y="3"/>
                  </a:cubicBezTo>
                  <a:cubicBezTo>
                    <a:pt x="20" y="0"/>
                    <a:pt x="24" y="0"/>
                    <a:pt x="23" y="2"/>
                  </a:cubicBezTo>
                  <a:close/>
                </a:path>
              </a:pathLst>
            </a:custGeom>
            <a:solidFill>
              <a:srgbClr val="FA93A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26" name="Freeform 416"/>
            <p:cNvSpPr/>
            <p:nvPr/>
          </p:nvSpPr>
          <p:spPr>
            <a:xfrm flipH="1">
              <a:off x="8209107" y="2123162"/>
              <a:ext cx="182059" cy="145218"/>
            </a:xfrm>
            <a:custGeom>
              <a:avLst/>
              <a:gdLst>
                <a:gd name="txL" fmla="*/ 0 w 25"/>
                <a:gd name="txT" fmla="*/ 0 h 23"/>
                <a:gd name="txR" fmla="*/ 25 w 25"/>
                <a:gd name="txB" fmla="*/ 23 h 23"/>
              </a:gdLst>
              <a:ahLst/>
              <a:cxnLst>
                <a:cxn ang="0">
                  <a:pos x="1219751689" y="79730994"/>
                </a:cxn>
                <a:cxn ang="0">
                  <a:pos x="424262996" y="478373386"/>
                </a:cxn>
                <a:cxn ang="0">
                  <a:pos x="0" y="757425465"/>
                </a:cxn>
                <a:cxn ang="0">
                  <a:pos x="265165325" y="757425465"/>
                </a:cxn>
                <a:cxn ang="0">
                  <a:pos x="477293239" y="877015802"/>
                </a:cxn>
                <a:cxn ang="0">
                  <a:pos x="636390909" y="837150318"/>
                </a:cxn>
                <a:cxn ang="0">
                  <a:pos x="954586477" y="637829011"/>
                </a:cxn>
                <a:cxn ang="0">
                  <a:pos x="1166721559" y="239186693"/>
                </a:cxn>
                <a:cxn ang="0">
                  <a:pos x="1219751689" y="79730994"/>
                </a:cxn>
              </a:cxnLst>
              <a:rect l="txL" t="txT" r="txR" b="txB"/>
              <a:pathLst>
                <a:path w="25" h="23">
                  <a:moveTo>
                    <a:pt x="23" y="2"/>
                  </a:moveTo>
                  <a:cubicBezTo>
                    <a:pt x="16" y="6"/>
                    <a:pt x="11" y="6"/>
                    <a:pt x="8" y="12"/>
                  </a:cubicBezTo>
                  <a:cubicBezTo>
                    <a:pt x="7" y="14"/>
                    <a:pt x="0" y="14"/>
                    <a:pt x="0" y="19"/>
                  </a:cubicBezTo>
                  <a:cubicBezTo>
                    <a:pt x="0" y="21"/>
                    <a:pt x="3" y="21"/>
                    <a:pt x="5" y="19"/>
                  </a:cubicBezTo>
                  <a:cubicBezTo>
                    <a:pt x="7" y="18"/>
                    <a:pt x="8" y="21"/>
                    <a:pt x="9" y="22"/>
                  </a:cubicBezTo>
                  <a:cubicBezTo>
                    <a:pt x="12" y="23"/>
                    <a:pt x="12" y="21"/>
                    <a:pt x="12" y="21"/>
                  </a:cubicBezTo>
                  <a:cubicBezTo>
                    <a:pt x="14" y="21"/>
                    <a:pt x="19" y="20"/>
                    <a:pt x="18" y="16"/>
                  </a:cubicBezTo>
                  <a:cubicBezTo>
                    <a:pt x="15" y="11"/>
                    <a:pt x="21" y="6"/>
                    <a:pt x="22" y="6"/>
                  </a:cubicBezTo>
                  <a:cubicBezTo>
                    <a:pt x="25" y="3"/>
                    <a:pt x="25" y="0"/>
                    <a:pt x="23" y="2"/>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27" name="Freeform 417"/>
            <p:cNvSpPr/>
            <p:nvPr/>
          </p:nvSpPr>
          <p:spPr>
            <a:xfrm flipH="1">
              <a:off x="8085677" y="2007525"/>
              <a:ext cx="422748" cy="166732"/>
            </a:xfrm>
            <a:custGeom>
              <a:avLst/>
              <a:gdLst>
                <a:gd name="txL" fmla="*/ 0 w 58"/>
                <a:gd name="txT" fmla="*/ 0 h 26"/>
                <a:gd name="txR" fmla="*/ 58 w 58"/>
                <a:gd name="txB" fmla="*/ 26 h 26"/>
              </a:gdLst>
              <a:ahLst/>
              <a:cxnLst>
                <a:cxn ang="0">
                  <a:pos x="1540654115" y="411238045"/>
                </a:cxn>
                <a:cxn ang="0">
                  <a:pos x="159376011" y="452356809"/>
                </a:cxn>
                <a:cxn ang="0">
                  <a:pos x="371879770" y="575732040"/>
                </a:cxn>
                <a:cxn ang="0">
                  <a:pos x="743766828" y="699100858"/>
                </a:cxn>
                <a:cxn ang="0">
                  <a:pos x="796887287" y="904720031"/>
                </a:cxn>
                <a:cxn ang="0">
                  <a:pos x="1275022666" y="904720031"/>
                </a:cxn>
                <a:cxn ang="0">
                  <a:pos x="2147483647" y="616857117"/>
                </a:cxn>
                <a:cxn ang="0">
                  <a:pos x="2147483647" y="452356809"/>
                </a:cxn>
                <a:cxn ang="0">
                  <a:pos x="2147483647" y="328987891"/>
                </a:cxn>
                <a:cxn ang="0">
                  <a:pos x="2147483647" y="123368868"/>
                </a:cxn>
                <a:cxn ang="0">
                  <a:pos x="1540654115" y="411238045"/>
                </a:cxn>
              </a:cxnLst>
              <a:rect l="txL" t="txT" r="txR" b="txB"/>
              <a:pathLst>
                <a:path w="58" h="26">
                  <a:moveTo>
                    <a:pt x="29" y="10"/>
                  </a:moveTo>
                  <a:cubicBezTo>
                    <a:pt x="28" y="10"/>
                    <a:pt x="14" y="6"/>
                    <a:pt x="3" y="11"/>
                  </a:cubicBezTo>
                  <a:cubicBezTo>
                    <a:pt x="1" y="11"/>
                    <a:pt x="0" y="16"/>
                    <a:pt x="7" y="14"/>
                  </a:cubicBezTo>
                  <a:cubicBezTo>
                    <a:pt x="8" y="14"/>
                    <a:pt x="5" y="19"/>
                    <a:pt x="14" y="17"/>
                  </a:cubicBezTo>
                  <a:cubicBezTo>
                    <a:pt x="19" y="16"/>
                    <a:pt x="20" y="19"/>
                    <a:pt x="15" y="22"/>
                  </a:cubicBezTo>
                  <a:cubicBezTo>
                    <a:pt x="12" y="24"/>
                    <a:pt x="18" y="26"/>
                    <a:pt x="24" y="22"/>
                  </a:cubicBezTo>
                  <a:cubicBezTo>
                    <a:pt x="29" y="19"/>
                    <a:pt x="36" y="15"/>
                    <a:pt x="41" y="15"/>
                  </a:cubicBezTo>
                  <a:cubicBezTo>
                    <a:pt x="44" y="15"/>
                    <a:pt x="51" y="14"/>
                    <a:pt x="51" y="11"/>
                  </a:cubicBezTo>
                  <a:cubicBezTo>
                    <a:pt x="51" y="10"/>
                    <a:pt x="50" y="8"/>
                    <a:pt x="52" y="8"/>
                  </a:cubicBezTo>
                  <a:cubicBezTo>
                    <a:pt x="58" y="5"/>
                    <a:pt x="57" y="0"/>
                    <a:pt x="51" y="3"/>
                  </a:cubicBezTo>
                  <a:cubicBezTo>
                    <a:pt x="50" y="4"/>
                    <a:pt x="39" y="11"/>
                    <a:pt x="29" y="10"/>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28" name="Freeform 418"/>
            <p:cNvSpPr/>
            <p:nvPr/>
          </p:nvSpPr>
          <p:spPr>
            <a:xfrm flipH="1">
              <a:off x="8070248" y="2066688"/>
              <a:ext cx="151202" cy="177489"/>
            </a:xfrm>
            <a:custGeom>
              <a:avLst/>
              <a:gdLst>
                <a:gd name="txL" fmla="*/ 0 w 21"/>
                <a:gd name="txT" fmla="*/ 0 h 28"/>
                <a:gd name="txR" fmla="*/ 21 w 21"/>
                <a:gd name="txB" fmla="*/ 28 h 28"/>
              </a:gdLst>
              <a:ahLst/>
              <a:cxnLst>
                <a:cxn ang="0">
                  <a:pos x="829465295" y="80364487"/>
                </a:cxn>
                <a:cxn ang="0">
                  <a:pos x="51840681" y="924179028"/>
                </a:cxn>
                <a:cxn ang="0">
                  <a:pos x="414732648" y="924179028"/>
                </a:cxn>
                <a:cxn ang="0">
                  <a:pos x="673936095" y="924179028"/>
                </a:cxn>
                <a:cxn ang="0">
                  <a:pos x="933146629" y="803632138"/>
                </a:cxn>
                <a:cxn ang="0">
                  <a:pos x="829465295" y="482180630"/>
                </a:cxn>
                <a:cxn ang="0">
                  <a:pos x="829465295" y="321451607"/>
                </a:cxn>
                <a:cxn ang="0">
                  <a:pos x="829465295" y="80364487"/>
                </a:cxn>
              </a:cxnLst>
              <a:rect l="txL" t="txT" r="txR" b="txB"/>
              <a:pathLst>
                <a:path w="21" h="28">
                  <a:moveTo>
                    <a:pt x="16" y="2"/>
                  </a:moveTo>
                  <a:cubicBezTo>
                    <a:pt x="7" y="7"/>
                    <a:pt x="1" y="19"/>
                    <a:pt x="1" y="23"/>
                  </a:cubicBezTo>
                  <a:cubicBezTo>
                    <a:pt x="0" y="28"/>
                    <a:pt x="6" y="20"/>
                    <a:pt x="8" y="23"/>
                  </a:cubicBezTo>
                  <a:cubicBezTo>
                    <a:pt x="8" y="24"/>
                    <a:pt x="12" y="25"/>
                    <a:pt x="13" y="23"/>
                  </a:cubicBezTo>
                  <a:cubicBezTo>
                    <a:pt x="15" y="19"/>
                    <a:pt x="17" y="24"/>
                    <a:pt x="18" y="20"/>
                  </a:cubicBezTo>
                  <a:cubicBezTo>
                    <a:pt x="19" y="15"/>
                    <a:pt x="19" y="12"/>
                    <a:pt x="16" y="12"/>
                  </a:cubicBezTo>
                  <a:cubicBezTo>
                    <a:pt x="14" y="13"/>
                    <a:pt x="13" y="12"/>
                    <a:pt x="16" y="8"/>
                  </a:cubicBezTo>
                  <a:cubicBezTo>
                    <a:pt x="19" y="4"/>
                    <a:pt x="21" y="0"/>
                    <a:pt x="16" y="2"/>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29" name="Freeform 419"/>
            <p:cNvSpPr/>
            <p:nvPr/>
          </p:nvSpPr>
          <p:spPr>
            <a:xfrm flipH="1">
              <a:off x="8017790" y="1843482"/>
              <a:ext cx="240689" cy="88745"/>
            </a:xfrm>
            <a:custGeom>
              <a:avLst/>
              <a:gdLst>
                <a:gd name="txL" fmla="*/ 0 w 33"/>
                <a:gd name="txT" fmla="*/ 0 h 14"/>
                <a:gd name="txR" fmla="*/ 33 w 33"/>
                <a:gd name="txB" fmla="*/ 14 h 14"/>
              </a:gdLst>
              <a:ahLst/>
              <a:cxnLst>
                <a:cxn ang="0">
                  <a:pos x="1383115508" y="401818333"/>
                </a:cxn>
                <a:cxn ang="0">
                  <a:pos x="212783622" y="562548261"/>
                </a:cxn>
                <a:cxn ang="0">
                  <a:pos x="797949536" y="200912336"/>
                </a:cxn>
                <a:cxn ang="0">
                  <a:pos x="797949536" y="80364939"/>
                </a:cxn>
                <a:cxn ang="0">
                  <a:pos x="1383115508" y="401818333"/>
                </a:cxn>
              </a:cxnLst>
              <a:rect l="txL" t="txT" r="txR" b="txB"/>
              <a:pathLst>
                <a:path w="33" h="14">
                  <a:moveTo>
                    <a:pt x="26" y="10"/>
                  </a:moveTo>
                  <a:cubicBezTo>
                    <a:pt x="23" y="10"/>
                    <a:pt x="10" y="12"/>
                    <a:pt x="4" y="14"/>
                  </a:cubicBezTo>
                  <a:cubicBezTo>
                    <a:pt x="0" y="14"/>
                    <a:pt x="4" y="6"/>
                    <a:pt x="15" y="5"/>
                  </a:cubicBezTo>
                  <a:cubicBezTo>
                    <a:pt x="18" y="5"/>
                    <a:pt x="10" y="3"/>
                    <a:pt x="15" y="2"/>
                  </a:cubicBezTo>
                  <a:cubicBezTo>
                    <a:pt x="24" y="0"/>
                    <a:pt x="33" y="11"/>
                    <a:pt x="26" y="10"/>
                  </a:cubicBezTo>
                  <a:close/>
                </a:path>
              </a:pathLst>
            </a:custGeom>
            <a:solidFill>
              <a:srgbClr val="F5B3C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30" name="Freeform 420"/>
            <p:cNvSpPr/>
            <p:nvPr/>
          </p:nvSpPr>
          <p:spPr>
            <a:xfrm flipH="1">
              <a:off x="7588870" y="1926848"/>
              <a:ext cx="212917" cy="131772"/>
            </a:xfrm>
            <a:custGeom>
              <a:avLst/>
              <a:gdLst>
                <a:gd name="txL" fmla="*/ 0 w 29"/>
                <a:gd name="txT" fmla="*/ 0 h 21"/>
                <a:gd name="txR" fmla="*/ 29 w 29"/>
                <a:gd name="txB" fmla="*/ 21 h 21"/>
              </a:gdLst>
              <a:ahLst/>
              <a:cxnLst>
                <a:cxn ang="0">
                  <a:pos x="1401515230" y="551233646"/>
                </a:cxn>
                <a:cxn ang="0">
                  <a:pos x="754665982" y="196867345"/>
                </a:cxn>
                <a:cxn ang="0">
                  <a:pos x="269523598" y="236242109"/>
                </a:cxn>
                <a:cxn ang="0">
                  <a:pos x="107809422" y="511858932"/>
                </a:cxn>
                <a:cxn ang="0">
                  <a:pos x="1401515230" y="551233646"/>
                </a:cxn>
              </a:cxnLst>
              <a:rect l="txL" t="txT" r="txR" b="txB"/>
              <a:pathLst>
                <a:path w="29" h="21">
                  <a:moveTo>
                    <a:pt x="26" y="14"/>
                  </a:moveTo>
                  <a:cubicBezTo>
                    <a:pt x="22" y="5"/>
                    <a:pt x="21" y="0"/>
                    <a:pt x="14" y="5"/>
                  </a:cubicBezTo>
                  <a:cubicBezTo>
                    <a:pt x="11" y="7"/>
                    <a:pt x="11" y="2"/>
                    <a:pt x="5" y="6"/>
                  </a:cubicBezTo>
                  <a:cubicBezTo>
                    <a:pt x="2" y="8"/>
                    <a:pt x="0" y="10"/>
                    <a:pt x="2" y="13"/>
                  </a:cubicBezTo>
                  <a:cubicBezTo>
                    <a:pt x="9" y="21"/>
                    <a:pt x="29" y="21"/>
                    <a:pt x="26" y="14"/>
                  </a:cubicBezTo>
                  <a:close/>
                </a:path>
              </a:pathLst>
            </a:custGeom>
            <a:solidFill>
              <a:srgbClr val="D2D1B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31" name="Freeform 421"/>
            <p:cNvSpPr/>
            <p:nvPr/>
          </p:nvSpPr>
          <p:spPr>
            <a:xfrm flipH="1">
              <a:off x="7632071" y="1918780"/>
              <a:ext cx="154288" cy="134461"/>
            </a:xfrm>
            <a:custGeom>
              <a:avLst/>
              <a:gdLst>
                <a:gd name="txL" fmla="*/ 0 w 21"/>
                <a:gd name="txT" fmla="*/ 0 h 21"/>
                <a:gd name="txR" fmla="*/ 21 w 21"/>
                <a:gd name="txB" fmla="*/ 21 h 21"/>
              </a:gdLst>
              <a:ahLst/>
              <a:cxnLst>
                <a:cxn ang="0">
                  <a:pos x="1079582591" y="573962777"/>
                </a:cxn>
                <a:cxn ang="0">
                  <a:pos x="647752448" y="286978187"/>
                </a:cxn>
                <a:cxn ang="0">
                  <a:pos x="161936275" y="286978187"/>
                </a:cxn>
                <a:cxn ang="0">
                  <a:pos x="107957507" y="573962777"/>
                </a:cxn>
                <a:cxn ang="0">
                  <a:pos x="1079582591" y="573962777"/>
                </a:cxn>
              </a:cxnLst>
              <a:rect l="txL" t="txT" r="txR" b="txB"/>
              <a:pathLst>
                <a:path w="21" h="21">
                  <a:moveTo>
                    <a:pt x="20" y="14"/>
                  </a:moveTo>
                  <a:cubicBezTo>
                    <a:pt x="20" y="8"/>
                    <a:pt x="19" y="0"/>
                    <a:pt x="12" y="7"/>
                  </a:cubicBezTo>
                  <a:cubicBezTo>
                    <a:pt x="10" y="9"/>
                    <a:pt x="9" y="4"/>
                    <a:pt x="3" y="7"/>
                  </a:cubicBezTo>
                  <a:cubicBezTo>
                    <a:pt x="0" y="9"/>
                    <a:pt x="0" y="12"/>
                    <a:pt x="2" y="14"/>
                  </a:cubicBezTo>
                  <a:cubicBezTo>
                    <a:pt x="10" y="21"/>
                    <a:pt x="21" y="17"/>
                    <a:pt x="20" y="14"/>
                  </a:cubicBezTo>
                  <a:close/>
                </a:path>
              </a:pathLst>
            </a:custGeom>
            <a:solidFill>
              <a:srgbClr val="F5E5D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32" name="Freeform 422"/>
            <p:cNvSpPr/>
            <p:nvPr/>
          </p:nvSpPr>
          <p:spPr>
            <a:xfrm flipH="1">
              <a:off x="7647499" y="1959119"/>
              <a:ext cx="129602" cy="37649"/>
            </a:xfrm>
            <a:custGeom>
              <a:avLst/>
              <a:gdLst>
                <a:gd name="txL" fmla="*/ 0 w 18"/>
                <a:gd name="txT" fmla="*/ 0 h 6"/>
                <a:gd name="txR" fmla="*/ 18 w 18"/>
                <a:gd name="txB" fmla="*/ 6 h 6"/>
              </a:gdLst>
              <a:ahLst/>
              <a:cxnLst>
                <a:cxn ang="0">
                  <a:pos x="777626296" y="0"/>
                </a:cxn>
                <a:cxn ang="0">
                  <a:pos x="622096761" y="39374579"/>
                </a:cxn>
                <a:cxn ang="0">
                  <a:pos x="259211203" y="39374579"/>
                </a:cxn>
                <a:cxn ang="0">
                  <a:pos x="51840792" y="118123749"/>
                </a:cxn>
                <a:cxn ang="0">
                  <a:pos x="51840792" y="196866607"/>
                </a:cxn>
                <a:cxn ang="0">
                  <a:pos x="207363168" y="157492041"/>
                </a:cxn>
                <a:cxn ang="0">
                  <a:pos x="570255983" y="196866607"/>
                </a:cxn>
                <a:cxn ang="0">
                  <a:pos x="881307852" y="118123749"/>
                </a:cxn>
                <a:cxn ang="0">
                  <a:pos x="777626296" y="0"/>
                </a:cxn>
              </a:cxnLst>
              <a:rect l="txL" t="txT" r="txR" b="txB"/>
              <a:pathLst>
                <a:path w="18" h="6">
                  <a:moveTo>
                    <a:pt x="15" y="0"/>
                  </a:moveTo>
                  <a:cubicBezTo>
                    <a:pt x="14" y="0"/>
                    <a:pt x="13" y="0"/>
                    <a:pt x="12" y="1"/>
                  </a:cubicBezTo>
                  <a:cubicBezTo>
                    <a:pt x="11" y="3"/>
                    <a:pt x="8" y="0"/>
                    <a:pt x="5" y="1"/>
                  </a:cubicBezTo>
                  <a:cubicBezTo>
                    <a:pt x="3" y="1"/>
                    <a:pt x="2" y="3"/>
                    <a:pt x="1" y="3"/>
                  </a:cubicBezTo>
                  <a:cubicBezTo>
                    <a:pt x="1" y="4"/>
                    <a:pt x="0" y="5"/>
                    <a:pt x="1" y="5"/>
                  </a:cubicBezTo>
                  <a:cubicBezTo>
                    <a:pt x="1" y="6"/>
                    <a:pt x="3" y="5"/>
                    <a:pt x="4" y="4"/>
                  </a:cubicBezTo>
                  <a:cubicBezTo>
                    <a:pt x="6" y="1"/>
                    <a:pt x="9" y="5"/>
                    <a:pt x="11" y="5"/>
                  </a:cubicBezTo>
                  <a:cubicBezTo>
                    <a:pt x="13" y="5"/>
                    <a:pt x="16" y="4"/>
                    <a:pt x="17" y="3"/>
                  </a:cubicBezTo>
                  <a:cubicBezTo>
                    <a:pt x="18" y="2"/>
                    <a:pt x="17" y="0"/>
                    <a:pt x="15" y="0"/>
                  </a:cubicBezTo>
                  <a:close/>
                </a:path>
              </a:pathLst>
            </a:custGeom>
            <a:solidFill>
              <a:srgbClr val="FBF1E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33" name="Freeform 423"/>
            <p:cNvSpPr/>
            <p:nvPr/>
          </p:nvSpPr>
          <p:spPr>
            <a:xfrm flipH="1">
              <a:off x="7471611" y="1918780"/>
              <a:ext cx="401148" cy="209760"/>
            </a:xfrm>
            <a:custGeom>
              <a:avLst/>
              <a:gdLst>
                <a:gd name="txL" fmla="*/ 0 w 55"/>
                <a:gd name="txT" fmla="*/ 0 h 33"/>
                <a:gd name="txR" fmla="*/ 55 w 55"/>
                <a:gd name="txB" fmla="*/ 33 h 33"/>
              </a:gdLst>
              <a:ahLst/>
              <a:cxnLst>
                <a:cxn ang="0">
                  <a:pos x="2127864360" y="0"/>
                </a:cxn>
                <a:cxn ang="0">
                  <a:pos x="2147483647" y="323227397"/>
                </a:cxn>
                <a:cxn ang="0">
                  <a:pos x="1861880973" y="80808438"/>
                </a:cxn>
                <a:cxn ang="0">
                  <a:pos x="1702289756" y="404035811"/>
                </a:cxn>
                <a:cxn ang="0">
                  <a:pos x="1383114615" y="606047409"/>
                </a:cxn>
                <a:cxn ang="0">
                  <a:pos x="1063932180" y="404035811"/>
                </a:cxn>
                <a:cxn ang="0">
                  <a:pos x="957540466" y="606047409"/>
                </a:cxn>
                <a:cxn ang="0">
                  <a:pos x="851148525" y="686855823"/>
                </a:cxn>
                <a:cxn ang="0">
                  <a:pos x="585165594" y="565646381"/>
                </a:cxn>
                <a:cxn ang="0">
                  <a:pos x="425574262" y="686855823"/>
                </a:cxn>
                <a:cxn ang="0">
                  <a:pos x="478766586" y="888873877"/>
                </a:cxn>
                <a:cxn ang="0">
                  <a:pos x="0" y="969682291"/>
                </a:cxn>
                <a:cxn ang="0">
                  <a:pos x="425574262" y="1131292761"/>
                </a:cxn>
                <a:cxn ang="0">
                  <a:pos x="2147483647" y="161610520"/>
                </a:cxn>
                <a:cxn ang="0">
                  <a:pos x="2127864360" y="0"/>
                </a:cxn>
              </a:cxnLst>
              <a:rect l="txL" t="txT" r="txR" b="txB"/>
              <a:pathLst>
                <a:path w="55" h="33">
                  <a:moveTo>
                    <a:pt x="40" y="0"/>
                  </a:moveTo>
                  <a:cubicBezTo>
                    <a:pt x="39" y="2"/>
                    <a:pt x="39" y="7"/>
                    <a:pt x="42" y="8"/>
                  </a:cubicBezTo>
                  <a:cubicBezTo>
                    <a:pt x="38" y="8"/>
                    <a:pt x="36" y="4"/>
                    <a:pt x="35" y="2"/>
                  </a:cubicBezTo>
                  <a:cubicBezTo>
                    <a:pt x="34" y="2"/>
                    <a:pt x="30" y="4"/>
                    <a:pt x="32" y="10"/>
                  </a:cubicBezTo>
                  <a:cubicBezTo>
                    <a:pt x="36" y="15"/>
                    <a:pt x="30" y="14"/>
                    <a:pt x="26" y="15"/>
                  </a:cubicBezTo>
                  <a:cubicBezTo>
                    <a:pt x="23" y="15"/>
                    <a:pt x="23" y="12"/>
                    <a:pt x="20" y="10"/>
                  </a:cubicBezTo>
                  <a:cubicBezTo>
                    <a:pt x="18" y="10"/>
                    <a:pt x="18" y="13"/>
                    <a:pt x="18" y="15"/>
                  </a:cubicBezTo>
                  <a:cubicBezTo>
                    <a:pt x="18" y="16"/>
                    <a:pt x="17" y="17"/>
                    <a:pt x="16" y="17"/>
                  </a:cubicBezTo>
                  <a:cubicBezTo>
                    <a:pt x="15" y="15"/>
                    <a:pt x="12" y="16"/>
                    <a:pt x="11" y="14"/>
                  </a:cubicBezTo>
                  <a:cubicBezTo>
                    <a:pt x="9" y="14"/>
                    <a:pt x="8" y="15"/>
                    <a:pt x="8" y="17"/>
                  </a:cubicBezTo>
                  <a:cubicBezTo>
                    <a:pt x="8" y="18"/>
                    <a:pt x="10" y="22"/>
                    <a:pt x="9" y="22"/>
                  </a:cubicBezTo>
                  <a:cubicBezTo>
                    <a:pt x="6" y="24"/>
                    <a:pt x="4" y="18"/>
                    <a:pt x="0" y="24"/>
                  </a:cubicBezTo>
                  <a:cubicBezTo>
                    <a:pt x="3" y="22"/>
                    <a:pt x="4" y="26"/>
                    <a:pt x="8" y="28"/>
                  </a:cubicBezTo>
                  <a:cubicBezTo>
                    <a:pt x="21" y="33"/>
                    <a:pt x="55" y="15"/>
                    <a:pt x="48" y="4"/>
                  </a:cubicBezTo>
                  <a:cubicBezTo>
                    <a:pt x="46" y="0"/>
                    <a:pt x="42" y="2"/>
                    <a:pt x="40" y="0"/>
                  </a:cubicBezTo>
                  <a:close/>
                </a:path>
              </a:pathLst>
            </a:custGeom>
            <a:solidFill>
              <a:srgbClr val="F5597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34" name="Freeform 424"/>
            <p:cNvSpPr/>
            <p:nvPr/>
          </p:nvSpPr>
          <p:spPr>
            <a:xfrm flipH="1">
              <a:off x="7348181" y="1862307"/>
              <a:ext cx="555436" cy="406074"/>
            </a:xfrm>
            <a:custGeom>
              <a:avLst/>
              <a:gdLst>
                <a:gd name="txL" fmla="*/ 0 w 76"/>
                <a:gd name="txT" fmla="*/ 0 h 64"/>
                <a:gd name="txR" fmla="*/ 76 w 76"/>
                <a:gd name="txB" fmla="*/ 64 h 64"/>
              </a:gdLst>
              <a:ahLst/>
              <a:cxnLst>
                <a:cxn ang="0">
                  <a:pos x="2147483647" y="201292104"/>
                </a:cxn>
                <a:cxn ang="0">
                  <a:pos x="2147483647" y="161033693"/>
                </a:cxn>
                <a:cxn ang="0">
                  <a:pos x="2147483647" y="161033693"/>
                </a:cxn>
                <a:cxn ang="0">
                  <a:pos x="2147483647" y="281802631"/>
                </a:cxn>
                <a:cxn ang="0">
                  <a:pos x="2147483647" y="281802631"/>
                </a:cxn>
                <a:cxn ang="0">
                  <a:pos x="2147483647" y="362319453"/>
                </a:cxn>
                <a:cxn ang="0">
                  <a:pos x="2147483647" y="523353196"/>
                </a:cxn>
                <a:cxn ang="0">
                  <a:pos x="2147483647" y="523353196"/>
                </a:cxn>
                <a:cxn ang="0">
                  <a:pos x="1922839181" y="644128429"/>
                </a:cxn>
                <a:cxn ang="0">
                  <a:pos x="1762602811" y="805155728"/>
                </a:cxn>
                <a:cxn ang="0">
                  <a:pos x="1495540520" y="1006447981"/>
                </a:cxn>
                <a:cxn ang="0">
                  <a:pos x="1335304606" y="845414337"/>
                </a:cxn>
                <a:cxn ang="0">
                  <a:pos x="1068242315" y="925931159"/>
                </a:cxn>
                <a:cxn ang="0">
                  <a:pos x="801187103" y="925931159"/>
                </a:cxn>
                <a:cxn ang="0">
                  <a:pos x="587534347" y="1127216869"/>
                </a:cxn>
                <a:cxn ang="0">
                  <a:pos x="640943882" y="1328508924"/>
                </a:cxn>
                <a:cxn ang="0">
                  <a:pos x="213645505" y="1328508924"/>
                </a:cxn>
                <a:cxn ang="0">
                  <a:pos x="267062406" y="1529794633"/>
                </a:cxn>
                <a:cxn ang="0">
                  <a:pos x="373888784" y="1731087085"/>
                </a:cxn>
                <a:cxn ang="0">
                  <a:pos x="0" y="1851862318"/>
                </a:cxn>
                <a:cxn ang="0">
                  <a:pos x="1976256025" y="1892120729"/>
                </a:cxn>
                <a:cxn ang="0">
                  <a:pos x="2147483647" y="2147483647"/>
                </a:cxn>
                <a:cxn ang="0">
                  <a:pos x="2147483647" y="1167475280"/>
                </a:cxn>
                <a:cxn ang="0">
                  <a:pos x="2147483647" y="201292104"/>
                </a:cxn>
              </a:cxnLst>
              <a:rect l="txL" t="txT" r="txR" b="txB"/>
              <a:pathLst>
                <a:path w="76" h="64">
                  <a:moveTo>
                    <a:pt x="68" y="5"/>
                  </a:moveTo>
                  <a:cubicBezTo>
                    <a:pt x="66" y="5"/>
                    <a:pt x="66" y="0"/>
                    <a:pt x="62" y="4"/>
                  </a:cubicBezTo>
                  <a:cubicBezTo>
                    <a:pt x="61" y="1"/>
                    <a:pt x="61" y="6"/>
                    <a:pt x="58" y="4"/>
                  </a:cubicBezTo>
                  <a:cubicBezTo>
                    <a:pt x="55" y="5"/>
                    <a:pt x="57" y="9"/>
                    <a:pt x="54" y="7"/>
                  </a:cubicBezTo>
                  <a:cubicBezTo>
                    <a:pt x="53" y="3"/>
                    <a:pt x="50" y="7"/>
                    <a:pt x="49" y="7"/>
                  </a:cubicBezTo>
                  <a:cubicBezTo>
                    <a:pt x="45" y="5"/>
                    <a:pt x="46" y="9"/>
                    <a:pt x="44" y="9"/>
                  </a:cubicBezTo>
                  <a:cubicBezTo>
                    <a:pt x="44" y="12"/>
                    <a:pt x="45" y="14"/>
                    <a:pt x="47" y="13"/>
                  </a:cubicBezTo>
                  <a:cubicBezTo>
                    <a:pt x="50" y="14"/>
                    <a:pt x="45" y="17"/>
                    <a:pt x="41" y="13"/>
                  </a:cubicBezTo>
                  <a:cubicBezTo>
                    <a:pt x="41" y="8"/>
                    <a:pt x="36" y="12"/>
                    <a:pt x="36" y="16"/>
                  </a:cubicBezTo>
                  <a:cubicBezTo>
                    <a:pt x="39" y="20"/>
                    <a:pt x="32" y="17"/>
                    <a:pt x="33" y="20"/>
                  </a:cubicBezTo>
                  <a:cubicBezTo>
                    <a:pt x="31" y="24"/>
                    <a:pt x="27" y="21"/>
                    <a:pt x="28" y="25"/>
                  </a:cubicBezTo>
                  <a:cubicBezTo>
                    <a:pt x="29" y="28"/>
                    <a:pt x="23" y="26"/>
                    <a:pt x="25" y="21"/>
                  </a:cubicBezTo>
                  <a:cubicBezTo>
                    <a:pt x="25" y="18"/>
                    <a:pt x="20" y="18"/>
                    <a:pt x="20" y="23"/>
                  </a:cubicBezTo>
                  <a:cubicBezTo>
                    <a:pt x="19" y="27"/>
                    <a:pt x="16" y="26"/>
                    <a:pt x="15" y="23"/>
                  </a:cubicBezTo>
                  <a:cubicBezTo>
                    <a:pt x="11" y="23"/>
                    <a:pt x="9" y="26"/>
                    <a:pt x="11" y="28"/>
                  </a:cubicBezTo>
                  <a:cubicBezTo>
                    <a:pt x="8" y="29"/>
                    <a:pt x="10" y="32"/>
                    <a:pt x="12" y="33"/>
                  </a:cubicBezTo>
                  <a:cubicBezTo>
                    <a:pt x="8" y="36"/>
                    <a:pt x="9" y="28"/>
                    <a:pt x="4" y="33"/>
                  </a:cubicBezTo>
                  <a:cubicBezTo>
                    <a:pt x="7" y="33"/>
                    <a:pt x="9" y="37"/>
                    <a:pt x="5" y="38"/>
                  </a:cubicBezTo>
                  <a:cubicBezTo>
                    <a:pt x="4" y="40"/>
                    <a:pt x="9" y="39"/>
                    <a:pt x="7" y="43"/>
                  </a:cubicBezTo>
                  <a:cubicBezTo>
                    <a:pt x="5" y="40"/>
                    <a:pt x="4" y="44"/>
                    <a:pt x="0" y="46"/>
                  </a:cubicBezTo>
                  <a:cubicBezTo>
                    <a:pt x="11" y="44"/>
                    <a:pt x="26" y="46"/>
                    <a:pt x="37" y="47"/>
                  </a:cubicBezTo>
                  <a:cubicBezTo>
                    <a:pt x="43" y="48"/>
                    <a:pt x="59" y="56"/>
                    <a:pt x="64" y="64"/>
                  </a:cubicBezTo>
                  <a:cubicBezTo>
                    <a:pt x="66" y="62"/>
                    <a:pt x="76" y="42"/>
                    <a:pt x="70" y="29"/>
                  </a:cubicBezTo>
                  <a:cubicBezTo>
                    <a:pt x="64" y="17"/>
                    <a:pt x="75" y="14"/>
                    <a:pt x="68" y="5"/>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35" name="Freeform 425"/>
            <p:cNvSpPr/>
            <p:nvPr/>
          </p:nvSpPr>
          <p:spPr>
            <a:xfrm flipH="1">
              <a:off x="7348181" y="1867685"/>
              <a:ext cx="555436" cy="400695"/>
            </a:xfrm>
            <a:custGeom>
              <a:avLst/>
              <a:gdLst>
                <a:gd name="txL" fmla="*/ 0 w 76"/>
                <a:gd name="txT" fmla="*/ 0 h 63"/>
                <a:gd name="txR" fmla="*/ 76 w 76"/>
                <a:gd name="txB" fmla="*/ 63 h 63"/>
              </a:gdLst>
              <a:ahLst/>
              <a:cxnLst>
                <a:cxn ang="0">
                  <a:pos x="2147483647" y="161810828"/>
                </a:cxn>
                <a:cxn ang="0">
                  <a:pos x="2147483647" y="121359723"/>
                </a:cxn>
                <a:cxn ang="0">
                  <a:pos x="2147483647" y="121359723"/>
                </a:cxn>
                <a:cxn ang="0">
                  <a:pos x="2147483647" y="242713087"/>
                </a:cxn>
                <a:cxn ang="0">
                  <a:pos x="2147483647" y="242713087"/>
                </a:cxn>
                <a:cxn ang="0">
                  <a:pos x="2147483647" y="323621656"/>
                </a:cxn>
                <a:cxn ang="0">
                  <a:pos x="2147483647" y="444981429"/>
                </a:cxn>
                <a:cxn ang="0">
                  <a:pos x="2147483647" y="525883638"/>
                </a:cxn>
                <a:cxn ang="0">
                  <a:pos x="1922839181" y="606792207"/>
                </a:cxn>
                <a:cxn ang="0">
                  <a:pos x="1762602811" y="809054090"/>
                </a:cxn>
                <a:cxn ang="0">
                  <a:pos x="1495540520" y="970865067"/>
                </a:cxn>
                <a:cxn ang="0">
                  <a:pos x="1281895071" y="809054090"/>
                </a:cxn>
                <a:cxn ang="0">
                  <a:pos x="1068242315" y="889956497"/>
                </a:cxn>
                <a:cxn ang="0">
                  <a:pos x="801187103" y="889956497"/>
                </a:cxn>
                <a:cxn ang="0">
                  <a:pos x="640943882" y="1092218380"/>
                </a:cxn>
                <a:cxn ang="0">
                  <a:pos x="694360725" y="1294486623"/>
                </a:cxn>
                <a:cxn ang="0">
                  <a:pos x="213645505" y="1294486623"/>
                </a:cxn>
                <a:cxn ang="0">
                  <a:pos x="267062406" y="1496748506"/>
                </a:cxn>
                <a:cxn ang="0">
                  <a:pos x="427298319" y="1699010786"/>
                </a:cxn>
                <a:cxn ang="0">
                  <a:pos x="0" y="1820370460"/>
                </a:cxn>
                <a:cxn ang="0">
                  <a:pos x="1976256025" y="1860821564"/>
                </a:cxn>
                <a:cxn ang="0">
                  <a:pos x="2147483647" y="2147483647"/>
                </a:cxn>
                <a:cxn ang="0">
                  <a:pos x="2147483647" y="1132675845"/>
                </a:cxn>
                <a:cxn ang="0">
                  <a:pos x="2147483647" y="161810828"/>
                </a:cxn>
              </a:cxnLst>
              <a:rect l="txL" t="txT" r="txR" b="txB"/>
              <a:pathLst>
                <a:path w="76" h="63">
                  <a:moveTo>
                    <a:pt x="68" y="4"/>
                  </a:moveTo>
                  <a:cubicBezTo>
                    <a:pt x="65" y="5"/>
                    <a:pt x="66" y="0"/>
                    <a:pt x="62" y="3"/>
                  </a:cubicBezTo>
                  <a:cubicBezTo>
                    <a:pt x="61" y="0"/>
                    <a:pt x="60" y="5"/>
                    <a:pt x="58" y="3"/>
                  </a:cubicBezTo>
                  <a:cubicBezTo>
                    <a:pt x="56" y="4"/>
                    <a:pt x="56" y="9"/>
                    <a:pt x="54" y="6"/>
                  </a:cubicBezTo>
                  <a:cubicBezTo>
                    <a:pt x="53" y="2"/>
                    <a:pt x="50" y="6"/>
                    <a:pt x="49" y="6"/>
                  </a:cubicBezTo>
                  <a:cubicBezTo>
                    <a:pt x="45" y="4"/>
                    <a:pt x="46" y="8"/>
                    <a:pt x="44" y="8"/>
                  </a:cubicBezTo>
                  <a:cubicBezTo>
                    <a:pt x="44" y="11"/>
                    <a:pt x="46" y="13"/>
                    <a:pt x="48" y="11"/>
                  </a:cubicBezTo>
                  <a:cubicBezTo>
                    <a:pt x="51" y="13"/>
                    <a:pt x="45" y="18"/>
                    <a:pt x="41" y="13"/>
                  </a:cubicBezTo>
                  <a:cubicBezTo>
                    <a:pt x="40" y="8"/>
                    <a:pt x="36" y="11"/>
                    <a:pt x="36" y="15"/>
                  </a:cubicBezTo>
                  <a:cubicBezTo>
                    <a:pt x="39" y="19"/>
                    <a:pt x="33" y="17"/>
                    <a:pt x="33" y="20"/>
                  </a:cubicBezTo>
                  <a:cubicBezTo>
                    <a:pt x="32" y="24"/>
                    <a:pt x="27" y="20"/>
                    <a:pt x="28" y="24"/>
                  </a:cubicBezTo>
                  <a:cubicBezTo>
                    <a:pt x="29" y="27"/>
                    <a:pt x="23" y="26"/>
                    <a:pt x="24" y="20"/>
                  </a:cubicBezTo>
                  <a:cubicBezTo>
                    <a:pt x="25" y="18"/>
                    <a:pt x="21" y="17"/>
                    <a:pt x="20" y="22"/>
                  </a:cubicBezTo>
                  <a:cubicBezTo>
                    <a:pt x="20" y="26"/>
                    <a:pt x="16" y="26"/>
                    <a:pt x="15" y="22"/>
                  </a:cubicBezTo>
                  <a:cubicBezTo>
                    <a:pt x="11" y="22"/>
                    <a:pt x="10" y="25"/>
                    <a:pt x="12" y="27"/>
                  </a:cubicBezTo>
                  <a:cubicBezTo>
                    <a:pt x="9" y="28"/>
                    <a:pt x="11" y="31"/>
                    <a:pt x="13" y="32"/>
                  </a:cubicBezTo>
                  <a:cubicBezTo>
                    <a:pt x="7" y="35"/>
                    <a:pt x="9" y="27"/>
                    <a:pt x="4" y="32"/>
                  </a:cubicBezTo>
                  <a:cubicBezTo>
                    <a:pt x="7" y="32"/>
                    <a:pt x="10" y="36"/>
                    <a:pt x="5" y="37"/>
                  </a:cubicBezTo>
                  <a:cubicBezTo>
                    <a:pt x="5" y="40"/>
                    <a:pt x="9" y="38"/>
                    <a:pt x="8" y="42"/>
                  </a:cubicBezTo>
                  <a:cubicBezTo>
                    <a:pt x="5" y="40"/>
                    <a:pt x="4" y="44"/>
                    <a:pt x="0" y="45"/>
                  </a:cubicBezTo>
                  <a:cubicBezTo>
                    <a:pt x="11" y="43"/>
                    <a:pt x="26" y="45"/>
                    <a:pt x="37" y="46"/>
                  </a:cubicBezTo>
                  <a:cubicBezTo>
                    <a:pt x="43" y="47"/>
                    <a:pt x="59" y="55"/>
                    <a:pt x="64" y="63"/>
                  </a:cubicBezTo>
                  <a:cubicBezTo>
                    <a:pt x="66" y="61"/>
                    <a:pt x="76" y="41"/>
                    <a:pt x="70" y="28"/>
                  </a:cubicBezTo>
                  <a:cubicBezTo>
                    <a:pt x="64" y="16"/>
                    <a:pt x="75" y="13"/>
                    <a:pt x="68" y="4"/>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36" name="Freeform 426"/>
            <p:cNvSpPr/>
            <p:nvPr/>
          </p:nvSpPr>
          <p:spPr>
            <a:xfrm flipH="1">
              <a:off x="7428411" y="1899956"/>
              <a:ext cx="444349" cy="363046"/>
            </a:xfrm>
            <a:custGeom>
              <a:avLst/>
              <a:gdLst>
                <a:gd name="txL" fmla="*/ 0 w 61"/>
                <a:gd name="txT" fmla="*/ 0 h 57"/>
                <a:gd name="txR" fmla="*/ 61 w 61"/>
                <a:gd name="txB" fmla="*/ 57 h 57"/>
              </a:gdLst>
              <a:ahLst/>
              <a:cxnLst>
                <a:cxn ang="0">
                  <a:pos x="2147483647" y="162268830"/>
                </a:cxn>
                <a:cxn ang="0">
                  <a:pos x="2147483647" y="202834433"/>
                </a:cxn>
                <a:cxn ang="0">
                  <a:pos x="2147483647" y="405668865"/>
                </a:cxn>
                <a:cxn ang="0">
                  <a:pos x="2147483647" y="1135875490"/>
                </a:cxn>
                <a:cxn ang="0">
                  <a:pos x="2147483647" y="567937745"/>
                </a:cxn>
                <a:cxn ang="0">
                  <a:pos x="1910256784" y="324537660"/>
                </a:cxn>
                <a:cxn ang="0">
                  <a:pos x="1963316412" y="608503348"/>
                </a:cxn>
                <a:cxn ang="0">
                  <a:pos x="1698003248" y="973606709"/>
                </a:cxn>
                <a:cxn ang="0">
                  <a:pos x="1273504371" y="973606709"/>
                </a:cxn>
                <a:cxn ang="0">
                  <a:pos x="1061251290" y="730206525"/>
                </a:cxn>
                <a:cxn ang="0">
                  <a:pos x="955124750" y="649075319"/>
                </a:cxn>
                <a:cxn ang="0">
                  <a:pos x="955124750" y="730206525"/>
                </a:cxn>
                <a:cxn ang="0">
                  <a:pos x="636752185" y="851909901"/>
                </a:cxn>
                <a:cxn ang="0">
                  <a:pos x="477566017" y="892475504"/>
                </a:cxn>
                <a:cxn ang="0">
                  <a:pos x="318372450" y="1135875490"/>
                </a:cxn>
                <a:cxn ang="0">
                  <a:pos x="0" y="1095309887"/>
                </a:cxn>
                <a:cxn ang="0">
                  <a:pos x="265312823" y="1298144270"/>
                </a:cxn>
                <a:cxn ang="0">
                  <a:pos x="530625645" y="1338716242"/>
                </a:cxn>
                <a:cxn ang="0">
                  <a:pos x="1061251290" y="1541550624"/>
                </a:cxn>
                <a:cxn ang="0">
                  <a:pos x="2147483647" y="2028350994"/>
                </a:cxn>
                <a:cxn ang="0">
                  <a:pos x="2147483647" y="2028350994"/>
                </a:cxn>
                <a:cxn ang="0">
                  <a:pos x="2147483647" y="1217013064"/>
                </a:cxn>
                <a:cxn ang="0">
                  <a:pos x="2147483647" y="202834433"/>
                </a:cxn>
                <a:cxn ang="0">
                  <a:pos x="2147483647" y="162268830"/>
                </a:cxn>
                <a:cxn ang="0">
                  <a:pos x="2147483647" y="162268830"/>
                </a:cxn>
              </a:cxnLst>
              <a:rect l="txL" t="txT" r="txR" b="txB"/>
              <a:pathLst>
                <a:path w="61" h="57">
                  <a:moveTo>
                    <a:pt x="47" y="4"/>
                  </a:moveTo>
                  <a:cubicBezTo>
                    <a:pt x="47" y="1"/>
                    <a:pt x="40" y="1"/>
                    <a:pt x="42" y="5"/>
                  </a:cubicBezTo>
                  <a:cubicBezTo>
                    <a:pt x="43" y="7"/>
                    <a:pt x="45" y="5"/>
                    <a:pt x="45" y="10"/>
                  </a:cubicBezTo>
                  <a:cubicBezTo>
                    <a:pt x="45" y="14"/>
                    <a:pt x="52" y="23"/>
                    <a:pt x="49" y="28"/>
                  </a:cubicBezTo>
                  <a:cubicBezTo>
                    <a:pt x="48" y="22"/>
                    <a:pt x="44" y="22"/>
                    <a:pt x="42" y="14"/>
                  </a:cubicBezTo>
                  <a:cubicBezTo>
                    <a:pt x="41" y="9"/>
                    <a:pt x="36" y="10"/>
                    <a:pt x="36" y="8"/>
                  </a:cubicBezTo>
                  <a:cubicBezTo>
                    <a:pt x="34" y="5"/>
                    <a:pt x="30" y="10"/>
                    <a:pt x="37" y="15"/>
                  </a:cubicBezTo>
                  <a:cubicBezTo>
                    <a:pt x="46" y="23"/>
                    <a:pt x="34" y="23"/>
                    <a:pt x="32" y="24"/>
                  </a:cubicBezTo>
                  <a:cubicBezTo>
                    <a:pt x="30" y="25"/>
                    <a:pt x="26" y="25"/>
                    <a:pt x="24" y="24"/>
                  </a:cubicBezTo>
                  <a:cubicBezTo>
                    <a:pt x="19" y="20"/>
                    <a:pt x="22" y="22"/>
                    <a:pt x="20" y="18"/>
                  </a:cubicBezTo>
                  <a:cubicBezTo>
                    <a:pt x="18" y="17"/>
                    <a:pt x="19" y="17"/>
                    <a:pt x="18" y="16"/>
                  </a:cubicBezTo>
                  <a:cubicBezTo>
                    <a:pt x="17" y="17"/>
                    <a:pt x="18" y="18"/>
                    <a:pt x="18" y="18"/>
                  </a:cubicBezTo>
                  <a:cubicBezTo>
                    <a:pt x="18" y="21"/>
                    <a:pt x="13" y="23"/>
                    <a:pt x="12" y="21"/>
                  </a:cubicBezTo>
                  <a:cubicBezTo>
                    <a:pt x="11" y="20"/>
                    <a:pt x="8" y="20"/>
                    <a:pt x="9" y="22"/>
                  </a:cubicBezTo>
                  <a:cubicBezTo>
                    <a:pt x="11" y="26"/>
                    <a:pt x="11" y="27"/>
                    <a:pt x="6" y="28"/>
                  </a:cubicBezTo>
                  <a:cubicBezTo>
                    <a:pt x="5" y="29"/>
                    <a:pt x="3" y="23"/>
                    <a:pt x="0" y="27"/>
                  </a:cubicBezTo>
                  <a:cubicBezTo>
                    <a:pt x="3" y="26"/>
                    <a:pt x="5" y="30"/>
                    <a:pt x="5" y="32"/>
                  </a:cubicBezTo>
                  <a:cubicBezTo>
                    <a:pt x="5" y="34"/>
                    <a:pt x="9" y="32"/>
                    <a:pt x="10" y="33"/>
                  </a:cubicBezTo>
                  <a:cubicBezTo>
                    <a:pt x="5" y="36"/>
                    <a:pt x="11" y="39"/>
                    <a:pt x="20" y="38"/>
                  </a:cubicBezTo>
                  <a:cubicBezTo>
                    <a:pt x="38" y="37"/>
                    <a:pt x="50" y="46"/>
                    <a:pt x="54" y="50"/>
                  </a:cubicBezTo>
                  <a:cubicBezTo>
                    <a:pt x="57" y="53"/>
                    <a:pt x="60" y="57"/>
                    <a:pt x="61" y="50"/>
                  </a:cubicBezTo>
                  <a:cubicBezTo>
                    <a:pt x="61" y="43"/>
                    <a:pt x="58" y="37"/>
                    <a:pt x="58" y="30"/>
                  </a:cubicBezTo>
                  <a:cubicBezTo>
                    <a:pt x="57" y="20"/>
                    <a:pt x="58" y="15"/>
                    <a:pt x="56" y="5"/>
                  </a:cubicBezTo>
                  <a:cubicBezTo>
                    <a:pt x="55" y="0"/>
                    <a:pt x="50" y="3"/>
                    <a:pt x="49" y="4"/>
                  </a:cubicBezTo>
                  <a:cubicBezTo>
                    <a:pt x="47" y="6"/>
                    <a:pt x="47" y="5"/>
                    <a:pt x="47" y="4"/>
                  </a:cubicBezTo>
                  <a:close/>
                </a:path>
              </a:pathLst>
            </a:custGeom>
            <a:solidFill>
              <a:srgbClr val="F56E90">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37" name="Freeform 427"/>
            <p:cNvSpPr/>
            <p:nvPr/>
          </p:nvSpPr>
          <p:spPr>
            <a:xfrm flipH="1">
              <a:off x="7385210" y="1889199"/>
              <a:ext cx="80230" cy="271612"/>
            </a:xfrm>
            <a:custGeom>
              <a:avLst/>
              <a:gdLst>
                <a:gd name="txL" fmla="*/ 0 w 11"/>
                <a:gd name="txT" fmla="*/ 0 h 43"/>
                <a:gd name="txR" fmla="*/ 11 w 11"/>
                <a:gd name="txB" fmla="*/ 43 h 43"/>
              </a:gdLst>
              <a:ahLst/>
              <a:cxnLst>
                <a:cxn ang="0">
                  <a:pos x="425576355" y="1037374686"/>
                </a:cxn>
                <a:cxn ang="0">
                  <a:pos x="425576355" y="319188301"/>
                </a:cxn>
                <a:cxn ang="0">
                  <a:pos x="53199779" y="159594151"/>
                </a:cxn>
                <a:cxn ang="0">
                  <a:pos x="159592059" y="837878902"/>
                </a:cxn>
                <a:cxn ang="0">
                  <a:pos x="159592059" y="1236864155"/>
                </a:cxn>
                <a:cxn ang="0">
                  <a:pos x="372376589" y="1595954041"/>
                </a:cxn>
                <a:cxn ang="0">
                  <a:pos x="425576355" y="1037374686"/>
                </a:cxn>
              </a:cxnLst>
              <a:rect l="txL" t="txT" r="txR" b="txB"/>
              <a:pathLst>
                <a:path w="11" h="43">
                  <a:moveTo>
                    <a:pt x="8" y="26"/>
                  </a:moveTo>
                  <a:cubicBezTo>
                    <a:pt x="3" y="20"/>
                    <a:pt x="8" y="15"/>
                    <a:pt x="8" y="8"/>
                  </a:cubicBezTo>
                  <a:cubicBezTo>
                    <a:pt x="9" y="1"/>
                    <a:pt x="0" y="0"/>
                    <a:pt x="1" y="4"/>
                  </a:cubicBezTo>
                  <a:cubicBezTo>
                    <a:pt x="2" y="9"/>
                    <a:pt x="4" y="16"/>
                    <a:pt x="3" y="21"/>
                  </a:cubicBezTo>
                  <a:cubicBezTo>
                    <a:pt x="2" y="25"/>
                    <a:pt x="5" y="26"/>
                    <a:pt x="3" y="31"/>
                  </a:cubicBezTo>
                  <a:cubicBezTo>
                    <a:pt x="2" y="34"/>
                    <a:pt x="4" y="43"/>
                    <a:pt x="7" y="40"/>
                  </a:cubicBezTo>
                  <a:cubicBezTo>
                    <a:pt x="11" y="36"/>
                    <a:pt x="11" y="30"/>
                    <a:pt x="8" y="26"/>
                  </a:cubicBezTo>
                  <a:close/>
                </a:path>
              </a:pathLst>
            </a:custGeom>
            <a:solidFill>
              <a:srgbClr val="F7819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38" name="Freeform 428"/>
            <p:cNvSpPr/>
            <p:nvPr/>
          </p:nvSpPr>
          <p:spPr>
            <a:xfrm flipH="1">
              <a:off x="7573441" y="1983322"/>
              <a:ext cx="123430" cy="69920"/>
            </a:xfrm>
            <a:custGeom>
              <a:avLst/>
              <a:gdLst>
                <a:gd name="txL" fmla="*/ 0 w 17"/>
                <a:gd name="txT" fmla="*/ 0 h 11"/>
                <a:gd name="txR" fmla="*/ 17 w 17"/>
                <a:gd name="txB" fmla="*/ 11 h 11"/>
              </a:gdLst>
              <a:ahLst/>
              <a:cxnLst>
                <a:cxn ang="0">
                  <a:pos x="685312322" y="121209506"/>
                </a:cxn>
                <a:cxn ang="0">
                  <a:pos x="316300237" y="80808448"/>
                </a:cxn>
                <a:cxn ang="0">
                  <a:pos x="52719122" y="323227434"/>
                </a:cxn>
                <a:cxn ang="0">
                  <a:pos x="579874107" y="363628468"/>
                </a:cxn>
                <a:cxn ang="0">
                  <a:pos x="685312322" y="121209506"/>
                </a:cxn>
              </a:cxnLst>
              <a:rect l="txL" t="txT" r="txR" b="txB"/>
              <a:pathLst>
                <a:path w="17" h="11">
                  <a:moveTo>
                    <a:pt x="13" y="3"/>
                  </a:moveTo>
                  <a:cubicBezTo>
                    <a:pt x="12" y="2"/>
                    <a:pt x="9" y="0"/>
                    <a:pt x="6" y="2"/>
                  </a:cubicBezTo>
                  <a:cubicBezTo>
                    <a:pt x="6" y="6"/>
                    <a:pt x="0" y="4"/>
                    <a:pt x="1" y="8"/>
                  </a:cubicBezTo>
                  <a:cubicBezTo>
                    <a:pt x="3" y="11"/>
                    <a:pt x="9" y="9"/>
                    <a:pt x="11" y="9"/>
                  </a:cubicBezTo>
                  <a:cubicBezTo>
                    <a:pt x="12" y="9"/>
                    <a:pt x="17" y="8"/>
                    <a:pt x="13" y="3"/>
                  </a:cubicBezTo>
                  <a:close/>
                </a:path>
              </a:pathLst>
            </a:custGeom>
            <a:solidFill>
              <a:srgbClr val="F77E9C">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39" name="Freeform 429"/>
            <p:cNvSpPr/>
            <p:nvPr/>
          </p:nvSpPr>
          <p:spPr>
            <a:xfrm flipH="1">
              <a:off x="7434582" y="1937605"/>
              <a:ext cx="379548" cy="306572"/>
            </a:xfrm>
            <a:custGeom>
              <a:avLst/>
              <a:gdLst>
                <a:gd name="txL" fmla="*/ 0 w 52"/>
                <a:gd name="txT" fmla="*/ 0 h 48"/>
                <a:gd name="txR" fmla="*/ 52 w 52"/>
                <a:gd name="txB" fmla="*/ 48 h 48"/>
              </a:gdLst>
              <a:ahLst/>
              <a:cxnLst>
                <a:cxn ang="0">
                  <a:pos x="2147483647" y="1672503414"/>
                </a:cxn>
                <a:cxn ang="0">
                  <a:pos x="2147483647" y="1019818220"/>
                </a:cxn>
                <a:cxn ang="0">
                  <a:pos x="2147483647" y="285546279"/>
                </a:cxn>
                <a:cxn ang="0">
                  <a:pos x="2147483647" y="285546279"/>
                </a:cxn>
                <a:cxn ang="0">
                  <a:pos x="2147483647" y="979024996"/>
                </a:cxn>
                <a:cxn ang="0">
                  <a:pos x="1544986632" y="815851901"/>
                </a:cxn>
                <a:cxn ang="0">
                  <a:pos x="852406394" y="815851901"/>
                </a:cxn>
                <a:cxn ang="0">
                  <a:pos x="372927812" y="775058678"/>
                </a:cxn>
                <a:cxn ang="0">
                  <a:pos x="479478696" y="1182991115"/>
                </a:cxn>
                <a:cxn ang="0">
                  <a:pos x="1172058934" y="1223777952"/>
                </a:cxn>
                <a:cxn ang="0">
                  <a:pos x="2024465556" y="1509330518"/>
                </a:cxn>
                <a:cxn ang="0">
                  <a:pos x="2147483647" y="1672503414"/>
                </a:cxn>
                <a:cxn ang="0">
                  <a:pos x="2147483647" y="1672503414"/>
                </a:cxn>
              </a:cxnLst>
              <a:rect l="txL" t="txT" r="txR" b="txB"/>
              <a:pathLst>
                <a:path w="52" h="48">
                  <a:moveTo>
                    <a:pt x="52" y="41"/>
                  </a:moveTo>
                  <a:cubicBezTo>
                    <a:pt x="51" y="36"/>
                    <a:pt x="48" y="31"/>
                    <a:pt x="48" y="25"/>
                  </a:cubicBezTo>
                  <a:cubicBezTo>
                    <a:pt x="50" y="15"/>
                    <a:pt x="46" y="12"/>
                    <a:pt x="46" y="7"/>
                  </a:cubicBezTo>
                  <a:cubicBezTo>
                    <a:pt x="47" y="0"/>
                    <a:pt x="41" y="3"/>
                    <a:pt x="43" y="7"/>
                  </a:cubicBezTo>
                  <a:cubicBezTo>
                    <a:pt x="45" y="12"/>
                    <a:pt x="47" y="24"/>
                    <a:pt x="41" y="24"/>
                  </a:cubicBezTo>
                  <a:cubicBezTo>
                    <a:pt x="38" y="24"/>
                    <a:pt x="35" y="17"/>
                    <a:pt x="29" y="20"/>
                  </a:cubicBezTo>
                  <a:cubicBezTo>
                    <a:pt x="26" y="21"/>
                    <a:pt x="19" y="21"/>
                    <a:pt x="16" y="20"/>
                  </a:cubicBezTo>
                  <a:cubicBezTo>
                    <a:pt x="12" y="19"/>
                    <a:pt x="9" y="16"/>
                    <a:pt x="7" y="19"/>
                  </a:cubicBezTo>
                  <a:cubicBezTo>
                    <a:pt x="0" y="28"/>
                    <a:pt x="10" y="26"/>
                    <a:pt x="9" y="29"/>
                  </a:cubicBezTo>
                  <a:cubicBezTo>
                    <a:pt x="8" y="34"/>
                    <a:pt x="16" y="28"/>
                    <a:pt x="22" y="30"/>
                  </a:cubicBezTo>
                  <a:cubicBezTo>
                    <a:pt x="31" y="34"/>
                    <a:pt x="33" y="30"/>
                    <a:pt x="38" y="37"/>
                  </a:cubicBezTo>
                  <a:cubicBezTo>
                    <a:pt x="42" y="41"/>
                    <a:pt x="44" y="39"/>
                    <a:pt x="46" y="41"/>
                  </a:cubicBezTo>
                  <a:cubicBezTo>
                    <a:pt x="51" y="48"/>
                    <a:pt x="52" y="44"/>
                    <a:pt x="52" y="41"/>
                  </a:cubicBezTo>
                  <a:close/>
                </a:path>
              </a:pathLst>
            </a:custGeom>
            <a:solidFill>
              <a:srgbClr val="F2668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40" name="Freeform 430"/>
            <p:cNvSpPr/>
            <p:nvPr/>
          </p:nvSpPr>
          <p:spPr>
            <a:xfrm flipH="1">
              <a:off x="7422239" y="2098959"/>
              <a:ext cx="938069" cy="556670"/>
            </a:xfrm>
            <a:custGeom>
              <a:avLst/>
              <a:gdLst>
                <a:gd name="txL" fmla="*/ 0 w 129"/>
                <a:gd name="txT" fmla="*/ 0 h 88"/>
                <a:gd name="txR" fmla="*/ 129 w 129"/>
                <a:gd name="txB" fmla="*/ 88 h 88"/>
              </a:gdLst>
              <a:ahLst/>
              <a:cxnLst>
                <a:cxn ang="0">
                  <a:pos x="2147483647" y="1160454517"/>
                </a:cxn>
                <a:cxn ang="0">
                  <a:pos x="2147483647" y="2147483647"/>
                </a:cxn>
                <a:cxn ang="0">
                  <a:pos x="1269112677" y="2147483647"/>
                </a:cxn>
                <a:cxn ang="0">
                  <a:pos x="687437226" y="2147483647"/>
                </a:cxn>
                <a:cxn ang="0">
                  <a:pos x="317278169" y="2147483647"/>
                </a:cxn>
                <a:cxn ang="0">
                  <a:pos x="317278169" y="2147483647"/>
                </a:cxn>
                <a:cxn ang="0">
                  <a:pos x="264397281" y="2147483647"/>
                </a:cxn>
                <a:cxn ang="0">
                  <a:pos x="2147483647" y="920359034"/>
                </a:cxn>
                <a:cxn ang="0">
                  <a:pos x="2147483647" y="1160454517"/>
                </a:cxn>
              </a:cxnLst>
              <a:rect l="txL" t="txT" r="txR" b="txB"/>
              <a:pathLst>
                <a:path w="129" h="88">
                  <a:moveTo>
                    <a:pt x="128" y="29"/>
                  </a:moveTo>
                  <a:cubicBezTo>
                    <a:pt x="129" y="48"/>
                    <a:pt x="108" y="58"/>
                    <a:pt x="93" y="61"/>
                  </a:cubicBezTo>
                  <a:cubicBezTo>
                    <a:pt x="71" y="66"/>
                    <a:pt x="49" y="52"/>
                    <a:pt x="24" y="75"/>
                  </a:cubicBezTo>
                  <a:cubicBezTo>
                    <a:pt x="21" y="79"/>
                    <a:pt x="17" y="84"/>
                    <a:pt x="13" y="87"/>
                  </a:cubicBezTo>
                  <a:cubicBezTo>
                    <a:pt x="6" y="87"/>
                    <a:pt x="6" y="87"/>
                    <a:pt x="6" y="87"/>
                  </a:cubicBezTo>
                  <a:cubicBezTo>
                    <a:pt x="6" y="87"/>
                    <a:pt x="6" y="87"/>
                    <a:pt x="6" y="86"/>
                  </a:cubicBezTo>
                  <a:cubicBezTo>
                    <a:pt x="2" y="88"/>
                    <a:pt x="0" y="74"/>
                    <a:pt x="5" y="61"/>
                  </a:cubicBezTo>
                  <a:cubicBezTo>
                    <a:pt x="15" y="38"/>
                    <a:pt x="31" y="30"/>
                    <a:pt x="42" y="23"/>
                  </a:cubicBezTo>
                  <a:cubicBezTo>
                    <a:pt x="85" y="0"/>
                    <a:pt x="120" y="32"/>
                    <a:pt x="128" y="29"/>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41" name="Freeform 431"/>
            <p:cNvSpPr/>
            <p:nvPr/>
          </p:nvSpPr>
          <p:spPr>
            <a:xfrm flipH="1">
              <a:off x="7422239" y="2098959"/>
              <a:ext cx="931898" cy="551292"/>
            </a:xfrm>
            <a:custGeom>
              <a:avLst/>
              <a:gdLst>
                <a:gd name="txL" fmla="*/ 0 w 128"/>
                <a:gd name="txT" fmla="*/ 0 h 87"/>
                <a:gd name="txR" fmla="*/ 128 w 128"/>
                <a:gd name="txB" fmla="*/ 87 h 87"/>
              </a:gdLst>
              <a:ahLst/>
              <a:cxnLst>
                <a:cxn ang="0">
                  <a:pos x="2147483647" y="1164455425"/>
                </a:cxn>
                <a:cxn ang="0">
                  <a:pos x="2147483647" y="2147483647"/>
                </a:cxn>
                <a:cxn ang="0">
                  <a:pos x="1219111749" y="2147483647"/>
                </a:cxn>
                <a:cxn ang="0">
                  <a:pos x="636056711" y="2147483647"/>
                </a:cxn>
                <a:cxn ang="0">
                  <a:pos x="265023042" y="2147483647"/>
                </a:cxn>
                <a:cxn ang="0">
                  <a:pos x="265023042" y="2147483647"/>
                </a:cxn>
                <a:cxn ang="0">
                  <a:pos x="265023042" y="2147483647"/>
                </a:cxn>
                <a:cxn ang="0">
                  <a:pos x="2147483647" y="923534569"/>
                </a:cxn>
                <a:cxn ang="0">
                  <a:pos x="2147483647" y="1164455425"/>
                </a:cxn>
              </a:cxnLst>
              <a:rect l="txL" t="txT" r="txR" b="txB"/>
              <a:pathLst>
                <a:path w="128" h="87">
                  <a:moveTo>
                    <a:pt x="127" y="29"/>
                  </a:moveTo>
                  <a:cubicBezTo>
                    <a:pt x="128" y="48"/>
                    <a:pt x="107" y="58"/>
                    <a:pt x="93" y="61"/>
                  </a:cubicBezTo>
                  <a:cubicBezTo>
                    <a:pt x="71" y="66"/>
                    <a:pt x="47" y="52"/>
                    <a:pt x="23" y="75"/>
                  </a:cubicBezTo>
                  <a:cubicBezTo>
                    <a:pt x="19" y="79"/>
                    <a:pt x="15" y="84"/>
                    <a:pt x="12" y="87"/>
                  </a:cubicBezTo>
                  <a:cubicBezTo>
                    <a:pt x="5" y="87"/>
                    <a:pt x="5" y="87"/>
                    <a:pt x="5" y="87"/>
                  </a:cubicBezTo>
                  <a:cubicBezTo>
                    <a:pt x="5" y="87"/>
                    <a:pt x="5" y="87"/>
                    <a:pt x="5" y="86"/>
                  </a:cubicBezTo>
                  <a:cubicBezTo>
                    <a:pt x="1" y="87"/>
                    <a:pt x="0" y="74"/>
                    <a:pt x="5" y="61"/>
                  </a:cubicBezTo>
                  <a:cubicBezTo>
                    <a:pt x="14" y="38"/>
                    <a:pt x="30" y="30"/>
                    <a:pt x="41" y="23"/>
                  </a:cubicBezTo>
                  <a:cubicBezTo>
                    <a:pt x="84" y="0"/>
                    <a:pt x="119" y="32"/>
                    <a:pt x="127" y="29"/>
                  </a:cubicBezTo>
                  <a:close/>
                </a:path>
              </a:pathLst>
            </a:custGeom>
            <a:solidFill>
              <a:srgbClr val="F5C7D2">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42" name="Freeform 432"/>
            <p:cNvSpPr/>
            <p:nvPr/>
          </p:nvSpPr>
          <p:spPr>
            <a:xfrm flipH="1">
              <a:off x="7422239" y="2249555"/>
              <a:ext cx="910297" cy="400695"/>
            </a:xfrm>
            <a:custGeom>
              <a:avLst/>
              <a:gdLst>
                <a:gd name="txL" fmla="*/ 0 w 125"/>
                <a:gd name="txT" fmla="*/ 0 h 63"/>
                <a:gd name="txR" fmla="*/ 125 w 125"/>
                <a:gd name="txB" fmla="*/ 63 h 63"/>
              </a:gdLst>
              <a:ahLst/>
              <a:cxnLst>
                <a:cxn ang="0">
                  <a:pos x="2147483647" y="242713087"/>
                </a:cxn>
                <a:cxn ang="0">
                  <a:pos x="2147483647" y="1496748506"/>
                </a:cxn>
                <a:cxn ang="0">
                  <a:pos x="2147483647" y="1496748506"/>
                </a:cxn>
                <a:cxn ang="0">
                  <a:pos x="2147483647" y="1415839936"/>
                </a:cxn>
                <a:cxn ang="0">
                  <a:pos x="2147483647" y="1132675845"/>
                </a:cxn>
                <a:cxn ang="0">
                  <a:pos x="2147483647" y="1011316171"/>
                </a:cxn>
                <a:cxn ang="0">
                  <a:pos x="2147483647" y="809054090"/>
                </a:cxn>
                <a:cxn ang="0">
                  <a:pos x="2068289860" y="1051767276"/>
                </a:cxn>
                <a:cxn ang="0">
                  <a:pos x="848527907" y="1658559284"/>
                </a:cxn>
                <a:cxn ang="0">
                  <a:pos x="583362097" y="1941723773"/>
                </a:cxn>
                <a:cxn ang="0">
                  <a:pos x="106067809" y="2147483647"/>
                </a:cxn>
                <a:cxn ang="0">
                  <a:pos x="159098087" y="2147483647"/>
                </a:cxn>
                <a:cxn ang="0">
                  <a:pos x="636399628" y="1496748506"/>
                </a:cxn>
                <a:cxn ang="0">
                  <a:pos x="1431890004" y="809054090"/>
                </a:cxn>
                <a:cxn ang="0">
                  <a:pos x="2147483647" y="283170551"/>
                </a:cxn>
                <a:cxn ang="0">
                  <a:pos x="2147483647" y="202261932"/>
                </a:cxn>
                <a:cxn ang="0">
                  <a:pos x="2147483647" y="121359723"/>
                </a:cxn>
                <a:cxn ang="0">
                  <a:pos x="2147483647" y="242713087"/>
                </a:cxn>
              </a:cxnLst>
              <a:rect l="txL" t="txT" r="txR" b="txB"/>
              <a:pathLst>
                <a:path w="125" h="63">
                  <a:moveTo>
                    <a:pt x="124" y="6"/>
                  </a:moveTo>
                  <a:cubicBezTo>
                    <a:pt x="125" y="25"/>
                    <a:pt x="104" y="34"/>
                    <a:pt x="90" y="37"/>
                  </a:cubicBezTo>
                  <a:cubicBezTo>
                    <a:pt x="80" y="39"/>
                    <a:pt x="71" y="37"/>
                    <a:pt x="61" y="37"/>
                  </a:cubicBezTo>
                  <a:cubicBezTo>
                    <a:pt x="77" y="37"/>
                    <a:pt x="72" y="37"/>
                    <a:pt x="85" y="35"/>
                  </a:cubicBezTo>
                  <a:cubicBezTo>
                    <a:pt x="96" y="34"/>
                    <a:pt x="88" y="25"/>
                    <a:pt x="84" y="28"/>
                  </a:cubicBezTo>
                  <a:cubicBezTo>
                    <a:pt x="79" y="31"/>
                    <a:pt x="77" y="27"/>
                    <a:pt x="76" y="25"/>
                  </a:cubicBezTo>
                  <a:cubicBezTo>
                    <a:pt x="71" y="15"/>
                    <a:pt x="65" y="21"/>
                    <a:pt x="55" y="20"/>
                  </a:cubicBezTo>
                  <a:cubicBezTo>
                    <a:pt x="44" y="18"/>
                    <a:pt x="42" y="24"/>
                    <a:pt x="39" y="26"/>
                  </a:cubicBezTo>
                  <a:cubicBezTo>
                    <a:pt x="33" y="29"/>
                    <a:pt x="21" y="31"/>
                    <a:pt x="16" y="41"/>
                  </a:cubicBezTo>
                  <a:cubicBezTo>
                    <a:pt x="15" y="43"/>
                    <a:pt x="17" y="46"/>
                    <a:pt x="11" y="48"/>
                  </a:cubicBezTo>
                  <a:cubicBezTo>
                    <a:pt x="4" y="52"/>
                    <a:pt x="6" y="63"/>
                    <a:pt x="2" y="62"/>
                  </a:cubicBezTo>
                  <a:cubicBezTo>
                    <a:pt x="0" y="61"/>
                    <a:pt x="0" y="57"/>
                    <a:pt x="3" y="54"/>
                  </a:cubicBezTo>
                  <a:cubicBezTo>
                    <a:pt x="8" y="48"/>
                    <a:pt x="11" y="39"/>
                    <a:pt x="12" y="37"/>
                  </a:cubicBezTo>
                  <a:cubicBezTo>
                    <a:pt x="15" y="28"/>
                    <a:pt x="25" y="26"/>
                    <a:pt x="27" y="20"/>
                  </a:cubicBezTo>
                  <a:cubicBezTo>
                    <a:pt x="29" y="13"/>
                    <a:pt x="43" y="8"/>
                    <a:pt x="52" y="7"/>
                  </a:cubicBezTo>
                  <a:cubicBezTo>
                    <a:pt x="68" y="7"/>
                    <a:pt x="72" y="3"/>
                    <a:pt x="90" y="5"/>
                  </a:cubicBezTo>
                  <a:cubicBezTo>
                    <a:pt x="98" y="6"/>
                    <a:pt x="100" y="3"/>
                    <a:pt x="103" y="3"/>
                  </a:cubicBezTo>
                  <a:cubicBezTo>
                    <a:pt x="115" y="0"/>
                    <a:pt x="114" y="8"/>
                    <a:pt x="124" y="6"/>
                  </a:cubicBezTo>
                  <a:close/>
                </a:path>
              </a:pathLst>
            </a:custGeom>
            <a:solidFill>
              <a:srgbClr val="F3BFC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43" name="Freeform 433"/>
            <p:cNvSpPr/>
            <p:nvPr/>
          </p:nvSpPr>
          <p:spPr>
            <a:xfrm flipH="1">
              <a:off x="7428411" y="2263002"/>
              <a:ext cx="657266" cy="223206"/>
            </a:xfrm>
            <a:custGeom>
              <a:avLst/>
              <a:gdLst>
                <a:gd name="txL" fmla="*/ 0 w 90"/>
                <a:gd name="txT" fmla="*/ 0 h 35"/>
                <a:gd name="txR" fmla="*/ 90 w 90"/>
                <a:gd name="txB" fmla="*/ 35 h 35"/>
              </a:gdLst>
              <a:ahLst/>
              <a:cxnLst>
                <a:cxn ang="0">
                  <a:pos x="2147483647" y="162678889"/>
                </a:cxn>
                <a:cxn ang="0">
                  <a:pos x="2147483647" y="1016754304"/>
                </a:cxn>
                <a:cxn ang="0">
                  <a:pos x="2147483647" y="1220101258"/>
                </a:cxn>
                <a:cxn ang="0">
                  <a:pos x="2147483647" y="854075465"/>
                </a:cxn>
                <a:cxn ang="0">
                  <a:pos x="2147483647" y="813400773"/>
                </a:cxn>
                <a:cxn ang="0">
                  <a:pos x="1599997144" y="569379325"/>
                </a:cxn>
                <a:cxn ang="0">
                  <a:pos x="373334378" y="691390049"/>
                </a:cxn>
                <a:cxn ang="0">
                  <a:pos x="53333481" y="650721933"/>
                </a:cxn>
                <a:cxn ang="0">
                  <a:pos x="1173329413" y="325364155"/>
                </a:cxn>
                <a:cxn ang="0">
                  <a:pos x="2147483647" y="284689663"/>
                </a:cxn>
                <a:cxn ang="0">
                  <a:pos x="2147483647" y="81342633"/>
                </a:cxn>
                <a:cxn ang="0">
                  <a:pos x="2147483647" y="162678889"/>
                </a:cxn>
              </a:cxnLst>
              <a:rect l="txL" t="txT" r="txR" b="txB"/>
              <a:pathLst>
                <a:path w="90" h="35">
                  <a:moveTo>
                    <a:pt x="90" y="4"/>
                  </a:moveTo>
                  <a:cubicBezTo>
                    <a:pt x="90" y="13"/>
                    <a:pt x="86" y="20"/>
                    <a:pt x="79" y="25"/>
                  </a:cubicBezTo>
                  <a:cubicBezTo>
                    <a:pt x="73" y="30"/>
                    <a:pt x="58" y="35"/>
                    <a:pt x="58" y="30"/>
                  </a:cubicBezTo>
                  <a:cubicBezTo>
                    <a:pt x="59" y="26"/>
                    <a:pt x="61" y="25"/>
                    <a:pt x="57" y="21"/>
                  </a:cubicBezTo>
                  <a:cubicBezTo>
                    <a:pt x="53" y="18"/>
                    <a:pt x="46" y="25"/>
                    <a:pt x="44" y="20"/>
                  </a:cubicBezTo>
                  <a:cubicBezTo>
                    <a:pt x="43" y="16"/>
                    <a:pt x="36" y="18"/>
                    <a:pt x="30" y="14"/>
                  </a:cubicBezTo>
                  <a:cubicBezTo>
                    <a:pt x="26" y="11"/>
                    <a:pt x="11" y="15"/>
                    <a:pt x="7" y="17"/>
                  </a:cubicBezTo>
                  <a:cubicBezTo>
                    <a:pt x="5" y="17"/>
                    <a:pt x="0" y="19"/>
                    <a:pt x="1" y="16"/>
                  </a:cubicBezTo>
                  <a:cubicBezTo>
                    <a:pt x="4" y="7"/>
                    <a:pt x="18" y="10"/>
                    <a:pt x="22" y="8"/>
                  </a:cubicBezTo>
                  <a:cubicBezTo>
                    <a:pt x="38" y="3"/>
                    <a:pt x="51" y="5"/>
                    <a:pt x="58" y="7"/>
                  </a:cubicBezTo>
                  <a:cubicBezTo>
                    <a:pt x="65" y="9"/>
                    <a:pt x="69" y="0"/>
                    <a:pt x="77" y="2"/>
                  </a:cubicBezTo>
                  <a:cubicBezTo>
                    <a:pt x="84" y="4"/>
                    <a:pt x="85" y="6"/>
                    <a:pt x="90" y="4"/>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grpSp>
      <p:grpSp>
        <p:nvGrpSpPr>
          <p:cNvPr id="244" name="组合 1750"/>
          <p:cNvGrpSpPr/>
          <p:nvPr userDrawn="1"/>
        </p:nvGrpSpPr>
        <p:grpSpPr>
          <a:xfrm rot="3818705">
            <a:off x="-388559" y="274632"/>
            <a:ext cx="1528327" cy="874535"/>
            <a:chOff x="6336054" y="1359421"/>
            <a:chExt cx="2264943" cy="1296208"/>
          </a:xfrm>
        </p:grpSpPr>
        <p:sp>
          <p:nvSpPr>
            <p:cNvPr id="245" name="Freeform 237"/>
            <p:cNvSpPr/>
            <p:nvPr/>
          </p:nvSpPr>
          <p:spPr>
            <a:xfrm flipH="1">
              <a:off x="7835730" y="2147365"/>
              <a:ext cx="524578" cy="502886"/>
            </a:xfrm>
            <a:custGeom>
              <a:avLst/>
              <a:gdLst>
                <a:gd name="txL" fmla="*/ 0 w 72"/>
                <a:gd name="txT" fmla="*/ 0 h 79"/>
                <a:gd name="txR" fmla="*/ 72 w 72"/>
                <a:gd name="txB" fmla="*/ 79 h 79"/>
              </a:gdLst>
              <a:ahLst/>
              <a:cxnLst>
                <a:cxn ang="0">
                  <a:pos x="424660396" y="1945029414"/>
                </a:cxn>
                <a:cxn ang="0">
                  <a:pos x="530829224" y="1620858641"/>
                </a:cxn>
                <a:cxn ang="0">
                  <a:pos x="53084371" y="1499293954"/>
                </a:cxn>
                <a:cxn ang="0">
                  <a:pos x="371583325" y="1215640897"/>
                </a:cxn>
                <a:cxn ang="0">
                  <a:pos x="636997937" y="1215640897"/>
                </a:cxn>
                <a:cxn ang="0">
                  <a:pos x="796243722" y="1013035208"/>
                </a:cxn>
                <a:cxn ang="0">
                  <a:pos x="106168742" y="405211477"/>
                </a:cxn>
                <a:cxn ang="0">
                  <a:pos x="583913581" y="445735261"/>
                </a:cxn>
                <a:cxn ang="0">
                  <a:pos x="690075008" y="81041027"/>
                </a:cxn>
                <a:cxn ang="0">
                  <a:pos x="1433241659" y="202605739"/>
                </a:cxn>
                <a:cxn ang="0">
                  <a:pos x="1964071111" y="0"/>
                </a:cxn>
                <a:cxn ang="0">
                  <a:pos x="2147483647" y="810429320"/>
                </a:cxn>
                <a:cxn ang="0">
                  <a:pos x="2147483647" y="1539817638"/>
                </a:cxn>
                <a:cxn ang="0">
                  <a:pos x="1751740514" y="2147483647"/>
                </a:cxn>
                <a:cxn ang="0">
                  <a:pos x="1857901942" y="2147483647"/>
                </a:cxn>
                <a:cxn ang="0">
                  <a:pos x="1486326016" y="2147483647"/>
                </a:cxn>
                <a:cxn ang="0">
                  <a:pos x="1751740514" y="2147483647"/>
                </a:cxn>
                <a:cxn ang="0">
                  <a:pos x="1008574091" y="2147483647"/>
                </a:cxn>
                <a:cxn ang="0">
                  <a:pos x="1008574091" y="2147483647"/>
                </a:cxn>
                <a:cxn ang="0">
                  <a:pos x="424660396" y="1945029414"/>
                </a:cxn>
              </a:cxnLst>
              <a:rect l="txL" t="txT" r="txR" b="txB"/>
              <a:pathLst>
                <a:path w="72" h="79">
                  <a:moveTo>
                    <a:pt x="8" y="48"/>
                  </a:moveTo>
                  <a:cubicBezTo>
                    <a:pt x="15" y="46"/>
                    <a:pt x="0" y="41"/>
                    <a:pt x="10" y="40"/>
                  </a:cubicBezTo>
                  <a:cubicBezTo>
                    <a:pt x="8" y="38"/>
                    <a:pt x="5" y="37"/>
                    <a:pt x="1" y="37"/>
                  </a:cubicBezTo>
                  <a:cubicBezTo>
                    <a:pt x="1" y="35"/>
                    <a:pt x="4" y="33"/>
                    <a:pt x="7" y="30"/>
                  </a:cubicBezTo>
                  <a:cubicBezTo>
                    <a:pt x="9" y="34"/>
                    <a:pt x="11" y="32"/>
                    <a:pt x="12" y="30"/>
                  </a:cubicBezTo>
                  <a:cubicBezTo>
                    <a:pt x="19" y="33"/>
                    <a:pt x="19" y="29"/>
                    <a:pt x="15" y="25"/>
                  </a:cubicBezTo>
                  <a:cubicBezTo>
                    <a:pt x="15" y="15"/>
                    <a:pt x="7" y="23"/>
                    <a:pt x="2" y="10"/>
                  </a:cubicBezTo>
                  <a:cubicBezTo>
                    <a:pt x="5" y="13"/>
                    <a:pt x="8" y="13"/>
                    <a:pt x="11" y="11"/>
                  </a:cubicBezTo>
                  <a:cubicBezTo>
                    <a:pt x="7" y="10"/>
                    <a:pt x="13" y="7"/>
                    <a:pt x="13" y="2"/>
                  </a:cubicBezTo>
                  <a:cubicBezTo>
                    <a:pt x="17" y="0"/>
                    <a:pt x="18" y="13"/>
                    <a:pt x="27" y="5"/>
                  </a:cubicBezTo>
                  <a:cubicBezTo>
                    <a:pt x="34" y="12"/>
                    <a:pt x="35" y="0"/>
                    <a:pt x="37" y="0"/>
                  </a:cubicBezTo>
                  <a:cubicBezTo>
                    <a:pt x="38" y="3"/>
                    <a:pt x="58" y="17"/>
                    <a:pt x="48" y="20"/>
                  </a:cubicBezTo>
                  <a:cubicBezTo>
                    <a:pt x="53" y="23"/>
                    <a:pt x="46" y="35"/>
                    <a:pt x="50" y="38"/>
                  </a:cubicBezTo>
                  <a:cubicBezTo>
                    <a:pt x="72" y="60"/>
                    <a:pt x="25" y="42"/>
                    <a:pt x="33" y="59"/>
                  </a:cubicBezTo>
                  <a:cubicBezTo>
                    <a:pt x="25" y="62"/>
                    <a:pt x="34" y="62"/>
                    <a:pt x="35" y="63"/>
                  </a:cubicBezTo>
                  <a:cubicBezTo>
                    <a:pt x="38" y="73"/>
                    <a:pt x="28" y="68"/>
                    <a:pt x="28" y="69"/>
                  </a:cubicBezTo>
                  <a:cubicBezTo>
                    <a:pt x="29" y="71"/>
                    <a:pt x="34" y="75"/>
                    <a:pt x="33" y="79"/>
                  </a:cubicBezTo>
                  <a:cubicBezTo>
                    <a:pt x="19" y="79"/>
                    <a:pt x="19" y="79"/>
                    <a:pt x="19" y="79"/>
                  </a:cubicBezTo>
                  <a:cubicBezTo>
                    <a:pt x="19" y="76"/>
                    <a:pt x="19" y="74"/>
                    <a:pt x="19" y="71"/>
                  </a:cubicBezTo>
                  <a:cubicBezTo>
                    <a:pt x="7" y="73"/>
                    <a:pt x="19" y="64"/>
                    <a:pt x="8" y="48"/>
                  </a:cubicBezTo>
                  <a:close/>
                </a:path>
              </a:pathLst>
            </a:custGeom>
            <a:solidFill>
              <a:srgbClr val="EAE4D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46" name="Freeform 357"/>
            <p:cNvSpPr/>
            <p:nvPr/>
          </p:nvSpPr>
          <p:spPr>
            <a:xfrm flipH="1">
              <a:off x="7363610" y="2193082"/>
              <a:ext cx="728238" cy="457169"/>
            </a:xfrm>
            <a:custGeom>
              <a:avLst/>
              <a:gdLst>
                <a:gd name="txL" fmla="*/ 0 w 100"/>
                <a:gd name="txT" fmla="*/ 0 h 72"/>
                <a:gd name="txR" fmla="*/ 100 w 100"/>
                <a:gd name="txB" fmla="*/ 72 h 72"/>
              </a:gdLst>
              <a:ahLst/>
              <a:cxnLst>
                <a:cxn ang="0">
                  <a:pos x="2147483647" y="483805437"/>
                </a:cxn>
                <a:cxn ang="0">
                  <a:pos x="2147483647" y="1814268852"/>
                </a:cxn>
                <a:cxn ang="0">
                  <a:pos x="1431890703" y="2147483647"/>
                </a:cxn>
                <a:cxn ang="0">
                  <a:pos x="212135722" y="2147483647"/>
                </a:cxn>
                <a:cxn ang="0">
                  <a:pos x="212135722" y="2147483647"/>
                </a:cxn>
                <a:cxn ang="0">
                  <a:pos x="795498046" y="1209510319"/>
                </a:cxn>
                <a:cxn ang="0">
                  <a:pos x="2147483647" y="483805437"/>
                </a:cxn>
              </a:cxnLst>
              <a:rect l="txL" t="txT" r="txR" b="txB"/>
              <a:pathLst>
                <a:path w="100" h="72">
                  <a:moveTo>
                    <a:pt x="89" y="12"/>
                  </a:moveTo>
                  <a:cubicBezTo>
                    <a:pt x="100" y="26"/>
                    <a:pt x="87" y="39"/>
                    <a:pt x="77" y="45"/>
                  </a:cubicBezTo>
                  <a:cubicBezTo>
                    <a:pt x="62" y="54"/>
                    <a:pt x="37" y="51"/>
                    <a:pt x="27" y="72"/>
                  </a:cubicBezTo>
                  <a:cubicBezTo>
                    <a:pt x="4" y="72"/>
                    <a:pt x="4" y="72"/>
                    <a:pt x="4" y="72"/>
                  </a:cubicBezTo>
                  <a:cubicBezTo>
                    <a:pt x="4" y="71"/>
                    <a:pt x="4" y="70"/>
                    <a:pt x="4" y="69"/>
                  </a:cubicBezTo>
                  <a:cubicBezTo>
                    <a:pt x="0" y="49"/>
                    <a:pt x="9" y="38"/>
                    <a:pt x="15" y="30"/>
                  </a:cubicBezTo>
                  <a:cubicBezTo>
                    <a:pt x="39" y="0"/>
                    <a:pt x="84" y="16"/>
                    <a:pt x="89" y="12"/>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47" name="Freeform 358"/>
            <p:cNvSpPr/>
            <p:nvPr/>
          </p:nvSpPr>
          <p:spPr>
            <a:xfrm flipH="1">
              <a:off x="7363610" y="2257623"/>
              <a:ext cx="654180" cy="392627"/>
            </a:xfrm>
            <a:custGeom>
              <a:avLst/>
              <a:gdLst>
                <a:gd name="txL" fmla="*/ 0 w 90"/>
                <a:gd name="txT" fmla="*/ 0 h 62"/>
                <a:gd name="txR" fmla="*/ 90 w 90"/>
                <a:gd name="txB" fmla="*/ 62 h 62"/>
              </a:gdLst>
              <a:ahLst/>
              <a:cxnLst>
                <a:cxn ang="0">
                  <a:pos x="2147483647" y="80203569"/>
                </a:cxn>
                <a:cxn ang="0">
                  <a:pos x="2147483647" y="1403603579"/>
                </a:cxn>
                <a:cxn ang="0">
                  <a:pos x="2147483647" y="1724430817"/>
                </a:cxn>
                <a:cxn ang="0">
                  <a:pos x="2147483647" y="1443708518"/>
                </a:cxn>
                <a:cxn ang="0">
                  <a:pos x="2147483647" y="1203091553"/>
                </a:cxn>
                <a:cxn ang="0">
                  <a:pos x="2147483647" y="1203091553"/>
                </a:cxn>
                <a:cxn ang="0">
                  <a:pos x="1532169450" y="1243196491"/>
                </a:cxn>
                <a:cxn ang="0">
                  <a:pos x="1003839324" y="1604121938"/>
                </a:cxn>
                <a:cxn ang="0">
                  <a:pos x="422665668" y="2147483647"/>
                </a:cxn>
                <a:cxn ang="0">
                  <a:pos x="475501588" y="2147483647"/>
                </a:cxn>
                <a:cxn ang="0">
                  <a:pos x="158500548" y="2147483647"/>
                </a:cxn>
                <a:cxn ang="0">
                  <a:pos x="105664600" y="2147483647"/>
                </a:cxn>
                <a:cxn ang="0">
                  <a:pos x="317001097" y="1564017000"/>
                </a:cxn>
                <a:cxn ang="0">
                  <a:pos x="1109503895" y="882264711"/>
                </a:cxn>
                <a:cxn ang="0">
                  <a:pos x="2147483647" y="441135522"/>
                </a:cxn>
                <a:cxn ang="0">
                  <a:pos x="2147483647" y="200512076"/>
                </a:cxn>
                <a:cxn ang="0">
                  <a:pos x="2147483647" y="80203569"/>
                </a:cxn>
              </a:cxnLst>
              <a:rect l="txL" t="txT" r="txR" b="txB"/>
              <a:pathLst>
                <a:path w="90" h="62">
                  <a:moveTo>
                    <a:pt x="79" y="2"/>
                  </a:moveTo>
                  <a:cubicBezTo>
                    <a:pt x="90" y="16"/>
                    <a:pt x="77" y="29"/>
                    <a:pt x="67" y="35"/>
                  </a:cubicBezTo>
                  <a:cubicBezTo>
                    <a:pt x="60" y="39"/>
                    <a:pt x="51" y="41"/>
                    <a:pt x="42" y="43"/>
                  </a:cubicBezTo>
                  <a:cubicBezTo>
                    <a:pt x="56" y="39"/>
                    <a:pt x="52" y="41"/>
                    <a:pt x="62" y="36"/>
                  </a:cubicBezTo>
                  <a:cubicBezTo>
                    <a:pt x="70" y="31"/>
                    <a:pt x="59" y="27"/>
                    <a:pt x="58" y="30"/>
                  </a:cubicBezTo>
                  <a:cubicBezTo>
                    <a:pt x="55" y="33"/>
                    <a:pt x="51" y="31"/>
                    <a:pt x="49" y="30"/>
                  </a:cubicBezTo>
                  <a:cubicBezTo>
                    <a:pt x="40" y="23"/>
                    <a:pt x="38" y="30"/>
                    <a:pt x="29" y="31"/>
                  </a:cubicBezTo>
                  <a:cubicBezTo>
                    <a:pt x="19" y="33"/>
                    <a:pt x="20" y="38"/>
                    <a:pt x="19" y="40"/>
                  </a:cubicBezTo>
                  <a:cubicBezTo>
                    <a:pt x="16" y="45"/>
                    <a:pt x="7" y="50"/>
                    <a:pt x="8" y="59"/>
                  </a:cubicBezTo>
                  <a:cubicBezTo>
                    <a:pt x="8" y="59"/>
                    <a:pt x="9" y="60"/>
                    <a:pt x="9" y="62"/>
                  </a:cubicBezTo>
                  <a:cubicBezTo>
                    <a:pt x="3" y="62"/>
                    <a:pt x="3" y="62"/>
                    <a:pt x="3" y="62"/>
                  </a:cubicBezTo>
                  <a:cubicBezTo>
                    <a:pt x="3" y="59"/>
                    <a:pt x="2" y="57"/>
                    <a:pt x="2" y="57"/>
                  </a:cubicBezTo>
                  <a:cubicBezTo>
                    <a:pt x="0" y="49"/>
                    <a:pt x="7" y="45"/>
                    <a:pt x="6" y="39"/>
                  </a:cubicBezTo>
                  <a:cubicBezTo>
                    <a:pt x="4" y="33"/>
                    <a:pt x="13" y="25"/>
                    <a:pt x="21" y="22"/>
                  </a:cubicBezTo>
                  <a:cubicBezTo>
                    <a:pt x="33" y="18"/>
                    <a:pt x="36" y="14"/>
                    <a:pt x="51" y="11"/>
                  </a:cubicBezTo>
                  <a:cubicBezTo>
                    <a:pt x="58" y="10"/>
                    <a:pt x="58" y="6"/>
                    <a:pt x="61" y="5"/>
                  </a:cubicBezTo>
                  <a:cubicBezTo>
                    <a:pt x="70" y="0"/>
                    <a:pt x="72" y="6"/>
                    <a:pt x="79" y="2"/>
                  </a:cubicBezTo>
                  <a:close/>
                </a:path>
              </a:pathLst>
            </a:custGeom>
            <a:solidFill>
              <a:srgbClr val="F590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48" name="Rectangle 359"/>
            <p:cNvSpPr/>
            <p:nvPr/>
          </p:nvSpPr>
          <p:spPr>
            <a:xfrm flipH="1">
              <a:off x="7440754" y="2268380"/>
              <a:ext cx="3086" cy="2689"/>
            </a:xfrm>
            <a:prstGeom prst="rect">
              <a:avLst/>
            </a:prstGeom>
            <a:solidFill>
              <a:srgbClr val="F590A9"/>
            </a:solidFill>
            <a:ln w="9525">
              <a:noFill/>
            </a:ln>
          </p:spPr>
          <p:txBody>
            <a:bodyPr/>
            <a:lstStyle/>
            <a:p>
              <a:pPr lvl="0"/>
              <a:endParaRPr lang="zh-CN" altLang="en-US" sz="2400" b="1" dirty="0">
                <a:latin typeface="印品黑体" panose="00000500000000000000" pitchFamily="2" charset="-122"/>
                <a:ea typeface="印品黑体" panose="00000500000000000000" pitchFamily="2" charset="-122"/>
              </a:endParaRPr>
            </a:p>
          </p:txBody>
        </p:sp>
        <p:sp>
          <p:nvSpPr>
            <p:cNvPr id="249" name="Freeform 360"/>
            <p:cNvSpPr/>
            <p:nvPr/>
          </p:nvSpPr>
          <p:spPr>
            <a:xfrm flipH="1">
              <a:off x="7406811" y="2268380"/>
              <a:ext cx="540007" cy="228584"/>
            </a:xfrm>
            <a:custGeom>
              <a:avLst/>
              <a:gdLst>
                <a:gd name="txL" fmla="*/ 0 w 74"/>
                <a:gd name="txT" fmla="*/ 0 h 36"/>
                <a:gd name="txR" fmla="*/ 74 w 74"/>
                <a:gd name="txB" fmla="*/ 36 h 36"/>
              </a:gdLst>
              <a:ahLst/>
              <a:cxnLst>
                <a:cxn ang="0">
                  <a:pos x="2147483647" y="0"/>
                </a:cxn>
                <a:cxn ang="0">
                  <a:pos x="2147483647" y="766022955"/>
                </a:cxn>
                <a:cxn ang="0">
                  <a:pos x="2147483647" y="1169188013"/>
                </a:cxn>
                <a:cxn ang="0">
                  <a:pos x="2147483647" y="927289097"/>
                </a:cxn>
                <a:cxn ang="0">
                  <a:pos x="2076823193" y="1007922069"/>
                </a:cxn>
                <a:cxn ang="0">
                  <a:pos x="1331299597" y="967602408"/>
                </a:cxn>
                <a:cxn ang="0">
                  <a:pos x="372765333" y="1290140645"/>
                </a:cxn>
                <a:cxn ang="0">
                  <a:pos x="106505419" y="1370773617"/>
                </a:cxn>
                <a:cxn ang="0">
                  <a:pos x="852028759" y="886969436"/>
                </a:cxn>
                <a:cxn ang="0">
                  <a:pos x="2147483647" y="443484718"/>
                </a:cxn>
                <a:cxn ang="0">
                  <a:pos x="2147483647" y="80632997"/>
                </a:cxn>
                <a:cxn ang="0">
                  <a:pos x="2147483647" y="0"/>
                </a:cxn>
              </a:cxnLst>
              <a:rect l="txL" t="txT" r="txR" b="txB"/>
              <a:pathLst>
                <a:path w="74" h="36">
                  <a:moveTo>
                    <a:pt x="69" y="0"/>
                  </a:moveTo>
                  <a:cubicBezTo>
                    <a:pt x="74" y="7"/>
                    <a:pt x="74" y="14"/>
                    <a:pt x="71" y="19"/>
                  </a:cubicBezTo>
                  <a:cubicBezTo>
                    <a:pt x="69" y="25"/>
                    <a:pt x="59" y="33"/>
                    <a:pt x="56" y="29"/>
                  </a:cubicBezTo>
                  <a:cubicBezTo>
                    <a:pt x="54" y="26"/>
                    <a:pt x="56" y="24"/>
                    <a:pt x="51" y="23"/>
                  </a:cubicBezTo>
                  <a:cubicBezTo>
                    <a:pt x="46" y="21"/>
                    <a:pt x="44" y="29"/>
                    <a:pt x="39" y="25"/>
                  </a:cubicBezTo>
                  <a:cubicBezTo>
                    <a:pt x="36" y="22"/>
                    <a:pt x="31" y="26"/>
                    <a:pt x="25" y="24"/>
                  </a:cubicBezTo>
                  <a:cubicBezTo>
                    <a:pt x="20" y="23"/>
                    <a:pt x="9" y="30"/>
                    <a:pt x="7" y="32"/>
                  </a:cubicBezTo>
                  <a:cubicBezTo>
                    <a:pt x="6" y="33"/>
                    <a:pt x="2" y="36"/>
                    <a:pt x="2" y="34"/>
                  </a:cubicBezTo>
                  <a:cubicBezTo>
                    <a:pt x="0" y="26"/>
                    <a:pt x="13" y="24"/>
                    <a:pt x="16" y="22"/>
                  </a:cubicBezTo>
                  <a:cubicBezTo>
                    <a:pt x="26" y="13"/>
                    <a:pt x="38" y="11"/>
                    <a:pt x="44" y="11"/>
                  </a:cubicBezTo>
                  <a:cubicBezTo>
                    <a:pt x="51" y="11"/>
                    <a:pt x="50" y="2"/>
                    <a:pt x="58" y="2"/>
                  </a:cubicBezTo>
                  <a:cubicBezTo>
                    <a:pt x="65" y="2"/>
                    <a:pt x="66" y="3"/>
                    <a:pt x="69" y="0"/>
                  </a:cubicBezTo>
                  <a:close/>
                </a:path>
              </a:pathLst>
            </a:custGeom>
            <a:solidFill>
              <a:srgbClr val="F589A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50" name="Freeform 361"/>
            <p:cNvSpPr/>
            <p:nvPr/>
          </p:nvSpPr>
          <p:spPr>
            <a:xfrm flipH="1">
              <a:off x="7878931" y="2478140"/>
              <a:ext cx="117259" cy="147908"/>
            </a:xfrm>
            <a:custGeom>
              <a:avLst/>
              <a:gdLst>
                <a:gd name="txL" fmla="*/ 0 w 16"/>
                <a:gd name="txT" fmla="*/ 0 h 23"/>
                <a:gd name="txR" fmla="*/ 16 w 16"/>
                <a:gd name="txB" fmla="*/ 23 h 23"/>
              </a:gdLst>
              <a:ahLst/>
              <a:cxnLst>
                <a:cxn ang="0">
                  <a:pos x="590809419" y="82712724"/>
                </a:cxn>
                <a:cxn ang="0">
                  <a:pos x="214840429" y="330838033"/>
                </a:cxn>
                <a:cxn ang="0">
                  <a:pos x="0" y="744388764"/>
                </a:cxn>
                <a:cxn ang="0">
                  <a:pos x="161128504" y="785745113"/>
                </a:cxn>
                <a:cxn ang="0">
                  <a:pos x="322257008" y="372194382"/>
                </a:cxn>
                <a:cxn ang="0">
                  <a:pos x="590809419" y="165419016"/>
                </a:cxn>
                <a:cxn ang="0">
                  <a:pos x="590809419" y="82712724"/>
                </a:cxn>
              </a:cxnLst>
              <a:rect l="txL" t="txT" r="txR" b="txB"/>
              <a:pathLst>
                <a:path w="16" h="23">
                  <a:moveTo>
                    <a:pt x="11" y="2"/>
                  </a:moveTo>
                  <a:cubicBezTo>
                    <a:pt x="10" y="3"/>
                    <a:pt x="5" y="3"/>
                    <a:pt x="4" y="8"/>
                  </a:cubicBezTo>
                  <a:cubicBezTo>
                    <a:pt x="3" y="11"/>
                    <a:pt x="0" y="15"/>
                    <a:pt x="0" y="18"/>
                  </a:cubicBezTo>
                  <a:cubicBezTo>
                    <a:pt x="0" y="22"/>
                    <a:pt x="3" y="23"/>
                    <a:pt x="3" y="19"/>
                  </a:cubicBezTo>
                  <a:cubicBezTo>
                    <a:pt x="3" y="16"/>
                    <a:pt x="5" y="12"/>
                    <a:pt x="6" y="9"/>
                  </a:cubicBezTo>
                  <a:cubicBezTo>
                    <a:pt x="6" y="6"/>
                    <a:pt x="9" y="5"/>
                    <a:pt x="11" y="4"/>
                  </a:cubicBezTo>
                  <a:cubicBezTo>
                    <a:pt x="16" y="0"/>
                    <a:pt x="13" y="0"/>
                    <a:pt x="11" y="2"/>
                  </a:cubicBezTo>
                  <a:close/>
                </a:path>
              </a:pathLst>
            </a:custGeom>
            <a:solidFill>
              <a:srgbClr val="F788A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51" name="Freeform 362"/>
            <p:cNvSpPr/>
            <p:nvPr/>
          </p:nvSpPr>
          <p:spPr>
            <a:xfrm flipH="1">
              <a:off x="7968418" y="2612601"/>
              <a:ext cx="37029" cy="37649"/>
            </a:xfrm>
            <a:custGeom>
              <a:avLst/>
              <a:gdLst>
                <a:gd name="txL" fmla="*/ 0 w 5"/>
                <a:gd name="txT" fmla="*/ 0 h 6"/>
                <a:gd name="txR" fmla="*/ 5 w 5"/>
                <a:gd name="txB" fmla="*/ 6 h 6"/>
              </a:gdLst>
              <a:ahLst/>
              <a:cxnLst>
                <a:cxn ang="0">
                  <a:pos x="274229379" y="236241223"/>
                </a:cxn>
                <a:cxn ang="0">
                  <a:pos x="274229379" y="236241223"/>
                </a:cxn>
                <a:cxn ang="0">
                  <a:pos x="109694697" y="157492041"/>
                </a:cxn>
                <a:cxn ang="0">
                  <a:pos x="109694697" y="236241223"/>
                </a:cxn>
                <a:cxn ang="0">
                  <a:pos x="274229379" y="236241223"/>
                </a:cxn>
              </a:cxnLst>
              <a:rect l="txL" t="txT" r="txR" b="txB"/>
              <a:pathLst>
                <a:path w="5" h="6">
                  <a:moveTo>
                    <a:pt x="5" y="6"/>
                  </a:moveTo>
                  <a:cubicBezTo>
                    <a:pt x="5" y="6"/>
                    <a:pt x="5" y="6"/>
                    <a:pt x="5" y="6"/>
                  </a:cubicBezTo>
                  <a:cubicBezTo>
                    <a:pt x="4" y="1"/>
                    <a:pt x="0" y="0"/>
                    <a:pt x="2" y="4"/>
                  </a:cubicBezTo>
                  <a:cubicBezTo>
                    <a:pt x="2" y="5"/>
                    <a:pt x="2" y="5"/>
                    <a:pt x="2" y="6"/>
                  </a:cubicBezTo>
                  <a:lnTo>
                    <a:pt x="5" y="6"/>
                  </a:lnTo>
                  <a:close/>
                </a:path>
              </a:pathLst>
            </a:custGeom>
            <a:solidFill>
              <a:srgbClr val="FC8AA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52" name="Freeform 363"/>
            <p:cNvSpPr/>
            <p:nvPr/>
          </p:nvSpPr>
          <p:spPr>
            <a:xfrm flipH="1">
              <a:off x="7412982" y="2268380"/>
              <a:ext cx="465949" cy="177489"/>
            </a:xfrm>
            <a:custGeom>
              <a:avLst/>
              <a:gdLst>
                <a:gd name="txL" fmla="*/ 0 w 64"/>
                <a:gd name="txT" fmla="*/ 0 h 28"/>
                <a:gd name="txR" fmla="*/ 64 w 64"/>
                <a:gd name="txB" fmla="*/ 28 h 28"/>
              </a:gdLst>
              <a:ahLst/>
              <a:cxnLst>
                <a:cxn ang="0">
                  <a:pos x="2147483647" y="0"/>
                </a:cxn>
                <a:cxn ang="0">
                  <a:pos x="2147483647" y="522362861"/>
                </a:cxn>
                <a:cxn ang="0">
                  <a:pos x="2147483647" y="723267676"/>
                </a:cxn>
                <a:cxn ang="0">
                  <a:pos x="2147483647" y="763449907"/>
                </a:cxn>
                <a:cxn ang="0">
                  <a:pos x="1749164887" y="723267676"/>
                </a:cxn>
                <a:cxn ang="0">
                  <a:pos x="1113101122" y="803632138"/>
                </a:cxn>
                <a:cxn ang="0">
                  <a:pos x="371033669" y="1004537151"/>
                </a:cxn>
                <a:cxn ang="0">
                  <a:pos x="371033669" y="924179028"/>
                </a:cxn>
                <a:cxn ang="0">
                  <a:pos x="1166110076" y="683085445"/>
                </a:cxn>
                <a:cxn ang="0">
                  <a:pos x="1749164887" y="482180630"/>
                </a:cxn>
                <a:cxn ang="0">
                  <a:pos x="2147483647" y="281269376"/>
                </a:cxn>
                <a:cxn ang="0">
                  <a:pos x="2147483647" y="0"/>
                </a:cxn>
              </a:cxnLst>
              <a:rect l="txL" t="txT" r="txR" b="txB"/>
              <a:pathLst>
                <a:path w="64" h="28">
                  <a:moveTo>
                    <a:pt x="60" y="0"/>
                  </a:moveTo>
                  <a:cubicBezTo>
                    <a:pt x="64" y="5"/>
                    <a:pt x="64" y="10"/>
                    <a:pt x="64" y="13"/>
                  </a:cubicBezTo>
                  <a:cubicBezTo>
                    <a:pt x="63" y="16"/>
                    <a:pt x="60" y="19"/>
                    <a:pt x="55" y="18"/>
                  </a:cubicBezTo>
                  <a:cubicBezTo>
                    <a:pt x="48" y="23"/>
                    <a:pt x="49" y="18"/>
                    <a:pt x="44" y="19"/>
                  </a:cubicBezTo>
                  <a:cubicBezTo>
                    <a:pt x="40" y="20"/>
                    <a:pt x="41" y="18"/>
                    <a:pt x="33" y="18"/>
                  </a:cubicBezTo>
                  <a:cubicBezTo>
                    <a:pt x="32" y="18"/>
                    <a:pt x="28" y="21"/>
                    <a:pt x="21" y="20"/>
                  </a:cubicBezTo>
                  <a:cubicBezTo>
                    <a:pt x="15" y="20"/>
                    <a:pt x="10" y="23"/>
                    <a:pt x="7" y="25"/>
                  </a:cubicBezTo>
                  <a:cubicBezTo>
                    <a:pt x="4" y="27"/>
                    <a:pt x="0" y="28"/>
                    <a:pt x="7" y="23"/>
                  </a:cubicBezTo>
                  <a:cubicBezTo>
                    <a:pt x="16" y="16"/>
                    <a:pt x="16" y="18"/>
                    <a:pt x="22" y="17"/>
                  </a:cubicBezTo>
                  <a:cubicBezTo>
                    <a:pt x="26" y="15"/>
                    <a:pt x="28" y="12"/>
                    <a:pt x="33" y="12"/>
                  </a:cubicBezTo>
                  <a:cubicBezTo>
                    <a:pt x="40" y="12"/>
                    <a:pt x="45" y="10"/>
                    <a:pt x="46" y="7"/>
                  </a:cubicBezTo>
                  <a:cubicBezTo>
                    <a:pt x="48" y="1"/>
                    <a:pt x="58" y="7"/>
                    <a:pt x="60" y="0"/>
                  </a:cubicBezTo>
                  <a:close/>
                </a:path>
              </a:pathLst>
            </a:custGeom>
            <a:solidFill>
              <a:srgbClr val="F5829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53" name="Freeform 364"/>
            <p:cNvSpPr/>
            <p:nvPr/>
          </p:nvSpPr>
          <p:spPr>
            <a:xfrm flipH="1">
              <a:off x="7610470" y="2427045"/>
              <a:ext cx="336347" cy="223206"/>
            </a:xfrm>
            <a:custGeom>
              <a:avLst/>
              <a:gdLst>
                <a:gd name="txL" fmla="*/ 0 w 46"/>
                <a:gd name="txT" fmla="*/ 0 h 35"/>
                <a:gd name="txR" fmla="*/ 46 w 46"/>
                <a:gd name="txB" fmla="*/ 35 h 35"/>
              </a:gdLst>
              <a:ahLst/>
              <a:cxnLst>
                <a:cxn ang="0">
                  <a:pos x="1550449934" y="691390049"/>
                </a:cxn>
                <a:cxn ang="0">
                  <a:pos x="374244523" y="1423454590"/>
                </a:cxn>
                <a:cxn ang="0">
                  <a:pos x="53464546" y="1423454590"/>
                </a:cxn>
                <a:cxn ang="0">
                  <a:pos x="53464546" y="1057422419"/>
                </a:cxn>
                <a:cxn ang="0">
                  <a:pos x="534638231" y="569379325"/>
                </a:cxn>
                <a:cxn ang="0">
                  <a:pos x="1443520871" y="284689663"/>
                </a:cxn>
                <a:cxn ang="0">
                  <a:pos x="2147483647" y="447368601"/>
                </a:cxn>
                <a:cxn ang="0">
                  <a:pos x="1550449934" y="691390049"/>
                </a:cxn>
              </a:cxnLst>
              <a:rect l="txL" t="txT" r="txR" b="txB"/>
              <a:pathLst>
                <a:path w="46" h="35">
                  <a:moveTo>
                    <a:pt x="29" y="17"/>
                  </a:moveTo>
                  <a:cubicBezTo>
                    <a:pt x="20" y="20"/>
                    <a:pt x="12" y="25"/>
                    <a:pt x="7" y="35"/>
                  </a:cubicBezTo>
                  <a:cubicBezTo>
                    <a:pt x="1" y="35"/>
                    <a:pt x="1" y="35"/>
                    <a:pt x="1" y="35"/>
                  </a:cubicBezTo>
                  <a:cubicBezTo>
                    <a:pt x="1" y="32"/>
                    <a:pt x="0" y="30"/>
                    <a:pt x="1" y="26"/>
                  </a:cubicBezTo>
                  <a:cubicBezTo>
                    <a:pt x="2" y="21"/>
                    <a:pt x="7" y="19"/>
                    <a:pt x="10" y="14"/>
                  </a:cubicBezTo>
                  <a:cubicBezTo>
                    <a:pt x="16" y="6"/>
                    <a:pt x="22" y="10"/>
                    <a:pt x="27" y="7"/>
                  </a:cubicBezTo>
                  <a:cubicBezTo>
                    <a:pt x="37" y="0"/>
                    <a:pt x="46" y="8"/>
                    <a:pt x="42" y="11"/>
                  </a:cubicBezTo>
                  <a:cubicBezTo>
                    <a:pt x="40" y="12"/>
                    <a:pt x="34" y="15"/>
                    <a:pt x="29" y="17"/>
                  </a:cubicBezTo>
                  <a:close/>
                </a:path>
              </a:pathLst>
            </a:custGeom>
            <a:solidFill>
              <a:srgbClr val="FC9F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54" name="Freeform 365"/>
            <p:cNvSpPr/>
            <p:nvPr/>
          </p:nvSpPr>
          <p:spPr>
            <a:xfrm flipH="1">
              <a:off x="7647499" y="2478140"/>
              <a:ext cx="277718" cy="172111"/>
            </a:xfrm>
            <a:custGeom>
              <a:avLst/>
              <a:gdLst>
                <a:gd name="txL" fmla="*/ 0 w 38"/>
                <a:gd name="txT" fmla="*/ 0 h 27"/>
                <a:gd name="txR" fmla="*/ 38 w 38"/>
                <a:gd name="txB" fmla="*/ 27 h 27"/>
              </a:gdLst>
              <a:ahLst/>
              <a:cxnLst>
                <a:cxn ang="0">
                  <a:pos x="1175068693" y="446972340"/>
                </a:cxn>
                <a:cxn ang="0">
                  <a:pos x="213645505" y="1097118471"/>
                </a:cxn>
                <a:cxn ang="0">
                  <a:pos x="53409549" y="1097118471"/>
                </a:cxn>
                <a:cxn ang="0">
                  <a:pos x="53409549" y="772045306"/>
                </a:cxn>
                <a:cxn ang="0">
                  <a:pos x="1014832780" y="162536533"/>
                </a:cxn>
                <a:cxn ang="0">
                  <a:pos x="1709193276" y="40630946"/>
                </a:cxn>
                <a:cxn ang="0">
                  <a:pos x="1175068693" y="446972340"/>
                </a:cxn>
              </a:cxnLst>
              <a:rect l="txL" t="txT" r="txR" b="txB"/>
              <a:pathLst>
                <a:path w="38" h="27">
                  <a:moveTo>
                    <a:pt x="22" y="11"/>
                  </a:moveTo>
                  <a:cubicBezTo>
                    <a:pt x="15" y="14"/>
                    <a:pt x="8" y="18"/>
                    <a:pt x="4" y="27"/>
                  </a:cubicBezTo>
                  <a:cubicBezTo>
                    <a:pt x="1" y="27"/>
                    <a:pt x="1" y="27"/>
                    <a:pt x="1" y="27"/>
                  </a:cubicBezTo>
                  <a:cubicBezTo>
                    <a:pt x="1" y="24"/>
                    <a:pt x="0" y="22"/>
                    <a:pt x="1" y="19"/>
                  </a:cubicBezTo>
                  <a:cubicBezTo>
                    <a:pt x="2" y="12"/>
                    <a:pt x="10" y="5"/>
                    <a:pt x="19" y="4"/>
                  </a:cubicBezTo>
                  <a:cubicBezTo>
                    <a:pt x="27" y="4"/>
                    <a:pt x="30" y="0"/>
                    <a:pt x="32" y="1"/>
                  </a:cubicBezTo>
                  <a:cubicBezTo>
                    <a:pt x="38" y="3"/>
                    <a:pt x="26" y="9"/>
                    <a:pt x="22" y="11"/>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55" name="Freeform 366"/>
            <p:cNvSpPr/>
            <p:nvPr/>
          </p:nvSpPr>
          <p:spPr>
            <a:xfrm flipH="1">
              <a:off x="7990018" y="2505032"/>
              <a:ext cx="64801" cy="145218"/>
            </a:xfrm>
            <a:custGeom>
              <a:avLst/>
              <a:gdLst>
                <a:gd name="txL" fmla="*/ 0 w 9"/>
                <a:gd name="txT" fmla="*/ 0 h 23"/>
                <a:gd name="txR" fmla="*/ 9 w 9"/>
                <a:gd name="txB" fmla="*/ 23 h 23"/>
              </a:gdLst>
              <a:ahLst/>
              <a:cxnLst>
                <a:cxn ang="0">
                  <a:pos x="259211203" y="79730994"/>
                </a:cxn>
                <a:cxn ang="0">
                  <a:pos x="51840792" y="398642318"/>
                </a:cxn>
                <a:cxn ang="0">
                  <a:pos x="51840792" y="837150318"/>
                </a:cxn>
                <a:cxn ang="0">
                  <a:pos x="51840792" y="837150318"/>
                </a:cxn>
                <a:cxn ang="0">
                  <a:pos x="51840792" y="916881287"/>
                </a:cxn>
                <a:cxn ang="0">
                  <a:pos x="311051981" y="916881287"/>
                </a:cxn>
                <a:cxn ang="0">
                  <a:pos x="311051981" y="558104355"/>
                </a:cxn>
                <a:cxn ang="0">
                  <a:pos x="362892759" y="239186693"/>
                </a:cxn>
                <a:cxn ang="0">
                  <a:pos x="311051981" y="79730994"/>
                </a:cxn>
                <a:cxn ang="0">
                  <a:pos x="259211203" y="79730994"/>
                </a:cxn>
              </a:cxnLst>
              <a:rect l="txL" t="txT" r="txR" b="txB"/>
              <a:pathLst>
                <a:path w="9" h="23">
                  <a:moveTo>
                    <a:pt x="5" y="2"/>
                  </a:moveTo>
                  <a:cubicBezTo>
                    <a:pt x="2" y="4"/>
                    <a:pt x="2" y="6"/>
                    <a:pt x="1" y="10"/>
                  </a:cubicBezTo>
                  <a:cubicBezTo>
                    <a:pt x="1" y="13"/>
                    <a:pt x="0" y="18"/>
                    <a:pt x="1" y="21"/>
                  </a:cubicBezTo>
                  <a:cubicBezTo>
                    <a:pt x="1" y="21"/>
                    <a:pt x="1" y="21"/>
                    <a:pt x="1" y="21"/>
                  </a:cubicBezTo>
                  <a:cubicBezTo>
                    <a:pt x="1" y="22"/>
                    <a:pt x="1" y="22"/>
                    <a:pt x="1" y="23"/>
                  </a:cubicBezTo>
                  <a:cubicBezTo>
                    <a:pt x="6" y="23"/>
                    <a:pt x="6" y="23"/>
                    <a:pt x="6" y="23"/>
                  </a:cubicBezTo>
                  <a:cubicBezTo>
                    <a:pt x="5" y="18"/>
                    <a:pt x="6" y="18"/>
                    <a:pt x="6" y="14"/>
                  </a:cubicBezTo>
                  <a:cubicBezTo>
                    <a:pt x="6" y="11"/>
                    <a:pt x="7" y="9"/>
                    <a:pt x="7" y="6"/>
                  </a:cubicBezTo>
                  <a:cubicBezTo>
                    <a:pt x="7" y="6"/>
                    <a:pt x="9" y="0"/>
                    <a:pt x="6" y="2"/>
                  </a:cubicBezTo>
                  <a:cubicBezTo>
                    <a:pt x="5" y="2"/>
                    <a:pt x="5" y="2"/>
                    <a:pt x="5" y="2"/>
                  </a:cubicBezTo>
                  <a:close/>
                </a:path>
              </a:pathLst>
            </a:custGeom>
            <a:solidFill>
              <a:srgbClr val="FA93A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56" name="Freeform 367"/>
            <p:cNvSpPr/>
            <p:nvPr/>
          </p:nvSpPr>
          <p:spPr>
            <a:xfrm flipH="1">
              <a:off x="7363610" y="2257623"/>
              <a:ext cx="108001" cy="392627"/>
            </a:xfrm>
            <a:custGeom>
              <a:avLst/>
              <a:gdLst>
                <a:gd name="txL" fmla="*/ 0 w 15"/>
                <a:gd name="txT" fmla="*/ 0 h 62"/>
                <a:gd name="txR" fmla="*/ 15 w 15"/>
                <a:gd name="txB" fmla="*/ 62 h 62"/>
              </a:gdLst>
              <a:ahLst/>
              <a:cxnLst>
                <a:cxn ang="0">
                  <a:pos x="725773960" y="200512076"/>
                </a:cxn>
                <a:cxn ang="0">
                  <a:pos x="414731047" y="320826941"/>
                </a:cxn>
                <a:cxn ang="0">
                  <a:pos x="570252560" y="1203091553"/>
                </a:cxn>
                <a:cxn ang="0">
                  <a:pos x="259202447" y="2147483647"/>
                </a:cxn>
                <a:cxn ang="0">
                  <a:pos x="0" y="2147483647"/>
                </a:cxn>
                <a:cxn ang="0">
                  <a:pos x="311042913" y="1162986614"/>
                </a:cxn>
                <a:cxn ang="0">
                  <a:pos x="155521457" y="240617064"/>
                </a:cxn>
                <a:cxn ang="0">
                  <a:pos x="725773960" y="200512076"/>
                </a:cxn>
              </a:cxnLst>
              <a:rect l="txL" t="txT" r="txR" b="txB"/>
              <a:pathLst>
                <a:path w="15" h="62">
                  <a:moveTo>
                    <a:pt x="14" y="5"/>
                  </a:moveTo>
                  <a:cubicBezTo>
                    <a:pt x="11" y="5"/>
                    <a:pt x="9" y="5"/>
                    <a:pt x="8" y="8"/>
                  </a:cubicBezTo>
                  <a:cubicBezTo>
                    <a:pt x="7" y="13"/>
                    <a:pt x="10" y="19"/>
                    <a:pt x="11" y="30"/>
                  </a:cubicBezTo>
                  <a:cubicBezTo>
                    <a:pt x="11" y="42"/>
                    <a:pt x="8" y="52"/>
                    <a:pt x="5"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C4B380">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57" name="Freeform 368"/>
            <p:cNvSpPr/>
            <p:nvPr/>
          </p:nvSpPr>
          <p:spPr>
            <a:xfrm flipH="1">
              <a:off x="7363610" y="2257623"/>
              <a:ext cx="108001" cy="392627"/>
            </a:xfrm>
            <a:custGeom>
              <a:avLst/>
              <a:gdLst>
                <a:gd name="txL" fmla="*/ 0 w 15"/>
                <a:gd name="txT" fmla="*/ 0 h 62"/>
                <a:gd name="txR" fmla="*/ 15 w 15"/>
                <a:gd name="txB" fmla="*/ 62 h 62"/>
              </a:gdLst>
              <a:ahLst/>
              <a:cxnLst>
                <a:cxn ang="0">
                  <a:pos x="725773960" y="200512076"/>
                </a:cxn>
                <a:cxn ang="0">
                  <a:pos x="311042913" y="320826941"/>
                </a:cxn>
                <a:cxn ang="0">
                  <a:pos x="414731047" y="1122881676"/>
                </a:cxn>
                <a:cxn ang="0">
                  <a:pos x="103680962" y="2147483647"/>
                </a:cxn>
                <a:cxn ang="0">
                  <a:pos x="0" y="2147483647"/>
                </a:cxn>
                <a:cxn ang="0">
                  <a:pos x="311042913" y="1162986614"/>
                </a:cxn>
                <a:cxn ang="0">
                  <a:pos x="155521457" y="240617064"/>
                </a:cxn>
                <a:cxn ang="0">
                  <a:pos x="725773960" y="200512076"/>
                </a:cxn>
              </a:cxnLst>
              <a:rect l="txL" t="txT" r="txR" b="txB"/>
              <a:pathLst>
                <a:path w="15" h="62">
                  <a:moveTo>
                    <a:pt x="14" y="5"/>
                  </a:moveTo>
                  <a:cubicBezTo>
                    <a:pt x="11" y="5"/>
                    <a:pt x="7" y="4"/>
                    <a:pt x="6" y="8"/>
                  </a:cubicBezTo>
                  <a:cubicBezTo>
                    <a:pt x="5" y="13"/>
                    <a:pt x="8" y="18"/>
                    <a:pt x="8" y="28"/>
                  </a:cubicBezTo>
                  <a:cubicBezTo>
                    <a:pt x="9" y="41"/>
                    <a:pt x="5" y="52"/>
                    <a:pt x="2"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B8A76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58" name="Freeform 369"/>
            <p:cNvSpPr/>
            <p:nvPr/>
          </p:nvSpPr>
          <p:spPr>
            <a:xfrm flipH="1">
              <a:off x="6336054" y="1811211"/>
              <a:ext cx="166631" cy="56474"/>
            </a:xfrm>
            <a:custGeom>
              <a:avLst/>
              <a:gdLst>
                <a:gd name="txL" fmla="*/ 0 w 23"/>
                <a:gd name="txT" fmla="*/ 0 h 9"/>
                <a:gd name="txR" fmla="*/ 23 w 23"/>
                <a:gd name="txB" fmla="*/ 9 h 9"/>
              </a:gdLst>
              <a:ahLst/>
              <a:cxnLst>
                <a:cxn ang="0">
                  <a:pos x="1207212668" y="275618201"/>
                </a:cxn>
                <a:cxn ang="0">
                  <a:pos x="1154723920" y="354368023"/>
                </a:cxn>
                <a:cxn ang="0">
                  <a:pos x="1102235173" y="354368023"/>
                </a:cxn>
                <a:cxn ang="0">
                  <a:pos x="1049753670" y="354368023"/>
                </a:cxn>
                <a:cxn ang="0">
                  <a:pos x="472384352" y="196868330"/>
                </a:cxn>
                <a:cxn ang="0">
                  <a:pos x="52488762" y="354368023"/>
                </a:cxn>
                <a:cxn ang="0">
                  <a:pos x="682339455" y="39374923"/>
                </a:cxn>
                <a:cxn ang="0">
                  <a:pos x="1207212668" y="275618201"/>
                </a:cxn>
              </a:cxnLst>
              <a:rect l="txL" t="txT" r="txR" b="txB"/>
              <a:pathLst>
                <a:path w="23" h="9">
                  <a:moveTo>
                    <a:pt x="23" y="7"/>
                  </a:moveTo>
                  <a:cubicBezTo>
                    <a:pt x="23" y="7"/>
                    <a:pt x="22" y="9"/>
                    <a:pt x="22" y="9"/>
                  </a:cubicBezTo>
                  <a:cubicBezTo>
                    <a:pt x="21" y="9"/>
                    <a:pt x="21" y="9"/>
                    <a:pt x="21" y="9"/>
                  </a:cubicBezTo>
                  <a:cubicBezTo>
                    <a:pt x="20" y="9"/>
                    <a:pt x="20" y="9"/>
                    <a:pt x="20" y="9"/>
                  </a:cubicBezTo>
                  <a:cubicBezTo>
                    <a:pt x="18" y="5"/>
                    <a:pt x="13" y="4"/>
                    <a:pt x="9" y="5"/>
                  </a:cubicBezTo>
                  <a:cubicBezTo>
                    <a:pt x="7" y="6"/>
                    <a:pt x="3" y="7"/>
                    <a:pt x="1" y="9"/>
                  </a:cubicBezTo>
                  <a:cubicBezTo>
                    <a:pt x="0" y="7"/>
                    <a:pt x="8" y="2"/>
                    <a:pt x="13" y="1"/>
                  </a:cubicBezTo>
                  <a:cubicBezTo>
                    <a:pt x="17" y="0"/>
                    <a:pt x="22" y="3"/>
                    <a:pt x="23" y="7"/>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59" name="Freeform 370"/>
            <p:cNvSpPr/>
            <p:nvPr/>
          </p:nvSpPr>
          <p:spPr>
            <a:xfrm flipH="1">
              <a:off x="6336054" y="1811211"/>
              <a:ext cx="166631" cy="56474"/>
            </a:xfrm>
            <a:custGeom>
              <a:avLst/>
              <a:gdLst>
                <a:gd name="txL" fmla="*/ 0 w 23"/>
                <a:gd name="txT" fmla="*/ 0 h 9"/>
                <a:gd name="txR" fmla="*/ 23 w 23"/>
                <a:gd name="txB" fmla="*/ 9 h 9"/>
              </a:gdLst>
              <a:ahLst/>
              <a:cxnLst>
                <a:cxn ang="0">
                  <a:pos x="1207212668" y="275618201"/>
                </a:cxn>
                <a:cxn ang="0">
                  <a:pos x="1154723920" y="354368023"/>
                </a:cxn>
                <a:cxn ang="0">
                  <a:pos x="1102235173" y="354368023"/>
                </a:cxn>
                <a:cxn ang="0">
                  <a:pos x="1049753670" y="354368023"/>
                </a:cxn>
                <a:cxn ang="0">
                  <a:pos x="472384352" y="196868330"/>
                </a:cxn>
                <a:cxn ang="0">
                  <a:pos x="52488762" y="354368023"/>
                </a:cxn>
                <a:cxn ang="0">
                  <a:pos x="682339455" y="39374923"/>
                </a:cxn>
                <a:cxn ang="0">
                  <a:pos x="1207212668" y="275618201"/>
                </a:cxn>
              </a:cxnLst>
              <a:rect l="txL" t="txT" r="txR" b="txB"/>
              <a:pathLst>
                <a:path w="23" h="9">
                  <a:moveTo>
                    <a:pt x="23" y="7"/>
                  </a:moveTo>
                  <a:cubicBezTo>
                    <a:pt x="23" y="7"/>
                    <a:pt x="22" y="8"/>
                    <a:pt x="22" y="9"/>
                  </a:cubicBezTo>
                  <a:cubicBezTo>
                    <a:pt x="21" y="9"/>
                    <a:pt x="21" y="9"/>
                    <a:pt x="21" y="9"/>
                  </a:cubicBezTo>
                  <a:cubicBezTo>
                    <a:pt x="20" y="9"/>
                    <a:pt x="20" y="9"/>
                    <a:pt x="20" y="9"/>
                  </a:cubicBezTo>
                  <a:cubicBezTo>
                    <a:pt x="18" y="5"/>
                    <a:pt x="13" y="3"/>
                    <a:pt x="9" y="5"/>
                  </a:cubicBezTo>
                  <a:cubicBezTo>
                    <a:pt x="7" y="5"/>
                    <a:pt x="3" y="7"/>
                    <a:pt x="1" y="9"/>
                  </a:cubicBezTo>
                  <a:cubicBezTo>
                    <a:pt x="0" y="7"/>
                    <a:pt x="8" y="2"/>
                    <a:pt x="13" y="1"/>
                  </a:cubicBezTo>
                  <a:cubicBezTo>
                    <a:pt x="17" y="0"/>
                    <a:pt x="22" y="3"/>
                    <a:pt x="23" y="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60" name="Freeform 371"/>
            <p:cNvSpPr/>
            <p:nvPr/>
          </p:nvSpPr>
          <p:spPr>
            <a:xfrm flipH="1">
              <a:off x="6336054" y="1819279"/>
              <a:ext cx="108001" cy="48406"/>
            </a:xfrm>
            <a:custGeom>
              <a:avLst/>
              <a:gdLst>
                <a:gd name="txL" fmla="*/ 0 w 15"/>
                <a:gd name="txT" fmla="*/ 0 h 8"/>
                <a:gd name="txR" fmla="*/ 15 w 15"/>
                <a:gd name="txB" fmla="*/ 8 h 8"/>
              </a:gdLst>
              <a:ahLst/>
              <a:cxnLst>
                <a:cxn ang="0">
                  <a:pos x="725773960" y="219666418"/>
                </a:cxn>
                <a:cxn ang="0">
                  <a:pos x="673933494" y="183059350"/>
                </a:cxn>
                <a:cxn ang="0">
                  <a:pos x="518412093" y="109833209"/>
                </a:cxn>
                <a:cxn ang="0">
                  <a:pos x="622093027" y="256279489"/>
                </a:cxn>
                <a:cxn ang="0">
                  <a:pos x="570252560" y="219666418"/>
                </a:cxn>
                <a:cxn ang="0">
                  <a:pos x="466571514" y="146446280"/>
                </a:cxn>
                <a:cxn ang="0">
                  <a:pos x="311042913" y="109833209"/>
                </a:cxn>
                <a:cxn ang="0">
                  <a:pos x="103680962" y="109833209"/>
                </a:cxn>
                <a:cxn ang="0">
                  <a:pos x="414731047" y="0"/>
                </a:cxn>
                <a:cxn ang="0">
                  <a:pos x="673933494" y="73226165"/>
                </a:cxn>
                <a:cxn ang="0">
                  <a:pos x="725773960" y="219666418"/>
                </a:cxn>
              </a:cxnLst>
              <a:rect l="txL" t="txT" r="txR" b="txB"/>
              <a:pathLst>
                <a:path w="15" h="8">
                  <a:moveTo>
                    <a:pt x="14" y="6"/>
                  </a:moveTo>
                  <a:cubicBezTo>
                    <a:pt x="14" y="8"/>
                    <a:pt x="13" y="6"/>
                    <a:pt x="13" y="5"/>
                  </a:cubicBezTo>
                  <a:cubicBezTo>
                    <a:pt x="13" y="5"/>
                    <a:pt x="11" y="3"/>
                    <a:pt x="10" y="3"/>
                  </a:cubicBezTo>
                  <a:cubicBezTo>
                    <a:pt x="10" y="3"/>
                    <a:pt x="13" y="5"/>
                    <a:pt x="12" y="7"/>
                  </a:cubicBezTo>
                  <a:cubicBezTo>
                    <a:pt x="12" y="8"/>
                    <a:pt x="12" y="7"/>
                    <a:pt x="11" y="6"/>
                  </a:cubicBezTo>
                  <a:cubicBezTo>
                    <a:pt x="10" y="5"/>
                    <a:pt x="11" y="5"/>
                    <a:pt x="9" y="4"/>
                  </a:cubicBezTo>
                  <a:cubicBezTo>
                    <a:pt x="8" y="4"/>
                    <a:pt x="8" y="3"/>
                    <a:pt x="6" y="3"/>
                  </a:cubicBezTo>
                  <a:cubicBezTo>
                    <a:pt x="5" y="3"/>
                    <a:pt x="5" y="2"/>
                    <a:pt x="2" y="3"/>
                  </a:cubicBezTo>
                  <a:cubicBezTo>
                    <a:pt x="0" y="3"/>
                    <a:pt x="3" y="0"/>
                    <a:pt x="8" y="0"/>
                  </a:cubicBezTo>
                  <a:cubicBezTo>
                    <a:pt x="9" y="0"/>
                    <a:pt x="12" y="0"/>
                    <a:pt x="13" y="2"/>
                  </a:cubicBezTo>
                  <a:cubicBezTo>
                    <a:pt x="14" y="4"/>
                    <a:pt x="15" y="5"/>
                    <a:pt x="14" y="6"/>
                  </a:cubicBezTo>
                  <a:close/>
                </a:path>
              </a:pathLst>
            </a:custGeom>
            <a:solidFill>
              <a:srgbClr val="FA8E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61" name="Freeform 372"/>
            <p:cNvSpPr/>
            <p:nvPr/>
          </p:nvSpPr>
          <p:spPr>
            <a:xfrm flipH="1">
              <a:off x="6336054" y="1730534"/>
              <a:ext cx="1092357" cy="564738"/>
            </a:xfrm>
            <a:custGeom>
              <a:avLst/>
              <a:gdLst>
                <a:gd name="txL" fmla="*/ 0 w 150"/>
                <a:gd name="txT" fmla="*/ 0 h 89"/>
                <a:gd name="txR" fmla="*/ 150 w 150"/>
                <a:gd name="txB" fmla="*/ 89 h 89"/>
              </a:gdLst>
              <a:ahLst/>
              <a:cxnLst>
                <a:cxn ang="0">
                  <a:pos x="0" y="2147483647"/>
                </a:cxn>
                <a:cxn ang="0">
                  <a:pos x="2147483647" y="2147483647"/>
                </a:cxn>
                <a:cxn ang="0">
                  <a:pos x="2147483647" y="926068873"/>
                </a:cxn>
                <a:cxn ang="0">
                  <a:pos x="2147483647" y="805271893"/>
                </a:cxn>
                <a:cxn ang="0">
                  <a:pos x="2147483647" y="362371410"/>
                </a:cxn>
                <a:cxn ang="0">
                  <a:pos x="0" y="2147483647"/>
                </a:cxn>
              </a:cxnLst>
              <a:rect l="txL" t="txT" r="txR" b="txB"/>
              <a:pathLst>
                <a:path w="150" h="89">
                  <a:moveTo>
                    <a:pt x="0" y="87"/>
                  </a:moveTo>
                  <a:cubicBezTo>
                    <a:pt x="44" y="89"/>
                    <a:pt x="71" y="76"/>
                    <a:pt x="92" y="62"/>
                  </a:cubicBezTo>
                  <a:cubicBezTo>
                    <a:pt x="103" y="55"/>
                    <a:pt x="117" y="35"/>
                    <a:pt x="129" y="23"/>
                  </a:cubicBezTo>
                  <a:cubicBezTo>
                    <a:pt x="134" y="17"/>
                    <a:pt x="147" y="13"/>
                    <a:pt x="150" y="20"/>
                  </a:cubicBezTo>
                  <a:cubicBezTo>
                    <a:pt x="150" y="10"/>
                    <a:pt x="127" y="0"/>
                    <a:pt x="104" y="9"/>
                  </a:cubicBezTo>
                  <a:cubicBezTo>
                    <a:pt x="90" y="14"/>
                    <a:pt x="14" y="43"/>
                    <a:pt x="0" y="87"/>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62" name="Freeform 373"/>
            <p:cNvSpPr/>
            <p:nvPr/>
          </p:nvSpPr>
          <p:spPr>
            <a:xfrm flipH="1">
              <a:off x="6336054" y="1730534"/>
              <a:ext cx="1092357" cy="564738"/>
            </a:xfrm>
            <a:custGeom>
              <a:avLst/>
              <a:gdLst>
                <a:gd name="txL" fmla="*/ 0 w 150"/>
                <a:gd name="txT" fmla="*/ 0 h 89"/>
                <a:gd name="txR" fmla="*/ 150 w 150"/>
                <a:gd name="txB" fmla="*/ 89 h 89"/>
              </a:gdLst>
              <a:ahLst/>
              <a:cxnLst>
                <a:cxn ang="0">
                  <a:pos x="0" y="2147483647"/>
                </a:cxn>
                <a:cxn ang="0">
                  <a:pos x="2147483647" y="2147483647"/>
                </a:cxn>
                <a:cxn ang="0">
                  <a:pos x="2147483647" y="885801164"/>
                </a:cxn>
                <a:cxn ang="0">
                  <a:pos x="2147483647" y="805271893"/>
                </a:cxn>
                <a:cxn ang="0">
                  <a:pos x="2147483647" y="362371410"/>
                </a:cxn>
                <a:cxn ang="0">
                  <a:pos x="0" y="2147483647"/>
                </a:cxn>
              </a:cxnLst>
              <a:rect l="txL" t="txT" r="txR" b="txB"/>
              <a:pathLst>
                <a:path w="150" h="89">
                  <a:moveTo>
                    <a:pt x="0" y="87"/>
                  </a:moveTo>
                  <a:cubicBezTo>
                    <a:pt x="44" y="89"/>
                    <a:pt x="70" y="73"/>
                    <a:pt x="87" y="62"/>
                  </a:cubicBezTo>
                  <a:cubicBezTo>
                    <a:pt x="102" y="53"/>
                    <a:pt x="117" y="35"/>
                    <a:pt x="128" y="22"/>
                  </a:cubicBezTo>
                  <a:cubicBezTo>
                    <a:pt x="134" y="17"/>
                    <a:pt x="147" y="12"/>
                    <a:pt x="150" y="20"/>
                  </a:cubicBezTo>
                  <a:cubicBezTo>
                    <a:pt x="150" y="10"/>
                    <a:pt x="127" y="0"/>
                    <a:pt x="103" y="9"/>
                  </a:cubicBezTo>
                  <a:cubicBezTo>
                    <a:pt x="90" y="14"/>
                    <a:pt x="14" y="43"/>
                    <a:pt x="0" y="8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63" name="Freeform 374"/>
            <p:cNvSpPr/>
            <p:nvPr/>
          </p:nvSpPr>
          <p:spPr>
            <a:xfrm flipH="1">
              <a:off x="6336054" y="1730534"/>
              <a:ext cx="1092357" cy="551292"/>
            </a:xfrm>
            <a:custGeom>
              <a:avLst/>
              <a:gdLst>
                <a:gd name="txL" fmla="*/ 0 w 150"/>
                <a:gd name="txT" fmla="*/ 0 h 87"/>
                <a:gd name="txR" fmla="*/ 150 w 150"/>
                <a:gd name="txB" fmla="*/ 87 h 87"/>
              </a:gdLst>
              <a:ahLst/>
              <a:cxnLst>
                <a:cxn ang="0">
                  <a:pos x="0" y="2147483647"/>
                </a:cxn>
                <a:cxn ang="0">
                  <a:pos x="2147483647" y="2147483647"/>
                </a:cxn>
                <a:cxn ang="0">
                  <a:pos x="2147483647" y="923534569"/>
                </a:cxn>
                <a:cxn ang="0">
                  <a:pos x="2147483647" y="803073943"/>
                </a:cxn>
                <a:cxn ang="0">
                  <a:pos x="2147483647" y="401536972"/>
                </a:cxn>
                <a:cxn ang="0">
                  <a:pos x="0" y="2147483647"/>
                </a:cxn>
              </a:cxnLst>
              <a:rect l="txL" t="txT" r="txR" b="txB"/>
              <a:pathLst>
                <a:path w="150" h="87">
                  <a:moveTo>
                    <a:pt x="0" y="87"/>
                  </a:moveTo>
                  <a:cubicBezTo>
                    <a:pt x="43" y="87"/>
                    <a:pt x="68" y="78"/>
                    <a:pt x="91" y="63"/>
                  </a:cubicBezTo>
                  <a:cubicBezTo>
                    <a:pt x="101" y="55"/>
                    <a:pt x="117" y="35"/>
                    <a:pt x="128" y="23"/>
                  </a:cubicBezTo>
                  <a:cubicBezTo>
                    <a:pt x="134" y="17"/>
                    <a:pt x="147" y="12"/>
                    <a:pt x="150" y="20"/>
                  </a:cubicBezTo>
                  <a:cubicBezTo>
                    <a:pt x="150" y="10"/>
                    <a:pt x="128" y="0"/>
                    <a:pt x="104" y="10"/>
                  </a:cubicBezTo>
                  <a:cubicBezTo>
                    <a:pt x="90" y="16"/>
                    <a:pt x="14" y="43"/>
                    <a:pt x="0" y="87"/>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64" name="Freeform 375"/>
            <p:cNvSpPr/>
            <p:nvPr/>
          </p:nvSpPr>
          <p:spPr>
            <a:xfrm flipH="1">
              <a:off x="7181551" y="2211906"/>
              <a:ext cx="246860" cy="75298"/>
            </a:xfrm>
            <a:custGeom>
              <a:avLst/>
              <a:gdLst>
                <a:gd name="txL" fmla="*/ 0 w 34"/>
                <a:gd name="txT" fmla="*/ 0 h 12"/>
                <a:gd name="txR" fmla="*/ 34 w 34"/>
                <a:gd name="txB" fmla="*/ 12 h 12"/>
              </a:gdLst>
              <a:ahLst/>
              <a:cxnLst>
                <a:cxn ang="0">
                  <a:pos x="0" y="433107880"/>
                </a:cxn>
                <a:cxn ang="0">
                  <a:pos x="1317905536" y="314990356"/>
                </a:cxn>
                <a:cxn ang="0">
                  <a:pos x="1739629354" y="236241223"/>
                </a:cxn>
                <a:cxn ang="0">
                  <a:pos x="843455123" y="118123749"/>
                </a:cxn>
                <a:cxn ang="0">
                  <a:pos x="369012084" y="196866607"/>
                </a:cxn>
                <a:cxn ang="0">
                  <a:pos x="0" y="433107880"/>
                </a:cxn>
              </a:cxnLst>
              <a:rect l="txL" t="txT" r="txR" b="txB"/>
              <a:pathLst>
                <a:path w="34" h="12">
                  <a:moveTo>
                    <a:pt x="0" y="11"/>
                  </a:moveTo>
                  <a:cubicBezTo>
                    <a:pt x="3" y="12"/>
                    <a:pt x="12" y="8"/>
                    <a:pt x="25" y="8"/>
                  </a:cubicBezTo>
                  <a:cubicBezTo>
                    <a:pt x="29" y="9"/>
                    <a:pt x="34" y="8"/>
                    <a:pt x="33" y="6"/>
                  </a:cubicBezTo>
                  <a:cubicBezTo>
                    <a:pt x="31" y="4"/>
                    <a:pt x="21" y="0"/>
                    <a:pt x="16" y="3"/>
                  </a:cubicBezTo>
                  <a:cubicBezTo>
                    <a:pt x="9" y="7"/>
                    <a:pt x="10" y="5"/>
                    <a:pt x="7" y="5"/>
                  </a:cubicBezTo>
                  <a:cubicBezTo>
                    <a:pt x="5" y="5"/>
                    <a:pt x="2" y="8"/>
                    <a:pt x="0" y="11"/>
                  </a:cubicBezTo>
                  <a:close/>
                </a:path>
              </a:pathLst>
            </a:custGeom>
            <a:solidFill>
              <a:srgbClr val="CFBA9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65" name="Freeform 376"/>
            <p:cNvSpPr/>
            <p:nvPr/>
          </p:nvSpPr>
          <p:spPr>
            <a:xfrm flipH="1">
              <a:off x="6379255" y="1754737"/>
              <a:ext cx="962755" cy="443723"/>
            </a:xfrm>
            <a:custGeom>
              <a:avLst/>
              <a:gdLst>
                <a:gd name="txL" fmla="*/ 0 w 132"/>
                <a:gd name="txT" fmla="*/ 0 h 70"/>
                <a:gd name="txR" fmla="*/ 132 w 132"/>
                <a:gd name="txB" fmla="*/ 70 h 70"/>
              </a:gdLst>
              <a:ahLst/>
              <a:cxnLst>
                <a:cxn ang="0">
                  <a:pos x="2147483647" y="321451917"/>
                </a:cxn>
                <a:cxn ang="0">
                  <a:pos x="2147483647" y="321451917"/>
                </a:cxn>
                <a:cxn ang="0">
                  <a:pos x="2147483647" y="723268373"/>
                </a:cxn>
                <a:cxn ang="0">
                  <a:pos x="2147483647" y="1285814006"/>
                </a:cxn>
                <a:cxn ang="0">
                  <a:pos x="1170323434" y="2147483647"/>
                </a:cxn>
                <a:cxn ang="0">
                  <a:pos x="159591212" y="2147483647"/>
                </a:cxn>
                <a:cxn ang="0">
                  <a:pos x="1649096898" y="1526901285"/>
                </a:cxn>
                <a:cxn ang="0">
                  <a:pos x="2147483647" y="924179919"/>
                </a:cxn>
                <a:cxn ang="0">
                  <a:pos x="2147483647" y="160729128"/>
                </a:cxn>
                <a:cxn ang="0">
                  <a:pos x="2147483647" y="241087378"/>
                </a:cxn>
                <a:cxn ang="0">
                  <a:pos x="2147483647" y="321451917"/>
                </a:cxn>
              </a:cxnLst>
              <a:rect l="txL" t="txT" r="txR" b="txB"/>
              <a:pathLst>
                <a:path w="132" h="70">
                  <a:moveTo>
                    <a:pt x="127" y="8"/>
                  </a:moveTo>
                  <a:cubicBezTo>
                    <a:pt x="118" y="4"/>
                    <a:pt x="111" y="5"/>
                    <a:pt x="104" y="8"/>
                  </a:cubicBezTo>
                  <a:cubicBezTo>
                    <a:pt x="95" y="12"/>
                    <a:pt x="95" y="11"/>
                    <a:pt x="89" y="18"/>
                  </a:cubicBezTo>
                  <a:cubicBezTo>
                    <a:pt x="85" y="22"/>
                    <a:pt x="76" y="22"/>
                    <a:pt x="68" y="32"/>
                  </a:cubicBezTo>
                  <a:cubicBezTo>
                    <a:pt x="55" y="47"/>
                    <a:pt x="28" y="52"/>
                    <a:pt x="22" y="58"/>
                  </a:cubicBezTo>
                  <a:cubicBezTo>
                    <a:pt x="11" y="69"/>
                    <a:pt x="0" y="70"/>
                    <a:pt x="3" y="63"/>
                  </a:cubicBezTo>
                  <a:cubicBezTo>
                    <a:pt x="10" y="50"/>
                    <a:pt x="27" y="41"/>
                    <a:pt x="31" y="38"/>
                  </a:cubicBezTo>
                  <a:cubicBezTo>
                    <a:pt x="40" y="31"/>
                    <a:pt x="51" y="28"/>
                    <a:pt x="59" y="23"/>
                  </a:cubicBezTo>
                  <a:cubicBezTo>
                    <a:pt x="67" y="16"/>
                    <a:pt x="90" y="6"/>
                    <a:pt x="101" y="4"/>
                  </a:cubicBezTo>
                  <a:cubicBezTo>
                    <a:pt x="115" y="0"/>
                    <a:pt x="129" y="6"/>
                    <a:pt x="129" y="6"/>
                  </a:cubicBezTo>
                  <a:cubicBezTo>
                    <a:pt x="132" y="7"/>
                    <a:pt x="132" y="9"/>
                    <a:pt x="127" y="8"/>
                  </a:cubicBezTo>
                  <a:close/>
                </a:path>
              </a:pathLst>
            </a:custGeom>
            <a:solidFill>
              <a:srgbClr val="EDADC1">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66" name="Freeform 377"/>
            <p:cNvSpPr/>
            <p:nvPr/>
          </p:nvSpPr>
          <p:spPr>
            <a:xfrm flipH="1">
              <a:off x="6379255" y="1819279"/>
              <a:ext cx="894869" cy="424898"/>
            </a:xfrm>
            <a:custGeom>
              <a:avLst/>
              <a:gdLst>
                <a:gd name="txL" fmla="*/ 0 w 123"/>
                <a:gd name="txT" fmla="*/ 0 h 67"/>
                <a:gd name="txR" fmla="*/ 123 w 123"/>
                <a:gd name="txB" fmla="*/ 67 h 67"/>
              </a:gdLst>
              <a:ahLst/>
              <a:cxnLst>
                <a:cxn ang="0">
                  <a:pos x="2147483647" y="0"/>
                </a:cxn>
                <a:cxn ang="0">
                  <a:pos x="2147483647" y="804357113"/>
                </a:cxn>
                <a:cxn ang="0">
                  <a:pos x="2147483647" y="1407629753"/>
                </a:cxn>
                <a:cxn ang="0">
                  <a:pos x="1376199505" y="1890244299"/>
                </a:cxn>
                <a:cxn ang="0">
                  <a:pos x="1058615668" y="2147483647"/>
                </a:cxn>
                <a:cxn ang="0">
                  <a:pos x="2147483647" y="1850024867"/>
                </a:cxn>
                <a:cxn ang="0">
                  <a:pos x="2147483647" y="1005448125"/>
                </a:cxn>
                <a:cxn ang="0">
                  <a:pos x="2147483647" y="241310344"/>
                </a:cxn>
                <a:cxn ang="0">
                  <a:pos x="2147483647" y="0"/>
                </a:cxn>
              </a:cxnLst>
              <a:rect l="txL" t="txT" r="txR" b="txB"/>
              <a:pathLst>
                <a:path w="123" h="67">
                  <a:moveTo>
                    <a:pt x="117" y="0"/>
                  </a:moveTo>
                  <a:cubicBezTo>
                    <a:pt x="101" y="0"/>
                    <a:pt x="84" y="14"/>
                    <a:pt x="79" y="20"/>
                  </a:cubicBezTo>
                  <a:cubicBezTo>
                    <a:pt x="73" y="25"/>
                    <a:pt x="65" y="33"/>
                    <a:pt x="55" y="35"/>
                  </a:cubicBezTo>
                  <a:cubicBezTo>
                    <a:pt x="44" y="37"/>
                    <a:pt x="37" y="38"/>
                    <a:pt x="26" y="47"/>
                  </a:cubicBezTo>
                  <a:cubicBezTo>
                    <a:pt x="0" y="67"/>
                    <a:pt x="11" y="66"/>
                    <a:pt x="20" y="66"/>
                  </a:cubicBezTo>
                  <a:cubicBezTo>
                    <a:pt x="46" y="64"/>
                    <a:pt x="59" y="52"/>
                    <a:pt x="69" y="46"/>
                  </a:cubicBezTo>
                  <a:cubicBezTo>
                    <a:pt x="80" y="40"/>
                    <a:pt x="90" y="27"/>
                    <a:pt x="92" y="25"/>
                  </a:cubicBezTo>
                  <a:cubicBezTo>
                    <a:pt x="102" y="14"/>
                    <a:pt x="99" y="11"/>
                    <a:pt x="108" y="6"/>
                  </a:cubicBezTo>
                  <a:cubicBezTo>
                    <a:pt x="114" y="2"/>
                    <a:pt x="123" y="0"/>
                    <a:pt x="117" y="0"/>
                  </a:cubicBezTo>
                  <a:close/>
                </a:path>
              </a:pathLst>
            </a:custGeom>
            <a:solidFill>
              <a:srgbClr val="F2ACC2">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67" name="Freeform 378"/>
            <p:cNvSpPr/>
            <p:nvPr/>
          </p:nvSpPr>
          <p:spPr>
            <a:xfrm flipH="1">
              <a:off x="6422455" y="1830036"/>
              <a:ext cx="780696" cy="395317"/>
            </a:xfrm>
            <a:custGeom>
              <a:avLst/>
              <a:gdLst>
                <a:gd name="txL" fmla="*/ 0 w 107"/>
                <a:gd name="txT" fmla="*/ 0 h 62"/>
                <a:gd name="txR" fmla="*/ 107 w 107"/>
                <a:gd name="txB" fmla="*/ 62 h 62"/>
              </a:gdLst>
              <a:ahLst/>
              <a:cxnLst>
                <a:cxn ang="0">
                  <a:pos x="2147483647" y="0"/>
                </a:cxn>
                <a:cxn ang="0">
                  <a:pos x="2147483647" y="1138321796"/>
                </a:cxn>
                <a:cxn ang="0">
                  <a:pos x="2147483647" y="1626174734"/>
                </a:cxn>
                <a:cxn ang="0">
                  <a:pos x="1277634632" y="2032720311"/>
                </a:cxn>
                <a:cxn ang="0">
                  <a:pos x="372647368" y="2147483647"/>
                </a:cxn>
                <a:cxn ang="0">
                  <a:pos x="2147483647" y="1910758670"/>
                </a:cxn>
                <a:cxn ang="0">
                  <a:pos x="2147483647" y="1219629556"/>
                </a:cxn>
                <a:cxn ang="0">
                  <a:pos x="2147483647" y="121961690"/>
                </a:cxn>
                <a:cxn ang="0">
                  <a:pos x="2147483647" y="0"/>
                </a:cxn>
              </a:cxnLst>
              <a:rect l="txL" t="txT" r="txR" b="txB"/>
              <a:pathLst>
                <a:path w="107" h="62">
                  <a:moveTo>
                    <a:pt x="102" y="0"/>
                  </a:moveTo>
                  <a:cubicBezTo>
                    <a:pt x="89" y="1"/>
                    <a:pt x="81" y="21"/>
                    <a:pt x="67" y="28"/>
                  </a:cubicBezTo>
                  <a:cubicBezTo>
                    <a:pt x="58" y="33"/>
                    <a:pt x="65" y="38"/>
                    <a:pt x="56" y="40"/>
                  </a:cubicBezTo>
                  <a:cubicBezTo>
                    <a:pt x="47" y="42"/>
                    <a:pt x="35" y="46"/>
                    <a:pt x="24" y="50"/>
                  </a:cubicBezTo>
                  <a:cubicBezTo>
                    <a:pt x="3" y="58"/>
                    <a:pt x="0" y="62"/>
                    <a:pt x="7" y="62"/>
                  </a:cubicBezTo>
                  <a:cubicBezTo>
                    <a:pt x="31" y="61"/>
                    <a:pt x="45" y="51"/>
                    <a:pt x="54" y="47"/>
                  </a:cubicBezTo>
                  <a:cubicBezTo>
                    <a:pt x="63" y="41"/>
                    <a:pt x="74" y="31"/>
                    <a:pt x="75" y="30"/>
                  </a:cubicBezTo>
                  <a:cubicBezTo>
                    <a:pt x="84" y="21"/>
                    <a:pt x="90" y="7"/>
                    <a:pt x="97" y="3"/>
                  </a:cubicBezTo>
                  <a:cubicBezTo>
                    <a:pt x="102" y="1"/>
                    <a:pt x="107" y="0"/>
                    <a:pt x="102" y="0"/>
                  </a:cubicBezTo>
                  <a:close/>
                </a:path>
              </a:pathLst>
            </a:custGeom>
            <a:solidFill>
              <a:srgbClr val="F29F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68" name="Freeform 379"/>
            <p:cNvSpPr/>
            <p:nvPr/>
          </p:nvSpPr>
          <p:spPr>
            <a:xfrm flipH="1">
              <a:off x="6385426" y="1787008"/>
              <a:ext cx="546178" cy="247409"/>
            </a:xfrm>
            <a:custGeom>
              <a:avLst/>
              <a:gdLst>
                <a:gd name="txL" fmla="*/ 0 w 75"/>
                <a:gd name="txT" fmla="*/ 0 h 39"/>
                <a:gd name="txR" fmla="*/ 75 w 75"/>
                <a:gd name="txB" fmla="*/ 39 h 39"/>
              </a:gdLst>
              <a:ahLst/>
              <a:cxnLst>
                <a:cxn ang="0">
                  <a:pos x="2147483647" y="120729251"/>
                </a:cxn>
                <a:cxn ang="0">
                  <a:pos x="2147483647" y="160974432"/>
                </a:cxn>
                <a:cxn ang="0">
                  <a:pos x="2147483647" y="321955208"/>
                </a:cxn>
                <a:cxn ang="0">
                  <a:pos x="1537956971" y="925614198"/>
                </a:cxn>
                <a:cxn ang="0">
                  <a:pos x="424263729" y="1529272890"/>
                </a:cxn>
                <a:cxn ang="0">
                  <a:pos x="583361788" y="1328053326"/>
                </a:cxn>
                <a:cxn ang="0">
                  <a:pos x="1325821522" y="804878455"/>
                </a:cxn>
                <a:cxn ang="0">
                  <a:pos x="1962221042" y="523174871"/>
                </a:cxn>
                <a:cxn ang="0">
                  <a:pos x="2147483647" y="80490388"/>
                </a:cxn>
                <a:cxn ang="0">
                  <a:pos x="2147483647" y="120729251"/>
                </a:cxn>
              </a:cxnLst>
              <a:rect l="txL" t="txT" r="txR" b="txB"/>
              <a:pathLst>
                <a:path w="75" h="39">
                  <a:moveTo>
                    <a:pt x="72" y="3"/>
                  </a:moveTo>
                  <a:cubicBezTo>
                    <a:pt x="75" y="5"/>
                    <a:pt x="73" y="4"/>
                    <a:pt x="68" y="4"/>
                  </a:cubicBezTo>
                  <a:cubicBezTo>
                    <a:pt x="63" y="3"/>
                    <a:pt x="56" y="6"/>
                    <a:pt x="52" y="8"/>
                  </a:cubicBezTo>
                  <a:cubicBezTo>
                    <a:pt x="45" y="11"/>
                    <a:pt x="34" y="17"/>
                    <a:pt x="29" y="23"/>
                  </a:cubicBezTo>
                  <a:cubicBezTo>
                    <a:pt x="25" y="28"/>
                    <a:pt x="19" y="36"/>
                    <a:pt x="8" y="38"/>
                  </a:cubicBezTo>
                  <a:cubicBezTo>
                    <a:pt x="0" y="39"/>
                    <a:pt x="8" y="36"/>
                    <a:pt x="11" y="33"/>
                  </a:cubicBezTo>
                  <a:cubicBezTo>
                    <a:pt x="15" y="29"/>
                    <a:pt x="14" y="25"/>
                    <a:pt x="25" y="20"/>
                  </a:cubicBezTo>
                  <a:cubicBezTo>
                    <a:pt x="27" y="19"/>
                    <a:pt x="35" y="15"/>
                    <a:pt x="37" y="13"/>
                  </a:cubicBezTo>
                  <a:cubicBezTo>
                    <a:pt x="42" y="7"/>
                    <a:pt x="52" y="2"/>
                    <a:pt x="59" y="2"/>
                  </a:cubicBezTo>
                  <a:cubicBezTo>
                    <a:pt x="66" y="3"/>
                    <a:pt x="63" y="0"/>
                    <a:pt x="72" y="3"/>
                  </a:cubicBezTo>
                  <a:close/>
                </a:path>
              </a:pathLst>
            </a:custGeom>
            <a:solidFill>
              <a:srgbClr val="F3BFC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69" name="Freeform 380"/>
            <p:cNvSpPr/>
            <p:nvPr/>
          </p:nvSpPr>
          <p:spPr>
            <a:xfrm flipH="1">
              <a:off x="6444055" y="1773562"/>
              <a:ext cx="379548" cy="145218"/>
            </a:xfrm>
            <a:custGeom>
              <a:avLst/>
              <a:gdLst>
                <a:gd name="txL" fmla="*/ 0 w 52"/>
                <a:gd name="txT" fmla="*/ 0 h 23"/>
                <a:gd name="txR" fmla="*/ 52 w 52"/>
                <a:gd name="txB" fmla="*/ 23 h 23"/>
              </a:gdLst>
              <a:ahLst/>
              <a:cxnLst>
                <a:cxn ang="0">
                  <a:pos x="2147483647" y="79730994"/>
                </a:cxn>
                <a:cxn ang="0">
                  <a:pos x="1917914786" y="119590190"/>
                </a:cxn>
                <a:cxn ang="0">
                  <a:pos x="1491711246" y="199321159"/>
                </a:cxn>
                <a:cxn ang="0">
                  <a:pos x="639304852" y="637829011"/>
                </a:cxn>
                <a:cxn ang="0">
                  <a:pos x="53275400" y="837150318"/>
                </a:cxn>
                <a:cxn ang="0">
                  <a:pos x="745855623" y="279052178"/>
                </a:cxn>
                <a:cxn ang="0">
                  <a:pos x="1758088173" y="0"/>
                </a:cxn>
                <a:cxn ang="0">
                  <a:pos x="2147483647" y="39865497"/>
                </a:cxn>
                <a:cxn ang="0">
                  <a:pos x="2147483647" y="79730994"/>
                </a:cxn>
              </a:cxnLst>
              <a:rect l="txL" t="txT" r="txR" b="txB"/>
              <a:pathLst>
                <a:path w="52" h="23">
                  <a:moveTo>
                    <a:pt x="49" y="2"/>
                  </a:moveTo>
                  <a:cubicBezTo>
                    <a:pt x="45" y="2"/>
                    <a:pt x="40" y="1"/>
                    <a:pt x="36" y="3"/>
                  </a:cubicBezTo>
                  <a:cubicBezTo>
                    <a:pt x="33" y="4"/>
                    <a:pt x="31" y="4"/>
                    <a:pt x="28" y="5"/>
                  </a:cubicBezTo>
                  <a:cubicBezTo>
                    <a:pt x="22" y="8"/>
                    <a:pt x="18" y="13"/>
                    <a:pt x="12" y="16"/>
                  </a:cubicBezTo>
                  <a:cubicBezTo>
                    <a:pt x="7" y="18"/>
                    <a:pt x="0" y="23"/>
                    <a:pt x="1" y="21"/>
                  </a:cubicBezTo>
                  <a:cubicBezTo>
                    <a:pt x="2" y="11"/>
                    <a:pt x="9" y="8"/>
                    <a:pt x="14" y="7"/>
                  </a:cubicBezTo>
                  <a:cubicBezTo>
                    <a:pt x="24" y="5"/>
                    <a:pt x="28" y="1"/>
                    <a:pt x="33" y="0"/>
                  </a:cubicBezTo>
                  <a:cubicBezTo>
                    <a:pt x="40" y="0"/>
                    <a:pt x="46" y="0"/>
                    <a:pt x="47" y="1"/>
                  </a:cubicBezTo>
                  <a:cubicBezTo>
                    <a:pt x="51" y="1"/>
                    <a:pt x="52" y="3"/>
                    <a:pt x="49" y="2"/>
                  </a:cubicBezTo>
                  <a:close/>
                </a:path>
              </a:pathLst>
            </a:custGeom>
            <a:solidFill>
              <a:srgbClr val="EBA7BC">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70" name="Freeform 381"/>
            <p:cNvSpPr/>
            <p:nvPr/>
          </p:nvSpPr>
          <p:spPr>
            <a:xfrm flipH="1">
              <a:off x="6876061" y="1359421"/>
              <a:ext cx="1172587" cy="922405"/>
            </a:xfrm>
            <a:custGeom>
              <a:avLst/>
              <a:gdLst>
                <a:gd name="txL" fmla="*/ 0 w 161"/>
                <a:gd name="txT" fmla="*/ 0 h 145"/>
                <a:gd name="txR" fmla="*/ 161 w 161"/>
                <a:gd name="txB" fmla="*/ 145 h 14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04311062"/>
                </a:cxn>
                <a:cxn ang="0">
                  <a:pos x="2147483647" y="1659170922"/>
                </a:cxn>
                <a:cxn ang="0">
                  <a:pos x="2147483647" y="1497298455"/>
                </a:cxn>
                <a:cxn ang="0">
                  <a:pos x="2147483647" y="1254496115"/>
                </a:cxn>
                <a:cxn ang="0">
                  <a:pos x="2147483647" y="930757542"/>
                </a:cxn>
                <a:cxn ang="0">
                  <a:pos x="2147483647" y="809349812"/>
                </a:cxn>
                <a:cxn ang="0">
                  <a:pos x="2147483647" y="445146303"/>
                </a:cxn>
                <a:cxn ang="0">
                  <a:pos x="2147483647" y="161872517"/>
                </a:cxn>
                <a:cxn ang="0">
                  <a:pos x="2147483647" y="323738672"/>
                </a:cxn>
                <a:cxn ang="0">
                  <a:pos x="2147483647" y="404674906"/>
                </a:cxn>
                <a:cxn ang="0">
                  <a:pos x="2147483647" y="161872517"/>
                </a:cxn>
                <a:cxn ang="0">
                  <a:pos x="2147483647" y="161872517"/>
                </a:cxn>
                <a:cxn ang="0">
                  <a:pos x="2147483647" y="242802439"/>
                </a:cxn>
                <a:cxn ang="0">
                  <a:pos x="2147483647" y="404674906"/>
                </a:cxn>
                <a:cxn ang="0">
                  <a:pos x="1962641328" y="566547473"/>
                </a:cxn>
                <a:cxn ang="0">
                  <a:pos x="1538281070" y="930757542"/>
                </a:cxn>
                <a:cxn ang="0">
                  <a:pos x="1432194761" y="1133094945"/>
                </a:cxn>
                <a:cxn ang="0">
                  <a:pos x="1273065297" y="1659170922"/>
                </a:cxn>
                <a:cxn ang="0">
                  <a:pos x="1113928550" y="2147483647"/>
                </a:cxn>
                <a:cxn ang="0">
                  <a:pos x="1060885396" y="2147483647"/>
                </a:cxn>
                <a:cxn ang="0">
                  <a:pos x="2147483647" y="2147483647"/>
                </a:cxn>
              </a:cxnLst>
              <a:rect l="txL" t="txT" r="txR" b="txB"/>
              <a:pathLst>
                <a:path w="161" h="145">
                  <a:moveTo>
                    <a:pt x="85" y="145"/>
                  </a:moveTo>
                  <a:cubicBezTo>
                    <a:pt x="90" y="141"/>
                    <a:pt x="120" y="133"/>
                    <a:pt x="130" y="122"/>
                  </a:cubicBezTo>
                  <a:cubicBezTo>
                    <a:pt x="135" y="117"/>
                    <a:pt x="154" y="105"/>
                    <a:pt x="150" y="101"/>
                  </a:cubicBezTo>
                  <a:cubicBezTo>
                    <a:pt x="146" y="98"/>
                    <a:pt x="156" y="98"/>
                    <a:pt x="154" y="94"/>
                  </a:cubicBezTo>
                  <a:cubicBezTo>
                    <a:pt x="154" y="93"/>
                    <a:pt x="155" y="92"/>
                    <a:pt x="153" y="91"/>
                  </a:cubicBezTo>
                  <a:cubicBezTo>
                    <a:pt x="157" y="90"/>
                    <a:pt x="152" y="87"/>
                    <a:pt x="156" y="86"/>
                  </a:cubicBezTo>
                  <a:cubicBezTo>
                    <a:pt x="161" y="82"/>
                    <a:pt x="160" y="69"/>
                    <a:pt x="153" y="63"/>
                  </a:cubicBezTo>
                  <a:cubicBezTo>
                    <a:pt x="147" y="63"/>
                    <a:pt x="153" y="53"/>
                    <a:pt x="145" y="52"/>
                  </a:cubicBezTo>
                  <a:cubicBezTo>
                    <a:pt x="140" y="52"/>
                    <a:pt x="148" y="45"/>
                    <a:pt x="142" y="41"/>
                  </a:cubicBezTo>
                  <a:cubicBezTo>
                    <a:pt x="140" y="40"/>
                    <a:pt x="142" y="38"/>
                    <a:pt x="142" y="37"/>
                  </a:cubicBezTo>
                  <a:cubicBezTo>
                    <a:pt x="145" y="35"/>
                    <a:pt x="140" y="33"/>
                    <a:pt x="141" y="31"/>
                  </a:cubicBezTo>
                  <a:cubicBezTo>
                    <a:pt x="138" y="28"/>
                    <a:pt x="143" y="28"/>
                    <a:pt x="139" y="23"/>
                  </a:cubicBezTo>
                  <a:cubicBezTo>
                    <a:pt x="138" y="23"/>
                    <a:pt x="137" y="18"/>
                    <a:pt x="133" y="20"/>
                  </a:cubicBezTo>
                  <a:cubicBezTo>
                    <a:pt x="135" y="18"/>
                    <a:pt x="132" y="11"/>
                    <a:pt x="125" y="11"/>
                  </a:cubicBezTo>
                  <a:cubicBezTo>
                    <a:pt x="125" y="7"/>
                    <a:pt x="117" y="9"/>
                    <a:pt x="116" y="4"/>
                  </a:cubicBezTo>
                  <a:cubicBezTo>
                    <a:pt x="112" y="8"/>
                    <a:pt x="104" y="0"/>
                    <a:pt x="99" y="8"/>
                  </a:cubicBezTo>
                  <a:cubicBezTo>
                    <a:pt x="98" y="9"/>
                    <a:pt x="96" y="6"/>
                    <a:pt x="89" y="10"/>
                  </a:cubicBezTo>
                  <a:cubicBezTo>
                    <a:pt x="83" y="10"/>
                    <a:pt x="84" y="4"/>
                    <a:pt x="75" y="4"/>
                  </a:cubicBezTo>
                  <a:cubicBezTo>
                    <a:pt x="76" y="8"/>
                    <a:pt x="69" y="7"/>
                    <a:pt x="68" y="4"/>
                  </a:cubicBezTo>
                  <a:cubicBezTo>
                    <a:pt x="67" y="1"/>
                    <a:pt x="61" y="4"/>
                    <a:pt x="61" y="6"/>
                  </a:cubicBezTo>
                  <a:cubicBezTo>
                    <a:pt x="56" y="0"/>
                    <a:pt x="50" y="3"/>
                    <a:pt x="47" y="10"/>
                  </a:cubicBezTo>
                  <a:cubicBezTo>
                    <a:pt x="45" y="12"/>
                    <a:pt x="40" y="16"/>
                    <a:pt x="37" y="14"/>
                  </a:cubicBezTo>
                  <a:cubicBezTo>
                    <a:pt x="33" y="12"/>
                    <a:pt x="25" y="21"/>
                    <a:pt x="29" y="23"/>
                  </a:cubicBezTo>
                  <a:cubicBezTo>
                    <a:pt x="31" y="24"/>
                    <a:pt x="29" y="27"/>
                    <a:pt x="27" y="28"/>
                  </a:cubicBezTo>
                  <a:cubicBezTo>
                    <a:pt x="31" y="37"/>
                    <a:pt x="17" y="33"/>
                    <a:pt x="24" y="41"/>
                  </a:cubicBezTo>
                  <a:cubicBezTo>
                    <a:pt x="29" y="47"/>
                    <a:pt x="17" y="46"/>
                    <a:pt x="21" y="54"/>
                  </a:cubicBezTo>
                  <a:cubicBezTo>
                    <a:pt x="22" y="57"/>
                    <a:pt x="26" y="62"/>
                    <a:pt x="20" y="64"/>
                  </a:cubicBezTo>
                  <a:cubicBezTo>
                    <a:pt x="0" y="100"/>
                    <a:pt x="34" y="144"/>
                    <a:pt x="85" y="145"/>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71" name="Freeform 382"/>
            <p:cNvSpPr/>
            <p:nvPr/>
          </p:nvSpPr>
          <p:spPr>
            <a:xfrm flipH="1">
              <a:off x="6876061" y="1367489"/>
              <a:ext cx="1157158" cy="914338"/>
            </a:xfrm>
            <a:custGeom>
              <a:avLst/>
              <a:gdLst>
                <a:gd name="txL" fmla="*/ 0 w 159"/>
                <a:gd name="txT" fmla="*/ 0 h 144"/>
                <a:gd name="txR" fmla="*/ 159 w 159"/>
                <a:gd name="txB" fmla="*/ 144 h 14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096488045"/>
                </a:cxn>
                <a:cxn ang="0">
                  <a:pos x="2147483647" y="1612682410"/>
                </a:cxn>
                <a:cxn ang="0">
                  <a:pos x="2147483647" y="1451416113"/>
                </a:cxn>
                <a:cxn ang="0">
                  <a:pos x="2147483647" y="1209510319"/>
                </a:cxn>
                <a:cxn ang="0">
                  <a:pos x="2147483647" y="886977726"/>
                </a:cxn>
                <a:cxn ang="0">
                  <a:pos x="2147483647" y="766024631"/>
                </a:cxn>
                <a:cxn ang="0">
                  <a:pos x="2147483647" y="443485688"/>
                </a:cxn>
                <a:cxn ang="0">
                  <a:pos x="2147483647" y="120952947"/>
                </a:cxn>
                <a:cxn ang="0">
                  <a:pos x="2147483647" y="282219293"/>
                </a:cxn>
                <a:cxn ang="0">
                  <a:pos x="2147483647" y="403172190"/>
                </a:cxn>
                <a:cxn ang="0">
                  <a:pos x="2147483647" y="120952947"/>
                </a:cxn>
                <a:cxn ang="0">
                  <a:pos x="2147483647" y="161266346"/>
                </a:cxn>
                <a:cxn ang="0">
                  <a:pos x="2147483647" y="201586095"/>
                </a:cxn>
                <a:cxn ang="0">
                  <a:pos x="2147483647" y="403172190"/>
                </a:cxn>
                <a:cxn ang="0">
                  <a:pos x="1906748664" y="564438585"/>
                </a:cxn>
                <a:cxn ang="0">
                  <a:pos x="1430065251" y="886977726"/>
                </a:cxn>
                <a:cxn ang="0">
                  <a:pos x="1324130752" y="1088557422"/>
                </a:cxn>
                <a:cxn ang="0">
                  <a:pos x="1218203530" y="1612682410"/>
                </a:cxn>
                <a:cxn ang="0">
                  <a:pos x="1059301781" y="2136801444"/>
                </a:cxn>
                <a:cxn ang="0">
                  <a:pos x="1112269031" y="2147483647"/>
                </a:cxn>
                <a:cxn ang="0">
                  <a:pos x="2147483647" y="2147483647"/>
                </a:cxn>
              </a:cxnLst>
              <a:rect l="txL" t="txT" r="txR" b="txB"/>
              <a:pathLst>
                <a:path w="159" h="144">
                  <a:moveTo>
                    <a:pt x="83" y="144"/>
                  </a:moveTo>
                  <a:cubicBezTo>
                    <a:pt x="88" y="140"/>
                    <a:pt x="117" y="130"/>
                    <a:pt x="128" y="119"/>
                  </a:cubicBezTo>
                  <a:cubicBezTo>
                    <a:pt x="133" y="114"/>
                    <a:pt x="151" y="104"/>
                    <a:pt x="148" y="100"/>
                  </a:cubicBezTo>
                  <a:cubicBezTo>
                    <a:pt x="143" y="97"/>
                    <a:pt x="153" y="96"/>
                    <a:pt x="151" y="93"/>
                  </a:cubicBezTo>
                  <a:cubicBezTo>
                    <a:pt x="151" y="92"/>
                    <a:pt x="153" y="91"/>
                    <a:pt x="151" y="90"/>
                  </a:cubicBezTo>
                  <a:cubicBezTo>
                    <a:pt x="154" y="87"/>
                    <a:pt x="150" y="86"/>
                    <a:pt x="154" y="85"/>
                  </a:cubicBezTo>
                  <a:cubicBezTo>
                    <a:pt x="159" y="80"/>
                    <a:pt x="156" y="69"/>
                    <a:pt x="149" y="62"/>
                  </a:cubicBezTo>
                  <a:cubicBezTo>
                    <a:pt x="144" y="62"/>
                    <a:pt x="150" y="53"/>
                    <a:pt x="142" y="52"/>
                  </a:cubicBezTo>
                  <a:cubicBezTo>
                    <a:pt x="137" y="51"/>
                    <a:pt x="145" y="44"/>
                    <a:pt x="139" y="40"/>
                  </a:cubicBezTo>
                  <a:cubicBezTo>
                    <a:pt x="137" y="39"/>
                    <a:pt x="139" y="37"/>
                    <a:pt x="139" y="36"/>
                  </a:cubicBezTo>
                  <a:cubicBezTo>
                    <a:pt x="142" y="34"/>
                    <a:pt x="137" y="32"/>
                    <a:pt x="138" y="30"/>
                  </a:cubicBezTo>
                  <a:cubicBezTo>
                    <a:pt x="135" y="28"/>
                    <a:pt x="141" y="27"/>
                    <a:pt x="136" y="22"/>
                  </a:cubicBezTo>
                  <a:cubicBezTo>
                    <a:pt x="135" y="22"/>
                    <a:pt x="135" y="16"/>
                    <a:pt x="131" y="19"/>
                  </a:cubicBezTo>
                  <a:cubicBezTo>
                    <a:pt x="133" y="17"/>
                    <a:pt x="130" y="10"/>
                    <a:pt x="123" y="11"/>
                  </a:cubicBezTo>
                  <a:cubicBezTo>
                    <a:pt x="123" y="6"/>
                    <a:pt x="115" y="9"/>
                    <a:pt x="114" y="3"/>
                  </a:cubicBezTo>
                  <a:cubicBezTo>
                    <a:pt x="109" y="8"/>
                    <a:pt x="102" y="0"/>
                    <a:pt x="97" y="7"/>
                  </a:cubicBezTo>
                  <a:cubicBezTo>
                    <a:pt x="96" y="9"/>
                    <a:pt x="94" y="5"/>
                    <a:pt x="86" y="10"/>
                  </a:cubicBezTo>
                  <a:cubicBezTo>
                    <a:pt x="81" y="10"/>
                    <a:pt x="82" y="3"/>
                    <a:pt x="73" y="3"/>
                  </a:cubicBezTo>
                  <a:cubicBezTo>
                    <a:pt x="74" y="7"/>
                    <a:pt x="67" y="7"/>
                    <a:pt x="66" y="4"/>
                  </a:cubicBezTo>
                  <a:cubicBezTo>
                    <a:pt x="65" y="1"/>
                    <a:pt x="59" y="3"/>
                    <a:pt x="59" y="5"/>
                  </a:cubicBezTo>
                  <a:cubicBezTo>
                    <a:pt x="52" y="0"/>
                    <a:pt x="49" y="3"/>
                    <a:pt x="45" y="10"/>
                  </a:cubicBezTo>
                  <a:cubicBezTo>
                    <a:pt x="44" y="12"/>
                    <a:pt x="39" y="16"/>
                    <a:pt x="36" y="14"/>
                  </a:cubicBezTo>
                  <a:cubicBezTo>
                    <a:pt x="32" y="12"/>
                    <a:pt x="23" y="20"/>
                    <a:pt x="27" y="22"/>
                  </a:cubicBezTo>
                  <a:cubicBezTo>
                    <a:pt x="29" y="23"/>
                    <a:pt x="27" y="26"/>
                    <a:pt x="25" y="27"/>
                  </a:cubicBezTo>
                  <a:cubicBezTo>
                    <a:pt x="30" y="36"/>
                    <a:pt x="16" y="32"/>
                    <a:pt x="23" y="40"/>
                  </a:cubicBezTo>
                  <a:cubicBezTo>
                    <a:pt x="28" y="46"/>
                    <a:pt x="16" y="45"/>
                    <a:pt x="20" y="53"/>
                  </a:cubicBezTo>
                  <a:cubicBezTo>
                    <a:pt x="22" y="56"/>
                    <a:pt x="26" y="61"/>
                    <a:pt x="21" y="63"/>
                  </a:cubicBezTo>
                  <a:cubicBezTo>
                    <a:pt x="0" y="98"/>
                    <a:pt x="32" y="143"/>
                    <a:pt x="83" y="144"/>
                  </a:cubicBezTo>
                  <a:close/>
                </a:path>
              </a:pathLst>
            </a:custGeom>
            <a:solidFill>
              <a:srgbClr val="F3BF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72" name="Freeform 383"/>
            <p:cNvSpPr/>
            <p:nvPr/>
          </p:nvSpPr>
          <p:spPr>
            <a:xfrm flipH="1">
              <a:off x="7274123" y="1380935"/>
              <a:ext cx="342519" cy="882067"/>
            </a:xfrm>
            <a:custGeom>
              <a:avLst/>
              <a:gdLst>
                <a:gd name="txL" fmla="*/ 0 w 47"/>
                <a:gd name="txT" fmla="*/ 0 h 139"/>
                <a:gd name="txR" fmla="*/ 47 w 47"/>
                <a:gd name="txB" fmla="*/ 139 h 139"/>
              </a:gdLst>
              <a:ahLst/>
              <a:cxnLst>
                <a:cxn ang="0">
                  <a:pos x="1646401302" y="281887013"/>
                </a:cxn>
                <a:cxn ang="0">
                  <a:pos x="1911948636" y="442962629"/>
                </a:cxn>
                <a:cxn ang="0">
                  <a:pos x="1699506305" y="765113662"/>
                </a:cxn>
                <a:cxn ang="0">
                  <a:pos x="1752618596" y="1006730309"/>
                </a:cxn>
                <a:cxn ang="0">
                  <a:pos x="2071278220" y="644308611"/>
                </a:cxn>
                <a:cxn ang="0">
                  <a:pos x="1858835890" y="1409422273"/>
                </a:cxn>
                <a:cxn ang="0">
                  <a:pos x="2071278220" y="1530233670"/>
                </a:cxn>
                <a:cxn ang="0">
                  <a:pos x="1593289012" y="1973190152"/>
                </a:cxn>
                <a:cxn ang="0">
                  <a:pos x="1433959427" y="2147483647"/>
                </a:cxn>
                <a:cxn ang="0">
                  <a:pos x="1540176721" y="2147483647"/>
                </a:cxn>
                <a:cxn ang="0">
                  <a:pos x="1858835890" y="2147483647"/>
                </a:cxn>
                <a:cxn ang="0">
                  <a:pos x="1965060927" y="2147483647"/>
                </a:cxn>
                <a:cxn ang="0">
                  <a:pos x="2124390511" y="2147483647"/>
                </a:cxn>
                <a:cxn ang="0">
                  <a:pos x="1327742134" y="2147483647"/>
                </a:cxn>
                <a:cxn ang="0">
                  <a:pos x="796648150" y="2147483647"/>
                </a:cxn>
                <a:cxn ang="0">
                  <a:pos x="318659283" y="2147483647"/>
                </a:cxn>
                <a:cxn ang="0">
                  <a:pos x="212441932" y="2147483647"/>
                </a:cxn>
                <a:cxn ang="0">
                  <a:pos x="796648150" y="2147483647"/>
                </a:cxn>
                <a:cxn ang="0">
                  <a:pos x="531093984" y="2147483647"/>
                </a:cxn>
                <a:cxn ang="0">
                  <a:pos x="902865443" y="2094001549"/>
                </a:cxn>
                <a:cxn ang="0">
                  <a:pos x="1009082965" y="1731580049"/>
                </a:cxn>
                <a:cxn ang="0">
                  <a:pos x="1115300258" y="1369151808"/>
                </a:cxn>
                <a:cxn ang="0">
                  <a:pos x="1221524840" y="1087271240"/>
                </a:cxn>
                <a:cxn ang="0">
                  <a:pos x="902865443" y="120805101"/>
                </a:cxn>
                <a:cxn ang="0">
                  <a:pos x="1274629843" y="241616547"/>
                </a:cxn>
                <a:cxn ang="0">
                  <a:pos x="1646401302" y="281887013"/>
                </a:cxn>
              </a:cxnLst>
              <a:rect l="txL" t="txT" r="txR" b="txB"/>
              <a:pathLst>
                <a:path w="47" h="139">
                  <a:moveTo>
                    <a:pt x="31" y="7"/>
                  </a:moveTo>
                  <a:cubicBezTo>
                    <a:pt x="34" y="5"/>
                    <a:pt x="41" y="8"/>
                    <a:pt x="36" y="11"/>
                  </a:cubicBezTo>
                  <a:cubicBezTo>
                    <a:pt x="31" y="13"/>
                    <a:pt x="36" y="15"/>
                    <a:pt x="32" y="19"/>
                  </a:cubicBezTo>
                  <a:cubicBezTo>
                    <a:pt x="30" y="20"/>
                    <a:pt x="31" y="27"/>
                    <a:pt x="33" y="25"/>
                  </a:cubicBezTo>
                  <a:cubicBezTo>
                    <a:pt x="38" y="20"/>
                    <a:pt x="35" y="13"/>
                    <a:pt x="39" y="16"/>
                  </a:cubicBezTo>
                  <a:cubicBezTo>
                    <a:pt x="47" y="22"/>
                    <a:pt x="33" y="26"/>
                    <a:pt x="35" y="35"/>
                  </a:cubicBezTo>
                  <a:cubicBezTo>
                    <a:pt x="36" y="39"/>
                    <a:pt x="38" y="35"/>
                    <a:pt x="39" y="38"/>
                  </a:cubicBezTo>
                  <a:cubicBezTo>
                    <a:pt x="41" y="40"/>
                    <a:pt x="34" y="48"/>
                    <a:pt x="30" y="49"/>
                  </a:cubicBezTo>
                  <a:cubicBezTo>
                    <a:pt x="27" y="50"/>
                    <a:pt x="31" y="55"/>
                    <a:pt x="27" y="61"/>
                  </a:cubicBezTo>
                  <a:cubicBezTo>
                    <a:pt x="21" y="70"/>
                    <a:pt x="26" y="73"/>
                    <a:pt x="29" y="72"/>
                  </a:cubicBezTo>
                  <a:cubicBezTo>
                    <a:pt x="34" y="68"/>
                    <a:pt x="37" y="71"/>
                    <a:pt x="35" y="76"/>
                  </a:cubicBezTo>
                  <a:cubicBezTo>
                    <a:pt x="33" y="80"/>
                    <a:pt x="34" y="81"/>
                    <a:pt x="37" y="82"/>
                  </a:cubicBezTo>
                  <a:cubicBezTo>
                    <a:pt x="40" y="83"/>
                    <a:pt x="42" y="86"/>
                    <a:pt x="40" y="88"/>
                  </a:cubicBezTo>
                  <a:cubicBezTo>
                    <a:pt x="32" y="101"/>
                    <a:pt x="18" y="125"/>
                    <a:pt x="25" y="139"/>
                  </a:cubicBezTo>
                  <a:cubicBezTo>
                    <a:pt x="19" y="134"/>
                    <a:pt x="11" y="123"/>
                    <a:pt x="15" y="107"/>
                  </a:cubicBezTo>
                  <a:cubicBezTo>
                    <a:pt x="16" y="100"/>
                    <a:pt x="9" y="92"/>
                    <a:pt x="6" y="86"/>
                  </a:cubicBezTo>
                  <a:cubicBezTo>
                    <a:pt x="4" y="84"/>
                    <a:pt x="0" y="75"/>
                    <a:pt x="4" y="73"/>
                  </a:cubicBezTo>
                  <a:cubicBezTo>
                    <a:pt x="10" y="68"/>
                    <a:pt x="13" y="82"/>
                    <a:pt x="15" y="73"/>
                  </a:cubicBezTo>
                  <a:cubicBezTo>
                    <a:pt x="17" y="66"/>
                    <a:pt x="4" y="58"/>
                    <a:pt x="10" y="54"/>
                  </a:cubicBezTo>
                  <a:cubicBezTo>
                    <a:pt x="13" y="51"/>
                    <a:pt x="13" y="55"/>
                    <a:pt x="17" y="52"/>
                  </a:cubicBezTo>
                  <a:cubicBezTo>
                    <a:pt x="19" y="51"/>
                    <a:pt x="22" y="47"/>
                    <a:pt x="19" y="43"/>
                  </a:cubicBezTo>
                  <a:cubicBezTo>
                    <a:pt x="17" y="39"/>
                    <a:pt x="22" y="39"/>
                    <a:pt x="21" y="34"/>
                  </a:cubicBezTo>
                  <a:cubicBezTo>
                    <a:pt x="19" y="29"/>
                    <a:pt x="22" y="31"/>
                    <a:pt x="23" y="27"/>
                  </a:cubicBezTo>
                  <a:cubicBezTo>
                    <a:pt x="26" y="16"/>
                    <a:pt x="17" y="4"/>
                    <a:pt x="17" y="3"/>
                  </a:cubicBezTo>
                  <a:cubicBezTo>
                    <a:pt x="20" y="0"/>
                    <a:pt x="23" y="4"/>
                    <a:pt x="24" y="6"/>
                  </a:cubicBezTo>
                  <a:cubicBezTo>
                    <a:pt x="27" y="10"/>
                    <a:pt x="28" y="10"/>
                    <a:pt x="31" y="7"/>
                  </a:cubicBezTo>
                  <a:close/>
                </a:path>
              </a:pathLst>
            </a:custGeom>
            <a:solidFill>
              <a:srgbClr val="EBB9C1">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73" name="Freeform 384"/>
            <p:cNvSpPr/>
            <p:nvPr/>
          </p:nvSpPr>
          <p:spPr>
            <a:xfrm flipH="1">
              <a:off x="7348181" y="1418584"/>
              <a:ext cx="132687" cy="387249"/>
            </a:xfrm>
            <a:custGeom>
              <a:avLst/>
              <a:gdLst>
                <a:gd name="txL" fmla="*/ 0 w 18"/>
                <a:gd name="txT" fmla="*/ 0 h 61"/>
                <a:gd name="txR" fmla="*/ 18 w 18"/>
                <a:gd name="txB" fmla="*/ 61 h 61"/>
              </a:gdLst>
              <a:ahLst/>
              <a:cxnLst>
                <a:cxn ang="0">
                  <a:pos x="652068101" y="1007539514"/>
                </a:cxn>
                <a:cxn ang="0">
                  <a:pos x="543390123" y="604521130"/>
                </a:cxn>
                <a:cxn ang="0">
                  <a:pos x="489054819" y="282107751"/>
                </a:cxn>
                <a:cxn ang="0">
                  <a:pos x="326034050" y="282107751"/>
                </a:cxn>
                <a:cxn ang="0">
                  <a:pos x="434712029" y="765730943"/>
                </a:cxn>
                <a:cxn ang="0">
                  <a:pos x="489054819" y="1088138073"/>
                </a:cxn>
                <a:cxn ang="0">
                  <a:pos x="217356014" y="1088138073"/>
                </a:cxn>
                <a:cxn ang="0">
                  <a:pos x="271691376" y="1531455538"/>
                </a:cxn>
                <a:cxn ang="0">
                  <a:pos x="163013339" y="2095677587"/>
                </a:cxn>
                <a:cxn ang="0">
                  <a:pos x="163013339" y="2147483647"/>
                </a:cxn>
                <a:cxn ang="0">
                  <a:pos x="163013339" y="2147483647"/>
                </a:cxn>
                <a:cxn ang="0">
                  <a:pos x="380369354" y="1934474122"/>
                </a:cxn>
                <a:cxn ang="0">
                  <a:pos x="489054819" y="1732965028"/>
                </a:cxn>
                <a:cxn ang="0">
                  <a:pos x="706403404" y="1612060445"/>
                </a:cxn>
                <a:cxn ang="0">
                  <a:pos x="652068101" y="1370252073"/>
                </a:cxn>
                <a:cxn ang="0">
                  <a:pos x="815081383" y="1168742980"/>
                </a:cxn>
                <a:cxn ang="0">
                  <a:pos x="923766733" y="846329700"/>
                </a:cxn>
                <a:cxn ang="0">
                  <a:pos x="760746079" y="926934607"/>
                </a:cxn>
                <a:cxn ang="0">
                  <a:pos x="652068101" y="1007539514"/>
                </a:cxn>
              </a:cxnLst>
              <a:rect l="txL" t="txT" r="txR" b="txB"/>
              <a:pathLst>
                <a:path w="18" h="61">
                  <a:moveTo>
                    <a:pt x="12" y="25"/>
                  </a:moveTo>
                  <a:cubicBezTo>
                    <a:pt x="12" y="20"/>
                    <a:pt x="9" y="21"/>
                    <a:pt x="10" y="15"/>
                  </a:cubicBezTo>
                  <a:cubicBezTo>
                    <a:pt x="11" y="11"/>
                    <a:pt x="9" y="10"/>
                    <a:pt x="9" y="7"/>
                  </a:cubicBezTo>
                  <a:cubicBezTo>
                    <a:pt x="7" y="1"/>
                    <a:pt x="3" y="0"/>
                    <a:pt x="6" y="7"/>
                  </a:cubicBezTo>
                  <a:cubicBezTo>
                    <a:pt x="8" y="11"/>
                    <a:pt x="9" y="17"/>
                    <a:pt x="8" y="19"/>
                  </a:cubicBezTo>
                  <a:cubicBezTo>
                    <a:pt x="7" y="24"/>
                    <a:pt x="9" y="22"/>
                    <a:pt x="9" y="27"/>
                  </a:cubicBezTo>
                  <a:cubicBezTo>
                    <a:pt x="9" y="31"/>
                    <a:pt x="6" y="25"/>
                    <a:pt x="4" y="27"/>
                  </a:cubicBezTo>
                  <a:cubicBezTo>
                    <a:pt x="2" y="30"/>
                    <a:pt x="7" y="36"/>
                    <a:pt x="5" y="38"/>
                  </a:cubicBezTo>
                  <a:cubicBezTo>
                    <a:pt x="1" y="43"/>
                    <a:pt x="3" y="49"/>
                    <a:pt x="3" y="52"/>
                  </a:cubicBezTo>
                  <a:cubicBezTo>
                    <a:pt x="4" y="54"/>
                    <a:pt x="4" y="56"/>
                    <a:pt x="3" y="57"/>
                  </a:cubicBezTo>
                  <a:cubicBezTo>
                    <a:pt x="3" y="58"/>
                    <a:pt x="0" y="61"/>
                    <a:pt x="3" y="59"/>
                  </a:cubicBezTo>
                  <a:cubicBezTo>
                    <a:pt x="6" y="57"/>
                    <a:pt x="9" y="53"/>
                    <a:pt x="7" y="48"/>
                  </a:cubicBezTo>
                  <a:cubicBezTo>
                    <a:pt x="6" y="46"/>
                    <a:pt x="7" y="44"/>
                    <a:pt x="9" y="43"/>
                  </a:cubicBezTo>
                  <a:cubicBezTo>
                    <a:pt x="10" y="42"/>
                    <a:pt x="12" y="42"/>
                    <a:pt x="13" y="40"/>
                  </a:cubicBezTo>
                  <a:cubicBezTo>
                    <a:pt x="18" y="33"/>
                    <a:pt x="10" y="34"/>
                    <a:pt x="12" y="34"/>
                  </a:cubicBezTo>
                  <a:cubicBezTo>
                    <a:pt x="15" y="32"/>
                    <a:pt x="15" y="31"/>
                    <a:pt x="15" y="29"/>
                  </a:cubicBezTo>
                  <a:cubicBezTo>
                    <a:pt x="14" y="27"/>
                    <a:pt x="15" y="23"/>
                    <a:pt x="17" y="21"/>
                  </a:cubicBezTo>
                  <a:cubicBezTo>
                    <a:pt x="18" y="20"/>
                    <a:pt x="16" y="18"/>
                    <a:pt x="14" y="23"/>
                  </a:cubicBezTo>
                  <a:cubicBezTo>
                    <a:pt x="13" y="24"/>
                    <a:pt x="12" y="27"/>
                    <a:pt x="12" y="25"/>
                  </a:cubicBezTo>
                  <a:close/>
                </a:path>
              </a:pathLst>
            </a:custGeom>
            <a:solidFill>
              <a:srgbClr val="EBB0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74" name="Freeform 385"/>
            <p:cNvSpPr/>
            <p:nvPr/>
          </p:nvSpPr>
          <p:spPr>
            <a:xfrm flipH="1">
              <a:off x="7422239" y="1811211"/>
              <a:ext cx="101830" cy="381870"/>
            </a:xfrm>
            <a:custGeom>
              <a:avLst/>
              <a:gdLst>
                <a:gd name="txL" fmla="*/ 0 w 14"/>
                <a:gd name="txT" fmla="*/ 0 h 60"/>
                <a:gd name="txR" fmla="*/ 14 w 14"/>
                <a:gd name="txB" fmla="*/ 60 h 60"/>
              </a:gdLst>
              <a:ahLst/>
              <a:cxnLst>
                <a:cxn ang="0">
                  <a:pos x="317425958" y="162027450"/>
                </a:cxn>
                <a:cxn ang="0">
                  <a:pos x="423241846" y="526592430"/>
                </a:cxn>
                <a:cxn ang="0">
                  <a:pos x="52907958" y="486082398"/>
                </a:cxn>
                <a:cxn ang="0">
                  <a:pos x="264525287" y="1296219596"/>
                </a:cxn>
                <a:cxn ang="0">
                  <a:pos x="370333902" y="1741798526"/>
                </a:cxn>
                <a:cxn ang="0">
                  <a:pos x="370333902" y="2147483647"/>
                </a:cxn>
                <a:cxn ang="0">
                  <a:pos x="476142517" y="1377233296"/>
                </a:cxn>
                <a:cxn ang="0">
                  <a:pos x="529050575" y="769633530"/>
                </a:cxn>
                <a:cxn ang="0">
                  <a:pos x="529050575" y="202537482"/>
                </a:cxn>
                <a:cxn ang="0">
                  <a:pos x="317425958" y="162027450"/>
                </a:cxn>
              </a:cxnLst>
              <a:rect l="txL" t="txT" r="txR" b="txB"/>
              <a:pathLst>
                <a:path w="14" h="60">
                  <a:moveTo>
                    <a:pt x="6" y="4"/>
                  </a:moveTo>
                  <a:cubicBezTo>
                    <a:pt x="7" y="5"/>
                    <a:pt x="11" y="10"/>
                    <a:pt x="8" y="13"/>
                  </a:cubicBezTo>
                  <a:cubicBezTo>
                    <a:pt x="6" y="15"/>
                    <a:pt x="3" y="8"/>
                    <a:pt x="1" y="12"/>
                  </a:cubicBezTo>
                  <a:cubicBezTo>
                    <a:pt x="0" y="13"/>
                    <a:pt x="0" y="24"/>
                    <a:pt x="5" y="32"/>
                  </a:cubicBezTo>
                  <a:cubicBezTo>
                    <a:pt x="7" y="35"/>
                    <a:pt x="9" y="39"/>
                    <a:pt x="7" y="43"/>
                  </a:cubicBezTo>
                  <a:cubicBezTo>
                    <a:pt x="6" y="43"/>
                    <a:pt x="1" y="52"/>
                    <a:pt x="7" y="60"/>
                  </a:cubicBezTo>
                  <a:cubicBezTo>
                    <a:pt x="5" y="53"/>
                    <a:pt x="14" y="47"/>
                    <a:pt x="9" y="34"/>
                  </a:cubicBezTo>
                  <a:cubicBezTo>
                    <a:pt x="6" y="25"/>
                    <a:pt x="8" y="22"/>
                    <a:pt x="10" y="19"/>
                  </a:cubicBezTo>
                  <a:cubicBezTo>
                    <a:pt x="12" y="15"/>
                    <a:pt x="12" y="11"/>
                    <a:pt x="10" y="5"/>
                  </a:cubicBezTo>
                  <a:cubicBezTo>
                    <a:pt x="8" y="0"/>
                    <a:pt x="5" y="1"/>
                    <a:pt x="6" y="4"/>
                  </a:cubicBezTo>
                  <a:close/>
                </a:path>
              </a:pathLst>
            </a:custGeom>
            <a:solidFill>
              <a:srgbClr val="EBB0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75" name="Freeform 386"/>
            <p:cNvSpPr/>
            <p:nvPr/>
          </p:nvSpPr>
          <p:spPr>
            <a:xfrm flipH="1">
              <a:off x="6860632" y="1386313"/>
              <a:ext cx="589379" cy="863242"/>
            </a:xfrm>
            <a:custGeom>
              <a:avLst/>
              <a:gdLst>
                <a:gd name="txL" fmla="*/ 0 w 81"/>
                <a:gd name="txT" fmla="*/ 0 h 136"/>
                <a:gd name="txR" fmla="*/ 81 w 81"/>
                <a:gd name="txB" fmla="*/ 136 h 136"/>
              </a:gdLst>
              <a:ahLst/>
              <a:cxnLst>
                <a:cxn ang="0">
                  <a:pos x="1323606941" y="120866570"/>
                </a:cxn>
                <a:cxn ang="0">
                  <a:pos x="952996606" y="483466280"/>
                </a:cxn>
                <a:cxn ang="0">
                  <a:pos x="1111830776" y="926645836"/>
                </a:cxn>
                <a:cxn ang="0">
                  <a:pos x="1217722497" y="1329538469"/>
                </a:cxn>
                <a:cxn ang="0">
                  <a:pos x="635328721" y="1933877816"/>
                </a:cxn>
                <a:cxn ang="0">
                  <a:pos x="476501941" y="2147483647"/>
                </a:cxn>
                <a:cxn ang="0">
                  <a:pos x="370610221" y="2147483647"/>
                </a:cxn>
                <a:cxn ang="0">
                  <a:pos x="952996606" y="2147483647"/>
                </a:cxn>
                <a:cxn ang="0">
                  <a:pos x="1005939056" y="2147483647"/>
                </a:cxn>
                <a:cxn ang="0">
                  <a:pos x="847112162" y="2147483647"/>
                </a:cxn>
                <a:cxn ang="0">
                  <a:pos x="1270664719" y="2147483647"/>
                </a:cxn>
                <a:cxn ang="0">
                  <a:pos x="1005939056" y="2147483647"/>
                </a:cxn>
                <a:cxn ang="0">
                  <a:pos x="741220442" y="2147483647"/>
                </a:cxn>
                <a:cxn ang="0">
                  <a:pos x="900054384"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095031061"/>
                </a:cxn>
                <a:cxn ang="0">
                  <a:pos x="2147483647" y="1571271510"/>
                </a:cxn>
                <a:cxn ang="0">
                  <a:pos x="2147483647" y="1893584744"/>
                </a:cxn>
                <a:cxn ang="0">
                  <a:pos x="2147483647" y="1974164540"/>
                </a:cxn>
                <a:cxn ang="0">
                  <a:pos x="2147483647" y="1490698062"/>
                </a:cxn>
                <a:cxn ang="0">
                  <a:pos x="2147483647" y="1128092153"/>
                </a:cxn>
                <a:cxn ang="0">
                  <a:pos x="2147483647" y="725205669"/>
                </a:cxn>
                <a:cxn ang="0">
                  <a:pos x="2147483647" y="322312936"/>
                </a:cxn>
                <a:cxn ang="0">
                  <a:pos x="1800108768" y="0"/>
                </a:cxn>
                <a:cxn ang="0">
                  <a:pos x="1323606941" y="120866570"/>
                </a:cxn>
              </a:cxnLst>
              <a:rect l="txL" t="txT" r="txR" b="txB"/>
              <a:pathLst>
                <a:path w="81" h="136">
                  <a:moveTo>
                    <a:pt x="25" y="3"/>
                  </a:moveTo>
                  <a:cubicBezTo>
                    <a:pt x="19" y="1"/>
                    <a:pt x="22" y="9"/>
                    <a:pt x="18" y="12"/>
                  </a:cubicBezTo>
                  <a:cubicBezTo>
                    <a:pt x="19" y="17"/>
                    <a:pt x="28" y="15"/>
                    <a:pt x="21" y="23"/>
                  </a:cubicBezTo>
                  <a:cubicBezTo>
                    <a:pt x="18" y="25"/>
                    <a:pt x="15" y="36"/>
                    <a:pt x="23" y="33"/>
                  </a:cubicBezTo>
                  <a:cubicBezTo>
                    <a:pt x="28" y="37"/>
                    <a:pt x="18" y="45"/>
                    <a:pt x="12" y="48"/>
                  </a:cubicBezTo>
                  <a:cubicBezTo>
                    <a:pt x="6" y="51"/>
                    <a:pt x="15" y="53"/>
                    <a:pt x="9" y="58"/>
                  </a:cubicBezTo>
                  <a:cubicBezTo>
                    <a:pt x="4" y="62"/>
                    <a:pt x="4" y="67"/>
                    <a:pt x="7" y="67"/>
                  </a:cubicBezTo>
                  <a:cubicBezTo>
                    <a:pt x="9" y="66"/>
                    <a:pt x="12" y="63"/>
                    <a:pt x="18" y="63"/>
                  </a:cubicBezTo>
                  <a:cubicBezTo>
                    <a:pt x="22" y="63"/>
                    <a:pt x="21" y="66"/>
                    <a:pt x="19" y="68"/>
                  </a:cubicBezTo>
                  <a:cubicBezTo>
                    <a:pt x="16" y="72"/>
                    <a:pt x="10" y="77"/>
                    <a:pt x="16" y="77"/>
                  </a:cubicBezTo>
                  <a:cubicBezTo>
                    <a:pt x="22" y="78"/>
                    <a:pt x="28" y="79"/>
                    <a:pt x="24" y="86"/>
                  </a:cubicBezTo>
                  <a:cubicBezTo>
                    <a:pt x="20" y="90"/>
                    <a:pt x="17" y="88"/>
                    <a:pt x="19" y="93"/>
                  </a:cubicBezTo>
                  <a:cubicBezTo>
                    <a:pt x="20" y="97"/>
                    <a:pt x="5" y="104"/>
                    <a:pt x="14" y="108"/>
                  </a:cubicBezTo>
                  <a:cubicBezTo>
                    <a:pt x="3" y="114"/>
                    <a:pt x="0" y="136"/>
                    <a:pt x="17" y="128"/>
                  </a:cubicBezTo>
                  <a:cubicBezTo>
                    <a:pt x="28" y="124"/>
                    <a:pt x="29" y="126"/>
                    <a:pt x="41" y="119"/>
                  </a:cubicBezTo>
                  <a:cubicBezTo>
                    <a:pt x="56" y="111"/>
                    <a:pt x="68" y="101"/>
                    <a:pt x="65" y="99"/>
                  </a:cubicBezTo>
                  <a:cubicBezTo>
                    <a:pt x="58" y="93"/>
                    <a:pt x="71" y="88"/>
                    <a:pt x="66" y="84"/>
                  </a:cubicBezTo>
                  <a:cubicBezTo>
                    <a:pt x="64" y="82"/>
                    <a:pt x="70" y="81"/>
                    <a:pt x="75" y="81"/>
                  </a:cubicBezTo>
                  <a:cubicBezTo>
                    <a:pt x="81" y="74"/>
                    <a:pt x="72" y="61"/>
                    <a:pt x="69" y="59"/>
                  </a:cubicBezTo>
                  <a:cubicBezTo>
                    <a:pt x="67" y="61"/>
                    <a:pt x="64" y="61"/>
                    <a:pt x="63" y="56"/>
                  </a:cubicBezTo>
                  <a:cubicBezTo>
                    <a:pt x="62" y="54"/>
                    <a:pt x="54" y="65"/>
                    <a:pt x="42" y="69"/>
                  </a:cubicBezTo>
                  <a:cubicBezTo>
                    <a:pt x="39" y="70"/>
                    <a:pt x="40" y="68"/>
                    <a:pt x="42" y="67"/>
                  </a:cubicBezTo>
                  <a:cubicBezTo>
                    <a:pt x="52" y="59"/>
                    <a:pt x="53" y="54"/>
                    <a:pt x="55" y="52"/>
                  </a:cubicBezTo>
                  <a:cubicBezTo>
                    <a:pt x="61" y="47"/>
                    <a:pt x="61" y="43"/>
                    <a:pt x="59" y="39"/>
                  </a:cubicBezTo>
                  <a:cubicBezTo>
                    <a:pt x="57" y="37"/>
                    <a:pt x="52" y="43"/>
                    <a:pt x="48" y="47"/>
                  </a:cubicBezTo>
                  <a:cubicBezTo>
                    <a:pt x="44" y="50"/>
                    <a:pt x="38" y="51"/>
                    <a:pt x="41" y="49"/>
                  </a:cubicBezTo>
                  <a:cubicBezTo>
                    <a:pt x="47" y="43"/>
                    <a:pt x="47" y="38"/>
                    <a:pt x="53" y="37"/>
                  </a:cubicBezTo>
                  <a:cubicBezTo>
                    <a:pt x="58" y="35"/>
                    <a:pt x="53" y="32"/>
                    <a:pt x="55" y="28"/>
                  </a:cubicBezTo>
                  <a:cubicBezTo>
                    <a:pt x="58" y="22"/>
                    <a:pt x="52" y="18"/>
                    <a:pt x="51" y="18"/>
                  </a:cubicBezTo>
                  <a:cubicBezTo>
                    <a:pt x="51" y="9"/>
                    <a:pt x="44" y="13"/>
                    <a:pt x="43" y="8"/>
                  </a:cubicBezTo>
                  <a:cubicBezTo>
                    <a:pt x="43" y="3"/>
                    <a:pt x="34" y="5"/>
                    <a:pt x="34" y="0"/>
                  </a:cubicBezTo>
                  <a:cubicBezTo>
                    <a:pt x="31" y="3"/>
                    <a:pt x="29" y="5"/>
                    <a:pt x="25" y="3"/>
                  </a:cubicBezTo>
                  <a:close/>
                </a:path>
              </a:pathLst>
            </a:custGeom>
            <a:solidFill>
              <a:srgbClr val="F2C6C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76" name="Freeform 387"/>
            <p:cNvSpPr/>
            <p:nvPr/>
          </p:nvSpPr>
          <p:spPr>
            <a:xfrm flipH="1">
              <a:off x="7443840" y="1386313"/>
              <a:ext cx="524578" cy="685753"/>
            </a:xfrm>
            <a:custGeom>
              <a:avLst/>
              <a:gdLst>
                <a:gd name="txL" fmla="*/ 0 w 72"/>
                <a:gd name="txT" fmla="*/ 0 h 108"/>
                <a:gd name="txR" fmla="*/ 72 w 72"/>
                <a:gd name="txB" fmla="*/ 108 h 108"/>
              </a:gdLst>
              <a:ahLst/>
              <a:cxnLst>
                <a:cxn ang="0">
                  <a:pos x="2147483647" y="2147483647"/>
                </a:cxn>
                <a:cxn ang="0">
                  <a:pos x="2147483647" y="1975533987"/>
                </a:cxn>
                <a:cxn ang="0">
                  <a:pos x="2147483647" y="1532042011"/>
                </a:cxn>
                <a:cxn ang="0">
                  <a:pos x="2147483647" y="1169189883"/>
                </a:cxn>
                <a:cxn ang="0">
                  <a:pos x="2147483647" y="241899402"/>
                </a:cxn>
                <a:cxn ang="0">
                  <a:pos x="2147483647" y="161266251"/>
                </a:cxn>
                <a:cxn ang="0">
                  <a:pos x="2147483647" y="40319738"/>
                </a:cxn>
                <a:cxn ang="0">
                  <a:pos x="2147483647" y="362852228"/>
                </a:cxn>
                <a:cxn ang="0">
                  <a:pos x="2147483647" y="161266251"/>
                </a:cxn>
                <a:cxn ang="0">
                  <a:pos x="1751740514" y="483805153"/>
                </a:cxn>
                <a:cxn ang="0">
                  <a:pos x="1327072946" y="443485428"/>
                </a:cxn>
                <a:cxn ang="0">
                  <a:pos x="955497020" y="725704455"/>
                </a:cxn>
                <a:cxn ang="0">
                  <a:pos x="1804817585" y="1330462434"/>
                </a:cxn>
                <a:cxn ang="0">
                  <a:pos x="955497020" y="1088556782"/>
                </a:cxn>
                <a:cxn ang="0">
                  <a:pos x="743159365" y="1451408910"/>
                </a:cxn>
                <a:cxn ang="0">
                  <a:pos x="690075008" y="2147483647"/>
                </a:cxn>
                <a:cxn ang="0">
                  <a:pos x="690075008" y="2147483647"/>
                </a:cxn>
                <a:cxn ang="0">
                  <a:pos x="2070232539" y="2147483647"/>
                </a:cxn>
                <a:cxn ang="0">
                  <a:pos x="2147483647" y="2147483647"/>
                </a:cxn>
                <a:cxn ang="0">
                  <a:pos x="2147483647" y="2147483647"/>
                </a:cxn>
              </a:cxnLst>
              <a:rect l="txL" t="txT" r="txR" b="txB"/>
              <a:pathLst>
                <a:path w="72" h="108">
                  <a:moveTo>
                    <a:pt x="54" y="62"/>
                  </a:moveTo>
                  <a:cubicBezTo>
                    <a:pt x="51" y="55"/>
                    <a:pt x="45" y="43"/>
                    <a:pt x="59" y="49"/>
                  </a:cubicBezTo>
                  <a:cubicBezTo>
                    <a:pt x="65" y="52"/>
                    <a:pt x="65" y="45"/>
                    <a:pt x="63" y="38"/>
                  </a:cubicBezTo>
                  <a:cubicBezTo>
                    <a:pt x="66" y="36"/>
                    <a:pt x="68" y="33"/>
                    <a:pt x="68" y="29"/>
                  </a:cubicBezTo>
                  <a:cubicBezTo>
                    <a:pt x="72" y="25"/>
                    <a:pt x="70" y="13"/>
                    <a:pt x="67" y="6"/>
                  </a:cubicBezTo>
                  <a:cubicBezTo>
                    <a:pt x="65" y="3"/>
                    <a:pt x="64" y="1"/>
                    <a:pt x="62" y="4"/>
                  </a:cubicBezTo>
                  <a:cubicBezTo>
                    <a:pt x="60" y="6"/>
                    <a:pt x="58" y="4"/>
                    <a:pt x="55" y="1"/>
                  </a:cubicBezTo>
                  <a:cubicBezTo>
                    <a:pt x="54" y="0"/>
                    <a:pt x="51" y="3"/>
                    <a:pt x="53" y="9"/>
                  </a:cubicBezTo>
                  <a:cubicBezTo>
                    <a:pt x="55" y="14"/>
                    <a:pt x="48" y="4"/>
                    <a:pt x="43" y="4"/>
                  </a:cubicBezTo>
                  <a:cubicBezTo>
                    <a:pt x="37" y="3"/>
                    <a:pt x="42" y="15"/>
                    <a:pt x="33" y="12"/>
                  </a:cubicBezTo>
                  <a:cubicBezTo>
                    <a:pt x="33" y="16"/>
                    <a:pt x="28" y="11"/>
                    <a:pt x="25" y="11"/>
                  </a:cubicBezTo>
                  <a:cubicBezTo>
                    <a:pt x="18" y="13"/>
                    <a:pt x="18" y="16"/>
                    <a:pt x="18" y="18"/>
                  </a:cubicBezTo>
                  <a:cubicBezTo>
                    <a:pt x="25" y="22"/>
                    <a:pt x="31" y="25"/>
                    <a:pt x="34" y="33"/>
                  </a:cubicBezTo>
                  <a:cubicBezTo>
                    <a:pt x="35" y="37"/>
                    <a:pt x="18" y="20"/>
                    <a:pt x="18" y="27"/>
                  </a:cubicBezTo>
                  <a:cubicBezTo>
                    <a:pt x="18" y="31"/>
                    <a:pt x="12" y="32"/>
                    <a:pt x="14" y="36"/>
                  </a:cubicBezTo>
                  <a:cubicBezTo>
                    <a:pt x="20" y="44"/>
                    <a:pt x="7" y="43"/>
                    <a:pt x="13" y="54"/>
                  </a:cubicBezTo>
                  <a:cubicBezTo>
                    <a:pt x="16" y="58"/>
                    <a:pt x="16" y="61"/>
                    <a:pt x="13" y="62"/>
                  </a:cubicBezTo>
                  <a:cubicBezTo>
                    <a:pt x="0" y="85"/>
                    <a:pt x="31" y="71"/>
                    <a:pt x="39" y="91"/>
                  </a:cubicBezTo>
                  <a:cubicBezTo>
                    <a:pt x="46" y="108"/>
                    <a:pt x="64" y="106"/>
                    <a:pt x="57" y="93"/>
                  </a:cubicBezTo>
                  <a:cubicBezTo>
                    <a:pt x="39" y="68"/>
                    <a:pt x="58" y="69"/>
                    <a:pt x="54" y="62"/>
                  </a:cubicBezTo>
                  <a:close/>
                </a:path>
              </a:pathLst>
            </a:custGeom>
            <a:solidFill>
              <a:srgbClr val="F2C6C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77" name="Freeform 388"/>
            <p:cNvSpPr/>
            <p:nvPr/>
          </p:nvSpPr>
          <p:spPr>
            <a:xfrm flipH="1">
              <a:off x="7042692" y="1410516"/>
              <a:ext cx="364119" cy="502886"/>
            </a:xfrm>
            <a:custGeom>
              <a:avLst/>
              <a:gdLst>
                <a:gd name="txL" fmla="*/ 0 w 50"/>
                <a:gd name="txT" fmla="*/ 0 h 79"/>
                <a:gd name="txR" fmla="*/ 50 w 50"/>
                <a:gd name="txB" fmla="*/ 79 h 79"/>
              </a:gdLst>
              <a:ahLst/>
              <a:cxnLst>
                <a:cxn ang="0">
                  <a:pos x="2147483647" y="1175123579"/>
                </a:cxn>
                <a:cxn ang="0">
                  <a:pos x="2147483647" y="607823631"/>
                </a:cxn>
                <a:cxn ang="0">
                  <a:pos x="1697056643" y="162088420"/>
                </a:cxn>
                <a:cxn ang="0">
                  <a:pos x="1060664214" y="648340950"/>
                </a:cxn>
                <a:cxn ang="0">
                  <a:pos x="1219762321" y="1175123579"/>
                </a:cxn>
                <a:cxn ang="0">
                  <a:pos x="1007626656" y="1580334956"/>
                </a:cxn>
                <a:cxn ang="0">
                  <a:pos x="530332107" y="2147483647"/>
                </a:cxn>
                <a:cxn ang="0">
                  <a:pos x="1007626656" y="2147483647"/>
                </a:cxn>
                <a:cxn ang="0">
                  <a:pos x="1590988811" y="2147483647"/>
                </a:cxn>
                <a:cxn ang="0">
                  <a:pos x="1803124475" y="1945029414"/>
                </a:cxn>
                <a:cxn ang="0">
                  <a:pos x="1803124475" y="1661375959"/>
                </a:cxn>
                <a:cxn ang="0">
                  <a:pos x="2147483647" y="1175123579"/>
                </a:cxn>
              </a:cxnLst>
              <a:rect l="txL" t="txT" r="txR" b="txB"/>
              <a:pathLst>
                <a:path w="50" h="79">
                  <a:moveTo>
                    <a:pt x="44" y="29"/>
                  </a:moveTo>
                  <a:cubicBezTo>
                    <a:pt x="47" y="27"/>
                    <a:pt x="50" y="17"/>
                    <a:pt x="43" y="15"/>
                  </a:cubicBezTo>
                  <a:cubicBezTo>
                    <a:pt x="38" y="14"/>
                    <a:pt x="38" y="3"/>
                    <a:pt x="32" y="4"/>
                  </a:cubicBezTo>
                  <a:cubicBezTo>
                    <a:pt x="28" y="7"/>
                    <a:pt x="24" y="0"/>
                    <a:pt x="20" y="16"/>
                  </a:cubicBezTo>
                  <a:cubicBezTo>
                    <a:pt x="17" y="28"/>
                    <a:pt x="31" y="22"/>
                    <a:pt x="23" y="29"/>
                  </a:cubicBezTo>
                  <a:cubicBezTo>
                    <a:pt x="22" y="31"/>
                    <a:pt x="17" y="35"/>
                    <a:pt x="19" y="39"/>
                  </a:cubicBezTo>
                  <a:cubicBezTo>
                    <a:pt x="22" y="44"/>
                    <a:pt x="0" y="56"/>
                    <a:pt x="10" y="57"/>
                  </a:cubicBezTo>
                  <a:cubicBezTo>
                    <a:pt x="16" y="57"/>
                    <a:pt x="24" y="49"/>
                    <a:pt x="19" y="60"/>
                  </a:cubicBezTo>
                  <a:cubicBezTo>
                    <a:pt x="18" y="61"/>
                    <a:pt x="9" y="79"/>
                    <a:pt x="30" y="65"/>
                  </a:cubicBezTo>
                  <a:cubicBezTo>
                    <a:pt x="48" y="54"/>
                    <a:pt x="42" y="46"/>
                    <a:pt x="34" y="48"/>
                  </a:cubicBezTo>
                  <a:cubicBezTo>
                    <a:pt x="30" y="50"/>
                    <a:pt x="25" y="49"/>
                    <a:pt x="34" y="41"/>
                  </a:cubicBezTo>
                  <a:cubicBezTo>
                    <a:pt x="36" y="39"/>
                    <a:pt x="47" y="33"/>
                    <a:pt x="44" y="29"/>
                  </a:cubicBezTo>
                  <a:close/>
                </a:path>
              </a:pathLst>
            </a:custGeom>
            <a:solidFill>
              <a:srgbClr val="F5D0D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78" name="Freeform 389"/>
            <p:cNvSpPr/>
            <p:nvPr/>
          </p:nvSpPr>
          <p:spPr>
            <a:xfrm flipH="1">
              <a:off x="7450011" y="1405138"/>
              <a:ext cx="416577" cy="373803"/>
            </a:xfrm>
            <a:custGeom>
              <a:avLst/>
              <a:gdLst>
                <a:gd name="txL" fmla="*/ 0 w 57"/>
                <a:gd name="txT" fmla="*/ 0 h 59"/>
                <a:gd name="txR" fmla="*/ 57 w 57"/>
                <a:gd name="txB" fmla="*/ 59 h 59"/>
              </a:gdLst>
              <a:ahLst/>
              <a:cxnLst>
                <a:cxn ang="0">
                  <a:pos x="2147483647" y="1123930692"/>
                </a:cxn>
                <a:cxn ang="0">
                  <a:pos x="2147483647" y="361264766"/>
                </a:cxn>
                <a:cxn ang="0">
                  <a:pos x="2147483647" y="200700530"/>
                </a:cxn>
                <a:cxn ang="0">
                  <a:pos x="2147483647" y="441543790"/>
                </a:cxn>
                <a:cxn ang="0">
                  <a:pos x="1655776655" y="200700530"/>
                </a:cxn>
                <a:cxn ang="0">
                  <a:pos x="1175068850" y="521822715"/>
                </a:cxn>
                <a:cxn ang="0">
                  <a:pos x="640943967" y="361264766"/>
                </a:cxn>
                <a:cxn ang="0">
                  <a:pos x="427298376" y="642244271"/>
                </a:cxn>
                <a:cxn ang="0">
                  <a:pos x="1121659308" y="1043651766"/>
                </a:cxn>
                <a:cxn ang="0">
                  <a:pos x="1228478393" y="1284494878"/>
                </a:cxn>
                <a:cxn ang="0">
                  <a:pos x="1388721636" y="1445052728"/>
                </a:cxn>
                <a:cxn ang="0">
                  <a:pos x="1175068850" y="1364773803"/>
                </a:cxn>
                <a:cxn ang="0">
                  <a:pos x="373888834" y="1043651766"/>
                </a:cxn>
                <a:cxn ang="0">
                  <a:pos x="160235992" y="1244352247"/>
                </a:cxn>
                <a:cxn ang="0">
                  <a:pos x="373888834" y="1525337989"/>
                </a:cxn>
                <a:cxn ang="0">
                  <a:pos x="1281895243" y="1846460422"/>
                </a:cxn>
                <a:cxn ang="0">
                  <a:pos x="694360818" y="1886596716"/>
                </a:cxn>
                <a:cxn ang="0">
                  <a:pos x="1495540720" y="2087303533"/>
                </a:cxn>
                <a:cxn ang="0">
                  <a:pos x="2147483647" y="1726038866"/>
                </a:cxn>
                <a:cxn ang="0">
                  <a:pos x="2147483647" y="1445052728"/>
                </a:cxn>
                <a:cxn ang="0">
                  <a:pos x="2147483647" y="1123930692"/>
                </a:cxn>
              </a:cxnLst>
              <a:rect l="txL" t="txT" r="txR" b="txB"/>
              <a:pathLst>
                <a:path w="57" h="59">
                  <a:moveTo>
                    <a:pt x="49" y="28"/>
                  </a:moveTo>
                  <a:cubicBezTo>
                    <a:pt x="57" y="26"/>
                    <a:pt x="56" y="14"/>
                    <a:pt x="54" y="9"/>
                  </a:cubicBezTo>
                  <a:cubicBezTo>
                    <a:pt x="52" y="7"/>
                    <a:pt x="50" y="0"/>
                    <a:pt x="47" y="5"/>
                  </a:cubicBezTo>
                  <a:cubicBezTo>
                    <a:pt x="45" y="9"/>
                    <a:pt x="40" y="3"/>
                    <a:pt x="43" y="11"/>
                  </a:cubicBezTo>
                  <a:cubicBezTo>
                    <a:pt x="45" y="17"/>
                    <a:pt x="40" y="7"/>
                    <a:pt x="31" y="5"/>
                  </a:cubicBezTo>
                  <a:cubicBezTo>
                    <a:pt x="27" y="4"/>
                    <a:pt x="28" y="12"/>
                    <a:pt x="22" y="13"/>
                  </a:cubicBezTo>
                  <a:cubicBezTo>
                    <a:pt x="18" y="14"/>
                    <a:pt x="18" y="13"/>
                    <a:pt x="12" y="9"/>
                  </a:cubicBezTo>
                  <a:cubicBezTo>
                    <a:pt x="10" y="8"/>
                    <a:pt x="3" y="13"/>
                    <a:pt x="8" y="16"/>
                  </a:cubicBezTo>
                  <a:cubicBezTo>
                    <a:pt x="12" y="18"/>
                    <a:pt x="19" y="22"/>
                    <a:pt x="21" y="26"/>
                  </a:cubicBezTo>
                  <a:cubicBezTo>
                    <a:pt x="23" y="28"/>
                    <a:pt x="21" y="30"/>
                    <a:pt x="23" y="32"/>
                  </a:cubicBezTo>
                  <a:cubicBezTo>
                    <a:pt x="31" y="36"/>
                    <a:pt x="28" y="38"/>
                    <a:pt x="26" y="36"/>
                  </a:cubicBezTo>
                  <a:cubicBezTo>
                    <a:pt x="24" y="33"/>
                    <a:pt x="24" y="36"/>
                    <a:pt x="22" y="34"/>
                  </a:cubicBezTo>
                  <a:cubicBezTo>
                    <a:pt x="16" y="30"/>
                    <a:pt x="14" y="26"/>
                    <a:pt x="7" y="26"/>
                  </a:cubicBezTo>
                  <a:cubicBezTo>
                    <a:pt x="5" y="27"/>
                    <a:pt x="6" y="30"/>
                    <a:pt x="3" y="31"/>
                  </a:cubicBezTo>
                  <a:cubicBezTo>
                    <a:pt x="0" y="32"/>
                    <a:pt x="3" y="37"/>
                    <a:pt x="7" y="38"/>
                  </a:cubicBezTo>
                  <a:cubicBezTo>
                    <a:pt x="14" y="38"/>
                    <a:pt x="22" y="43"/>
                    <a:pt x="24" y="46"/>
                  </a:cubicBezTo>
                  <a:cubicBezTo>
                    <a:pt x="23" y="46"/>
                    <a:pt x="7" y="36"/>
                    <a:pt x="13" y="47"/>
                  </a:cubicBezTo>
                  <a:cubicBezTo>
                    <a:pt x="14" y="49"/>
                    <a:pt x="23" y="48"/>
                    <a:pt x="28" y="52"/>
                  </a:cubicBezTo>
                  <a:cubicBezTo>
                    <a:pt x="36" y="59"/>
                    <a:pt x="31" y="41"/>
                    <a:pt x="41" y="43"/>
                  </a:cubicBezTo>
                  <a:cubicBezTo>
                    <a:pt x="47" y="45"/>
                    <a:pt x="48" y="40"/>
                    <a:pt x="46" y="36"/>
                  </a:cubicBezTo>
                  <a:cubicBezTo>
                    <a:pt x="46" y="35"/>
                    <a:pt x="45" y="28"/>
                    <a:pt x="49" y="28"/>
                  </a:cubicBezTo>
                  <a:close/>
                </a:path>
              </a:pathLst>
            </a:custGeom>
            <a:solidFill>
              <a:srgbClr val="F5D0D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79" name="Freeform 390"/>
            <p:cNvSpPr/>
            <p:nvPr/>
          </p:nvSpPr>
          <p:spPr>
            <a:xfrm flipH="1">
              <a:off x="6940862" y="1760116"/>
              <a:ext cx="438177" cy="330775"/>
            </a:xfrm>
            <a:custGeom>
              <a:avLst/>
              <a:gdLst>
                <a:gd name="txL" fmla="*/ 0 w 60"/>
                <a:gd name="txT" fmla="*/ 0 h 52"/>
                <a:gd name="txR" fmla="*/ 60 w 60"/>
                <a:gd name="txB" fmla="*/ 52 h 52"/>
              </a:gdLst>
              <a:ahLst/>
              <a:cxnLst>
                <a:cxn ang="0">
                  <a:pos x="2147483647" y="80925377"/>
                </a:cxn>
                <a:cxn ang="0">
                  <a:pos x="1653322189" y="647409378"/>
                </a:cxn>
                <a:cxn ang="0">
                  <a:pos x="1119995190" y="930648309"/>
                </a:cxn>
                <a:cxn ang="0">
                  <a:pos x="693327519" y="1294818755"/>
                </a:cxn>
                <a:cxn ang="0">
                  <a:pos x="480001101" y="1578057488"/>
                </a:cxn>
                <a:cxn ang="0">
                  <a:pos x="213333778" y="1901765655"/>
                </a:cxn>
                <a:cxn ang="0">
                  <a:pos x="1333328911" y="1739908590"/>
                </a:cxn>
                <a:cxn ang="0">
                  <a:pos x="1759989050" y="1780377627"/>
                </a:cxn>
                <a:cxn ang="0">
                  <a:pos x="2147483647" y="1578057488"/>
                </a:cxn>
                <a:cxn ang="0">
                  <a:pos x="2147483647" y="1335281431"/>
                </a:cxn>
                <a:cxn ang="0">
                  <a:pos x="2147483647" y="1092505375"/>
                </a:cxn>
                <a:cxn ang="0">
                  <a:pos x="2147483647" y="687872054"/>
                </a:cxn>
                <a:cxn ang="0">
                  <a:pos x="2147483647" y="445095997"/>
                </a:cxn>
                <a:cxn ang="0">
                  <a:pos x="2147483647" y="283238832"/>
                </a:cxn>
                <a:cxn ang="0">
                  <a:pos x="2147483647" y="80925377"/>
                </a:cxn>
              </a:cxnLst>
              <a:rect l="txL" t="txT" r="txR" b="txB"/>
              <a:pathLst>
                <a:path w="60" h="52">
                  <a:moveTo>
                    <a:pt x="52" y="2"/>
                  </a:moveTo>
                  <a:cubicBezTo>
                    <a:pt x="45" y="4"/>
                    <a:pt x="33" y="10"/>
                    <a:pt x="31" y="16"/>
                  </a:cubicBezTo>
                  <a:cubicBezTo>
                    <a:pt x="30" y="18"/>
                    <a:pt x="20" y="17"/>
                    <a:pt x="21" y="23"/>
                  </a:cubicBezTo>
                  <a:cubicBezTo>
                    <a:pt x="21" y="30"/>
                    <a:pt x="12" y="28"/>
                    <a:pt x="13" y="32"/>
                  </a:cubicBezTo>
                  <a:cubicBezTo>
                    <a:pt x="14" y="36"/>
                    <a:pt x="12" y="36"/>
                    <a:pt x="9" y="39"/>
                  </a:cubicBezTo>
                  <a:cubicBezTo>
                    <a:pt x="7" y="41"/>
                    <a:pt x="0" y="44"/>
                    <a:pt x="4" y="47"/>
                  </a:cubicBezTo>
                  <a:cubicBezTo>
                    <a:pt x="10" y="52"/>
                    <a:pt x="18" y="44"/>
                    <a:pt x="25" y="43"/>
                  </a:cubicBezTo>
                  <a:cubicBezTo>
                    <a:pt x="29" y="43"/>
                    <a:pt x="30" y="46"/>
                    <a:pt x="33" y="44"/>
                  </a:cubicBezTo>
                  <a:cubicBezTo>
                    <a:pt x="40" y="39"/>
                    <a:pt x="48" y="44"/>
                    <a:pt x="50" y="39"/>
                  </a:cubicBezTo>
                  <a:cubicBezTo>
                    <a:pt x="54" y="29"/>
                    <a:pt x="47" y="31"/>
                    <a:pt x="44" y="33"/>
                  </a:cubicBezTo>
                  <a:cubicBezTo>
                    <a:pt x="39" y="35"/>
                    <a:pt x="38" y="29"/>
                    <a:pt x="48" y="27"/>
                  </a:cubicBezTo>
                  <a:cubicBezTo>
                    <a:pt x="52" y="26"/>
                    <a:pt x="55" y="25"/>
                    <a:pt x="58" y="17"/>
                  </a:cubicBezTo>
                  <a:cubicBezTo>
                    <a:pt x="59" y="14"/>
                    <a:pt x="57" y="12"/>
                    <a:pt x="54" y="11"/>
                  </a:cubicBezTo>
                  <a:cubicBezTo>
                    <a:pt x="51" y="11"/>
                    <a:pt x="54" y="8"/>
                    <a:pt x="58" y="7"/>
                  </a:cubicBezTo>
                  <a:cubicBezTo>
                    <a:pt x="60" y="7"/>
                    <a:pt x="59" y="0"/>
                    <a:pt x="52" y="2"/>
                  </a:cubicBezTo>
                  <a:close/>
                </a:path>
              </a:pathLst>
            </a:custGeom>
            <a:solidFill>
              <a:srgbClr val="F5CED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80" name="Freeform 391"/>
            <p:cNvSpPr/>
            <p:nvPr/>
          </p:nvSpPr>
          <p:spPr>
            <a:xfrm flipH="1">
              <a:off x="6956291" y="1811211"/>
              <a:ext cx="364119" cy="223206"/>
            </a:xfrm>
            <a:custGeom>
              <a:avLst/>
              <a:gdLst>
                <a:gd name="txL" fmla="*/ 0 w 50"/>
                <a:gd name="txT" fmla="*/ 0 h 35"/>
                <a:gd name="txR" fmla="*/ 50 w 50"/>
                <a:gd name="txB" fmla="*/ 35 h 35"/>
              </a:gdLst>
              <a:ahLst/>
              <a:cxnLst>
                <a:cxn ang="0">
                  <a:pos x="1113694489" y="935411696"/>
                </a:cxn>
                <a:cxn ang="0">
                  <a:pos x="2147483647" y="366032271"/>
                </a:cxn>
                <a:cxn ang="0">
                  <a:pos x="2121321145" y="40668128"/>
                </a:cxn>
                <a:cxn ang="0">
                  <a:pos x="1219762321" y="366032271"/>
                </a:cxn>
                <a:cxn ang="0">
                  <a:pos x="954596381" y="691390049"/>
                </a:cxn>
                <a:cxn ang="0">
                  <a:pos x="424264161" y="1057422419"/>
                </a:cxn>
                <a:cxn ang="0">
                  <a:pos x="1113694489" y="935411696"/>
                </a:cxn>
              </a:cxnLst>
              <a:rect l="txL" t="txT" r="txR" b="txB"/>
              <a:pathLst>
                <a:path w="50" h="35">
                  <a:moveTo>
                    <a:pt x="21" y="23"/>
                  </a:moveTo>
                  <a:cubicBezTo>
                    <a:pt x="40" y="15"/>
                    <a:pt x="50" y="13"/>
                    <a:pt x="44" y="9"/>
                  </a:cubicBezTo>
                  <a:cubicBezTo>
                    <a:pt x="37" y="6"/>
                    <a:pt x="44" y="1"/>
                    <a:pt x="40" y="1"/>
                  </a:cubicBezTo>
                  <a:cubicBezTo>
                    <a:pt x="27" y="0"/>
                    <a:pt x="35" y="7"/>
                    <a:pt x="23" y="9"/>
                  </a:cubicBezTo>
                  <a:cubicBezTo>
                    <a:pt x="21" y="10"/>
                    <a:pt x="12" y="16"/>
                    <a:pt x="18" y="17"/>
                  </a:cubicBezTo>
                  <a:cubicBezTo>
                    <a:pt x="22" y="19"/>
                    <a:pt x="11" y="22"/>
                    <a:pt x="8" y="26"/>
                  </a:cubicBezTo>
                  <a:cubicBezTo>
                    <a:pt x="0" y="35"/>
                    <a:pt x="14" y="25"/>
                    <a:pt x="21" y="23"/>
                  </a:cubicBezTo>
                  <a:close/>
                </a:path>
              </a:pathLst>
            </a:custGeom>
            <a:solidFill>
              <a:srgbClr val="F7D2D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81" name="Freeform 392"/>
            <p:cNvSpPr/>
            <p:nvPr/>
          </p:nvSpPr>
          <p:spPr>
            <a:xfrm flipH="1">
              <a:off x="7085892" y="1469679"/>
              <a:ext cx="225260" cy="290437"/>
            </a:xfrm>
            <a:custGeom>
              <a:avLst/>
              <a:gdLst>
                <a:gd name="txL" fmla="*/ 0 w 31"/>
                <a:gd name="txT" fmla="*/ 0 h 46"/>
                <a:gd name="txR" fmla="*/ 31 w 31"/>
                <a:gd name="txB" fmla="*/ 46 h 46"/>
              </a:gdLst>
              <a:ahLst/>
              <a:cxnLst>
                <a:cxn ang="0">
                  <a:pos x="950422798" y="597971899"/>
                </a:cxn>
                <a:cxn ang="0">
                  <a:pos x="739216168" y="1076346932"/>
                </a:cxn>
                <a:cxn ang="0">
                  <a:pos x="211206687" y="1514856146"/>
                </a:cxn>
                <a:cxn ang="0">
                  <a:pos x="422413375" y="1594587390"/>
                </a:cxn>
                <a:cxn ang="0">
                  <a:pos x="1320030996" y="916890758"/>
                </a:cxn>
                <a:cxn ang="0">
                  <a:pos x="1372836287" y="358784382"/>
                </a:cxn>
                <a:cxn ang="0">
                  <a:pos x="950422798" y="597971899"/>
                </a:cxn>
              </a:cxnLst>
              <a:rect l="txL" t="txT" r="txR" b="txB"/>
              <a:pathLst>
                <a:path w="31" h="46">
                  <a:moveTo>
                    <a:pt x="18" y="15"/>
                  </a:moveTo>
                  <a:cubicBezTo>
                    <a:pt x="18" y="17"/>
                    <a:pt x="7" y="24"/>
                    <a:pt x="14" y="27"/>
                  </a:cubicBezTo>
                  <a:cubicBezTo>
                    <a:pt x="16" y="28"/>
                    <a:pt x="7" y="35"/>
                    <a:pt x="4" y="38"/>
                  </a:cubicBezTo>
                  <a:cubicBezTo>
                    <a:pt x="0" y="42"/>
                    <a:pt x="1" y="46"/>
                    <a:pt x="8" y="40"/>
                  </a:cubicBezTo>
                  <a:cubicBezTo>
                    <a:pt x="19" y="32"/>
                    <a:pt x="23" y="26"/>
                    <a:pt x="25" y="23"/>
                  </a:cubicBezTo>
                  <a:cubicBezTo>
                    <a:pt x="31" y="12"/>
                    <a:pt x="25" y="14"/>
                    <a:pt x="26" y="9"/>
                  </a:cubicBezTo>
                  <a:cubicBezTo>
                    <a:pt x="27" y="5"/>
                    <a:pt x="20" y="0"/>
                    <a:pt x="18" y="15"/>
                  </a:cubicBezTo>
                  <a:close/>
                </a:path>
              </a:pathLst>
            </a:custGeom>
            <a:solidFill>
              <a:srgbClr val="FADAD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82" name="Freeform 393"/>
            <p:cNvSpPr/>
            <p:nvPr/>
          </p:nvSpPr>
          <p:spPr>
            <a:xfrm flipH="1">
              <a:off x="7113664" y="1717088"/>
              <a:ext cx="175888" cy="126394"/>
            </a:xfrm>
            <a:custGeom>
              <a:avLst/>
              <a:gdLst>
                <a:gd name="txL" fmla="*/ 0 w 24"/>
                <a:gd name="txT" fmla="*/ 0 h 20"/>
                <a:gd name="txR" fmla="*/ 24 w 24"/>
                <a:gd name="txB" fmla="*/ 20 h 20"/>
              </a:gdLst>
              <a:ahLst/>
              <a:cxnLst>
                <a:cxn ang="0">
                  <a:pos x="859352081" y="159755685"/>
                </a:cxn>
                <a:cxn ang="0">
                  <a:pos x="214839852" y="758831566"/>
                </a:cxn>
                <a:cxn ang="0">
                  <a:pos x="1289024571" y="199696173"/>
                </a:cxn>
                <a:cxn ang="0">
                  <a:pos x="859352081" y="159755685"/>
                </a:cxn>
              </a:cxnLst>
              <a:rect l="txL" t="txT" r="txR" b="txB"/>
              <a:pathLst>
                <a:path w="24" h="20">
                  <a:moveTo>
                    <a:pt x="16" y="4"/>
                  </a:moveTo>
                  <a:cubicBezTo>
                    <a:pt x="14" y="10"/>
                    <a:pt x="0" y="17"/>
                    <a:pt x="4" y="19"/>
                  </a:cubicBezTo>
                  <a:cubicBezTo>
                    <a:pt x="8" y="20"/>
                    <a:pt x="23" y="13"/>
                    <a:pt x="24" y="5"/>
                  </a:cubicBezTo>
                  <a:cubicBezTo>
                    <a:pt x="24" y="0"/>
                    <a:pt x="17" y="1"/>
                    <a:pt x="16" y="4"/>
                  </a:cubicBezTo>
                  <a:close/>
                </a:path>
              </a:pathLst>
            </a:custGeom>
            <a:solidFill>
              <a:srgbClr val="F7D9D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83" name="Freeform 394"/>
            <p:cNvSpPr/>
            <p:nvPr/>
          </p:nvSpPr>
          <p:spPr>
            <a:xfrm flipH="1">
              <a:off x="7508641" y="1461612"/>
              <a:ext cx="336347" cy="268923"/>
            </a:xfrm>
            <a:custGeom>
              <a:avLst/>
              <a:gdLst>
                <a:gd name="txL" fmla="*/ 0 w 46"/>
                <a:gd name="txT" fmla="*/ 0 h 42"/>
                <a:gd name="txR" fmla="*/ 46 w 46"/>
                <a:gd name="txB" fmla="*/ 42 h 42"/>
              </a:gdLst>
              <a:ahLst/>
              <a:cxnLst>
                <a:cxn ang="0">
                  <a:pos x="2147483647" y="1024936013"/>
                </a:cxn>
                <a:cxn ang="0">
                  <a:pos x="2138552926" y="778954595"/>
                </a:cxn>
                <a:cxn ang="0">
                  <a:pos x="1603914466" y="40997949"/>
                </a:cxn>
                <a:cxn ang="0">
                  <a:pos x="1336591808" y="163991797"/>
                </a:cxn>
                <a:cxn ang="0">
                  <a:pos x="641567294" y="163991797"/>
                </a:cxn>
                <a:cxn ang="0">
                  <a:pos x="427709054" y="286979254"/>
                </a:cxn>
                <a:cxn ang="0">
                  <a:pos x="962347400" y="532966975"/>
                </a:cxn>
                <a:cxn ang="0">
                  <a:pos x="1496985403" y="1065933950"/>
                </a:cxn>
                <a:cxn ang="0">
                  <a:pos x="1496985403" y="1352919507"/>
                </a:cxn>
                <a:cxn ang="0">
                  <a:pos x="801953577" y="983938076"/>
                </a:cxn>
                <a:cxn ang="0">
                  <a:pos x="374244523" y="819952532"/>
                </a:cxn>
                <a:cxn ang="0">
                  <a:pos x="213858183" y="901942203"/>
                </a:cxn>
                <a:cxn ang="0">
                  <a:pos x="160393652" y="1065933950"/>
                </a:cxn>
                <a:cxn ang="0">
                  <a:pos x="1283127277" y="1557902788"/>
                </a:cxn>
                <a:cxn ang="0">
                  <a:pos x="1710843529" y="1352919507"/>
                </a:cxn>
                <a:cxn ang="0">
                  <a:pos x="2147483647" y="1024936013"/>
                </a:cxn>
              </a:cxnLst>
              <a:rect l="txL" t="txT" r="txR" b="txB"/>
              <a:pathLst>
                <a:path w="46" h="42">
                  <a:moveTo>
                    <a:pt x="41" y="25"/>
                  </a:moveTo>
                  <a:cubicBezTo>
                    <a:pt x="40" y="23"/>
                    <a:pt x="35" y="20"/>
                    <a:pt x="40" y="19"/>
                  </a:cubicBezTo>
                  <a:cubicBezTo>
                    <a:pt x="46" y="18"/>
                    <a:pt x="38" y="6"/>
                    <a:pt x="30" y="1"/>
                  </a:cubicBezTo>
                  <a:cubicBezTo>
                    <a:pt x="29" y="0"/>
                    <a:pt x="24" y="0"/>
                    <a:pt x="25" y="4"/>
                  </a:cubicBezTo>
                  <a:cubicBezTo>
                    <a:pt x="27" y="8"/>
                    <a:pt x="19" y="10"/>
                    <a:pt x="12" y="4"/>
                  </a:cubicBezTo>
                  <a:cubicBezTo>
                    <a:pt x="7" y="0"/>
                    <a:pt x="5" y="6"/>
                    <a:pt x="8" y="7"/>
                  </a:cubicBezTo>
                  <a:cubicBezTo>
                    <a:pt x="12" y="8"/>
                    <a:pt x="17" y="13"/>
                    <a:pt x="18" y="13"/>
                  </a:cubicBezTo>
                  <a:cubicBezTo>
                    <a:pt x="24" y="16"/>
                    <a:pt x="21" y="20"/>
                    <a:pt x="28" y="26"/>
                  </a:cubicBezTo>
                  <a:cubicBezTo>
                    <a:pt x="31" y="28"/>
                    <a:pt x="31" y="36"/>
                    <a:pt x="28" y="33"/>
                  </a:cubicBezTo>
                  <a:cubicBezTo>
                    <a:pt x="22" y="30"/>
                    <a:pt x="20" y="27"/>
                    <a:pt x="15" y="24"/>
                  </a:cubicBezTo>
                  <a:cubicBezTo>
                    <a:pt x="13" y="22"/>
                    <a:pt x="10" y="22"/>
                    <a:pt x="7" y="20"/>
                  </a:cubicBezTo>
                  <a:cubicBezTo>
                    <a:pt x="5" y="19"/>
                    <a:pt x="6" y="22"/>
                    <a:pt x="4" y="22"/>
                  </a:cubicBezTo>
                  <a:cubicBezTo>
                    <a:pt x="0" y="23"/>
                    <a:pt x="1" y="25"/>
                    <a:pt x="3" y="26"/>
                  </a:cubicBezTo>
                  <a:cubicBezTo>
                    <a:pt x="12" y="29"/>
                    <a:pt x="17" y="32"/>
                    <a:pt x="24" y="38"/>
                  </a:cubicBezTo>
                  <a:cubicBezTo>
                    <a:pt x="30" y="42"/>
                    <a:pt x="28" y="33"/>
                    <a:pt x="32" y="33"/>
                  </a:cubicBezTo>
                  <a:cubicBezTo>
                    <a:pt x="39" y="33"/>
                    <a:pt x="41" y="29"/>
                    <a:pt x="41" y="25"/>
                  </a:cubicBezTo>
                  <a:close/>
                </a:path>
              </a:pathLst>
            </a:custGeom>
            <a:solidFill>
              <a:srgbClr val="F7D9D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84" name="Freeform 395"/>
            <p:cNvSpPr/>
            <p:nvPr/>
          </p:nvSpPr>
          <p:spPr>
            <a:xfrm flipH="1">
              <a:off x="7456183" y="1760116"/>
              <a:ext cx="715895" cy="395317"/>
            </a:xfrm>
            <a:custGeom>
              <a:avLst/>
              <a:gdLst>
                <a:gd name="txL" fmla="*/ 0 w 98"/>
                <a:gd name="txT" fmla="*/ 0 h 62"/>
                <a:gd name="txR" fmla="*/ 98 w 98"/>
                <a:gd name="txB" fmla="*/ 62 h 62"/>
              </a:gdLst>
              <a:ahLst/>
              <a:cxnLst>
                <a:cxn ang="0">
                  <a:pos x="2147483647" y="1422905333"/>
                </a:cxn>
                <a:cxn ang="0">
                  <a:pos x="2147483647" y="853744635"/>
                </a:cxn>
                <a:cxn ang="0">
                  <a:pos x="2147483647" y="406545278"/>
                </a:cxn>
                <a:cxn ang="0">
                  <a:pos x="2147483647" y="162615571"/>
                </a:cxn>
                <a:cxn ang="0">
                  <a:pos x="2147483647" y="203269451"/>
                </a:cxn>
                <a:cxn ang="0">
                  <a:pos x="2147483647" y="325237517"/>
                </a:cxn>
                <a:cxn ang="0">
                  <a:pos x="2147483647" y="447199257"/>
                </a:cxn>
                <a:cxn ang="0">
                  <a:pos x="2147483647" y="406545278"/>
                </a:cxn>
                <a:cxn ang="0">
                  <a:pos x="2147483647" y="365891397"/>
                </a:cxn>
                <a:cxn ang="0">
                  <a:pos x="2147483647" y="325237517"/>
                </a:cxn>
                <a:cxn ang="0">
                  <a:pos x="2147483647" y="284583637"/>
                </a:cxn>
                <a:cxn ang="0">
                  <a:pos x="2147483647" y="528507018"/>
                </a:cxn>
                <a:cxn ang="0">
                  <a:pos x="1867733405" y="609814778"/>
                </a:cxn>
                <a:cxn ang="0">
                  <a:pos x="1494182432" y="691122539"/>
                </a:cxn>
                <a:cxn ang="0">
                  <a:pos x="1120638764" y="894398515"/>
                </a:cxn>
                <a:cxn ang="0">
                  <a:pos x="1174002146" y="1057014036"/>
                </a:cxn>
                <a:cxn ang="0">
                  <a:pos x="480270658" y="1382251453"/>
                </a:cxn>
                <a:cxn ang="0">
                  <a:pos x="480270658" y="1382251453"/>
                </a:cxn>
                <a:cxn ang="0">
                  <a:pos x="0" y="1626174734"/>
                </a:cxn>
                <a:cxn ang="0">
                  <a:pos x="800458250" y="1463559214"/>
                </a:cxn>
                <a:cxn ang="0">
                  <a:pos x="640368106" y="1666828614"/>
                </a:cxn>
                <a:cxn ang="0">
                  <a:pos x="1334092289" y="1666828614"/>
                </a:cxn>
                <a:cxn ang="0">
                  <a:pos x="1013912002" y="1910758670"/>
                </a:cxn>
                <a:cxn ang="0">
                  <a:pos x="1440819051" y="2073374191"/>
                </a:cxn>
                <a:cxn ang="0">
                  <a:pos x="1761006643" y="2147483647"/>
                </a:cxn>
                <a:cxn ang="0">
                  <a:pos x="2147483647" y="2147483647"/>
                </a:cxn>
                <a:cxn ang="0">
                  <a:pos x="2147483647" y="1951412550"/>
                </a:cxn>
                <a:cxn ang="0">
                  <a:pos x="2147483647" y="1422905333"/>
                </a:cxn>
              </a:cxnLst>
              <a:rect l="txL" t="txT" r="txR" b="txB"/>
              <a:pathLst>
                <a:path w="98" h="62">
                  <a:moveTo>
                    <a:pt x="97" y="35"/>
                  </a:moveTo>
                  <a:cubicBezTo>
                    <a:pt x="97" y="35"/>
                    <a:pt x="92" y="21"/>
                    <a:pt x="90" y="21"/>
                  </a:cubicBezTo>
                  <a:cubicBezTo>
                    <a:pt x="86" y="18"/>
                    <a:pt x="97" y="12"/>
                    <a:pt x="91" y="10"/>
                  </a:cubicBezTo>
                  <a:cubicBezTo>
                    <a:pt x="90" y="9"/>
                    <a:pt x="86" y="8"/>
                    <a:pt x="89" y="4"/>
                  </a:cubicBezTo>
                  <a:cubicBezTo>
                    <a:pt x="88" y="2"/>
                    <a:pt x="80" y="1"/>
                    <a:pt x="77" y="5"/>
                  </a:cubicBezTo>
                  <a:cubicBezTo>
                    <a:pt x="74" y="8"/>
                    <a:pt x="71" y="10"/>
                    <a:pt x="71" y="8"/>
                  </a:cubicBezTo>
                  <a:cubicBezTo>
                    <a:pt x="71" y="0"/>
                    <a:pt x="65" y="7"/>
                    <a:pt x="66" y="11"/>
                  </a:cubicBezTo>
                  <a:cubicBezTo>
                    <a:pt x="66" y="15"/>
                    <a:pt x="61" y="12"/>
                    <a:pt x="61" y="10"/>
                  </a:cubicBezTo>
                  <a:cubicBezTo>
                    <a:pt x="62" y="8"/>
                    <a:pt x="59" y="7"/>
                    <a:pt x="57" y="9"/>
                  </a:cubicBezTo>
                  <a:cubicBezTo>
                    <a:pt x="54" y="14"/>
                    <a:pt x="53" y="12"/>
                    <a:pt x="50" y="8"/>
                  </a:cubicBezTo>
                  <a:cubicBezTo>
                    <a:pt x="47" y="3"/>
                    <a:pt x="41" y="4"/>
                    <a:pt x="42" y="7"/>
                  </a:cubicBezTo>
                  <a:cubicBezTo>
                    <a:pt x="42" y="9"/>
                    <a:pt x="38" y="8"/>
                    <a:pt x="41" y="13"/>
                  </a:cubicBezTo>
                  <a:cubicBezTo>
                    <a:pt x="42" y="15"/>
                    <a:pt x="41" y="17"/>
                    <a:pt x="35" y="15"/>
                  </a:cubicBezTo>
                  <a:cubicBezTo>
                    <a:pt x="32" y="14"/>
                    <a:pt x="29" y="14"/>
                    <a:pt x="28" y="17"/>
                  </a:cubicBezTo>
                  <a:cubicBezTo>
                    <a:pt x="27" y="20"/>
                    <a:pt x="22" y="18"/>
                    <a:pt x="21" y="22"/>
                  </a:cubicBezTo>
                  <a:cubicBezTo>
                    <a:pt x="20" y="24"/>
                    <a:pt x="27" y="25"/>
                    <a:pt x="22" y="26"/>
                  </a:cubicBezTo>
                  <a:cubicBezTo>
                    <a:pt x="18" y="26"/>
                    <a:pt x="17" y="27"/>
                    <a:pt x="9" y="34"/>
                  </a:cubicBezTo>
                  <a:cubicBezTo>
                    <a:pt x="9" y="34"/>
                    <a:pt x="9" y="34"/>
                    <a:pt x="9" y="34"/>
                  </a:cubicBezTo>
                  <a:cubicBezTo>
                    <a:pt x="5" y="37"/>
                    <a:pt x="3" y="38"/>
                    <a:pt x="0" y="40"/>
                  </a:cubicBezTo>
                  <a:cubicBezTo>
                    <a:pt x="2" y="41"/>
                    <a:pt x="9" y="37"/>
                    <a:pt x="15" y="36"/>
                  </a:cubicBezTo>
                  <a:cubicBezTo>
                    <a:pt x="19" y="34"/>
                    <a:pt x="10" y="40"/>
                    <a:pt x="12" y="41"/>
                  </a:cubicBezTo>
                  <a:cubicBezTo>
                    <a:pt x="12" y="44"/>
                    <a:pt x="19" y="40"/>
                    <a:pt x="25" y="41"/>
                  </a:cubicBezTo>
                  <a:cubicBezTo>
                    <a:pt x="33" y="44"/>
                    <a:pt x="20" y="44"/>
                    <a:pt x="19" y="47"/>
                  </a:cubicBezTo>
                  <a:cubicBezTo>
                    <a:pt x="18" y="49"/>
                    <a:pt x="24" y="52"/>
                    <a:pt x="27" y="51"/>
                  </a:cubicBezTo>
                  <a:cubicBezTo>
                    <a:pt x="28" y="55"/>
                    <a:pt x="30" y="56"/>
                    <a:pt x="33" y="54"/>
                  </a:cubicBezTo>
                  <a:cubicBezTo>
                    <a:pt x="39" y="61"/>
                    <a:pt x="60" y="57"/>
                    <a:pt x="67" y="59"/>
                  </a:cubicBezTo>
                  <a:cubicBezTo>
                    <a:pt x="79" y="62"/>
                    <a:pt x="93" y="60"/>
                    <a:pt x="98" y="48"/>
                  </a:cubicBezTo>
                  <a:cubicBezTo>
                    <a:pt x="98" y="47"/>
                    <a:pt x="96" y="36"/>
                    <a:pt x="97" y="35"/>
                  </a:cubicBezTo>
                  <a:close/>
                </a:path>
              </a:pathLst>
            </a:custGeom>
            <a:solidFill>
              <a:srgbClr val="FC97A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85" name="Freeform 396"/>
            <p:cNvSpPr/>
            <p:nvPr/>
          </p:nvSpPr>
          <p:spPr>
            <a:xfrm flipH="1">
              <a:off x="7450011" y="1805833"/>
              <a:ext cx="80230" cy="107569"/>
            </a:xfrm>
            <a:custGeom>
              <a:avLst/>
              <a:gdLst>
                <a:gd name="txL" fmla="*/ 0 w 11"/>
                <a:gd name="txT" fmla="*/ 0 h 17"/>
                <a:gd name="txR" fmla="*/ 11 w 11"/>
                <a:gd name="txB" fmla="*/ 17 h 17"/>
              </a:gdLst>
              <a:ahLst/>
              <a:cxnLst>
                <a:cxn ang="0">
                  <a:pos x="585168470" y="0"/>
                </a:cxn>
                <a:cxn ang="0">
                  <a:pos x="372376589" y="640611271"/>
                </a:cxn>
                <a:cxn ang="0">
                  <a:pos x="585168470" y="0"/>
                </a:cxn>
              </a:cxnLst>
              <a:rect l="txL" t="txT" r="txR" b="txB"/>
              <a:pathLst>
                <a:path w="11" h="17">
                  <a:moveTo>
                    <a:pt x="11" y="0"/>
                  </a:moveTo>
                  <a:cubicBezTo>
                    <a:pt x="0" y="1"/>
                    <a:pt x="6" y="14"/>
                    <a:pt x="7" y="16"/>
                  </a:cubicBezTo>
                  <a:cubicBezTo>
                    <a:pt x="7" y="17"/>
                    <a:pt x="9" y="4"/>
                    <a:pt x="11" y="0"/>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86" name="Freeform 397"/>
            <p:cNvSpPr/>
            <p:nvPr/>
          </p:nvSpPr>
          <p:spPr>
            <a:xfrm flipH="1">
              <a:off x="8492996" y="2104337"/>
              <a:ext cx="108001" cy="172111"/>
            </a:xfrm>
            <a:custGeom>
              <a:avLst/>
              <a:gdLst>
                <a:gd name="txL" fmla="*/ 0 w 15"/>
                <a:gd name="txT" fmla="*/ 0 h 27"/>
                <a:gd name="txR" fmla="*/ 15 w 15"/>
                <a:gd name="txB" fmla="*/ 27 h 27"/>
              </a:gdLst>
              <a:ahLst/>
              <a:cxnLst>
                <a:cxn ang="0">
                  <a:pos x="725773960" y="0"/>
                </a:cxn>
                <a:cxn ang="0">
                  <a:pos x="207361924" y="121899225"/>
                </a:cxn>
                <a:cxn ang="0">
                  <a:pos x="155521457" y="446972340"/>
                </a:cxn>
                <a:cxn ang="0">
                  <a:pos x="311042913" y="731414372"/>
                </a:cxn>
                <a:cxn ang="0">
                  <a:pos x="362883380" y="975219296"/>
                </a:cxn>
                <a:cxn ang="0">
                  <a:pos x="725773960" y="0"/>
                </a:cxn>
              </a:cxnLst>
              <a:rect l="txL" t="txT" r="txR" b="txB"/>
              <a:pathLst>
                <a:path w="15" h="27">
                  <a:moveTo>
                    <a:pt x="14" y="0"/>
                  </a:moveTo>
                  <a:cubicBezTo>
                    <a:pt x="12" y="1"/>
                    <a:pt x="7" y="0"/>
                    <a:pt x="4" y="3"/>
                  </a:cubicBezTo>
                  <a:cubicBezTo>
                    <a:pt x="8" y="6"/>
                    <a:pt x="0" y="10"/>
                    <a:pt x="3" y="11"/>
                  </a:cubicBezTo>
                  <a:cubicBezTo>
                    <a:pt x="6" y="12"/>
                    <a:pt x="7" y="17"/>
                    <a:pt x="6" y="18"/>
                  </a:cubicBezTo>
                  <a:cubicBezTo>
                    <a:pt x="2" y="18"/>
                    <a:pt x="4" y="23"/>
                    <a:pt x="7" y="24"/>
                  </a:cubicBezTo>
                  <a:cubicBezTo>
                    <a:pt x="15" y="27"/>
                    <a:pt x="14" y="0"/>
                    <a:pt x="14" y="0"/>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87" name="Freeform 398"/>
            <p:cNvSpPr/>
            <p:nvPr/>
          </p:nvSpPr>
          <p:spPr>
            <a:xfrm flipH="1">
              <a:off x="8492996" y="2104337"/>
              <a:ext cx="108001" cy="172111"/>
            </a:xfrm>
            <a:custGeom>
              <a:avLst/>
              <a:gdLst>
                <a:gd name="txL" fmla="*/ 0 w 15"/>
                <a:gd name="txT" fmla="*/ 0 h 27"/>
                <a:gd name="txR" fmla="*/ 15 w 15"/>
                <a:gd name="txB" fmla="*/ 27 h 27"/>
              </a:gdLst>
              <a:ahLst/>
              <a:cxnLst>
                <a:cxn ang="0">
                  <a:pos x="725773960" y="0"/>
                </a:cxn>
                <a:cxn ang="0">
                  <a:pos x="259202447" y="121899225"/>
                </a:cxn>
                <a:cxn ang="0">
                  <a:pos x="207361924" y="446972340"/>
                </a:cxn>
                <a:cxn ang="0">
                  <a:pos x="362883380" y="731414372"/>
                </a:cxn>
                <a:cxn ang="0">
                  <a:pos x="362883380" y="975219296"/>
                </a:cxn>
                <a:cxn ang="0">
                  <a:pos x="725773960" y="0"/>
                </a:cxn>
              </a:cxnLst>
              <a:rect l="txL" t="txT" r="txR" b="txB"/>
              <a:pathLst>
                <a:path w="15" h="27">
                  <a:moveTo>
                    <a:pt x="14" y="0"/>
                  </a:moveTo>
                  <a:cubicBezTo>
                    <a:pt x="12" y="1"/>
                    <a:pt x="7" y="0"/>
                    <a:pt x="5" y="3"/>
                  </a:cubicBezTo>
                  <a:cubicBezTo>
                    <a:pt x="9" y="6"/>
                    <a:pt x="0" y="10"/>
                    <a:pt x="4" y="11"/>
                  </a:cubicBezTo>
                  <a:cubicBezTo>
                    <a:pt x="7" y="12"/>
                    <a:pt x="9" y="18"/>
                    <a:pt x="7" y="18"/>
                  </a:cubicBezTo>
                  <a:cubicBezTo>
                    <a:pt x="3" y="18"/>
                    <a:pt x="4" y="23"/>
                    <a:pt x="7" y="24"/>
                  </a:cubicBezTo>
                  <a:cubicBezTo>
                    <a:pt x="15" y="27"/>
                    <a:pt x="14" y="0"/>
                    <a:pt x="14" y="0"/>
                  </a:cubicBezTo>
                  <a:close/>
                </a:path>
              </a:pathLst>
            </a:custGeom>
            <a:solidFill>
              <a:srgbClr val="F7819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88" name="Freeform 399"/>
            <p:cNvSpPr/>
            <p:nvPr/>
          </p:nvSpPr>
          <p:spPr>
            <a:xfrm flipH="1">
              <a:off x="8326365" y="2066688"/>
              <a:ext cx="240689" cy="220517"/>
            </a:xfrm>
            <a:custGeom>
              <a:avLst/>
              <a:gdLst>
                <a:gd name="txL" fmla="*/ 0 w 33"/>
                <a:gd name="txT" fmla="*/ 0 h 35"/>
                <a:gd name="txR" fmla="*/ 33 w 33"/>
                <a:gd name="txB" fmla="*/ 35 h 35"/>
              </a:gdLst>
              <a:ahLst/>
              <a:cxnLst>
                <a:cxn ang="0">
                  <a:pos x="212783622" y="119085478"/>
                </a:cxn>
                <a:cxn ang="0">
                  <a:pos x="212783622" y="277870299"/>
                </a:cxn>
                <a:cxn ang="0">
                  <a:pos x="212783622" y="595439941"/>
                </a:cxn>
                <a:cxn ang="0">
                  <a:pos x="265983217" y="913009681"/>
                </a:cxn>
                <a:cxn ang="0">
                  <a:pos x="106391811" y="1190886182"/>
                </a:cxn>
                <a:cxn ang="0">
                  <a:pos x="1170324650" y="595439941"/>
                </a:cxn>
                <a:cxn ang="0">
                  <a:pos x="212783622" y="119085478"/>
                </a:cxn>
              </a:cxnLst>
              <a:rect l="txL" t="txT" r="txR" b="txB"/>
              <a:pathLst>
                <a:path w="33" h="35">
                  <a:moveTo>
                    <a:pt x="4" y="3"/>
                  </a:moveTo>
                  <a:cubicBezTo>
                    <a:pt x="4" y="3"/>
                    <a:pt x="0" y="5"/>
                    <a:pt x="4" y="7"/>
                  </a:cubicBezTo>
                  <a:cubicBezTo>
                    <a:pt x="7" y="9"/>
                    <a:pt x="7" y="12"/>
                    <a:pt x="4" y="15"/>
                  </a:cubicBezTo>
                  <a:cubicBezTo>
                    <a:pt x="1" y="17"/>
                    <a:pt x="8" y="20"/>
                    <a:pt x="5" y="23"/>
                  </a:cubicBezTo>
                  <a:cubicBezTo>
                    <a:pt x="2" y="26"/>
                    <a:pt x="6" y="31"/>
                    <a:pt x="2" y="30"/>
                  </a:cubicBezTo>
                  <a:cubicBezTo>
                    <a:pt x="7" y="35"/>
                    <a:pt x="11" y="20"/>
                    <a:pt x="22" y="15"/>
                  </a:cubicBezTo>
                  <a:cubicBezTo>
                    <a:pt x="33" y="12"/>
                    <a:pt x="10" y="0"/>
                    <a:pt x="4" y="3"/>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89" name="Freeform 400"/>
            <p:cNvSpPr/>
            <p:nvPr/>
          </p:nvSpPr>
          <p:spPr>
            <a:xfrm flipH="1">
              <a:off x="8310937" y="2066688"/>
              <a:ext cx="246860" cy="220517"/>
            </a:xfrm>
            <a:custGeom>
              <a:avLst/>
              <a:gdLst>
                <a:gd name="txL" fmla="*/ 0 w 34"/>
                <a:gd name="txT" fmla="*/ 0 h 35"/>
                <a:gd name="txR" fmla="*/ 34 w 34"/>
                <a:gd name="txB" fmla="*/ 35 h 35"/>
              </a:gdLst>
              <a:ahLst/>
              <a:cxnLst>
                <a:cxn ang="0">
                  <a:pos x="158150119" y="119085478"/>
                </a:cxn>
                <a:cxn ang="0">
                  <a:pos x="158150119" y="277870299"/>
                </a:cxn>
                <a:cxn ang="0">
                  <a:pos x="158150119" y="595439941"/>
                </a:cxn>
                <a:cxn ang="0">
                  <a:pos x="210861966" y="913009681"/>
                </a:cxn>
                <a:cxn ang="0">
                  <a:pos x="52719122" y="1190886182"/>
                </a:cxn>
                <a:cxn ang="0">
                  <a:pos x="1212474581" y="635139284"/>
                </a:cxn>
                <a:cxn ang="0">
                  <a:pos x="158150119" y="119085478"/>
                </a:cxn>
              </a:cxnLst>
              <a:rect l="txL" t="txT" r="txR" b="txB"/>
              <a:pathLst>
                <a:path w="34" h="35">
                  <a:moveTo>
                    <a:pt x="3" y="3"/>
                  </a:moveTo>
                  <a:cubicBezTo>
                    <a:pt x="3" y="3"/>
                    <a:pt x="0" y="6"/>
                    <a:pt x="3" y="7"/>
                  </a:cubicBezTo>
                  <a:cubicBezTo>
                    <a:pt x="7" y="9"/>
                    <a:pt x="7" y="12"/>
                    <a:pt x="3" y="15"/>
                  </a:cubicBezTo>
                  <a:cubicBezTo>
                    <a:pt x="0" y="17"/>
                    <a:pt x="8" y="20"/>
                    <a:pt x="4" y="23"/>
                  </a:cubicBezTo>
                  <a:cubicBezTo>
                    <a:pt x="1" y="26"/>
                    <a:pt x="5" y="31"/>
                    <a:pt x="1" y="30"/>
                  </a:cubicBezTo>
                  <a:cubicBezTo>
                    <a:pt x="6" y="35"/>
                    <a:pt x="12" y="20"/>
                    <a:pt x="23" y="16"/>
                  </a:cubicBezTo>
                  <a:cubicBezTo>
                    <a:pt x="34" y="13"/>
                    <a:pt x="9" y="0"/>
                    <a:pt x="3" y="3"/>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90" name="Freeform 401"/>
            <p:cNvSpPr/>
            <p:nvPr/>
          </p:nvSpPr>
          <p:spPr>
            <a:xfrm flipH="1">
              <a:off x="8128877" y="2160811"/>
              <a:ext cx="370290" cy="153286"/>
            </a:xfrm>
            <a:custGeom>
              <a:avLst/>
              <a:gdLst>
                <a:gd name="txL" fmla="*/ 0 w 51"/>
                <a:gd name="txT" fmla="*/ 0 h 24"/>
                <a:gd name="txR" fmla="*/ 51 w 51"/>
                <a:gd name="txB" fmla="*/ 24 h 24"/>
              </a:gdLst>
              <a:ahLst/>
              <a:cxnLst>
                <a:cxn ang="0">
                  <a:pos x="2147483647" y="530305722"/>
                </a:cxn>
                <a:cxn ang="0">
                  <a:pos x="2147483647" y="734271841"/>
                </a:cxn>
                <a:cxn ang="0">
                  <a:pos x="2147483647" y="734271841"/>
                </a:cxn>
                <a:cxn ang="0">
                  <a:pos x="2147483647" y="815851901"/>
                </a:cxn>
                <a:cxn ang="0">
                  <a:pos x="2108649354" y="652685393"/>
                </a:cxn>
                <a:cxn ang="0">
                  <a:pos x="369012140" y="122379721"/>
                </a:cxn>
                <a:cxn ang="0">
                  <a:pos x="210861997" y="203966169"/>
                </a:cxn>
                <a:cxn ang="0">
                  <a:pos x="369012140" y="0"/>
                </a:cxn>
                <a:cxn ang="0">
                  <a:pos x="2147483647" y="530305722"/>
                </a:cxn>
              </a:cxnLst>
              <a:rect l="txL" t="txT" r="txR" b="txB"/>
              <a:pathLst>
                <a:path w="51" h="24">
                  <a:moveTo>
                    <a:pt x="51" y="13"/>
                  </a:moveTo>
                  <a:cubicBezTo>
                    <a:pt x="50" y="13"/>
                    <a:pt x="49" y="18"/>
                    <a:pt x="48" y="18"/>
                  </a:cubicBezTo>
                  <a:cubicBezTo>
                    <a:pt x="48" y="18"/>
                    <a:pt x="47" y="18"/>
                    <a:pt x="47" y="18"/>
                  </a:cubicBezTo>
                  <a:cubicBezTo>
                    <a:pt x="47" y="19"/>
                    <a:pt x="46" y="19"/>
                    <a:pt x="47" y="20"/>
                  </a:cubicBezTo>
                  <a:cubicBezTo>
                    <a:pt x="41" y="24"/>
                    <a:pt x="40" y="18"/>
                    <a:pt x="40" y="16"/>
                  </a:cubicBezTo>
                  <a:cubicBezTo>
                    <a:pt x="41" y="11"/>
                    <a:pt x="11" y="5"/>
                    <a:pt x="7" y="3"/>
                  </a:cubicBezTo>
                  <a:cubicBezTo>
                    <a:pt x="7" y="3"/>
                    <a:pt x="5" y="4"/>
                    <a:pt x="4" y="5"/>
                  </a:cubicBezTo>
                  <a:cubicBezTo>
                    <a:pt x="0" y="2"/>
                    <a:pt x="4" y="0"/>
                    <a:pt x="7" y="0"/>
                  </a:cubicBezTo>
                  <a:cubicBezTo>
                    <a:pt x="22" y="0"/>
                    <a:pt x="51" y="13"/>
                    <a:pt x="51" y="13"/>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91" name="Freeform 402"/>
            <p:cNvSpPr/>
            <p:nvPr/>
          </p:nvSpPr>
          <p:spPr>
            <a:xfrm flipH="1">
              <a:off x="7493212" y="1684817"/>
              <a:ext cx="1021385" cy="344221"/>
            </a:xfrm>
            <a:custGeom>
              <a:avLst/>
              <a:gdLst>
                <a:gd name="txL" fmla="*/ 0 w 140"/>
                <a:gd name="txT" fmla="*/ 0 h 54"/>
                <a:gd name="txR" fmla="*/ 140 w 140"/>
                <a:gd name="txB" fmla="*/ 54 h 54"/>
              </a:gdLst>
              <a:ahLst/>
              <a:cxnLst>
                <a:cxn ang="0">
                  <a:pos x="2147483647" y="0"/>
                </a:cxn>
                <a:cxn ang="0">
                  <a:pos x="2147483647" y="406340126"/>
                </a:cxn>
                <a:cxn ang="0">
                  <a:pos x="2147483647" y="121898871"/>
                </a:cxn>
                <a:cxn ang="0">
                  <a:pos x="2147483647" y="446971041"/>
                </a:cxn>
                <a:cxn ang="0">
                  <a:pos x="2147483647" y="40630828"/>
                </a:cxn>
                <a:cxn ang="0">
                  <a:pos x="2147483647" y="487608231"/>
                </a:cxn>
                <a:cxn ang="0">
                  <a:pos x="2147483647" y="325072121"/>
                </a:cxn>
                <a:cxn ang="0">
                  <a:pos x="1490324547" y="1462818120"/>
                </a:cxn>
                <a:cxn ang="0">
                  <a:pos x="0" y="1503448936"/>
                </a:cxn>
                <a:cxn ang="0">
                  <a:pos x="266129155" y="1950420176"/>
                </a:cxn>
                <a:cxn ang="0">
                  <a:pos x="1809682314" y="1909789361"/>
                </a:cxn>
                <a:cxn ang="0">
                  <a:pos x="2147483647" y="812673878"/>
                </a:cxn>
                <a:cxn ang="0">
                  <a:pos x="2147483647" y="0"/>
                </a:cxn>
              </a:cxnLst>
              <a:rect l="txL" t="txT" r="txR" b="txB"/>
              <a:pathLst>
                <a:path w="140" h="54">
                  <a:moveTo>
                    <a:pt x="119" y="0"/>
                  </a:moveTo>
                  <a:cubicBezTo>
                    <a:pt x="118" y="5"/>
                    <a:pt x="118" y="4"/>
                    <a:pt x="116" y="10"/>
                  </a:cubicBezTo>
                  <a:cubicBezTo>
                    <a:pt x="113" y="17"/>
                    <a:pt x="103" y="7"/>
                    <a:pt x="101" y="3"/>
                  </a:cubicBezTo>
                  <a:cubicBezTo>
                    <a:pt x="100" y="4"/>
                    <a:pt x="99" y="10"/>
                    <a:pt x="97" y="11"/>
                  </a:cubicBezTo>
                  <a:cubicBezTo>
                    <a:pt x="96" y="10"/>
                    <a:pt x="80" y="1"/>
                    <a:pt x="79" y="1"/>
                  </a:cubicBezTo>
                  <a:cubicBezTo>
                    <a:pt x="79" y="11"/>
                    <a:pt x="65" y="16"/>
                    <a:pt x="62" y="12"/>
                  </a:cubicBezTo>
                  <a:cubicBezTo>
                    <a:pt x="58" y="8"/>
                    <a:pt x="56" y="11"/>
                    <a:pt x="54" y="8"/>
                  </a:cubicBezTo>
                  <a:cubicBezTo>
                    <a:pt x="55" y="20"/>
                    <a:pt x="38" y="34"/>
                    <a:pt x="28" y="36"/>
                  </a:cubicBezTo>
                  <a:cubicBezTo>
                    <a:pt x="24" y="37"/>
                    <a:pt x="9" y="39"/>
                    <a:pt x="0" y="37"/>
                  </a:cubicBezTo>
                  <a:cubicBezTo>
                    <a:pt x="4" y="42"/>
                    <a:pt x="0" y="42"/>
                    <a:pt x="5" y="48"/>
                  </a:cubicBezTo>
                  <a:cubicBezTo>
                    <a:pt x="9" y="46"/>
                    <a:pt x="20" y="54"/>
                    <a:pt x="34" y="47"/>
                  </a:cubicBezTo>
                  <a:cubicBezTo>
                    <a:pt x="55" y="38"/>
                    <a:pt x="74" y="19"/>
                    <a:pt x="93" y="20"/>
                  </a:cubicBezTo>
                  <a:cubicBezTo>
                    <a:pt x="104" y="21"/>
                    <a:pt x="140" y="17"/>
                    <a:pt x="119" y="0"/>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92" name="Freeform 403"/>
            <p:cNvSpPr/>
            <p:nvPr/>
          </p:nvSpPr>
          <p:spPr>
            <a:xfrm flipH="1">
              <a:off x="7428411" y="1647168"/>
              <a:ext cx="1150986" cy="494818"/>
            </a:xfrm>
            <a:custGeom>
              <a:avLst/>
              <a:gdLst>
                <a:gd name="txL" fmla="*/ 0 w 158"/>
                <a:gd name="txT" fmla="*/ 0 h 78"/>
                <a:gd name="txR" fmla="*/ 158 w 158"/>
                <a:gd name="txB" fmla="*/ 78 h 78"/>
              </a:gdLst>
              <a:ahLst/>
              <a:cxnLst>
                <a:cxn ang="0">
                  <a:pos x="2147483647" y="1448788871"/>
                </a:cxn>
                <a:cxn ang="0">
                  <a:pos x="2147483647" y="1247562963"/>
                </a:cxn>
                <a:cxn ang="0">
                  <a:pos x="2147483647" y="965859379"/>
                </a:cxn>
                <a:cxn ang="0">
                  <a:pos x="2147483647" y="684149254"/>
                </a:cxn>
                <a:cxn ang="0">
                  <a:pos x="2147483647" y="442684508"/>
                </a:cxn>
                <a:cxn ang="0">
                  <a:pos x="2147483647" y="241464845"/>
                </a:cxn>
                <a:cxn ang="0">
                  <a:pos x="2147483647" y="563413709"/>
                </a:cxn>
                <a:cxn ang="0">
                  <a:pos x="2147483647" y="603658891"/>
                </a:cxn>
                <a:cxn ang="0">
                  <a:pos x="2147483647" y="402439227"/>
                </a:cxn>
                <a:cxn ang="0">
                  <a:pos x="2147483647" y="482929690"/>
                </a:cxn>
                <a:cxn ang="0">
                  <a:pos x="2147483647" y="563413709"/>
                </a:cxn>
                <a:cxn ang="0">
                  <a:pos x="2147483647" y="321955208"/>
                </a:cxn>
                <a:cxn ang="0">
                  <a:pos x="2147483647" y="241464845"/>
                </a:cxn>
                <a:cxn ang="0">
                  <a:pos x="2147483647" y="321955208"/>
                </a:cxn>
                <a:cxn ang="0">
                  <a:pos x="2147483647" y="523174871"/>
                </a:cxn>
                <a:cxn ang="0">
                  <a:pos x="2147483647" y="402439227"/>
                </a:cxn>
                <a:cxn ang="0">
                  <a:pos x="2147483647" y="523174871"/>
                </a:cxn>
                <a:cxn ang="0">
                  <a:pos x="2147483647" y="603658891"/>
                </a:cxn>
                <a:cxn ang="0">
                  <a:pos x="2147483647" y="684149254"/>
                </a:cxn>
                <a:cxn ang="0">
                  <a:pos x="2147483647" y="563413709"/>
                </a:cxn>
                <a:cxn ang="0">
                  <a:pos x="2147483647" y="845123835"/>
                </a:cxn>
                <a:cxn ang="0">
                  <a:pos x="2147483647" y="1006098217"/>
                </a:cxn>
                <a:cxn ang="0">
                  <a:pos x="2147483647" y="1126833762"/>
                </a:cxn>
                <a:cxn ang="0">
                  <a:pos x="2147483647" y="1287808144"/>
                </a:cxn>
                <a:cxn ang="0">
                  <a:pos x="2016549458" y="1609763253"/>
                </a:cxn>
                <a:cxn ang="0">
                  <a:pos x="1857348760" y="1851228395"/>
                </a:cxn>
                <a:cxn ang="0">
                  <a:pos x="1857348760" y="2012202778"/>
                </a:cxn>
                <a:cxn ang="0">
                  <a:pos x="1008278371" y="1810983214"/>
                </a:cxn>
                <a:cxn ang="0">
                  <a:pos x="849077901" y="1971957596"/>
                </a:cxn>
                <a:cxn ang="0">
                  <a:pos x="689870374" y="1810983214"/>
                </a:cxn>
                <a:cxn ang="0">
                  <a:pos x="477600955" y="1730492851"/>
                </a:cxn>
                <a:cxn ang="0">
                  <a:pos x="371469775" y="1851228395"/>
                </a:cxn>
                <a:cxn ang="0">
                  <a:pos x="159200299" y="2147483647"/>
                </a:cxn>
                <a:cxn ang="0">
                  <a:pos x="371469775" y="2147483647"/>
                </a:cxn>
                <a:cxn ang="0">
                  <a:pos x="636808483" y="2147483647"/>
                </a:cxn>
                <a:cxn ang="0">
                  <a:pos x="2147483647" y="2147483647"/>
                </a:cxn>
                <a:cxn ang="0">
                  <a:pos x="2147483647" y="2147483647"/>
                </a:cxn>
                <a:cxn ang="0">
                  <a:pos x="2147483647" y="1609763253"/>
                </a:cxn>
                <a:cxn ang="0">
                  <a:pos x="2147483647" y="1448788871"/>
                </a:cxn>
              </a:cxnLst>
              <a:rect l="txL" t="txT" r="txR" b="txB"/>
              <a:pathLst>
                <a:path w="158" h="78">
                  <a:moveTo>
                    <a:pt x="150" y="36"/>
                  </a:moveTo>
                  <a:cubicBezTo>
                    <a:pt x="151" y="34"/>
                    <a:pt x="149" y="32"/>
                    <a:pt x="152" y="31"/>
                  </a:cubicBezTo>
                  <a:cubicBezTo>
                    <a:pt x="149" y="26"/>
                    <a:pt x="158" y="26"/>
                    <a:pt x="155" y="24"/>
                  </a:cubicBezTo>
                  <a:cubicBezTo>
                    <a:pt x="150" y="20"/>
                    <a:pt x="154" y="16"/>
                    <a:pt x="149" y="17"/>
                  </a:cubicBezTo>
                  <a:cubicBezTo>
                    <a:pt x="146" y="18"/>
                    <a:pt x="147" y="5"/>
                    <a:pt x="137" y="11"/>
                  </a:cubicBezTo>
                  <a:cubicBezTo>
                    <a:pt x="135" y="8"/>
                    <a:pt x="137" y="1"/>
                    <a:pt x="128" y="6"/>
                  </a:cubicBezTo>
                  <a:cubicBezTo>
                    <a:pt x="126" y="7"/>
                    <a:pt x="132" y="10"/>
                    <a:pt x="125" y="14"/>
                  </a:cubicBezTo>
                  <a:cubicBezTo>
                    <a:pt x="124" y="11"/>
                    <a:pt x="119" y="12"/>
                    <a:pt x="119" y="15"/>
                  </a:cubicBezTo>
                  <a:cubicBezTo>
                    <a:pt x="116" y="13"/>
                    <a:pt x="119" y="10"/>
                    <a:pt x="115" y="10"/>
                  </a:cubicBezTo>
                  <a:cubicBezTo>
                    <a:pt x="113" y="6"/>
                    <a:pt x="107" y="10"/>
                    <a:pt x="111" y="12"/>
                  </a:cubicBezTo>
                  <a:cubicBezTo>
                    <a:pt x="113" y="13"/>
                    <a:pt x="111" y="16"/>
                    <a:pt x="108" y="14"/>
                  </a:cubicBezTo>
                  <a:cubicBezTo>
                    <a:pt x="103" y="12"/>
                    <a:pt x="109" y="7"/>
                    <a:pt x="98" y="8"/>
                  </a:cubicBezTo>
                  <a:cubicBezTo>
                    <a:pt x="99" y="4"/>
                    <a:pt x="91" y="0"/>
                    <a:pt x="92" y="6"/>
                  </a:cubicBezTo>
                  <a:cubicBezTo>
                    <a:pt x="89" y="5"/>
                    <a:pt x="87" y="7"/>
                    <a:pt x="88" y="8"/>
                  </a:cubicBezTo>
                  <a:cubicBezTo>
                    <a:pt x="90" y="13"/>
                    <a:pt x="85" y="8"/>
                    <a:pt x="83" y="13"/>
                  </a:cubicBezTo>
                  <a:cubicBezTo>
                    <a:pt x="80" y="14"/>
                    <a:pt x="79" y="7"/>
                    <a:pt x="77" y="10"/>
                  </a:cubicBezTo>
                  <a:cubicBezTo>
                    <a:pt x="76" y="12"/>
                    <a:pt x="73" y="9"/>
                    <a:pt x="71" y="13"/>
                  </a:cubicBezTo>
                  <a:cubicBezTo>
                    <a:pt x="71" y="14"/>
                    <a:pt x="68" y="13"/>
                    <a:pt x="71" y="15"/>
                  </a:cubicBezTo>
                  <a:cubicBezTo>
                    <a:pt x="69" y="18"/>
                    <a:pt x="68" y="15"/>
                    <a:pt x="66" y="17"/>
                  </a:cubicBezTo>
                  <a:cubicBezTo>
                    <a:pt x="65" y="18"/>
                    <a:pt x="63" y="15"/>
                    <a:pt x="63" y="14"/>
                  </a:cubicBezTo>
                  <a:cubicBezTo>
                    <a:pt x="59" y="16"/>
                    <a:pt x="58" y="19"/>
                    <a:pt x="60" y="21"/>
                  </a:cubicBezTo>
                  <a:cubicBezTo>
                    <a:pt x="56" y="24"/>
                    <a:pt x="53" y="21"/>
                    <a:pt x="52" y="25"/>
                  </a:cubicBezTo>
                  <a:cubicBezTo>
                    <a:pt x="52" y="26"/>
                    <a:pt x="48" y="31"/>
                    <a:pt x="46" y="28"/>
                  </a:cubicBezTo>
                  <a:cubicBezTo>
                    <a:pt x="45" y="28"/>
                    <a:pt x="41" y="27"/>
                    <a:pt x="42" y="32"/>
                  </a:cubicBezTo>
                  <a:cubicBezTo>
                    <a:pt x="38" y="35"/>
                    <a:pt x="36" y="32"/>
                    <a:pt x="38" y="40"/>
                  </a:cubicBezTo>
                  <a:cubicBezTo>
                    <a:pt x="38" y="43"/>
                    <a:pt x="31" y="45"/>
                    <a:pt x="35" y="46"/>
                  </a:cubicBezTo>
                  <a:cubicBezTo>
                    <a:pt x="37" y="47"/>
                    <a:pt x="32" y="48"/>
                    <a:pt x="35" y="50"/>
                  </a:cubicBezTo>
                  <a:cubicBezTo>
                    <a:pt x="27" y="54"/>
                    <a:pt x="28" y="40"/>
                    <a:pt x="19" y="45"/>
                  </a:cubicBezTo>
                  <a:cubicBezTo>
                    <a:pt x="16" y="44"/>
                    <a:pt x="15" y="47"/>
                    <a:pt x="16" y="49"/>
                  </a:cubicBezTo>
                  <a:cubicBezTo>
                    <a:pt x="14" y="50"/>
                    <a:pt x="13" y="50"/>
                    <a:pt x="13" y="45"/>
                  </a:cubicBezTo>
                  <a:cubicBezTo>
                    <a:pt x="13" y="43"/>
                    <a:pt x="11" y="43"/>
                    <a:pt x="9" y="43"/>
                  </a:cubicBezTo>
                  <a:cubicBezTo>
                    <a:pt x="8" y="44"/>
                    <a:pt x="10" y="46"/>
                    <a:pt x="7" y="46"/>
                  </a:cubicBezTo>
                  <a:cubicBezTo>
                    <a:pt x="4" y="46"/>
                    <a:pt x="8" y="51"/>
                    <a:pt x="3" y="54"/>
                  </a:cubicBezTo>
                  <a:cubicBezTo>
                    <a:pt x="0" y="55"/>
                    <a:pt x="4" y="62"/>
                    <a:pt x="7" y="60"/>
                  </a:cubicBezTo>
                  <a:cubicBezTo>
                    <a:pt x="5" y="65"/>
                    <a:pt x="12" y="63"/>
                    <a:pt x="12" y="68"/>
                  </a:cubicBezTo>
                  <a:cubicBezTo>
                    <a:pt x="54" y="78"/>
                    <a:pt x="82" y="42"/>
                    <a:pt x="108" y="54"/>
                  </a:cubicBezTo>
                  <a:cubicBezTo>
                    <a:pt x="137" y="66"/>
                    <a:pt x="148" y="72"/>
                    <a:pt x="155" y="60"/>
                  </a:cubicBezTo>
                  <a:cubicBezTo>
                    <a:pt x="155" y="55"/>
                    <a:pt x="156" y="48"/>
                    <a:pt x="155" y="40"/>
                  </a:cubicBezTo>
                  <a:cubicBezTo>
                    <a:pt x="154" y="37"/>
                    <a:pt x="154" y="35"/>
                    <a:pt x="150" y="36"/>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93" name="Freeform 404"/>
            <p:cNvSpPr/>
            <p:nvPr/>
          </p:nvSpPr>
          <p:spPr>
            <a:xfrm flipH="1">
              <a:off x="7443840" y="1647168"/>
              <a:ext cx="1135557" cy="494818"/>
            </a:xfrm>
            <a:custGeom>
              <a:avLst/>
              <a:gdLst>
                <a:gd name="txL" fmla="*/ 0 w 156"/>
                <a:gd name="txT" fmla="*/ 0 h 78"/>
                <a:gd name="txR" fmla="*/ 156 w 156"/>
                <a:gd name="txB" fmla="*/ 78 h 78"/>
              </a:gdLst>
              <a:ahLst/>
              <a:cxnLst>
                <a:cxn ang="0">
                  <a:pos x="2147483647" y="1489027708"/>
                </a:cxn>
                <a:cxn ang="0">
                  <a:pos x="2147483647" y="1247562963"/>
                </a:cxn>
                <a:cxn ang="0">
                  <a:pos x="2147483647" y="965859379"/>
                </a:cxn>
                <a:cxn ang="0">
                  <a:pos x="2147483647" y="684149254"/>
                </a:cxn>
                <a:cxn ang="0">
                  <a:pos x="2147483647" y="482929690"/>
                </a:cxn>
                <a:cxn ang="0">
                  <a:pos x="2147483647" y="241464845"/>
                </a:cxn>
                <a:cxn ang="0">
                  <a:pos x="2147483647" y="563413709"/>
                </a:cxn>
                <a:cxn ang="0">
                  <a:pos x="2147483647" y="603658891"/>
                </a:cxn>
                <a:cxn ang="0">
                  <a:pos x="2147483647" y="442684508"/>
                </a:cxn>
                <a:cxn ang="0">
                  <a:pos x="2147483647" y="442684508"/>
                </a:cxn>
                <a:cxn ang="0">
                  <a:pos x="2147483647" y="603658891"/>
                </a:cxn>
                <a:cxn ang="0">
                  <a:pos x="2147483647" y="321955208"/>
                </a:cxn>
                <a:cxn ang="0">
                  <a:pos x="2147483647" y="281710026"/>
                </a:cxn>
                <a:cxn ang="0">
                  <a:pos x="2147483647" y="321955208"/>
                </a:cxn>
                <a:cxn ang="0">
                  <a:pos x="2147483647" y="523174871"/>
                </a:cxn>
                <a:cxn ang="0">
                  <a:pos x="2147483647" y="442684508"/>
                </a:cxn>
                <a:cxn ang="0">
                  <a:pos x="2147483647" y="523174871"/>
                </a:cxn>
                <a:cxn ang="0">
                  <a:pos x="2147483647" y="603658891"/>
                </a:cxn>
                <a:cxn ang="0">
                  <a:pos x="2147483647" y="724394435"/>
                </a:cxn>
                <a:cxn ang="0">
                  <a:pos x="2147483647" y="603658891"/>
                </a:cxn>
                <a:cxn ang="0">
                  <a:pos x="2147483647" y="885369016"/>
                </a:cxn>
                <a:cxn ang="0">
                  <a:pos x="2147483647" y="1006098217"/>
                </a:cxn>
                <a:cxn ang="0">
                  <a:pos x="2147483647" y="1126833762"/>
                </a:cxn>
                <a:cxn ang="0">
                  <a:pos x="2147483647" y="1328053326"/>
                </a:cxn>
                <a:cxn ang="0">
                  <a:pos x="2013502826" y="1609763253"/>
                </a:cxn>
                <a:cxn ang="0">
                  <a:pos x="1854539011" y="1851228395"/>
                </a:cxn>
                <a:cxn ang="0">
                  <a:pos x="1854539011" y="2012202778"/>
                </a:cxn>
                <a:cxn ang="0">
                  <a:pos x="1059736773" y="1851228395"/>
                </a:cxn>
                <a:cxn ang="0">
                  <a:pos x="847787826" y="1971957596"/>
                </a:cxn>
                <a:cxn ang="0">
                  <a:pos x="688831746" y="1851228395"/>
                </a:cxn>
                <a:cxn ang="0">
                  <a:pos x="529868386" y="1730492851"/>
                </a:cxn>
                <a:cxn ang="0">
                  <a:pos x="423897553" y="1891473577"/>
                </a:cxn>
                <a:cxn ang="0">
                  <a:pos x="158963416" y="2147483647"/>
                </a:cxn>
                <a:cxn ang="0">
                  <a:pos x="423897553" y="2147483647"/>
                </a:cxn>
                <a:cxn ang="0">
                  <a:pos x="635846386" y="2147483647"/>
                </a:cxn>
                <a:cxn ang="0">
                  <a:pos x="2147483647" y="2147483647"/>
                </a:cxn>
                <a:cxn ang="0">
                  <a:pos x="2147483647" y="2147483647"/>
                </a:cxn>
                <a:cxn ang="0">
                  <a:pos x="2147483647" y="1569518072"/>
                </a:cxn>
                <a:cxn ang="0">
                  <a:pos x="2147483647" y="1489027708"/>
                </a:cxn>
              </a:cxnLst>
              <a:rect l="txL" t="txT" r="txR" b="txB"/>
              <a:pathLst>
                <a:path w="156" h="78">
                  <a:moveTo>
                    <a:pt x="149" y="37"/>
                  </a:moveTo>
                  <a:cubicBezTo>
                    <a:pt x="150" y="34"/>
                    <a:pt x="149" y="31"/>
                    <a:pt x="152" y="31"/>
                  </a:cubicBezTo>
                  <a:cubicBezTo>
                    <a:pt x="147" y="26"/>
                    <a:pt x="156" y="26"/>
                    <a:pt x="154" y="24"/>
                  </a:cubicBezTo>
                  <a:cubicBezTo>
                    <a:pt x="149" y="20"/>
                    <a:pt x="154" y="16"/>
                    <a:pt x="149" y="17"/>
                  </a:cubicBezTo>
                  <a:cubicBezTo>
                    <a:pt x="146" y="18"/>
                    <a:pt x="146" y="7"/>
                    <a:pt x="136" y="12"/>
                  </a:cubicBezTo>
                  <a:cubicBezTo>
                    <a:pt x="134" y="9"/>
                    <a:pt x="137" y="1"/>
                    <a:pt x="129" y="6"/>
                  </a:cubicBezTo>
                  <a:cubicBezTo>
                    <a:pt x="126" y="8"/>
                    <a:pt x="133" y="12"/>
                    <a:pt x="125" y="14"/>
                  </a:cubicBezTo>
                  <a:cubicBezTo>
                    <a:pt x="124" y="11"/>
                    <a:pt x="119" y="13"/>
                    <a:pt x="119" y="15"/>
                  </a:cubicBezTo>
                  <a:cubicBezTo>
                    <a:pt x="116" y="14"/>
                    <a:pt x="118" y="10"/>
                    <a:pt x="114" y="11"/>
                  </a:cubicBezTo>
                  <a:cubicBezTo>
                    <a:pt x="113" y="6"/>
                    <a:pt x="108" y="10"/>
                    <a:pt x="112" y="11"/>
                  </a:cubicBezTo>
                  <a:cubicBezTo>
                    <a:pt x="115" y="13"/>
                    <a:pt x="111" y="16"/>
                    <a:pt x="108" y="15"/>
                  </a:cubicBezTo>
                  <a:cubicBezTo>
                    <a:pt x="103" y="13"/>
                    <a:pt x="108" y="7"/>
                    <a:pt x="97" y="8"/>
                  </a:cubicBezTo>
                  <a:cubicBezTo>
                    <a:pt x="98" y="4"/>
                    <a:pt x="91" y="0"/>
                    <a:pt x="92" y="7"/>
                  </a:cubicBezTo>
                  <a:cubicBezTo>
                    <a:pt x="89" y="5"/>
                    <a:pt x="88" y="7"/>
                    <a:pt x="88" y="8"/>
                  </a:cubicBezTo>
                  <a:cubicBezTo>
                    <a:pt x="91" y="13"/>
                    <a:pt x="85" y="9"/>
                    <a:pt x="83" y="13"/>
                  </a:cubicBezTo>
                  <a:cubicBezTo>
                    <a:pt x="81" y="14"/>
                    <a:pt x="79" y="7"/>
                    <a:pt x="77" y="11"/>
                  </a:cubicBezTo>
                  <a:cubicBezTo>
                    <a:pt x="76" y="13"/>
                    <a:pt x="73" y="9"/>
                    <a:pt x="71" y="13"/>
                  </a:cubicBezTo>
                  <a:cubicBezTo>
                    <a:pt x="72" y="14"/>
                    <a:pt x="68" y="13"/>
                    <a:pt x="71" y="15"/>
                  </a:cubicBezTo>
                  <a:cubicBezTo>
                    <a:pt x="69" y="18"/>
                    <a:pt x="68" y="15"/>
                    <a:pt x="66" y="18"/>
                  </a:cubicBezTo>
                  <a:cubicBezTo>
                    <a:pt x="65" y="19"/>
                    <a:pt x="63" y="15"/>
                    <a:pt x="63" y="15"/>
                  </a:cubicBezTo>
                  <a:cubicBezTo>
                    <a:pt x="59" y="16"/>
                    <a:pt x="58" y="19"/>
                    <a:pt x="60" y="22"/>
                  </a:cubicBezTo>
                  <a:cubicBezTo>
                    <a:pt x="56" y="24"/>
                    <a:pt x="53" y="21"/>
                    <a:pt x="53" y="25"/>
                  </a:cubicBezTo>
                  <a:cubicBezTo>
                    <a:pt x="52" y="26"/>
                    <a:pt x="48" y="31"/>
                    <a:pt x="46" y="28"/>
                  </a:cubicBezTo>
                  <a:cubicBezTo>
                    <a:pt x="45" y="28"/>
                    <a:pt x="41" y="28"/>
                    <a:pt x="42" y="33"/>
                  </a:cubicBezTo>
                  <a:cubicBezTo>
                    <a:pt x="39" y="36"/>
                    <a:pt x="37" y="32"/>
                    <a:pt x="38" y="40"/>
                  </a:cubicBezTo>
                  <a:cubicBezTo>
                    <a:pt x="39" y="43"/>
                    <a:pt x="32" y="45"/>
                    <a:pt x="35" y="46"/>
                  </a:cubicBezTo>
                  <a:cubicBezTo>
                    <a:pt x="38" y="47"/>
                    <a:pt x="32" y="48"/>
                    <a:pt x="35" y="50"/>
                  </a:cubicBezTo>
                  <a:cubicBezTo>
                    <a:pt x="27" y="56"/>
                    <a:pt x="28" y="41"/>
                    <a:pt x="20" y="46"/>
                  </a:cubicBezTo>
                  <a:cubicBezTo>
                    <a:pt x="16" y="45"/>
                    <a:pt x="15" y="47"/>
                    <a:pt x="16" y="49"/>
                  </a:cubicBezTo>
                  <a:cubicBezTo>
                    <a:pt x="14" y="51"/>
                    <a:pt x="13" y="51"/>
                    <a:pt x="13" y="46"/>
                  </a:cubicBezTo>
                  <a:cubicBezTo>
                    <a:pt x="13" y="44"/>
                    <a:pt x="12" y="44"/>
                    <a:pt x="10" y="43"/>
                  </a:cubicBezTo>
                  <a:cubicBezTo>
                    <a:pt x="9" y="45"/>
                    <a:pt x="11" y="47"/>
                    <a:pt x="8" y="47"/>
                  </a:cubicBezTo>
                  <a:cubicBezTo>
                    <a:pt x="5" y="47"/>
                    <a:pt x="8" y="51"/>
                    <a:pt x="3" y="54"/>
                  </a:cubicBezTo>
                  <a:cubicBezTo>
                    <a:pt x="0" y="55"/>
                    <a:pt x="4" y="62"/>
                    <a:pt x="8" y="59"/>
                  </a:cubicBezTo>
                  <a:cubicBezTo>
                    <a:pt x="5" y="64"/>
                    <a:pt x="12" y="63"/>
                    <a:pt x="12" y="68"/>
                  </a:cubicBezTo>
                  <a:cubicBezTo>
                    <a:pt x="54" y="78"/>
                    <a:pt x="82" y="42"/>
                    <a:pt x="108" y="54"/>
                  </a:cubicBezTo>
                  <a:cubicBezTo>
                    <a:pt x="137" y="66"/>
                    <a:pt x="148" y="72"/>
                    <a:pt x="155" y="60"/>
                  </a:cubicBezTo>
                  <a:cubicBezTo>
                    <a:pt x="155" y="55"/>
                    <a:pt x="156" y="48"/>
                    <a:pt x="154" y="39"/>
                  </a:cubicBezTo>
                  <a:cubicBezTo>
                    <a:pt x="154" y="37"/>
                    <a:pt x="153" y="36"/>
                    <a:pt x="149" y="3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94" name="Freeform 405"/>
            <p:cNvSpPr/>
            <p:nvPr/>
          </p:nvSpPr>
          <p:spPr>
            <a:xfrm flipH="1">
              <a:off x="7878931" y="1899956"/>
              <a:ext cx="678866" cy="190935"/>
            </a:xfrm>
            <a:custGeom>
              <a:avLst/>
              <a:gdLst>
                <a:gd name="txL" fmla="*/ 0 w 93"/>
                <a:gd name="txT" fmla="*/ 0 h 30"/>
                <a:gd name="txR" fmla="*/ 93 w 93"/>
                <a:gd name="txB" fmla="*/ 30 h 30"/>
              </a:gdLst>
              <a:ahLst/>
              <a:cxnLst>
                <a:cxn ang="0">
                  <a:pos x="2078103952" y="1093688529"/>
                </a:cxn>
                <a:cxn ang="0">
                  <a:pos x="905840763" y="1174702229"/>
                </a:cxn>
                <a:cxn ang="0">
                  <a:pos x="319709397" y="891151097"/>
                </a:cxn>
                <a:cxn ang="0">
                  <a:pos x="319709397" y="769633530"/>
                </a:cxn>
                <a:cxn ang="0">
                  <a:pos x="0" y="607606130"/>
                </a:cxn>
                <a:cxn ang="0">
                  <a:pos x="532844167" y="607606130"/>
                </a:cxn>
                <a:cxn ang="0">
                  <a:pos x="1385397616" y="607606130"/>
                </a:cxn>
                <a:cxn ang="0">
                  <a:pos x="2147483647" y="688619830"/>
                </a:cxn>
                <a:cxn ang="0">
                  <a:pos x="2147483647" y="486082398"/>
                </a:cxn>
                <a:cxn ang="0">
                  <a:pos x="2078103952" y="1093688529"/>
                </a:cxn>
              </a:cxnLst>
              <a:rect l="txL" t="txT" r="txR" b="txB"/>
              <a:pathLst>
                <a:path w="93" h="30">
                  <a:moveTo>
                    <a:pt x="39" y="27"/>
                  </a:moveTo>
                  <a:cubicBezTo>
                    <a:pt x="30" y="28"/>
                    <a:pt x="25" y="28"/>
                    <a:pt x="17" y="29"/>
                  </a:cubicBezTo>
                  <a:cubicBezTo>
                    <a:pt x="9" y="30"/>
                    <a:pt x="12" y="24"/>
                    <a:pt x="6" y="22"/>
                  </a:cubicBezTo>
                  <a:cubicBezTo>
                    <a:pt x="4" y="21"/>
                    <a:pt x="5" y="21"/>
                    <a:pt x="6" y="19"/>
                  </a:cubicBezTo>
                  <a:cubicBezTo>
                    <a:pt x="4" y="20"/>
                    <a:pt x="1" y="20"/>
                    <a:pt x="0" y="15"/>
                  </a:cubicBezTo>
                  <a:cubicBezTo>
                    <a:pt x="4" y="13"/>
                    <a:pt x="4" y="17"/>
                    <a:pt x="10" y="15"/>
                  </a:cubicBezTo>
                  <a:cubicBezTo>
                    <a:pt x="17" y="12"/>
                    <a:pt x="17" y="17"/>
                    <a:pt x="26" y="15"/>
                  </a:cubicBezTo>
                  <a:cubicBezTo>
                    <a:pt x="38" y="12"/>
                    <a:pt x="34" y="22"/>
                    <a:pt x="47" y="17"/>
                  </a:cubicBezTo>
                  <a:cubicBezTo>
                    <a:pt x="58" y="13"/>
                    <a:pt x="83" y="0"/>
                    <a:pt x="89" y="12"/>
                  </a:cubicBezTo>
                  <a:cubicBezTo>
                    <a:pt x="93" y="15"/>
                    <a:pt x="41" y="27"/>
                    <a:pt x="39" y="27"/>
                  </a:cubicBezTo>
                  <a:close/>
                </a:path>
              </a:pathLst>
            </a:custGeom>
            <a:solidFill>
              <a:srgbClr val="F78F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95" name="Freeform 406"/>
            <p:cNvSpPr/>
            <p:nvPr/>
          </p:nvSpPr>
          <p:spPr>
            <a:xfrm flipH="1">
              <a:off x="7786358" y="1945673"/>
              <a:ext cx="756010" cy="368424"/>
            </a:xfrm>
            <a:custGeom>
              <a:avLst/>
              <a:gdLst>
                <a:gd name="txL" fmla="*/ 0 w 104"/>
                <a:gd name="txT" fmla="*/ 0 h 58"/>
                <a:gd name="txR" fmla="*/ 104 w 104"/>
                <a:gd name="txB" fmla="*/ 58 h 58"/>
              </a:gdLst>
              <a:ahLst/>
              <a:cxnLst>
                <a:cxn ang="0">
                  <a:pos x="2147483647" y="726297106"/>
                </a:cxn>
                <a:cxn ang="0">
                  <a:pos x="52840736" y="887692383"/>
                </a:cxn>
                <a:cxn ang="0">
                  <a:pos x="475588419" y="1049093813"/>
                </a:cxn>
                <a:cxn ang="0">
                  <a:pos x="317058984" y="1291186430"/>
                </a:cxn>
                <a:cxn ang="0">
                  <a:pos x="528429254" y="1573634169"/>
                </a:cxn>
                <a:cxn ang="0">
                  <a:pos x="634117967" y="1452587861"/>
                </a:cxn>
                <a:cxn ang="0">
                  <a:pos x="792647402" y="1573634169"/>
                </a:cxn>
                <a:cxn ang="0">
                  <a:pos x="1004017786" y="1775384766"/>
                </a:cxn>
                <a:cxn ang="0">
                  <a:pos x="1215395213" y="2017483735"/>
                </a:cxn>
                <a:cxn ang="0">
                  <a:pos x="1479606091" y="1977134966"/>
                </a:cxn>
                <a:cxn ang="0">
                  <a:pos x="1743824240" y="2098181274"/>
                </a:cxn>
                <a:cxn ang="0">
                  <a:pos x="1955194851" y="2017483735"/>
                </a:cxn>
                <a:cxn ang="0">
                  <a:pos x="2147483647" y="2138530044"/>
                </a:cxn>
                <a:cxn ang="0">
                  <a:pos x="2147483647" y="2147483647"/>
                </a:cxn>
                <a:cxn ang="0">
                  <a:pos x="2147483647" y="2138530044"/>
                </a:cxn>
                <a:cxn ang="0">
                  <a:pos x="2147483647" y="1977134966"/>
                </a:cxn>
                <a:cxn ang="0">
                  <a:pos x="2147483647" y="1815733535"/>
                </a:cxn>
                <a:cxn ang="0">
                  <a:pos x="2147483647" y="1815733535"/>
                </a:cxn>
                <a:cxn ang="0">
                  <a:pos x="2147483647" y="1735035996"/>
                </a:cxn>
                <a:cxn ang="0">
                  <a:pos x="2147483647" y="1452587861"/>
                </a:cxn>
                <a:cxn ang="0">
                  <a:pos x="2147483647" y="1331541552"/>
                </a:cxn>
                <a:cxn ang="0">
                  <a:pos x="2147483647" y="1170140122"/>
                </a:cxn>
                <a:cxn ang="0">
                  <a:pos x="2147483647" y="726297106"/>
                </a:cxn>
              </a:cxnLst>
              <a:rect l="txL" t="txT" r="txR" b="txB"/>
              <a:pathLst>
                <a:path w="104" h="58">
                  <a:moveTo>
                    <a:pt x="49" y="18"/>
                  </a:moveTo>
                  <a:cubicBezTo>
                    <a:pt x="24" y="28"/>
                    <a:pt x="15" y="12"/>
                    <a:pt x="1" y="22"/>
                  </a:cubicBezTo>
                  <a:cubicBezTo>
                    <a:pt x="8" y="20"/>
                    <a:pt x="0" y="29"/>
                    <a:pt x="9" y="26"/>
                  </a:cubicBezTo>
                  <a:cubicBezTo>
                    <a:pt x="10" y="29"/>
                    <a:pt x="9" y="32"/>
                    <a:pt x="6" y="32"/>
                  </a:cubicBezTo>
                  <a:cubicBezTo>
                    <a:pt x="7" y="35"/>
                    <a:pt x="6" y="39"/>
                    <a:pt x="10" y="39"/>
                  </a:cubicBezTo>
                  <a:cubicBezTo>
                    <a:pt x="10" y="39"/>
                    <a:pt x="9" y="36"/>
                    <a:pt x="12" y="36"/>
                  </a:cubicBezTo>
                  <a:cubicBezTo>
                    <a:pt x="14" y="36"/>
                    <a:pt x="10" y="40"/>
                    <a:pt x="15" y="39"/>
                  </a:cubicBezTo>
                  <a:cubicBezTo>
                    <a:pt x="14" y="45"/>
                    <a:pt x="18" y="44"/>
                    <a:pt x="19" y="44"/>
                  </a:cubicBezTo>
                  <a:cubicBezTo>
                    <a:pt x="22" y="43"/>
                    <a:pt x="17" y="50"/>
                    <a:pt x="23" y="50"/>
                  </a:cubicBezTo>
                  <a:cubicBezTo>
                    <a:pt x="25" y="54"/>
                    <a:pt x="29" y="51"/>
                    <a:pt x="28" y="49"/>
                  </a:cubicBezTo>
                  <a:cubicBezTo>
                    <a:pt x="29" y="52"/>
                    <a:pt x="32" y="54"/>
                    <a:pt x="33" y="52"/>
                  </a:cubicBezTo>
                  <a:cubicBezTo>
                    <a:pt x="33" y="50"/>
                    <a:pt x="36" y="53"/>
                    <a:pt x="37" y="50"/>
                  </a:cubicBezTo>
                  <a:cubicBezTo>
                    <a:pt x="41" y="57"/>
                    <a:pt x="41" y="51"/>
                    <a:pt x="46" y="53"/>
                  </a:cubicBezTo>
                  <a:cubicBezTo>
                    <a:pt x="46" y="56"/>
                    <a:pt x="51" y="58"/>
                    <a:pt x="53" y="54"/>
                  </a:cubicBezTo>
                  <a:cubicBezTo>
                    <a:pt x="50" y="54"/>
                    <a:pt x="52" y="52"/>
                    <a:pt x="53" y="53"/>
                  </a:cubicBezTo>
                  <a:cubicBezTo>
                    <a:pt x="55" y="53"/>
                    <a:pt x="55" y="51"/>
                    <a:pt x="54" y="49"/>
                  </a:cubicBezTo>
                  <a:cubicBezTo>
                    <a:pt x="58" y="51"/>
                    <a:pt x="57" y="46"/>
                    <a:pt x="59" y="45"/>
                  </a:cubicBezTo>
                  <a:cubicBezTo>
                    <a:pt x="67" y="54"/>
                    <a:pt x="66" y="40"/>
                    <a:pt x="72" y="45"/>
                  </a:cubicBezTo>
                  <a:cubicBezTo>
                    <a:pt x="73" y="46"/>
                    <a:pt x="77" y="46"/>
                    <a:pt x="77" y="43"/>
                  </a:cubicBezTo>
                  <a:cubicBezTo>
                    <a:pt x="85" y="42"/>
                    <a:pt x="78" y="37"/>
                    <a:pt x="84" y="36"/>
                  </a:cubicBezTo>
                  <a:cubicBezTo>
                    <a:pt x="87" y="36"/>
                    <a:pt x="85" y="34"/>
                    <a:pt x="88" y="33"/>
                  </a:cubicBezTo>
                  <a:cubicBezTo>
                    <a:pt x="92" y="31"/>
                    <a:pt x="100" y="32"/>
                    <a:pt x="103" y="29"/>
                  </a:cubicBezTo>
                  <a:cubicBezTo>
                    <a:pt x="104" y="12"/>
                    <a:pt x="91" y="0"/>
                    <a:pt x="49" y="18"/>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96" name="Freeform 407"/>
            <p:cNvSpPr/>
            <p:nvPr/>
          </p:nvSpPr>
          <p:spPr>
            <a:xfrm flipH="1">
              <a:off x="7610470" y="1908023"/>
              <a:ext cx="925726" cy="406074"/>
            </a:xfrm>
            <a:custGeom>
              <a:avLst/>
              <a:gdLst>
                <a:gd name="txL" fmla="*/ 0 w 127"/>
                <a:gd name="txT" fmla="*/ 0 h 64"/>
                <a:gd name="txR" fmla="*/ 127 w 127"/>
                <a:gd name="txB" fmla="*/ 64 h 64"/>
              </a:gdLst>
              <a:ahLst/>
              <a:cxnLst>
                <a:cxn ang="0">
                  <a:pos x="2147483647" y="1086958458"/>
                </a:cxn>
                <a:cxn ang="0">
                  <a:pos x="2147483647" y="684380495"/>
                </a:cxn>
                <a:cxn ang="0">
                  <a:pos x="0" y="1127216869"/>
                </a:cxn>
                <a:cxn ang="0">
                  <a:pos x="425054029" y="1288250513"/>
                </a:cxn>
                <a:cxn ang="0">
                  <a:pos x="318792373" y="1529794633"/>
                </a:cxn>
                <a:cxn ang="0">
                  <a:pos x="478192261" y="1811603907"/>
                </a:cxn>
                <a:cxn ang="0">
                  <a:pos x="584453917" y="1690828674"/>
                </a:cxn>
                <a:cxn ang="0">
                  <a:pos x="743853691" y="1771345496"/>
                </a:cxn>
                <a:cxn ang="0">
                  <a:pos x="956377232" y="2012889617"/>
                </a:cxn>
                <a:cxn ang="0">
                  <a:pos x="1222038663" y="2147483647"/>
                </a:cxn>
                <a:cxn ang="0">
                  <a:pos x="1434569265" y="2147483647"/>
                </a:cxn>
                <a:cxn ang="0">
                  <a:pos x="1700230696" y="2147483647"/>
                </a:cxn>
                <a:cxn ang="0">
                  <a:pos x="1912761754" y="2147483647"/>
                </a:cxn>
                <a:cxn ang="0">
                  <a:pos x="2147483647" y="2147483647"/>
                </a:cxn>
                <a:cxn ang="0">
                  <a:pos x="2147483647" y="2147483647"/>
                </a:cxn>
                <a:cxn ang="0">
                  <a:pos x="2147483647" y="2147483647"/>
                </a:cxn>
                <a:cxn ang="0">
                  <a:pos x="2147483647" y="2147483647"/>
                </a:cxn>
                <a:cxn ang="0">
                  <a:pos x="2147483647" y="2053148028"/>
                </a:cxn>
                <a:cxn ang="0">
                  <a:pos x="2147483647" y="2053148028"/>
                </a:cxn>
                <a:cxn ang="0">
                  <a:pos x="2147483647" y="1972631206"/>
                </a:cxn>
                <a:cxn ang="0">
                  <a:pos x="2147483647" y="1690828674"/>
                </a:cxn>
                <a:cxn ang="0">
                  <a:pos x="2147483647" y="1570053044"/>
                </a:cxn>
                <a:cxn ang="0">
                  <a:pos x="2147483647" y="1409025745"/>
                </a:cxn>
                <a:cxn ang="0">
                  <a:pos x="2147483647" y="1086958458"/>
                </a:cxn>
              </a:cxnLst>
              <a:rect l="txL" t="txT" r="txR" b="txB"/>
              <a:pathLst>
                <a:path w="127" h="64">
                  <a:moveTo>
                    <a:pt x="127" y="27"/>
                  </a:moveTo>
                  <a:cubicBezTo>
                    <a:pt x="105" y="0"/>
                    <a:pt x="81" y="4"/>
                    <a:pt x="50" y="17"/>
                  </a:cubicBezTo>
                  <a:cubicBezTo>
                    <a:pt x="25" y="28"/>
                    <a:pt x="14" y="18"/>
                    <a:pt x="0" y="28"/>
                  </a:cubicBezTo>
                  <a:cubicBezTo>
                    <a:pt x="7" y="25"/>
                    <a:pt x="0" y="35"/>
                    <a:pt x="8" y="32"/>
                  </a:cubicBezTo>
                  <a:cubicBezTo>
                    <a:pt x="9" y="35"/>
                    <a:pt x="9" y="38"/>
                    <a:pt x="6" y="38"/>
                  </a:cubicBezTo>
                  <a:cubicBezTo>
                    <a:pt x="6" y="41"/>
                    <a:pt x="5" y="44"/>
                    <a:pt x="9" y="45"/>
                  </a:cubicBezTo>
                  <a:cubicBezTo>
                    <a:pt x="9" y="44"/>
                    <a:pt x="8" y="41"/>
                    <a:pt x="11" y="42"/>
                  </a:cubicBezTo>
                  <a:cubicBezTo>
                    <a:pt x="13" y="42"/>
                    <a:pt x="9" y="45"/>
                    <a:pt x="14" y="44"/>
                  </a:cubicBezTo>
                  <a:cubicBezTo>
                    <a:pt x="14" y="51"/>
                    <a:pt x="17" y="50"/>
                    <a:pt x="18" y="50"/>
                  </a:cubicBezTo>
                  <a:cubicBezTo>
                    <a:pt x="21" y="49"/>
                    <a:pt x="16" y="55"/>
                    <a:pt x="23" y="56"/>
                  </a:cubicBezTo>
                  <a:cubicBezTo>
                    <a:pt x="24" y="60"/>
                    <a:pt x="28" y="57"/>
                    <a:pt x="27" y="54"/>
                  </a:cubicBezTo>
                  <a:cubicBezTo>
                    <a:pt x="28" y="57"/>
                    <a:pt x="31" y="60"/>
                    <a:pt x="32" y="58"/>
                  </a:cubicBezTo>
                  <a:cubicBezTo>
                    <a:pt x="32" y="56"/>
                    <a:pt x="35" y="58"/>
                    <a:pt x="36" y="55"/>
                  </a:cubicBezTo>
                  <a:cubicBezTo>
                    <a:pt x="40" y="62"/>
                    <a:pt x="40" y="56"/>
                    <a:pt x="45" y="58"/>
                  </a:cubicBezTo>
                  <a:cubicBezTo>
                    <a:pt x="45" y="61"/>
                    <a:pt x="50" y="64"/>
                    <a:pt x="52" y="60"/>
                  </a:cubicBezTo>
                  <a:cubicBezTo>
                    <a:pt x="48" y="61"/>
                    <a:pt x="50" y="57"/>
                    <a:pt x="52" y="59"/>
                  </a:cubicBezTo>
                  <a:cubicBezTo>
                    <a:pt x="54" y="60"/>
                    <a:pt x="53" y="56"/>
                    <a:pt x="52" y="55"/>
                  </a:cubicBezTo>
                  <a:cubicBezTo>
                    <a:pt x="57" y="57"/>
                    <a:pt x="56" y="52"/>
                    <a:pt x="58" y="51"/>
                  </a:cubicBezTo>
                  <a:cubicBezTo>
                    <a:pt x="66" y="60"/>
                    <a:pt x="65" y="45"/>
                    <a:pt x="70" y="51"/>
                  </a:cubicBezTo>
                  <a:cubicBezTo>
                    <a:pt x="72" y="52"/>
                    <a:pt x="76" y="51"/>
                    <a:pt x="76" y="49"/>
                  </a:cubicBezTo>
                  <a:cubicBezTo>
                    <a:pt x="83" y="48"/>
                    <a:pt x="76" y="43"/>
                    <a:pt x="82" y="42"/>
                  </a:cubicBezTo>
                  <a:cubicBezTo>
                    <a:pt x="86" y="42"/>
                    <a:pt x="84" y="40"/>
                    <a:pt x="87" y="39"/>
                  </a:cubicBezTo>
                  <a:cubicBezTo>
                    <a:pt x="91" y="37"/>
                    <a:pt x="99" y="38"/>
                    <a:pt x="102" y="35"/>
                  </a:cubicBezTo>
                  <a:cubicBezTo>
                    <a:pt x="113" y="30"/>
                    <a:pt x="114" y="25"/>
                    <a:pt x="127" y="27"/>
                  </a:cubicBezTo>
                  <a:close/>
                </a:path>
              </a:pathLst>
            </a:custGeom>
            <a:solidFill>
              <a:srgbClr val="FAA0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97" name="Freeform 408"/>
            <p:cNvSpPr/>
            <p:nvPr/>
          </p:nvSpPr>
          <p:spPr>
            <a:xfrm flipH="1">
              <a:off x="7866588" y="1945673"/>
              <a:ext cx="641837" cy="330775"/>
            </a:xfrm>
            <a:custGeom>
              <a:avLst/>
              <a:gdLst>
                <a:gd name="txL" fmla="*/ 0 w 88"/>
                <a:gd name="txT" fmla="*/ 0 h 52"/>
                <a:gd name="txR" fmla="*/ 88 w 88"/>
                <a:gd name="txB" fmla="*/ 52 h 52"/>
              </a:gdLst>
              <a:ahLst/>
              <a:cxnLst>
                <a:cxn ang="0">
                  <a:pos x="106391768" y="809260082"/>
                </a:cxn>
                <a:cxn ang="0">
                  <a:pos x="2147483647" y="526021349"/>
                </a:cxn>
                <a:cxn ang="0">
                  <a:pos x="2147483647" y="80925377"/>
                </a:cxn>
                <a:cxn ang="0">
                  <a:pos x="2147483647" y="526021349"/>
                </a:cxn>
                <a:cxn ang="0">
                  <a:pos x="2147483647" y="728334730"/>
                </a:cxn>
                <a:cxn ang="0">
                  <a:pos x="2147483647" y="930648309"/>
                </a:cxn>
                <a:cxn ang="0">
                  <a:pos x="2147483647" y="1132968051"/>
                </a:cxn>
                <a:cxn ang="0">
                  <a:pos x="2147483647" y="971110985"/>
                </a:cxn>
                <a:cxn ang="0">
                  <a:pos x="2147483647" y="1092505375"/>
                </a:cxn>
                <a:cxn ang="0">
                  <a:pos x="2147483647" y="1254356079"/>
                </a:cxn>
                <a:cxn ang="0">
                  <a:pos x="2147483647" y="1416206783"/>
                </a:cxn>
                <a:cxn ang="0">
                  <a:pos x="2147483647" y="1658982840"/>
                </a:cxn>
                <a:cxn ang="0">
                  <a:pos x="2147483647" y="1537594812"/>
                </a:cxn>
                <a:cxn ang="0">
                  <a:pos x="2147483647" y="1739908590"/>
                </a:cxn>
                <a:cxn ang="0">
                  <a:pos x="2147483647" y="1942228331"/>
                </a:cxn>
                <a:cxn ang="0">
                  <a:pos x="1861881424" y="1780377627"/>
                </a:cxn>
                <a:cxn ang="0">
                  <a:pos x="2147483647" y="1052042698"/>
                </a:cxn>
                <a:cxn ang="0">
                  <a:pos x="1276715917" y="1416206783"/>
                </a:cxn>
                <a:cxn ang="0">
                  <a:pos x="904340954" y="1578057488"/>
                </a:cxn>
                <a:cxn ang="0">
                  <a:pos x="425574365" y="1335281431"/>
                </a:cxn>
                <a:cxn ang="0">
                  <a:pos x="212783536" y="1052042698"/>
                </a:cxn>
                <a:cxn ang="0">
                  <a:pos x="0" y="930648309"/>
                </a:cxn>
                <a:cxn ang="0">
                  <a:pos x="106391768" y="809260082"/>
                </a:cxn>
              </a:cxnLst>
              <a:rect l="txL" t="txT" r="txR" b="txB"/>
              <a:pathLst>
                <a:path w="88" h="52">
                  <a:moveTo>
                    <a:pt x="2" y="20"/>
                  </a:moveTo>
                  <a:cubicBezTo>
                    <a:pt x="15" y="14"/>
                    <a:pt x="29" y="22"/>
                    <a:pt x="48" y="13"/>
                  </a:cubicBezTo>
                  <a:cubicBezTo>
                    <a:pt x="50" y="12"/>
                    <a:pt x="73" y="0"/>
                    <a:pt x="76" y="2"/>
                  </a:cubicBezTo>
                  <a:cubicBezTo>
                    <a:pt x="88" y="6"/>
                    <a:pt x="81" y="14"/>
                    <a:pt x="73" y="13"/>
                  </a:cubicBezTo>
                  <a:cubicBezTo>
                    <a:pt x="67" y="12"/>
                    <a:pt x="62" y="13"/>
                    <a:pt x="62" y="18"/>
                  </a:cubicBezTo>
                  <a:cubicBezTo>
                    <a:pt x="63" y="19"/>
                    <a:pt x="66" y="22"/>
                    <a:pt x="62" y="23"/>
                  </a:cubicBezTo>
                  <a:cubicBezTo>
                    <a:pt x="60" y="23"/>
                    <a:pt x="56" y="27"/>
                    <a:pt x="58" y="28"/>
                  </a:cubicBezTo>
                  <a:cubicBezTo>
                    <a:pt x="63" y="29"/>
                    <a:pt x="65" y="24"/>
                    <a:pt x="67" y="24"/>
                  </a:cubicBezTo>
                  <a:cubicBezTo>
                    <a:pt x="68" y="30"/>
                    <a:pt x="71" y="26"/>
                    <a:pt x="78" y="27"/>
                  </a:cubicBezTo>
                  <a:cubicBezTo>
                    <a:pt x="83" y="28"/>
                    <a:pt x="83" y="31"/>
                    <a:pt x="82" y="31"/>
                  </a:cubicBezTo>
                  <a:cubicBezTo>
                    <a:pt x="79" y="31"/>
                    <a:pt x="80" y="35"/>
                    <a:pt x="75" y="35"/>
                  </a:cubicBezTo>
                  <a:cubicBezTo>
                    <a:pt x="73" y="35"/>
                    <a:pt x="72" y="40"/>
                    <a:pt x="69" y="41"/>
                  </a:cubicBezTo>
                  <a:cubicBezTo>
                    <a:pt x="65" y="42"/>
                    <a:pt x="65" y="37"/>
                    <a:pt x="60" y="38"/>
                  </a:cubicBezTo>
                  <a:cubicBezTo>
                    <a:pt x="60" y="38"/>
                    <a:pt x="61" y="46"/>
                    <a:pt x="55" y="43"/>
                  </a:cubicBezTo>
                  <a:cubicBezTo>
                    <a:pt x="47" y="52"/>
                    <a:pt x="47" y="42"/>
                    <a:pt x="45" y="48"/>
                  </a:cubicBezTo>
                  <a:cubicBezTo>
                    <a:pt x="44" y="52"/>
                    <a:pt x="35" y="50"/>
                    <a:pt x="35" y="44"/>
                  </a:cubicBezTo>
                  <a:cubicBezTo>
                    <a:pt x="36" y="33"/>
                    <a:pt x="53" y="24"/>
                    <a:pt x="44" y="26"/>
                  </a:cubicBezTo>
                  <a:cubicBezTo>
                    <a:pt x="38" y="27"/>
                    <a:pt x="34" y="32"/>
                    <a:pt x="24" y="35"/>
                  </a:cubicBezTo>
                  <a:cubicBezTo>
                    <a:pt x="19" y="36"/>
                    <a:pt x="20" y="41"/>
                    <a:pt x="17" y="39"/>
                  </a:cubicBezTo>
                  <a:cubicBezTo>
                    <a:pt x="10" y="41"/>
                    <a:pt x="12" y="33"/>
                    <a:pt x="8" y="33"/>
                  </a:cubicBezTo>
                  <a:cubicBezTo>
                    <a:pt x="5" y="32"/>
                    <a:pt x="7" y="27"/>
                    <a:pt x="4" y="26"/>
                  </a:cubicBezTo>
                  <a:cubicBezTo>
                    <a:pt x="2" y="27"/>
                    <a:pt x="0" y="26"/>
                    <a:pt x="0" y="23"/>
                  </a:cubicBezTo>
                  <a:cubicBezTo>
                    <a:pt x="1" y="22"/>
                    <a:pt x="0" y="21"/>
                    <a:pt x="2" y="20"/>
                  </a:cubicBezTo>
                  <a:close/>
                </a:path>
              </a:pathLst>
            </a:custGeom>
            <a:solidFill>
              <a:srgbClr val="FCABB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98" name="Freeform 409"/>
            <p:cNvSpPr/>
            <p:nvPr/>
          </p:nvSpPr>
          <p:spPr>
            <a:xfrm flipH="1">
              <a:off x="7582699" y="1684817"/>
              <a:ext cx="756010" cy="336154"/>
            </a:xfrm>
            <a:custGeom>
              <a:avLst/>
              <a:gdLst>
                <a:gd name="txL" fmla="*/ 0 w 104"/>
                <a:gd name="txT" fmla="*/ 0 h 53"/>
                <a:gd name="txR" fmla="*/ 104 w 104"/>
                <a:gd name="txB" fmla="*/ 53 h 53"/>
              </a:gdLst>
              <a:ahLst/>
              <a:cxnLst>
                <a:cxn ang="0">
                  <a:pos x="2147483647" y="1568881403"/>
                </a:cxn>
                <a:cxn ang="0">
                  <a:pos x="1426765370" y="1850470947"/>
                </a:cxn>
                <a:cxn ang="0">
                  <a:pos x="634117967" y="2011380844"/>
                </a:cxn>
                <a:cxn ang="0">
                  <a:pos x="317058984" y="1568881403"/>
                </a:cxn>
                <a:cxn ang="0">
                  <a:pos x="369899706" y="1247055267"/>
                </a:cxn>
                <a:cxn ang="0">
                  <a:pos x="528429254" y="1086145370"/>
                </a:cxn>
                <a:cxn ang="0">
                  <a:pos x="686958689" y="885011171"/>
                </a:cxn>
                <a:cxn ang="0">
                  <a:pos x="1162547221" y="804556024"/>
                </a:cxn>
                <a:cxn ang="0">
                  <a:pos x="1479606091" y="724101076"/>
                </a:cxn>
                <a:cxn ang="0">
                  <a:pos x="2147483647" y="563184837"/>
                </a:cxn>
                <a:cxn ang="0">
                  <a:pos x="2147483647" y="1045921067"/>
                </a:cxn>
                <a:cxn ang="0">
                  <a:pos x="2147483647" y="522960534"/>
                </a:cxn>
                <a:cxn ang="0">
                  <a:pos x="2147483647" y="321819892"/>
                </a:cxn>
                <a:cxn ang="0">
                  <a:pos x="2147483647" y="201140592"/>
                </a:cxn>
                <a:cxn ang="0">
                  <a:pos x="2147483647" y="402274841"/>
                </a:cxn>
                <a:cxn ang="0">
                  <a:pos x="2147483647" y="563184837"/>
                </a:cxn>
                <a:cxn ang="0">
                  <a:pos x="2147483647" y="482729888"/>
                </a:cxn>
                <a:cxn ang="0">
                  <a:pos x="2147483647" y="241364944"/>
                </a:cxn>
                <a:cxn ang="0">
                  <a:pos x="2147483647" y="362050538"/>
                </a:cxn>
                <a:cxn ang="0">
                  <a:pos x="2147483647" y="724101076"/>
                </a:cxn>
                <a:cxn ang="0">
                  <a:pos x="2147483647" y="844780525"/>
                </a:cxn>
                <a:cxn ang="0">
                  <a:pos x="2147483647" y="885011171"/>
                </a:cxn>
                <a:cxn ang="0">
                  <a:pos x="2147483647" y="1005690422"/>
                </a:cxn>
                <a:cxn ang="0">
                  <a:pos x="2147483647" y="1568881403"/>
                </a:cxn>
              </a:cxnLst>
              <a:rect l="txL" t="txT" r="txR" b="txB"/>
              <a:pathLst>
                <a:path w="104" h="53">
                  <a:moveTo>
                    <a:pt x="55" y="39"/>
                  </a:moveTo>
                  <a:cubicBezTo>
                    <a:pt x="48" y="34"/>
                    <a:pt x="34" y="41"/>
                    <a:pt x="27" y="46"/>
                  </a:cubicBezTo>
                  <a:cubicBezTo>
                    <a:pt x="24" y="47"/>
                    <a:pt x="17" y="47"/>
                    <a:pt x="12" y="50"/>
                  </a:cubicBezTo>
                  <a:cubicBezTo>
                    <a:pt x="8" y="53"/>
                    <a:pt x="0" y="46"/>
                    <a:pt x="6" y="39"/>
                  </a:cubicBezTo>
                  <a:cubicBezTo>
                    <a:pt x="8" y="36"/>
                    <a:pt x="8" y="34"/>
                    <a:pt x="7" y="31"/>
                  </a:cubicBezTo>
                  <a:cubicBezTo>
                    <a:pt x="6" y="30"/>
                    <a:pt x="11" y="29"/>
                    <a:pt x="10" y="27"/>
                  </a:cubicBezTo>
                  <a:cubicBezTo>
                    <a:pt x="9" y="24"/>
                    <a:pt x="11" y="23"/>
                    <a:pt x="13" y="22"/>
                  </a:cubicBezTo>
                  <a:cubicBezTo>
                    <a:pt x="15" y="25"/>
                    <a:pt x="20" y="24"/>
                    <a:pt x="22" y="20"/>
                  </a:cubicBezTo>
                  <a:cubicBezTo>
                    <a:pt x="23" y="18"/>
                    <a:pt x="26" y="20"/>
                    <a:pt x="28" y="18"/>
                  </a:cubicBezTo>
                  <a:cubicBezTo>
                    <a:pt x="32" y="14"/>
                    <a:pt x="37" y="13"/>
                    <a:pt x="44" y="14"/>
                  </a:cubicBezTo>
                  <a:cubicBezTo>
                    <a:pt x="52" y="17"/>
                    <a:pt x="49" y="23"/>
                    <a:pt x="56" y="26"/>
                  </a:cubicBezTo>
                  <a:cubicBezTo>
                    <a:pt x="67" y="31"/>
                    <a:pt x="54" y="15"/>
                    <a:pt x="59" y="13"/>
                  </a:cubicBezTo>
                  <a:cubicBezTo>
                    <a:pt x="61" y="13"/>
                    <a:pt x="62" y="10"/>
                    <a:pt x="57" y="8"/>
                  </a:cubicBezTo>
                  <a:cubicBezTo>
                    <a:pt x="56" y="4"/>
                    <a:pt x="63" y="0"/>
                    <a:pt x="63" y="5"/>
                  </a:cubicBezTo>
                  <a:cubicBezTo>
                    <a:pt x="68" y="3"/>
                    <a:pt x="70" y="6"/>
                    <a:pt x="72" y="10"/>
                  </a:cubicBezTo>
                  <a:cubicBezTo>
                    <a:pt x="75" y="16"/>
                    <a:pt x="80" y="16"/>
                    <a:pt x="79" y="14"/>
                  </a:cubicBezTo>
                  <a:cubicBezTo>
                    <a:pt x="79" y="12"/>
                    <a:pt x="83" y="9"/>
                    <a:pt x="87" y="12"/>
                  </a:cubicBezTo>
                  <a:cubicBezTo>
                    <a:pt x="88" y="12"/>
                    <a:pt x="99" y="10"/>
                    <a:pt x="98" y="6"/>
                  </a:cubicBezTo>
                  <a:cubicBezTo>
                    <a:pt x="97" y="2"/>
                    <a:pt x="100" y="4"/>
                    <a:pt x="103" y="9"/>
                  </a:cubicBezTo>
                  <a:cubicBezTo>
                    <a:pt x="104" y="12"/>
                    <a:pt x="101" y="13"/>
                    <a:pt x="98" y="18"/>
                  </a:cubicBezTo>
                  <a:cubicBezTo>
                    <a:pt x="96" y="21"/>
                    <a:pt x="95" y="9"/>
                    <a:pt x="87" y="21"/>
                  </a:cubicBezTo>
                  <a:cubicBezTo>
                    <a:pt x="86" y="16"/>
                    <a:pt x="81" y="16"/>
                    <a:pt x="78" y="22"/>
                  </a:cubicBezTo>
                  <a:cubicBezTo>
                    <a:pt x="74" y="24"/>
                    <a:pt x="70" y="21"/>
                    <a:pt x="67" y="25"/>
                  </a:cubicBezTo>
                  <a:cubicBezTo>
                    <a:pt x="67" y="25"/>
                    <a:pt x="67" y="49"/>
                    <a:pt x="55" y="39"/>
                  </a:cubicBezTo>
                  <a:close/>
                </a:path>
              </a:pathLst>
            </a:custGeom>
            <a:solidFill>
              <a:srgbClr val="FAA0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99" name="Freeform 410"/>
            <p:cNvSpPr/>
            <p:nvPr/>
          </p:nvSpPr>
          <p:spPr>
            <a:xfrm flipH="1">
              <a:off x="7653671" y="1918780"/>
              <a:ext cx="416577" cy="223206"/>
            </a:xfrm>
            <a:custGeom>
              <a:avLst/>
              <a:gdLst>
                <a:gd name="txL" fmla="*/ 0 w 57"/>
                <a:gd name="txT" fmla="*/ 0 h 35"/>
                <a:gd name="txR" fmla="*/ 57 w 57"/>
                <a:gd name="txB" fmla="*/ 35 h 35"/>
              </a:gdLst>
              <a:ahLst/>
              <a:cxnLst>
                <a:cxn ang="0">
                  <a:pos x="2147483647" y="1179433143"/>
                </a:cxn>
                <a:cxn ang="0">
                  <a:pos x="1281895243" y="1301443867"/>
                </a:cxn>
                <a:cxn ang="0">
                  <a:pos x="1281895243" y="976086188"/>
                </a:cxn>
                <a:cxn ang="0">
                  <a:pos x="1335304785" y="732064542"/>
                </a:cxn>
                <a:cxn ang="0">
                  <a:pos x="160235992" y="610053818"/>
                </a:cxn>
                <a:cxn ang="0">
                  <a:pos x="320471984" y="366032271"/>
                </a:cxn>
                <a:cxn ang="0">
                  <a:pos x="2083075373" y="366032271"/>
                </a:cxn>
                <a:cxn ang="0">
                  <a:pos x="2147483647" y="488043094"/>
                </a:cxn>
                <a:cxn ang="0">
                  <a:pos x="2147483647" y="1179433143"/>
                </a:cxn>
              </a:cxnLst>
              <a:rect l="txL" t="txT" r="txR" b="txB"/>
              <a:pathLst>
                <a:path w="57" h="35">
                  <a:moveTo>
                    <a:pt x="41" y="29"/>
                  </a:moveTo>
                  <a:cubicBezTo>
                    <a:pt x="29" y="32"/>
                    <a:pt x="27" y="35"/>
                    <a:pt x="24" y="32"/>
                  </a:cubicBezTo>
                  <a:cubicBezTo>
                    <a:pt x="23" y="30"/>
                    <a:pt x="28" y="25"/>
                    <a:pt x="24" y="24"/>
                  </a:cubicBezTo>
                  <a:cubicBezTo>
                    <a:pt x="19" y="23"/>
                    <a:pt x="26" y="20"/>
                    <a:pt x="25" y="18"/>
                  </a:cubicBezTo>
                  <a:cubicBezTo>
                    <a:pt x="24" y="15"/>
                    <a:pt x="15" y="13"/>
                    <a:pt x="3" y="15"/>
                  </a:cubicBezTo>
                  <a:cubicBezTo>
                    <a:pt x="0" y="16"/>
                    <a:pt x="3" y="11"/>
                    <a:pt x="6" y="9"/>
                  </a:cubicBezTo>
                  <a:cubicBezTo>
                    <a:pt x="22" y="0"/>
                    <a:pt x="30" y="11"/>
                    <a:pt x="39" y="9"/>
                  </a:cubicBezTo>
                  <a:cubicBezTo>
                    <a:pt x="41" y="9"/>
                    <a:pt x="49" y="11"/>
                    <a:pt x="50" y="12"/>
                  </a:cubicBezTo>
                  <a:cubicBezTo>
                    <a:pt x="56" y="18"/>
                    <a:pt x="57" y="26"/>
                    <a:pt x="41" y="29"/>
                  </a:cubicBezTo>
                  <a:close/>
                </a:path>
              </a:pathLst>
            </a:custGeom>
            <a:solidFill>
              <a:srgbClr val="FC8D9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00" name="Freeform 411"/>
            <p:cNvSpPr/>
            <p:nvPr/>
          </p:nvSpPr>
          <p:spPr>
            <a:xfrm flipH="1">
              <a:off x="7508641" y="1819279"/>
              <a:ext cx="546178" cy="309261"/>
            </a:xfrm>
            <a:custGeom>
              <a:avLst/>
              <a:gdLst>
                <a:gd name="txL" fmla="*/ 0 w 75"/>
                <a:gd name="txT" fmla="*/ 0 h 49"/>
                <a:gd name="txR" fmla="*/ 75 w 75"/>
                <a:gd name="txB" fmla="*/ 49 h 49"/>
              </a:gdLst>
              <a:ahLst/>
              <a:cxnLst>
                <a:cxn ang="0">
                  <a:pos x="2147483647" y="1234866560"/>
                </a:cxn>
                <a:cxn ang="0">
                  <a:pos x="2147483647" y="597517509"/>
                </a:cxn>
                <a:cxn ang="0">
                  <a:pos x="2147483647" y="239008286"/>
                </a:cxn>
                <a:cxn ang="0">
                  <a:pos x="2147483647" y="358509223"/>
                </a:cxn>
                <a:cxn ang="0">
                  <a:pos x="1962221042" y="239008286"/>
                </a:cxn>
                <a:cxn ang="0">
                  <a:pos x="1590987192" y="717018447"/>
                </a:cxn>
                <a:cxn ang="0">
                  <a:pos x="901557679" y="677186905"/>
                </a:cxn>
                <a:cxn ang="0">
                  <a:pos x="159098002" y="836519582"/>
                </a:cxn>
                <a:cxn ang="0">
                  <a:pos x="848527458" y="836519582"/>
                </a:cxn>
                <a:cxn ang="0">
                  <a:pos x="636392009" y="956026831"/>
                </a:cxn>
                <a:cxn ang="0">
                  <a:pos x="159098002" y="1155197164"/>
                </a:cxn>
                <a:cxn ang="0">
                  <a:pos x="1113693356" y="1115365622"/>
                </a:cxn>
                <a:cxn ang="0">
                  <a:pos x="1590987192" y="1513706289"/>
                </a:cxn>
                <a:cxn ang="0">
                  <a:pos x="2147483647" y="1792546413"/>
                </a:cxn>
                <a:cxn ang="0">
                  <a:pos x="2147483647" y="1274698102"/>
                </a:cxn>
                <a:cxn ang="0">
                  <a:pos x="2147483647" y="1234866560"/>
                </a:cxn>
              </a:cxnLst>
              <a:rect l="txL" t="txT" r="txR" b="txB"/>
              <a:pathLst>
                <a:path w="75" h="49">
                  <a:moveTo>
                    <a:pt x="74" y="31"/>
                  </a:moveTo>
                  <a:cubicBezTo>
                    <a:pt x="74" y="29"/>
                    <a:pt x="75" y="14"/>
                    <a:pt x="70" y="15"/>
                  </a:cubicBezTo>
                  <a:cubicBezTo>
                    <a:pt x="66" y="16"/>
                    <a:pt x="72" y="4"/>
                    <a:pt x="62" y="6"/>
                  </a:cubicBezTo>
                  <a:cubicBezTo>
                    <a:pt x="61" y="2"/>
                    <a:pt x="55" y="0"/>
                    <a:pt x="47" y="9"/>
                  </a:cubicBezTo>
                  <a:cubicBezTo>
                    <a:pt x="42" y="16"/>
                    <a:pt x="43" y="6"/>
                    <a:pt x="37" y="6"/>
                  </a:cubicBezTo>
                  <a:cubicBezTo>
                    <a:pt x="29" y="7"/>
                    <a:pt x="35" y="12"/>
                    <a:pt x="30" y="18"/>
                  </a:cubicBezTo>
                  <a:cubicBezTo>
                    <a:pt x="29" y="19"/>
                    <a:pt x="24" y="17"/>
                    <a:pt x="17" y="17"/>
                  </a:cubicBezTo>
                  <a:cubicBezTo>
                    <a:pt x="11" y="17"/>
                    <a:pt x="7" y="17"/>
                    <a:pt x="3" y="21"/>
                  </a:cubicBezTo>
                  <a:cubicBezTo>
                    <a:pt x="0" y="24"/>
                    <a:pt x="9" y="20"/>
                    <a:pt x="16" y="21"/>
                  </a:cubicBezTo>
                  <a:cubicBezTo>
                    <a:pt x="18" y="22"/>
                    <a:pt x="18" y="22"/>
                    <a:pt x="12" y="24"/>
                  </a:cubicBezTo>
                  <a:cubicBezTo>
                    <a:pt x="7" y="25"/>
                    <a:pt x="1" y="28"/>
                    <a:pt x="3" y="29"/>
                  </a:cubicBezTo>
                  <a:cubicBezTo>
                    <a:pt x="4" y="30"/>
                    <a:pt x="16" y="27"/>
                    <a:pt x="21" y="28"/>
                  </a:cubicBezTo>
                  <a:cubicBezTo>
                    <a:pt x="27" y="30"/>
                    <a:pt x="28" y="36"/>
                    <a:pt x="30" y="38"/>
                  </a:cubicBezTo>
                  <a:cubicBezTo>
                    <a:pt x="39" y="43"/>
                    <a:pt x="58" y="45"/>
                    <a:pt x="58" y="45"/>
                  </a:cubicBezTo>
                  <a:cubicBezTo>
                    <a:pt x="72" y="49"/>
                    <a:pt x="74" y="37"/>
                    <a:pt x="74" y="32"/>
                  </a:cubicBezTo>
                  <a:cubicBezTo>
                    <a:pt x="74" y="32"/>
                    <a:pt x="74" y="32"/>
                    <a:pt x="74" y="31"/>
                  </a:cubicBezTo>
                  <a:close/>
                </a:path>
              </a:pathLst>
            </a:custGeom>
            <a:solidFill>
              <a:srgbClr val="FA89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01" name="Freeform 412"/>
            <p:cNvSpPr/>
            <p:nvPr/>
          </p:nvSpPr>
          <p:spPr>
            <a:xfrm flipH="1">
              <a:off x="7561098" y="1867685"/>
              <a:ext cx="450520" cy="268923"/>
            </a:xfrm>
            <a:custGeom>
              <a:avLst/>
              <a:gdLst>
                <a:gd name="txL" fmla="*/ 0 w 62"/>
                <a:gd name="txT" fmla="*/ 0 h 42"/>
                <a:gd name="txR" fmla="*/ 62 w 62"/>
                <a:gd name="txB" fmla="*/ 42 h 42"/>
              </a:gdLst>
              <a:ahLst/>
              <a:cxnLst>
                <a:cxn ang="0">
                  <a:pos x="2147483647" y="450971101"/>
                </a:cxn>
                <a:cxn ang="0">
                  <a:pos x="2147483647" y="122993860"/>
                </a:cxn>
                <a:cxn ang="0">
                  <a:pos x="2147483647" y="450971101"/>
                </a:cxn>
                <a:cxn ang="0">
                  <a:pos x="2147483647" y="163991797"/>
                </a:cxn>
                <a:cxn ang="0">
                  <a:pos x="2147483647" y="327977191"/>
                </a:cxn>
                <a:cxn ang="0">
                  <a:pos x="2006449366" y="327977191"/>
                </a:cxn>
                <a:cxn ang="0">
                  <a:pos x="1636840942" y="286979254"/>
                </a:cxn>
                <a:cxn ang="0">
                  <a:pos x="1267232971" y="532966975"/>
                </a:cxn>
                <a:cxn ang="0">
                  <a:pos x="369608084" y="450971101"/>
                </a:cxn>
                <a:cxn ang="0">
                  <a:pos x="897624774" y="573964912"/>
                </a:cxn>
                <a:cxn ang="0">
                  <a:pos x="0" y="778954595"/>
                </a:cxn>
                <a:cxn ang="0">
                  <a:pos x="1267232971" y="942940140"/>
                </a:cxn>
                <a:cxn ang="0">
                  <a:pos x="1214427680" y="1270923634"/>
                </a:cxn>
                <a:cxn ang="0">
                  <a:pos x="2147483647" y="1475906914"/>
                </a:cxn>
                <a:cxn ang="0">
                  <a:pos x="2147483647" y="450971101"/>
                </a:cxn>
              </a:cxnLst>
              <a:rect l="txL" t="txT" r="txR" b="txB"/>
              <a:pathLst>
                <a:path w="62" h="42">
                  <a:moveTo>
                    <a:pt x="57" y="11"/>
                  </a:moveTo>
                  <a:cubicBezTo>
                    <a:pt x="60" y="6"/>
                    <a:pt x="58" y="5"/>
                    <a:pt x="58" y="3"/>
                  </a:cubicBezTo>
                  <a:cubicBezTo>
                    <a:pt x="59" y="0"/>
                    <a:pt x="50" y="4"/>
                    <a:pt x="47" y="11"/>
                  </a:cubicBezTo>
                  <a:cubicBezTo>
                    <a:pt x="47" y="13"/>
                    <a:pt x="47" y="7"/>
                    <a:pt x="49" y="4"/>
                  </a:cubicBezTo>
                  <a:cubicBezTo>
                    <a:pt x="51" y="1"/>
                    <a:pt x="47" y="0"/>
                    <a:pt x="43" y="8"/>
                  </a:cubicBezTo>
                  <a:cubicBezTo>
                    <a:pt x="39" y="16"/>
                    <a:pt x="39" y="11"/>
                    <a:pt x="38" y="8"/>
                  </a:cubicBezTo>
                  <a:cubicBezTo>
                    <a:pt x="36" y="5"/>
                    <a:pt x="36" y="10"/>
                    <a:pt x="31" y="7"/>
                  </a:cubicBezTo>
                  <a:cubicBezTo>
                    <a:pt x="26" y="3"/>
                    <a:pt x="35" y="16"/>
                    <a:pt x="24" y="13"/>
                  </a:cubicBezTo>
                  <a:cubicBezTo>
                    <a:pt x="24" y="13"/>
                    <a:pt x="15" y="9"/>
                    <a:pt x="7" y="11"/>
                  </a:cubicBezTo>
                  <a:cubicBezTo>
                    <a:pt x="6" y="11"/>
                    <a:pt x="14" y="11"/>
                    <a:pt x="17" y="14"/>
                  </a:cubicBezTo>
                  <a:cubicBezTo>
                    <a:pt x="20" y="18"/>
                    <a:pt x="9" y="15"/>
                    <a:pt x="0" y="19"/>
                  </a:cubicBezTo>
                  <a:cubicBezTo>
                    <a:pt x="20" y="15"/>
                    <a:pt x="16" y="20"/>
                    <a:pt x="24" y="23"/>
                  </a:cubicBezTo>
                  <a:cubicBezTo>
                    <a:pt x="27" y="24"/>
                    <a:pt x="21" y="29"/>
                    <a:pt x="23" y="31"/>
                  </a:cubicBezTo>
                  <a:cubicBezTo>
                    <a:pt x="31" y="37"/>
                    <a:pt x="45" y="42"/>
                    <a:pt x="55" y="36"/>
                  </a:cubicBezTo>
                  <a:cubicBezTo>
                    <a:pt x="62" y="20"/>
                    <a:pt x="51" y="20"/>
                    <a:pt x="57" y="11"/>
                  </a:cubicBezTo>
                  <a:close/>
                </a:path>
              </a:pathLst>
            </a:custGeom>
            <a:solidFill>
              <a:srgbClr val="FA7F8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02" name="Freeform 413"/>
            <p:cNvSpPr/>
            <p:nvPr/>
          </p:nvSpPr>
          <p:spPr>
            <a:xfrm flipH="1">
              <a:off x="7959161" y="1768184"/>
              <a:ext cx="342519" cy="220517"/>
            </a:xfrm>
            <a:custGeom>
              <a:avLst/>
              <a:gdLst>
                <a:gd name="txL" fmla="*/ 0 w 47"/>
                <a:gd name="txT" fmla="*/ 0 h 35"/>
                <a:gd name="txR" fmla="*/ 47 w 47"/>
                <a:gd name="txB" fmla="*/ 35 h 35"/>
              </a:gdLst>
              <a:ahLst/>
              <a:cxnLst>
                <a:cxn ang="0">
                  <a:pos x="1646401302" y="158784821"/>
                </a:cxn>
                <a:cxn ang="0">
                  <a:pos x="1274629843" y="436655169"/>
                </a:cxn>
                <a:cxn ang="0">
                  <a:pos x="424876576" y="793924056"/>
                </a:cxn>
                <a:cxn ang="0">
                  <a:pos x="584206275" y="1190886182"/>
                </a:cxn>
                <a:cxn ang="0">
                  <a:pos x="1593289012" y="952709024"/>
                </a:cxn>
                <a:cxn ang="0">
                  <a:pos x="2071278220" y="674832327"/>
                </a:cxn>
                <a:cxn ang="0">
                  <a:pos x="2147483647" y="476354512"/>
                </a:cxn>
                <a:cxn ang="0">
                  <a:pos x="1646401302" y="158784821"/>
                </a:cxn>
              </a:cxnLst>
              <a:rect l="txL" t="txT" r="txR" b="txB"/>
              <a:pathLst>
                <a:path w="47" h="35">
                  <a:moveTo>
                    <a:pt x="31" y="4"/>
                  </a:moveTo>
                  <a:cubicBezTo>
                    <a:pt x="21" y="3"/>
                    <a:pt x="29" y="12"/>
                    <a:pt x="24" y="11"/>
                  </a:cubicBezTo>
                  <a:cubicBezTo>
                    <a:pt x="18" y="9"/>
                    <a:pt x="8" y="12"/>
                    <a:pt x="8" y="20"/>
                  </a:cubicBezTo>
                  <a:cubicBezTo>
                    <a:pt x="8" y="21"/>
                    <a:pt x="0" y="35"/>
                    <a:pt x="11" y="30"/>
                  </a:cubicBezTo>
                  <a:cubicBezTo>
                    <a:pt x="18" y="27"/>
                    <a:pt x="23" y="24"/>
                    <a:pt x="30" y="24"/>
                  </a:cubicBezTo>
                  <a:cubicBezTo>
                    <a:pt x="42" y="24"/>
                    <a:pt x="33" y="20"/>
                    <a:pt x="39" y="17"/>
                  </a:cubicBezTo>
                  <a:cubicBezTo>
                    <a:pt x="40" y="17"/>
                    <a:pt x="47" y="14"/>
                    <a:pt x="46" y="12"/>
                  </a:cubicBezTo>
                  <a:cubicBezTo>
                    <a:pt x="41" y="4"/>
                    <a:pt x="36" y="0"/>
                    <a:pt x="31" y="4"/>
                  </a:cubicBezTo>
                  <a:close/>
                </a:path>
              </a:pathLst>
            </a:custGeom>
            <a:solidFill>
              <a:srgbClr val="F5A4B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03" name="Freeform 414"/>
            <p:cNvSpPr/>
            <p:nvPr/>
          </p:nvSpPr>
          <p:spPr>
            <a:xfrm flipH="1">
              <a:off x="8165906" y="2015593"/>
              <a:ext cx="327090" cy="43028"/>
            </a:xfrm>
            <a:custGeom>
              <a:avLst/>
              <a:gdLst>
                <a:gd name="txL" fmla="*/ 0 w 45"/>
                <a:gd name="txT" fmla="*/ 0 h 7"/>
                <a:gd name="txR" fmla="*/ 45 w 45"/>
                <a:gd name="txB" fmla="*/ 7 h 7"/>
              </a:gdLst>
              <a:ahLst/>
              <a:cxnLst>
                <a:cxn ang="0">
                  <a:pos x="2147483647" y="0"/>
                </a:cxn>
                <a:cxn ang="0">
                  <a:pos x="1532169450" y="151132783"/>
                </a:cxn>
                <a:cxn ang="0">
                  <a:pos x="951003177" y="37784733"/>
                </a:cxn>
                <a:cxn ang="0">
                  <a:pos x="475501588" y="113354210"/>
                </a:cxn>
                <a:cxn ang="0">
                  <a:pos x="52835934" y="264486993"/>
                </a:cxn>
                <a:cxn ang="0">
                  <a:pos x="951003177" y="226702273"/>
                </a:cxn>
                <a:cxn ang="0">
                  <a:pos x="2147483647" y="0"/>
                </a:cxn>
              </a:cxnLst>
              <a:rect l="txL" t="txT" r="txR" b="txB"/>
              <a:pathLst>
                <a:path w="45" h="7">
                  <a:moveTo>
                    <a:pt x="45" y="0"/>
                  </a:moveTo>
                  <a:cubicBezTo>
                    <a:pt x="42" y="0"/>
                    <a:pt x="34" y="3"/>
                    <a:pt x="29" y="4"/>
                  </a:cubicBezTo>
                  <a:cubicBezTo>
                    <a:pt x="22" y="4"/>
                    <a:pt x="23" y="1"/>
                    <a:pt x="18" y="1"/>
                  </a:cubicBezTo>
                  <a:cubicBezTo>
                    <a:pt x="14" y="1"/>
                    <a:pt x="9" y="4"/>
                    <a:pt x="9" y="3"/>
                  </a:cubicBezTo>
                  <a:cubicBezTo>
                    <a:pt x="9" y="0"/>
                    <a:pt x="0" y="3"/>
                    <a:pt x="1" y="7"/>
                  </a:cubicBezTo>
                  <a:cubicBezTo>
                    <a:pt x="9" y="5"/>
                    <a:pt x="15" y="6"/>
                    <a:pt x="18" y="6"/>
                  </a:cubicBezTo>
                  <a:cubicBezTo>
                    <a:pt x="31" y="6"/>
                    <a:pt x="34" y="4"/>
                    <a:pt x="45" y="0"/>
                  </a:cubicBezTo>
                  <a:close/>
                </a:path>
              </a:pathLst>
            </a:custGeom>
            <a:solidFill>
              <a:srgbClr val="F589A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04" name="Freeform 415"/>
            <p:cNvSpPr/>
            <p:nvPr/>
          </p:nvSpPr>
          <p:spPr>
            <a:xfrm flipH="1">
              <a:off x="7894360" y="1717088"/>
              <a:ext cx="203660" cy="126394"/>
            </a:xfrm>
            <a:custGeom>
              <a:avLst/>
              <a:gdLst>
                <a:gd name="txL" fmla="*/ 0 w 28"/>
                <a:gd name="txT" fmla="*/ 0 h 20"/>
                <a:gd name="txR" fmla="*/ 28 w 28"/>
                <a:gd name="txB" fmla="*/ 20 h 20"/>
              </a:gdLst>
              <a:ahLst/>
              <a:cxnLst>
                <a:cxn ang="0">
                  <a:pos x="1216810434" y="79874683"/>
                </a:cxn>
                <a:cxn ang="0">
                  <a:pos x="1216810434" y="399386027"/>
                </a:cxn>
                <a:cxn ang="0">
                  <a:pos x="1269718379" y="639016419"/>
                </a:cxn>
                <a:cxn ang="0">
                  <a:pos x="1163909764" y="678956908"/>
                </a:cxn>
                <a:cxn ang="0">
                  <a:pos x="846476419" y="399386027"/>
                </a:cxn>
                <a:cxn ang="0">
                  <a:pos x="476142517" y="319511369"/>
                </a:cxn>
                <a:cxn ang="0">
                  <a:pos x="52907958" y="279570881"/>
                </a:cxn>
                <a:cxn ang="0">
                  <a:pos x="52907958" y="239630392"/>
                </a:cxn>
                <a:cxn ang="0">
                  <a:pos x="317425958" y="199696173"/>
                </a:cxn>
                <a:cxn ang="0">
                  <a:pos x="476142517" y="79874683"/>
                </a:cxn>
                <a:cxn ang="0">
                  <a:pos x="740667804" y="39940501"/>
                </a:cxn>
                <a:cxn ang="0">
                  <a:pos x="1005193205" y="119815196"/>
                </a:cxn>
                <a:cxn ang="0">
                  <a:pos x="1216810434" y="79874683"/>
                </a:cxn>
              </a:cxnLst>
              <a:rect l="txL" t="txT" r="txR" b="txB"/>
              <a:pathLst>
                <a:path w="28" h="20">
                  <a:moveTo>
                    <a:pt x="23" y="2"/>
                  </a:moveTo>
                  <a:cubicBezTo>
                    <a:pt x="21" y="9"/>
                    <a:pt x="28" y="4"/>
                    <a:pt x="23" y="10"/>
                  </a:cubicBezTo>
                  <a:cubicBezTo>
                    <a:pt x="23" y="10"/>
                    <a:pt x="24" y="14"/>
                    <a:pt x="24" y="16"/>
                  </a:cubicBezTo>
                  <a:cubicBezTo>
                    <a:pt x="25" y="18"/>
                    <a:pt x="23" y="20"/>
                    <a:pt x="22" y="17"/>
                  </a:cubicBezTo>
                  <a:cubicBezTo>
                    <a:pt x="21" y="14"/>
                    <a:pt x="19" y="13"/>
                    <a:pt x="16" y="10"/>
                  </a:cubicBezTo>
                  <a:cubicBezTo>
                    <a:pt x="15" y="9"/>
                    <a:pt x="12" y="7"/>
                    <a:pt x="9" y="8"/>
                  </a:cubicBezTo>
                  <a:cubicBezTo>
                    <a:pt x="5" y="9"/>
                    <a:pt x="2" y="7"/>
                    <a:pt x="1" y="7"/>
                  </a:cubicBezTo>
                  <a:cubicBezTo>
                    <a:pt x="1" y="8"/>
                    <a:pt x="0" y="7"/>
                    <a:pt x="1" y="6"/>
                  </a:cubicBezTo>
                  <a:cubicBezTo>
                    <a:pt x="2" y="5"/>
                    <a:pt x="5" y="7"/>
                    <a:pt x="6" y="5"/>
                  </a:cubicBezTo>
                  <a:cubicBezTo>
                    <a:pt x="6" y="3"/>
                    <a:pt x="7" y="2"/>
                    <a:pt x="9" y="2"/>
                  </a:cubicBezTo>
                  <a:cubicBezTo>
                    <a:pt x="11" y="3"/>
                    <a:pt x="13" y="0"/>
                    <a:pt x="14" y="1"/>
                  </a:cubicBezTo>
                  <a:cubicBezTo>
                    <a:pt x="16" y="3"/>
                    <a:pt x="16" y="5"/>
                    <a:pt x="19" y="3"/>
                  </a:cubicBezTo>
                  <a:cubicBezTo>
                    <a:pt x="20" y="0"/>
                    <a:pt x="24" y="0"/>
                    <a:pt x="23" y="2"/>
                  </a:cubicBezTo>
                  <a:close/>
                </a:path>
              </a:pathLst>
            </a:custGeom>
            <a:solidFill>
              <a:srgbClr val="FA93A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05" name="Freeform 416"/>
            <p:cNvSpPr/>
            <p:nvPr/>
          </p:nvSpPr>
          <p:spPr>
            <a:xfrm flipH="1">
              <a:off x="8209107" y="2123162"/>
              <a:ext cx="182059" cy="145218"/>
            </a:xfrm>
            <a:custGeom>
              <a:avLst/>
              <a:gdLst>
                <a:gd name="txL" fmla="*/ 0 w 25"/>
                <a:gd name="txT" fmla="*/ 0 h 23"/>
                <a:gd name="txR" fmla="*/ 25 w 25"/>
                <a:gd name="txB" fmla="*/ 23 h 23"/>
              </a:gdLst>
              <a:ahLst/>
              <a:cxnLst>
                <a:cxn ang="0">
                  <a:pos x="1219751689" y="79730994"/>
                </a:cxn>
                <a:cxn ang="0">
                  <a:pos x="424262996" y="478373386"/>
                </a:cxn>
                <a:cxn ang="0">
                  <a:pos x="0" y="757425465"/>
                </a:cxn>
                <a:cxn ang="0">
                  <a:pos x="265165325" y="757425465"/>
                </a:cxn>
                <a:cxn ang="0">
                  <a:pos x="477293239" y="877015802"/>
                </a:cxn>
                <a:cxn ang="0">
                  <a:pos x="636390909" y="837150318"/>
                </a:cxn>
                <a:cxn ang="0">
                  <a:pos x="954586477" y="637829011"/>
                </a:cxn>
                <a:cxn ang="0">
                  <a:pos x="1166721559" y="239186693"/>
                </a:cxn>
                <a:cxn ang="0">
                  <a:pos x="1219751689" y="79730994"/>
                </a:cxn>
              </a:cxnLst>
              <a:rect l="txL" t="txT" r="txR" b="txB"/>
              <a:pathLst>
                <a:path w="25" h="23">
                  <a:moveTo>
                    <a:pt x="23" y="2"/>
                  </a:moveTo>
                  <a:cubicBezTo>
                    <a:pt x="16" y="6"/>
                    <a:pt x="11" y="6"/>
                    <a:pt x="8" y="12"/>
                  </a:cubicBezTo>
                  <a:cubicBezTo>
                    <a:pt x="7" y="14"/>
                    <a:pt x="0" y="14"/>
                    <a:pt x="0" y="19"/>
                  </a:cubicBezTo>
                  <a:cubicBezTo>
                    <a:pt x="0" y="21"/>
                    <a:pt x="3" y="21"/>
                    <a:pt x="5" y="19"/>
                  </a:cubicBezTo>
                  <a:cubicBezTo>
                    <a:pt x="7" y="18"/>
                    <a:pt x="8" y="21"/>
                    <a:pt x="9" y="22"/>
                  </a:cubicBezTo>
                  <a:cubicBezTo>
                    <a:pt x="12" y="23"/>
                    <a:pt x="12" y="21"/>
                    <a:pt x="12" y="21"/>
                  </a:cubicBezTo>
                  <a:cubicBezTo>
                    <a:pt x="14" y="21"/>
                    <a:pt x="19" y="20"/>
                    <a:pt x="18" y="16"/>
                  </a:cubicBezTo>
                  <a:cubicBezTo>
                    <a:pt x="15" y="11"/>
                    <a:pt x="21" y="6"/>
                    <a:pt x="22" y="6"/>
                  </a:cubicBezTo>
                  <a:cubicBezTo>
                    <a:pt x="25" y="3"/>
                    <a:pt x="25" y="0"/>
                    <a:pt x="23" y="2"/>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06" name="Freeform 417"/>
            <p:cNvSpPr/>
            <p:nvPr/>
          </p:nvSpPr>
          <p:spPr>
            <a:xfrm flipH="1">
              <a:off x="8085677" y="2007525"/>
              <a:ext cx="422748" cy="166732"/>
            </a:xfrm>
            <a:custGeom>
              <a:avLst/>
              <a:gdLst>
                <a:gd name="txL" fmla="*/ 0 w 58"/>
                <a:gd name="txT" fmla="*/ 0 h 26"/>
                <a:gd name="txR" fmla="*/ 58 w 58"/>
                <a:gd name="txB" fmla="*/ 26 h 26"/>
              </a:gdLst>
              <a:ahLst/>
              <a:cxnLst>
                <a:cxn ang="0">
                  <a:pos x="1540654115" y="411238045"/>
                </a:cxn>
                <a:cxn ang="0">
                  <a:pos x="159376011" y="452356809"/>
                </a:cxn>
                <a:cxn ang="0">
                  <a:pos x="371879770" y="575732040"/>
                </a:cxn>
                <a:cxn ang="0">
                  <a:pos x="743766828" y="699100858"/>
                </a:cxn>
                <a:cxn ang="0">
                  <a:pos x="796887287" y="904720031"/>
                </a:cxn>
                <a:cxn ang="0">
                  <a:pos x="1275022666" y="904720031"/>
                </a:cxn>
                <a:cxn ang="0">
                  <a:pos x="2147483647" y="616857117"/>
                </a:cxn>
                <a:cxn ang="0">
                  <a:pos x="2147483647" y="452356809"/>
                </a:cxn>
                <a:cxn ang="0">
                  <a:pos x="2147483647" y="328987891"/>
                </a:cxn>
                <a:cxn ang="0">
                  <a:pos x="2147483647" y="123368868"/>
                </a:cxn>
                <a:cxn ang="0">
                  <a:pos x="1540654115" y="411238045"/>
                </a:cxn>
              </a:cxnLst>
              <a:rect l="txL" t="txT" r="txR" b="txB"/>
              <a:pathLst>
                <a:path w="58" h="26">
                  <a:moveTo>
                    <a:pt x="29" y="10"/>
                  </a:moveTo>
                  <a:cubicBezTo>
                    <a:pt x="28" y="10"/>
                    <a:pt x="14" y="6"/>
                    <a:pt x="3" y="11"/>
                  </a:cubicBezTo>
                  <a:cubicBezTo>
                    <a:pt x="1" y="11"/>
                    <a:pt x="0" y="16"/>
                    <a:pt x="7" y="14"/>
                  </a:cubicBezTo>
                  <a:cubicBezTo>
                    <a:pt x="8" y="14"/>
                    <a:pt x="5" y="19"/>
                    <a:pt x="14" y="17"/>
                  </a:cubicBezTo>
                  <a:cubicBezTo>
                    <a:pt x="19" y="16"/>
                    <a:pt x="20" y="19"/>
                    <a:pt x="15" y="22"/>
                  </a:cubicBezTo>
                  <a:cubicBezTo>
                    <a:pt x="12" y="24"/>
                    <a:pt x="18" y="26"/>
                    <a:pt x="24" y="22"/>
                  </a:cubicBezTo>
                  <a:cubicBezTo>
                    <a:pt x="29" y="19"/>
                    <a:pt x="36" y="15"/>
                    <a:pt x="41" y="15"/>
                  </a:cubicBezTo>
                  <a:cubicBezTo>
                    <a:pt x="44" y="15"/>
                    <a:pt x="51" y="14"/>
                    <a:pt x="51" y="11"/>
                  </a:cubicBezTo>
                  <a:cubicBezTo>
                    <a:pt x="51" y="10"/>
                    <a:pt x="50" y="8"/>
                    <a:pt x="52" y="8"/>
                  </a:cubicBezTo>
                  <a:cubicBezTo>
                    <a:pt x="58" y="5"/>
                    <a:pt x="57" y="0"/>
                    <a:pt x="51" y="3"/>
                  </a:cubicBezTo>
                  <a:cubicBezTo>
                    <a:pt x="50" y="4"/>
                    <a:pt x="39" y="11"/>
                    <a:pt x="29" y="10"/>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07" name="Freeform 418"/>
            <p:cNvSpPr/>
            <p:nvPr/>
          </p:nvSpPr>
          <p:spPr>
            <a:xfrm flipH="1">
              <a:off x="8070248" y="2066688"/>
              <a:ext cx="151202" cy="177489"/>
            </a:xfrm>
            <a:custGeom>
              <a:avLst/>
              <a:gdLst>
                <a:gd name="txL" fmla="*/ 0 w 21"/>
                <a:gd name="txT" fmla="*/ 0 h 28"/>
                <a:gd name="txR" fmla="*/ 21 w 21"/>
                <a:gd name="txB" fmla="*/ 28 h 28"/>
              </a:gdLst>
              <a:ahLst/>
              <a:cxnLst>
                <a:cxn ang="0">
                  <a:pos x="829465295" y="80364487"/>
                </a:cxn>
                <a:cxn ang="0">
                  <a:pos x="51840681" y="924179028"/>
                </a:cxn>
                <a:cxn ang="0">
                  <a:pos x="414732648" y="924179028"/>
                </a:cxn>
                <a:cxn ang="0">
                  <a:pos x="673936095" y="924179028"/>
                </a:cxn>
                <a:cxn ang="0">
                  <a:pos x="933146629" y="803632138"/>
                </a:cxn>
                <a:cxn ang="0">
                  <a:pos x="829465295" y="482180630"/>
                </a:cxn>
                <a:cxn ang="0">
                  <a:pos x="829465295" y="321451607"/>
                </a:cxn>
                <a:cxn ang="0">
                  <a:pos x="829465295" y="80364487"/>
                </a:cxn>
              </a:cxnLst>
              <a:rect l="txL" t="txT" r="txR" b="txB"/>
              <a:pathLst>
                <a:path w="21" h="28">
                  <a:moveTo>
                    <a:pt x="16" y="2"/>
                  </a:moveTo>
                  <a:cubicBezTo>
                    <a:pt x="7" y="7"/>
                    <a:pt x="1" y="19"/>
                    <a:pt x="1" y="23"/>
                  </a:cubicBezTo>
                  <a:cubicBezTo>
                    <a:pt x="0" y="28"/>
                    <a:pt x="6" y="20"/>
                    <a:pt x="8" y="23"/>
                  </a:cubicBezTo>
                  <a:cubicBezTo>
                    <a:pt x="8" y="24"/>
                    <a:pt x="12" y="25"/>
                    <a:pt x="13" y="23"/>
                  </a:cubicBezTo>
                  <a:cubicBezTo>
                    <a:pt x="15" y="19"/>
                    <a:pt x="17" y="24"/>
                    <a:pt x="18" y="20"/>
                  </a:cubicBezTo>
                  <a:cubicBezTo>
                    <a:pt x="19" y="15"/>
                    <a:pt x="19" y="12"/>
                    <a:pt x="16" y="12"/>
                  </a:cubicBezTo>
                  <a:cubicBezTo>
                    <a:pt x="14" y="13"/>
                    <a:pt x="13" y="12"/>
                    <a:pt x="16" y="8"/>
                  </a:cubicBezTo>
                  <a:cubicBezTo>
                    <a:pt x="19" y="4"/>
                    <a:pt x="21" y="0"/>
                    <a:pt x="16" y="2"/>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08" name="Freeform 419"/>
            <p:cNvSpPr/>
            <p:nvPr/>
          </p:nvSpPr>
          <p:spPr>
            <a:xfrm flipH="1">
              <a:off x="8017790" y="1843482"/>
              <a:ext cx="240689" cy="88745"/>
            </a:xfrm>
            <a:custGeom>
              <a:avLst/>
              <a:gdLst>
                <a:gd name="txL" fmla="*/ 0 w 33"/>
                <a:gd name="txT" fmla="*/ 0 h 14"/>
                <a:gd name="txR" fmla="*/ 33 w 33"/>
                <a:gd name="txB" fmla="*/ 14 h 14"/>
              </a:gdLst>
              <a:ahLst/>
              <a:cxnLst>
                <a:cxn ang="0">
                  <a:pos x="1383115508" y="401818333"/>
                </a:cxn>
                <a:cxn ang="0">
                  <a:pos x="212783622" y="562548261"/>
                </a:cxn>
                <a:cxn ang="0">
                  <a:pos x="797949536" y="200912336"/>
                </a:cxn>
                <a:cxn ang="0">
                  <a:pos x="797949536" y="80364939"/>
                </a:cxn>
                <a:cxn ang="0">
                  <a:pos x="1383115508" y="401818333"/>
                </a:cxn>
              </a:cxnLst>
              <a:rect l="txL" t="txT" r="txR" b="txB"/>
              <a:pathLst>
                <a:path w="33" h="14">
                  <a:moveTo>
                    <a:pt x="26" y="10"/>
                  </a:moveTo>
                  <a:cubicBezTo>
                    <a:pt x="23" y="10"/>
                    <a:pt x="10" y="12"/>
                    <a:pt x="4" y="14"/>
                  </a:cubicBezTo>
                  <a:cubicBezTo>
                    <a:pt x="0" y="14"/>
                    <a:pt x="4" y="6"/>
                    <a:pt x="15" y="5"/>
                  </a:cubicBezTo>
                  <a:cubicBezTo>
                    <a:pt x="18" y="5"/>
                    <a:pt x="10" y="3"/>
                    <a:pt x="15" y="2"/>
                  </a:cubicBezTo>
                  <a:cubicBezTo>
                    <a:pt x="24" y="0"/>
                    <a:pt x="33" y="11"/>
                    <a:pt x="26" y="10"/>
                  </a:cubicBezTo>
                  <a:close/>
                </a:path>
              </a:pathLst>
            </a:custGeom>
            <a:solidFill>
              <a:srgbClr val="F5B3C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09" name="Freeform 420"/>
            <p:cNvSpPr/>
            <p:nvPr/>
          </p:nvSpPr>
          <p:spPr>
            <a:xfrm flipH="1">
              <a:off x="7588870" y="1926848"/>
              <a:ext cx="212917" cy="131772"/>
            </a:xfrm>
            <a:custGeom>
              <a:avLst/>
              <a:gdLst>
                <a:gd name="txL" fmla="*/ 0 w 29"/>
                <a:gd name="txT" fmla="*/ 0 h 21"/>
                <a:gd name="txR" fmla="*/ 29 w 29"/>
                <a:gd name="txB" fmla="*/ 21 h 21"/>
              </a:gdLst>
              <a:ahLst/>
              <a:cxnLst>
                <a:cxn ang="0">
                  <a:pos x="1401515230" y="551233646"/>
                </a:cxn>
                <a:cxn ang="0">
                  <a:pos x="754665982" y="196867345"/>
                </a:cxn>
                <a:cxn ang="0">
                  <a:pos x="269523598" y="236242109"/>
                </a:cxn>
                <a:cxn ang="0">
                  <a:pos x="107809422" y="511858932"/>
                </a:cxn>
                <a:cxn ang="0">
                  <a:pos x="1401515230" y="551233646"/>
                </a:cxn>
              </a:cxnLst>
              <a:rect l="txL" t="txT" r="txR" b="txB"/>
              <a:pathLst>
                <a:path w="29" h="21">
                  <a:moveTo>
                    <a:pt x="26" y="14"/>
                  </a:moveTo>
                  <a:cubicBezTo>
                    <a:pt x="22" y="5"/>
                    <a:pt x="21" y="0"/>
                    <a:pt x="14" y="5"/>
                  </a:cubicBezTo>
                  <a:cubicBezTo>
                    <a:pt x="11" y="7"/>
                    <a:pt x="11" y="2"/>
                    <a:pt x="5" y="6"/>
                  </a:cubicBezTo>
                  <a:cubicBezTo>
                    <a:pt x="2" y="8"/>
                    <a:pt x="0" y="10"/>
                    <a:pt x="2" y="13"/>
                  </a:cubicBezTo>
                  <a:cubicBezTo>
                    <a:pt x="9" y="21"/>
                    <a:pt x="29" y="21"/>
                    <a:pt x="26" y="14"/>
                  </a:cubicBezTo>
                  <a:close/>
                </a:path>
              </a:pathLst>
            </a:custGeom>
            <a:solidFill>
              <a:srgbClr val="D2D1B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10" name="Freeform 421"/>
            <p:cNvSpPr/>
            <p:nvPr/>
          </p:nvSpPr>
          <p:spPr>
            <a:xfrm flipH="1">
              <a:off x="7632071" y="1918780"/>
              <a:ext cx="154288" cy="134461"/>
            </a:xfrm>
            <a:custGeom>
              <a:avLst/>
              <a:gdLst>
                <a:gd name="txL" fmla="*/ 0 w 21"/>
                <a:gd name="txT" fmla="*/ 0 h 21"/>
                <a:gd name="txR" fmla="*/ 21 w 21"/>
                <a:gd name="txB" fmla="*/ 21 h 21"/>
              </a:gdLst>
              <a:ahLst/>
              <a:cxnLst>
                <a:cxn ang="0">
                  <a:pos x="1079582591" y="573962777"/>
                </a:cxn>
                <a:cxn ang="0">
                  <a:pos x="647752448" y="286978187"/>
                </a:cxn>
                <a:cxn ang="0">
                  <a:pos x="161936275" y="286978187"/>
                </a:cxn>
                <a:cxn ang="0">
                  <a:pos x="107957507" y="573962777"/>
                </a:cxn>
                <a:cxn ang="0">
                  <a:pos x="1079582591" y="573962777"/>
                </a:cxn>
              </a:cxnLst>
              <a:rect l="txL" t="txT" r="txR" b="txB"/>
              <a:pathLst>
                <a:path w="21" h="21">
                  <a:moveTo>
                    <a:pt x="20" y="14"/>
                  </a:moveTo>
                  <a:cubicBezTo>
                    <a:pt x="20" y="8"/>
                    <a:pt x="19" y="0"/>
                    <a:pt x="12" y="7"/>
                  </a:cubicBezTo>
                  <a:cubicBezTo>
                    <a:pt x="10" y="9"/>
                    <a:pt x="9" y="4"/>
                    <a:pt x="3" y="7"/>
                  </a:cubicBezTo>
                  <a:cubicBezTo>
                    <a:pt x="0" y="9"/>
                    <a:pt x="0" y="12"/>
                    <a:pt x="2" y="14"/>
                  </a:cubicBezTo>
                  <a:cubicBezTo>
                    <a:pt x="10" y="21"/>
                    <a:pt x="21" y="17"/>
                    <a:pt x="20" y="14"/>
                  </a:cubicBezTo>
                  <a:close/>
                </a:path>
              </a:pathLst>
            </a:custGeom>
            <a:solidFill>
              <a:srgbClr val="F5E5D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11" name="Freeform 422"/>
            <p:cNvSpPr/>
            <p:nvPr/>
          </p:nvSpPr>
          <p:spPr>
            <a:xfrm flipH="1">
              <a:off x="7647499" y="1959119"/>
              <a:ext cx="129602" cy="37649"/>
            </a:xfrm>
            <a:custGeom>
              <a:avLst/>
              <a:gdLst>
                <a:gd name="txL" fmla="*/ 0 w 18"/>
                <a:gd name="txT" fmla="*/ 0 h 6"/>
                <a:gd name="txR" fmla="*/ 18 w 18"/>
                <a:gd name="txB" fmla="*/ 6 h 6"/>
              </a:gdLst>
              <a:ahLst/>
              <a:cxnLst>
                <a:cxn ang="0">
                  <a:pos x="777626296" y="0"/>
                </a:cxn>
                <a:cxn ang="0">
                  <a:pos x="622096761" y="39374579"/>
                </a:cxn>
                <a:cxn ang="0">
                  <a:pos x="259211203" y="39374579"/>
                </a:cxn>
                <a:cxn ang="0">
                  <a:pos x="51840792" y="118123749"/>
                </a:cxn>
                <a:cxn ang="0">
                  <a:pos x="51840792" y="196866607"/>
                </a:cxn>
                <a:cxn ang="0">
                  <a:pos x="207363168" y="157492041"/>
                </a:cxn>
                <a:cxn ang="0">
                  <a:pos x="570255983" y="196866607"/>
                </a:cxn>
                <a:cxn ang="0">
                  <a:pos x="881307852" y="118123749"/>
                </a:cxn>
                <a:cxn ang="0">
                  <a:pos x="777626296" y="0"/>
                </a:cxn>
              </a:cxnLst>
              <a:rect l="txL" t="txT" r="txR" b="txB"/>
              <a:pathLst>
                <a:path w="18" h="6">
                  <a:moveTo>
                    <a:pt x="15" y="0"/>
                  </a:moveTo>
                  <a:cubicBezTo>
                    <a:pt x="14" y="0"/>
                    <a:pt x="13" y="0"/>
                    <a:pt x="12" y="1"/>
                  </a:cubicBezTo>
                  <a:cubicBezTo>
                    <a:pt x="11" y="3"/>
                    <a:pt x="8" y="0"/>
                    <a:pt x="5" y="1"/>
                  </a:cubicBezTo>
                  <a:cubicBezTo>
                    <a:pt x="3" y="1"/>
                    <a:pt x="2" y="3"/>
                    <a:pt x="1" y="3"/>
                  </a:cubicBezTo>
                  <a:cubicBezTo>
                    <a:pt x="1" y="4"/>
                    <a:pt x="0" y="5"/>
                    <a:pt x="1" y="5"/>
                  </a:cubicBezTo>
                  <a:cubicBezTo>
                    <a:pt x="1" y="6"/>
                    <a:pt x="3" y="5"/>
                    <a:pt x="4" y="4"/>
                  </a:cubicBezTo>
                  <a:cubicBezTo>
                    <a:pt x="6" y="1"/>
                    <a:pt x="9" y="5"/>
                    <a:pt x="11" y="5"/>
                  </a:cubicBezTo>
                  <a:cubicBezTo>
                    <a:pt x="13" y="5"/>
                    <a:pt x="16" y="4"/>
                    <a:pt x="17" y="3"/>
                  </a:cubicBezTo>
                  <a:cubicBezTo>
                    <a:pt x="18" y="2"/>
                    <a:pt x="17" y="0"/>
                    <a:pt x="15" y="0"/>
                  </a:cubicBezTo>
                  <a:close/>
                </a:path>
              </a:pathLst>
            </a:custGeom>
            <a:solidFill>
              <a:srgbClr val="FBF1E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12" name="Freeform 423"/>
            <p:cNvSpPr/>
            <p:nvPr/>
          </p:nvSpPr>
          <p:spPr>
            <a:xfrm flipH="1">
              <a:off x="7471611" y="1918780"/>
              <a:ext cx="401148" cy="209760"/>
            </a:xfrm>
            <a:custGeom>
              <a:avLst/>
              <a:gdLst>
                <a:gd name="txL" fmla="*/ 0 w 55"/>
                <a:gd name="txT" fmla="*/ 0 h 33"/>
                <a:gd name="txR" fmla="*/ 55 w 55"/>
                <a:gd name="txB" fmla="*/ 33 h 33"/>
              </a:gdLst>
              <a:ahLst/>
              <a:cxnLst>
                <a:cxn ang="0">
                  <a:pos x="2127864360" y="0"/>
                </a:cxn>
                <a:cxn ang="0">
                  <a:pos x="2147483647" y="323227397"/>
                </a:cxn>
                <a:cxn ang="0">
                  <a:pos x="1861880973" y="80808438"/>
                </a:cxn>
                <a:cxn ang="0">
                  <a:pos x="1702289756" y="404035811"/>
                </a:cxn>
                <a:cxn ang="0">
                  <a:pos x="1383114615" y="606047409"/>
                </a:cxn>
                <a:cxn ang="0">
                  <a:pos x="1063932180" y="404035811"/>
                </a:cxn>
                <a:cxn ang="0">
                  <a:pos x="957540466" y="606047409"/>
                </a:cxn>
                <a:cxn ang="0">
                  <a:pos x="851148525" y="686855823"/>
                </a:cxn>
                <a:cxn ang="0">
                  <a:pos x="585165594" y="565646381"/>
                </a:cxn>
                <a:cxn ang="0">
                  <a:pos x="425574262" y="686855823"/>
                </a:cxn>
                <a:cxn ang="0">
                  <a:pos x="478766586" y="888873877"/>
                </a:cxn>
                <a:cxn ang="0">
                  <a:pos x="0" y="969682291"/>
                </a:cxn>
                <a:cxn ang="0">
                  <a:pos x="425574262" y="1131292761"/>
                </a:cxn>
                <a:cxn ang="0">
                  <a:pos x="2147483647" y="161610520"/>
                </a:cxn>
                <a:cxn ang="0">
                  <a:pos x="2127864360" y="0"/>
                </a:cxn>
              </a:cxnLst>
              <a:rect l="txL" t="txT" r="txR" b="txB"/>
              <a:pathLst>
                <a:path w="55" h="33">
                  <a:moveTo>
                    <a:pt x="40" y="0"/>
                  </a:moveTo>
                  <a:cubicBezTo>
                    <a:pt x="39" y="2"/>
                    <a:pt x="39" y="7"/>
                    <a:pt x="42" y="8"/>
                  </a:cubicBezTo>
                  <a:cubicBezTo>
                    <a:pt x="38" y="8"/>
                    <a:pt x="36" y="4"/>
                    <a:pt x="35" y="2"/>
                  </a:cubicBezTo>
                  <a:cubicBezTo>
                    <a:pt x="34" y="2"/>
                    <a:pt x="30" y="4"/>
                    <a:pt x="32" y="10"/>
                  </a:cubicBezTo>
                  <a:cubicBezTo>
                    <a:pt x="36" y="15"/>
                    <a:pt x="30" y="14"/>
                    <a:pt x="26" y="15"/>
                  </a:cubicBezTo>
                  <a:cubicBezTo>
                    <a:pt x="23" y="15"/>
                    <a:pt x="23" y="12"/>
                    <a:pt x="20" y="10"/>
                  </a:cubicBezTo>
                  <a:cubicBezTo>
                    <a:pt x="18" y="10"/>
                    <a:pt x="18" y="13"/>
                    <a:pt x="18" y="15"/>
                  </a:cubicBezTo>
                  <a:cubicBezTo>
                    <a:pt x="18" y="16"/>
                    <a:pt x="17" y="17"/>
                    <a:pt x="16" y="17"/>
                  </a:cubicBezTo>
                  <a:cubicBezTo>
                    <a:pt x="15" y="15"/>
                    <a:pt x="12" y="16"/>
                    <a:pt x="11" y="14"/>
                  </a:cubicBezTo>
                  <a:cubicBezTo>
                    <a:pt x="9" y="14"/>
                    <a:pt x="8" y="15"/>
                    <a:pt x="8" y="17"/>
                  </a:cubicBezTo>
                  <a:cubicBezTo>
                    <a:pt x="8" y="18"/>
                    <a:pt x="10" y="22"/>
                    <a:pt x="9" y="22"/>
                  </a:cubicBezTo>
                  <a:cubicBezTo>
                    <a:pt x="6" y="24"/>
                    <a:pt x="4" y="18"/>
                    <a:pt x="0" y="24"/>
                  </a:cubicBezTo>
                  <a:cubicBezTo>
                    <a:pt x="3" y="22"/>
                    <a:pt x="4" y="26"/>
                    <a:pt x="8" y="28"/>
                  </a:cubicBezTo>
                  <a:cubicBezTo>
                    <a:pt x="21" y="33"/>
                    <a:pt x="55" y="15"/>
                    <a:pt x="48" y="4"/>
                  </a:cubicBezTo>
                  <a:cubicBezTo>
                    <a:pt x="46" y="0"/>
                    <a:pt x="42" y="2"/>
                    <a:pt x="40" y="0"/>
                  </a:cubicBezTo>
                  <a:close/>
                </a:path>
              </a:pathLst>
            </a:custGeom>
            <a:solidFill>
              <a:srgbClr val="F5597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13" name="Freeform 424"/>
            <p:cNvSpPr/>
            <p:nvPr/>
          </p:nvSpPr>
          <p:spPr>
            <a:xfrm flipH="1">
              <a:off x="7348181" y="1862307"/>
              <a:ext cx="555436" cy="406074"/>
            </a:xfrm>
            <a:custGeom>
              <a:avLst/>
              <a:gdLst>
                <a:gd name="txL" fmla="*/ 0 w 76"/>
                <a:gd name="txT" fmla="*/ 0 h 64"/>
                <a:gd name="txR" fmla="*/ 76 w 76"/>
                <a:gd name="txB" fmla="*/ 64 h 64"/>
              </a:gdLst>
              <a:ahLst/>
              <a:cxnLst>
                <a:cxn ang="0">
                  <a:pos x="2147483647" y="201292104"/>
                </a:cxn>
                <a:cxn ang="0">
                  <a:pos x="2147483647" y="161033693"/>
                </a:cxn>
                <a:cxn ang="0">
                  <a:pos x="2147483647" y="161033693"/>
                </a:cxn>
                <a:cxn ang="0">
                  <a:pos x="2147483647" y="281802631"/>
                </a:cxn>
                <a:cxn ang="0">
                  <a:pos x="2147483647" y="281802631"/>
                </a:cxn>
                <a:cxn ang="0">
                  <a:pos x="2147483647" y="362319453"/>
                </a:cxn>
                <a:cxn ang="0">
                  <a:pos x="2147483647" y="523353196"/>
                </a:cxn>
                <a:cxn ang="0">
                  <a:pos x="2147483647" y="523353196"/>
                </a:cxn>
                <a:cxn ang="0">
                  <a:pos x="1922839181" y="644128429"/>
                </a:cxn>
                <a:cxn ang="0">
                  <a:pos x="1762602811" y="805155728"/>
                </a:cxn>
                <a:cxn ang="0">
                  <a:pos x="1495540520" y="1006447981"/>
                </a:cxn>
                <a:cxn ang="0">
                  <a:pos x="1335304606" y="845414337"/>
                </a:cxn>
                <a:cxn ang="0">
                  <a:pos x="1068242315" y="925931159"/>
                </a:cxn>
                <a:cxn ang="0">
                  <a:pos x="801187103" y="925931159"/>
                </a:cxn>
                <a:cxn ang="0">
                  <a:pos x="587534347" y="1127216869"/>
                </a:cxn>
                <a:cxn ang="0">
                  <a:pos x="640943882" y="1328508924"/>
                </a:cxn>
                <a:cxn ang="0">
                  <a:pos x="213645505" y="1328508924"/>
                </a:cxn>
                <a:cxn ang="0">
                  <a:pos x="267062406" y="1529794633"/>
                </a:cxn>
                <a:cxn ang="0">
                  <a:pos x="373888784" y="1731087085"/>
                </a:cxn>
                <a:cxn ang="0">
                  <a:pos x="0" y="1851862318"/>
                </a:cxn>
                <a:cxn ang="0">
                  <a:pos x="1976256025" y="1892120729"/>
                </a:cxn>
                <a:cxn ang="0">
                  <a:pos x="2147483647" y="2147483647"/>
                </a:cxn>
                <a:cxn ang="0">
                  <a:pos x="2147483647" y="1167475280"/>
                </a:cxn>
                <a:cxn ang="0">
                  <a:pos x="2147483647" y="201292104"/>
                </a:cxn>
              </a:cxnLst>
              <a:rect l="txL" t="txT" r="txR" b="txB"/>
              <a:pathLst>
                <a:path w="76" h="64">
                  <a:moveTo>
                    <a:pt x="68" y="5"/>
                  </a:moveTo>
                  <a:cubicBezTo>
                    <a:pt x="66" y="5"/>
                    <a:pt x="66" y="0"/>
                    <a:pt x="62" y="4"/>
                  </a:cubicBezTo>
                  <a:cubicBezTo>
                    <a:pt x="61" y="1"/>
                    <a:pt x="61" y="6"/>
                    <a:pt x="58" y="4"/>
                  </a:cubicBezTo>
                  <a:cubicBezTo>
                    <a:pt x="55" y="5"/>
                    <a:pt x="57" y="9"/>
                    <a:pt x="54" y="7"/>
                  </a:cubicBezTo>
                  <a:cubicBezTo>
                    <a:pt x="53" y="3"/>
                    <a:pt x="50" y="7"/>
                    <a:pt x="49" y="7"/>
                  </a:cubicBezTo>
                  <a:cubicBezTo>
                    <a:pt x="45" y="5"/>
                    <a:pt x="46" y="9"/>
                    <a:pt x="44" y="9"/>
                  </a:cubicBezTo>
                  <a:cubicBezTo>
                    <a:pt x="44" y="12"/>
                    <a:pt x="45" y="14"/>
                    <a:pt x="47" y="13"/>
                  </a:cubicBezTo>
                  <a:cubicBezTo>
                    <a:pt x="50" y="14"/>
                    <a:pt x="45" y="17"/>
                    <a:pt x="41" y="13"/>
                  </a:cubicBezTo>
                  <a:cubicBezTo>
                    <a:pt x="41" y="8"/>
                    <a:pt x="36" y="12"/>
                    <a:pt x="36" y="16"/>
                  </a:cubicBezTo>
                  <a:cubicBezTo>
                    <a:pt x="39" y="20"/>
                    <a:pt x="32" y="17"/>
                    <a:pt x="33" y="20"/>
                  </a:cubicBezTo>
                  <a:cubicBezTo>
                    <a:pt x="31" y="24"/>
                    <a:pt x="27" y="21"/>
                    <a:pt x="28" y="25"/>
                  </a:cubicBezTo>
                  <a:cubicBezTo>
                    <a:pt x="29" y="28"/>
                    <a:pt x="23" y="26"/>
                    <a:pt x="25" y="21"/>
                  </a:cubicBezTo>
                  <a:cubicBezTo>
                    <a:pt x="25" y="18"/>
                    <a:pt x="20" y="18"/>
                    <a:pt x="20" y="23"/>
                  </a:cubicBezTo>
                  <a:cubicBezTo>
                    <a:pt x="19" y="27"/>
                    <a:pt x="16" y="26"/>
                    <a:pt x="15" y="23"/>
                  </a:cubicBezTo>
                  <a:cubicBezTo>
                    <a:pt x="11" y="23"/>
                    <a:pt x="9" y="26"/>
                    <a:pt x="11" y="28"/>
                  </a:cubicBezTo>
                  <a:cubicBezTo>
                    <a:pt x="8" y="29"/>
                    <a:pt x="10" y="32"/>
                    <a:pt x="12" y="33"/>
                  </a:cubicBezTo>
                  <a:cubicBezTo>
                    <a:pt x="8" y="36"/>
                    <a:pt x="9" y="28"/>
                    <a:pt x="4" y="33"/>
                  </a:cubicBezTo>
                  <a:cubicBezTo>
                    <a:pt x="7" y="33"/>
                    <a:pt x="9" y="37"/>
                    <a:pt x="5" y="38"/>
                  </a:cubicBezTo>
                  <a:cubicBezTo>
                    <a:pt x="4" y="40"/>
                    <a:pt x="9" y="39"/>
                    <a:pt x="7" y="43"/>
                  </a:cubicBezTo>
                  <a:cubicBezTo>
                    <a:pt x="5" y="40"/>
                    <a:pt x="4" y="44"/>
                    <a:pt x="0" y="46"/>
                  </a:cubicBezTo>
                  <a:cubicBezTo>
                    <a:pt x="11" y="44"/>
                    <a:pt x="26" y="46"/>
                    <a:pt x="37" y="47"/>
                  </a:cubicBezTo>
                  <a:cubicBezTo>
                    <a:pt x="43" y="48"/>
                    <a:pt x="59" y="56"/>
                    <a:pt x="64" y="64"/>
                  </a:cubicBezTo>
                  <a:cubicBezTo>
                    <a:pt x="66" y="62"/>
                    <a:pt x="76" y="42"/>
                    <a:pt x="70" y="29"/>
                  </a:cubicBezTo>
                  <a:cubicBezTo>
                    <a:pt x="64" y="17"/>
                    <a:pt x="75" y="14"/>
                    <a:pt x="68" y="5"/>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14" name="Freeform 425"/>
            <p:cNvSpPr/>
            <p:nvPr/>
          </p:nvSpPr>
          <p:spPr>
            <a:xfrm flipH="1">
              <a:off x="7348181" y="1867685"/>
              <a:ext cx="555436" cy="400695"/>
            </a:xfrm>
            <a:custGeom>
              <a:avLst/>
              <a:gdLst>
                <a:gd name="txL" fmla="*/ 0 w 76"/>
                <a:gd name="txT" fmla="*/ 0 h 63"/>
                <a:gd name="txR" fmla="*/ 76 w 76"/>
                <a:gd name="txB" fmla="*/ 63 h 63"/>
              </a:gdLst>
              <a:ahLst/>
              <a:cxnLst>
                <a:cxn ang="0">
                  <a:pos x="2147483647" y="161810828"/>
                </a:cxn>
                <a:cxn ang="0">
                  <a:pos x="2147483647" y="121359723"/>
                </a:cxn>
                <a:cxn ang="0">
                  <a:pos x="2147483647" y="121359723"/>
                </a:cxn>
                <a:cxn ang="0">
                  <a:pos x="2147483647" y="242713087"/>
                </a:cxn>
                <a:cxn ang="0">
                  <a:pos x="2147483647" y="242713087"/>
                </a:cxn>
                <a:cxn ang="0">
                  <a:pos x="2147483647" y="323621656"/>
                </a:cxn>
                <a:cxn ang="0">
                  <a:pos x="2147483647" y="444981429"/>
                </a:cxn>
                <a:cxn ang="0">
                  <a:pos x="2147483647" y="525883638"/>
                </a:cxn>
                <a:cxn ang="0">
                  <a:pos x="1922839181" y="606792207"/>
                </a:cxn>
                <a:cxn ang="0">
                  <a:pos x="1762602811" y="809054090"/>
                </a:cxn>
                <a:cxn ang="0">
                  <a:pos x="1495540520" y="970865067"/>
                </a:cxn>
                <a:cxn ang="0">
                  <a:pos x="1281895071" y="809054090"/>
                </a:cxn>
                <a:cxn ang="0">
                  <a:pos x="1068242315" y="889956497"/>
                </a:cxn>
                <a:cxn ang="0">
                  <a:pos x="801187103" y="889956497"/>
                </a:cxn>
                <a:cxn ang="0">
                  <a:pos x="640943882" y="1092218380"/>
                </a:cxn>
                <a:cxn ang="0">
                  <a:pos x="694360725" y="1294486623"/>
                </a:cxn>
                <a:cxn ang="0">
                  <a:pos x="213645505" y="1294486623"/>
                </a:cxn>
                <a:cxn ang="0">
                  <a:pos x="267062406" y="1496748506"/>
                </a:cxn>
                <a:cxn ang="0">
                  <a:pos x="427298319" y="1699010786"/>
                </a:cxn>
                <a:cxn ang="0">
                  <a:pos x="0" y="1820370460"/>
                </a:cxn>
                <a:cxn ang="0">
                  <a:pos x="1976256025" y="1860821564"/>
                </a:cxn>
                <a:cxn ang="0">
                  <a:pos x="2147483647" y="2147483647"/>
                </a:cxn>
                <a:cxn ang="0">
                  <a:pos x="2147483647" y="1132675845"/>
                </a:cxn>
                <a:cxn ang="0">
                  <a:pos x="2147483647" y="161810828"/>
                </a:cxn>
              </a:cxnLst>
              <a:rect l="txL" t="txT" r="txR" b="txB"/>
              <a:pathLst>
                <a:path w="76" h="63">
                  <a:moveTo>
                    <a:pt x="68" y="4"/>
                  </a:moveTo>
                  <a:cubicBezTo>
                    <a:pt x="65" y="5"/>
                    <a:pt x="66" y="0"/>
                    <a:pt x="62" y="3"/>
                  </a:cubicBezTo>
                  <a:cubicBezTo>
                    <a:pt x="61" y="0"/>
                    <a:pt x="60" y="5"/>
                    <a:pt x="58" y="3"/>
                  </a:cubicBezTo>
                  <a:cubicBezTo>
                    <a:pt x="56" y="4"/>
                    <a:pt x="56" y="9"/>
                    <a:pt x="54" y="6"/>
                  </a:cubicBezTo>
                  <a:cubicBezTo>
                    <a:pt x="53" y="2"/>
                    <a:pt x="50" y="6"/>
                    <a:pt x="49" y="6"/>
                  </a:cubicBezTo>
                  <a:cubicBezTo>
                    <a:pt x="45" y="4"/>
                    <a:pt x="46" y="8"/>
                    <a:pt x="44" y="8"/>
                  </a:cubicBezTo>
                  <a:cubicBezTo>
                    <a:pt x="44" y="11"/>
                    <a:pt x="46" y="13"/>
                    <a:pt x="48" y="11"/>
                  </a:cubicBezTo>
                  <a:cubicBezTo>
                    <a:pt x="51" y="13"/>
                    <a:pt x="45" y="18"/>
                    <a:pt x="41" y="13"/>
                  </a:cubicBezTo>
                  <a:cubicBezTo>
                    <a:pt x="40" y="8"/>
                    <a:pt x="36" y="11"/>
                    <a:pt x="36" y="15"/>
                  </a:cubicBezTo>
                  <a:cubicBezTo>
                    <a:pt x="39" y="19"/>
                    <a:pt x="33" y="17"/>
                    <a:pt x="33" y="20"/>
                  </a:cubicBezTo>
                  <a:cubicBezTo>
                    <a:pt x="32" y="24"/>
                    <a:pt x="27" y="20"/>
                    <a:pt x="28" y="24"/>
                  </a:cubicBezTo>
                  <a:cubicBezTo>
                    <a:pt x="29" y="27"/>
                    <a:pt x="23" y="26"/>
                    <a:pt x="24" y="20"/>
                  </a:cubicBezTo>
                  <a:cubicBezTo>
                    <a:pt x="25" y="18"/>
                    <a:pt x="21" y="17"/>
                    <a:pt x="20" y="22"/>
                  </a:cubicBezTo>
                  <a:cubicBezTo>
                    <a:pt x="20" y="26"/>
                    <a:pt x="16" y="26"/>
                    <a:pt x="15" y="22"/>
                  </a:cubicBezTo>
                  <a:cubicBezTo>
                    <a:pt x="11" y="22"/>
                    <a:pt x="10" y="25"/>
                    <a:pt x="12" y="27"/>
                  </a:cubicBezTo>
                  <a:cubicBezTo>
                    <a:pt x="9" y="28"/>
                    <a:pt x="11" y="31"/>
                    <a:pt x="13" y="32"/>
                  </a:cubicBezTo>
                  <a:cubicBezTo>
                    <a:pt x="7" y="35"/>
                    <a:pt x="9" y="27"/>
                    <a:pt x="4" y="32"/>
                  </a:cubicBezTo>
                  <a:cubicBezTo>
                    <a:pt x="7" y="32"/>
                    <a:pt x="10" y="36"/>
                    <a:pt x="5" y="37"/>
                  </a:cubicBezTo>
                  <a:cubicBezTo>
                    <a:pt x="5" y="40"/>
                    <a:pt x="9" y="38"/>
                    <a:pt x="8" y="42"/>
                  </a:cubicBezTo>
                  <a:cubicBezTo>
                    <a:pt x="5" y="40"/>
                    <a:pt x="4" y="44"/>
                    <a:pt x="0" y="45"/>
                  </a:cubicBezTo>
                  <a:cubicBezTo>
                    <a:pt x="11" y="43"/>
                    <a:pt x="26" y="45"/>
                    <a:pt x="37" y="46"/>
                  </a:cubicBezTo>
                  <a:cubicBezTo>
                    <a:pt x="43" y="47"/>
                    <a:pt x="59" y="55"/>
                    <a:pt x="64" y="63"/>
                  </a:cubicBezTo>
                  <a:cubicBezTo>
                    <a:pt x="66" y="61"/>
                    <a:pt x="76" y="41"/>
                    <a:pt x="70" y="28"/>
                  </a:cubicBezTo>
                  <a:cubicBezTo>
                    <a:pt x="64" y="16"/>
                    <a:pt x="75" y="13"/>
                    <a:pt x="68" y="4"/>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15" name="Freeform 426"/>
            <p:cNvSpPr/>
            <p:nvPr/>
          </p:nvSpPr>
          <p:spPr>
            <a:xfrm flipH="1">
              <a:off x="7428411" y="1899956"/>
              <a:ext cx="444349" cy="363046"/>
            </a:xfrm>
            <a:custGeom>
              <a:avLst/>
              <a:gdLst>
                <a:gd name="txL" fmla="*/ 0 w 61"/>
                <a:gd name="txT" fmla="*/ 0 h 57"/>
                <a:gd name="txR" fmla="*/ 61 w 61"/>
                <a:gd name="txB" fmla="*/ 57 h 57"/>
              </a:gdLst>
              <a:ahLst/>
              <a:cxnLst>
                <a:cxn ang="0">
                  <a:pos x="2147483647" y="162268830"/>
                </a:cxn>
                <a:cxn ang="0">
                  <a:pos x="2147483647" y="202834433"/>
                </a:cxn>
                <a:cxn ang="0">
                  <a:pos x="2147483647" y="405668865"/>
                </a:cxn>
                <a:cxn ang="0">
                  <a:pos x="2147483647" y="1135875490"/>
                </a:cxn>
                <a:cxn ang="0">
                  <a:pos x="2147483647" y="567937745"/>
                </a:cxn>
                <a:cxn ang="0">
                  <a:pos x="1910256784" y="324537660"/>
                </a:cxn>
                <a:cxn ang="0">
                  <a:pos x="1963316412" y="608503348"/>
                </a:cxn>
                <a:cxn ang="0">
                  <a:pos x="1698003248" y="973606709"/>
                </a:cxn>
                <a:cxn ang="0">
                  <a:pos x="1273504371" y="973606709"/>
                </a:cxn>
                <a:cxn ang="0">
                  <a:pos x="1061251290" y="730206525"/>
                </a:cxn>
                <a:cxn ang="0">
                  <a:pos x="955124750" y="649075319"/>
                </a:cxn>
                <a:cxn ang="0">
                  <a:pos x="955124750" y="730206525"/>
                </a:cxn>
                <a:cxn ang="0">
                  <a:pos x="636752185" y="851909901"/>
                </a:cxn>
                <a:cxn ang="0">
                  <a:pos x="477566017" y="892475504"/>
                </a:cxn>
                <a:cxn ang="0">
                  <a:pos x="318372450" y="1135875490"/>
                </a:cxn>
                <a:cxn ang="0">
                  <a:pos x="0" y="1095309887"/>
                </a:cxn>
                <a:cxn ang="0">
                  <a:pos x="265312823" y="1298144270"/>
                </a:cxn>
                <a:cxn ang="0">
                  <a:pos x="530625645" y="1338716242"/>
                </a:cxn>
                <a:cxn ang="0">
                  <a:pos x="1061251290" y="1541550624"/>
                </a:cxn>
                <a:cxn ang="0">
                  <a:pos x="2147483647" y="2028350994"/>
                </a:cxn>
                <a:cxn ang="0">
                  <a:pos x="2147483647" y="2028350994"/>
                </a:cxn>
                <a:cxn ang="0">
                  <a:pos x="2147483647" y="1217013064"/>
                </a:cxn>
                <a:cxn ang="0">
                  <a:pos x="2147483647" y="202834433"/>
                </a:cxn>
                <a:cxn ang="0">
                  <a:pos x="2147483647" y="162268830"/>
                </a:cxn>
                <a:cxn ang="0">
                  <a:pos x="2147483647" y="162268830"/>
                </a:cxn>
              </a:cxnLst>
              <a:rect l="txL" t="txT" r="txR" b="txB"/>
              <a:pathLst>
                <a:path w="61" h="57">
                  <a:moveTo>
                    <a:pt x="47" y="4"/>
                  </a:moveTo>
                  <a:cubicBezTo>
                    <a:pt x="47" y="1"/>
                    <a:pt x="40" y="1"/>
                    <a:pt x="42" y="5"/>
                  </a:cubicBezTo>
                  <a:cubicBezTo>
                    <a:pt x="43" y="7"/>
                    <a:pt x="45" y="5"/>
                    <a:pt x="45" y="10"/>
                  </a:cubicBezTo>
                  <a:cubicBezTo>
                    <a:pt x="45" y="14"/>
                    <a:pt x="52" y="23"/>
                    <a:pt x="49" y="28"/>
                  </a:cubicBezTo>
                  <a:cubicBezTo>
                    <a:pt x="48" y="22"/>
                    <a:pt x="44" y="22"/>
                    <a:pt x="42" y="14"/>
                  </a:cubicBezTo>
                  <a:cubicBezTo>
                    <a:pt x="41" y="9"/>
                    <a:pt x="36" y="10"/>
                    <a:pt x="36" y="8"/>
                  </a:cubicBezTo>
                  <a:cubicBezTo>
                    <a:pt x="34" y="5"/>
                    <a:pt x="30" y="10"/>
                    <a:pt x="37" y="15"/>
                  </a:cubicBezTo>
                  <a:cubicBezTo>
                    <a:pt x="46" y="23"/>
                    <a:pt x="34" y="23"/>
                    <a:pt x="32" y="24"/>
                  </a:cubicBezTo>
                  <a:cubicBezTo>
                    <a:pt x="30" y="25"/>
                    <a:pt x="26" y="25"/>
                    <a:pt x="24" y="24"/>
                  </a:cubicBezTo>
                  <a:cubicBezTo>
                    <a:pt x="19" y="20"/>
                    <a:pt x="22" y="22"/>
                    <a:pt x="20" y="18"/>
                  </a:cubicBezTo>
                  <a:cubicBezTo>
                    <a:pt x="18" y="17"/>
                    <a:pt x="19" y="17"/>
                    <a:pt x="18" y="16"/>
                  </a:cubicBezTo>
                  <a:cubicBezTo>
                    <a:pt x="17" y="17"/>
                    <a:pt x="18" y="18"/>
                    <a:pt x="18" y="18"/>
                  </a:cubicBezTo>
                  <a:cubicBezTo>
                    <a:pt x="18" y="21"/>
                    <a:pt x="13" y="23"/>
                    <a:pt x="12" y="21"/>
                  </a:cubicBezTo>
                  <a:cubicBezTo>
                    <a:pt x="11" y="20"/>
                    <a:pt x="8" y="20"/>
                    <a:pt x="9" y="22"/>
                  </a:cubicBezTo>
                  <a:cubicBezTo>
                    <a:pt x="11" y="26"/>
                    <a:pt x="11" y="27"/>
                    <a:pt x="6" y="28"/>
                  </a:cubicBezTo>
                  <a:cubicBezTo>
                    <a:pt x="5" y="29"/>
                    <a:pt x="3" y="23"/>
                    <a:pt x="0" y="27"/>
                  </a:cubicBezTo>
                  <a:cubicBezTo>
                    <a:pt x="3" y="26"/>
                    <a:pt x="5" y="30"/>
                    <a:pt x="5" y="32"/>
                  </a:cubicBezTo>
                  <a:cubicBezTo>
                    <a:pt x="5" y="34"/>
                    <a:pt x="9" y="32"/>
                    <a:pt x="10" y="33"/>
                  </a:cubicBezTo>
                  <a:cubicBezTo>
                    <a:pt x="5" y="36"/>
                    <a:pt x="11" y="39"/>
                    <a:pt x="20" y="38"/>
                  </a:cubicBezTo>
                  <a:cubicBezTo>
                    <a:pt x="38" y="37"/>
                    <a:pt x="50" y="46"/>
                    <a:pt x="54" y="50"/>
                  </a:cubicBezTo>
                  <a:cubicBezTo>
                    <a:pt x="57" y="53"/>
                    <a:pt x="60" y="57"/>
                    <a:pt x="61" y="50"/>
                  </a:cubicBezTo>
                  <a:cubicBezTo>
                    <a:pt x="61" y="43"/>
                    <a:pt x="58" y="37"/>
                    <a:pt x="58" y="30"/>
                  </a:cubicBezTo>
                  <a:cubicBezTo>
                    <a:pt x="57" y="20"/>
                    <a:pt x="58" y="15"/>
                    <a:pt x="56" y="5"/>
                  </a:cubicBezTo>
                  <a:cubicBezTo>
                    <a:pt x="55" y="0"/>
                    <a:pt x="50" y="3"/>
                    <a:pt x="49" y="4"/>
                  </a:cubicBezTo>
                  <a:cubicBezTo>
                    <a:pt x="47" y="6"/>
                    <a:pt x="47" y="5"/>
                    <a:pt x="47" y="4"/>
                  </a:cubicBezTo>
                  <a:close/>
                </a:path>
              </a:pathLst>
            </a:custGeom>
            <a:solidFill>
              <a:srgbClr val="F56E90">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16" name="Freeform 427"/>
            <p:cNvSpPr/>
            <p:nvPr/>
          </p:nvSpPr>
          <p:spPr>
            <a:xfrm flipH="1">
              <a:off x="7385210" y="1889199"/>
              <a:ext cx="80230" cy="271612"/>
            </a:xfrm>
            <a:custGeom>
              <a:avLst/>
              <a:gdLst>
                <a:gd name="txL" fmla="*/ 0 w 11"/>
                <a:gd name="txT" fmla="*/ 0 h 43"/>
                <a:gd name="txR" fmla="*/ 11 w 11"/>
                <a:gd name="txB" fmla="*/ 43 h 43"/>
              </a:gdLst>
              <a:ahLst/>
              <a:cxnLst>
                <a:cxn ang="0">
                  <a:pos x="425576355" y="1037374686"/>
                </a:cxn>
                <a:cxn ang="0">
                  <a:pos x="425576355" y="319188301"/>
                </a:cxn>
                <a:cxn ang="0">
                  <a:pos x="53199779" y="159594151"/>
                </a:cxn>
                <a:cxn ang="0">
                  <a:pos x="159592059" y="837878902"/>
                </a:cxn>
                <a:cxn ang="0">
                  <a:pos x="159592059" y="1236864155"/>
                </a:cxn>
                <a:cxn ang="0">
                  <a:pos x="372376589" y="1595954041"/>
                </a:cxn>
                <a:cxn ang="0">
                  <a:pos x="425576355" y="1037374686"/>
                </a:cxn>
              </a:cxnLst>
              <a:rect l="txL" t="txT" r="txR" b="txB"/>
              <a:pathLst>
                <a:path w="11" h="43">
                  <a:moveTo>
                    <a:pt x="8" y="26"/>
                  </a:moveTo>
                  <a:cubicBezTo>
                    <a:pt x="3" y="20"/>
                    <a:pt x="8" y="15"/>
                    <a:pt x="8" y="8"/>
                  </a:cubicBezTo>
                  <a:cubicBezTo>
                    <a:pt x="9" y="1"/>
                    <a:pt x="0" y="0"/>
                    <a:pt x="1" y="4"/>
                  </a:cubicBezTo>
                  <a:cubicBezTo>
                    <a:pt x="2" y="9"/>
                    <a:pt x="4" y="16"/>
                    <a:pt x="3" y="21"/>
                  </a:cubicBezTo>
                  <a:cubicBezTo>
                    <a:pt x="2" y="25"/>
                    <a:pt x="5" y="26"/>
                    <a:pt x="3" y="31"/>
                  </a:cubicBezTo>
                  <a:cubicBezTo>
                    <a:pt x="2" y="34"/>
                    <a:pt x="4" y="43"/>
                    <a:pt x="7" y="40"/>
                  </a:cubicBezTo>
                  <a:cubicBezTo>
                    <a:pt x="11" y="36"/>
                    <a:pt x="11" y="30"/>
                    <a:pt x="8" y="26"/>
                  </a:cubicBezTo>
                  <a:close/>
                </a:path>
              </a:pathLst>
            </a:custGeom>
            <a:solidFill>
              <a:srgbClr val="F7819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17" name="Freeform 428"/>
            <p:cNvSpPr/>
            <p:nvPr/>
          </p:nvSpPr>
          <p:spPr>
            <a:xfrm flipH="1">
              <a:off x="7573441" y="1983322"/>
              <a:ext cx="123430" cy="69920"/>
            </a:xfrm>
            <a:custGeom>
              <a:avLst/>
              <a:gdLst>
                <a:gd name="txL" fmla="*/ 0 w 17"/>
                <a:gd name="txT" fmla="*/ 0 h 11"/>
                <a:gd name="txR" fmla="*/ 17 w 17"/>
                <a:gd name="txB" fmla="*/ 11 h 11"/>
              </a:gdLst>
              <a:ahLst/>
              <a:cxnLst>
                <a:cxn ang="0">
                  <a:pos x="685312322" y="121209506"/>
                </a:cxn>
                <a:cxn ang="0">
                  <a:pos x="316300237" y="80808448"/>
                </a:cxn>
                <a:cxn ang="0">
                  <a:pos x="52719122" y="323227434"/>
                </a:cxn>
                <a:cxn ang="0">
                  <a:pos x="579874107" y="363628468"/>
                </a:cxn>
                <a:cxn ang="0">
                  <a:pos x="685312322" y="121209506"/>
                </a:cxn>
              </a:cxnLst>
              <a:rect l="txL" t="txT" r="txR" b="txB"/>
              <a:pathLst>
                <a:path w="17" h="11">
                  <a:moveTo>
                    <a:pt x="13" y="3"/>
                  </a:moveTo>
                  <a:cubicBezTo>
                    <a:pt x="12" y="2"/>
                    <a:pt x="9" y="0"/>
                    <a:pt x="6" y="2"/>
                  </a:cubicBezTo>
                  <a:cubicBezTo>
                    <a:pt x="6" y="6"/>
                    <a:pt x="0" y="4"/>
                    <a:pt x="1" y="8"/>
                  </a:cubicBezTo>
                  <a:cubicBezTo>
                    <a:pt x="3" y="11"/>
                    <a:pt x="9" y="9"/>
                    <a:pt x="11" y="9"/>
                  </a:cubicBezTo>
                  <a:cubicBezTo>
                    <a:pt x="12" y="9"/>
                    <a:pt x="17" y="8"/>
                    <a:pt x="13" y="3"/>
                  </a:cubicBezTo>
                  <a:close/>
                </a:path>
              </a:pathLst>
            </a:custGeom>
            <a:solidFill>
              <a:srgbClr val="F77E9C">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18" name="Freeform 429"/>
            <p:cNvSpPr/>
            <p:nvPr/>
          </p:nvSpPr>
          <p:spPr>
            <a:xfrm flipH="1">
              <a:off x="7434582" y="1937605"/>
              <a:ext cx="379548" cy="306572"/>
            </a:xfrm>
            <a:custGeom>
              <a:avLst/>
              <a:gdLst>
                <a:gd name="txL" fmla="*/ 0 w 52"/>
                <a:gd name="txT" fmla="*/ 0 h 48"/>
                <a:gd name="txR" fmla="*/ 52 w 52"/>
                <a:gd name="txB" fmla="*/ 48 h 48"/>
              </a:gdLst>
              <a:ahLst/>
              <a:cxnLst>
                <a:cxn ang="0">
                  <a:pos x="2147483647" y="1672503414"/>
                </a:cxn>
                <a:cxn ang="0">
                  <a:pos x="2147483647" y="1019818220"/>
                </a:cxn>
                <a:cxn ang="0">
                  <a:pos x="2147483647" y="285546279"/>
                </a:cxn>
                <a:cxn ang="0">
                  <a:pos x="2147483647" y="285546279"/>
                </a:cxn>
                <a:cxn ang="0">
                  <a:pos x="2147483647" y="979024996"/>
                </a:cxn>
                <a:cxn ang="0">
                  <a:pos x="1544986632" y="815851901"/>
                </a:cxn>
                <a:cxn ang="0">
                  <a:pos x="852406394" y="815851901"/>
                </a:cxn>
                <a:cxn ang="0">
                  <a:pos x="372927812" y="775058678"/>
                </a:cxn>
                <a:cxn ang="0">
                  <a:pos x="479478696" y="1182991115"/>
                </a:cxn>
                <a:cxn ang="0">
                  <a:pos x="1172058934" y="1223777952"/>
                </a:cxn>
                <a:cxn ang="0">
                  <a:pos x="2024465556" y="1509330518"/>
                </a:cxn>
                <a:cxn ang="0">
                  <a:pos x="2147483647" y="1672503414"/>
                </a:cxn>
                <a:cxn ang="0">
                  <a:pos x="2147483647" y="1672503414"/>
                </a:cxn>
              </a:cxnLst>
              <a:rect l="txL" t="txT" r="txR" b="txB"/>
              <a:pathLst>
                <a:path w="52" h="48">
                  <a:moveTo>
                    <a:pt x="52" y="41"/>
                  </a:moveTo>
                  <a:cubicBezTo>
                    <a:pt x="51" y="36"/>
                    <a:pt x="48" y="31"/>
                    <a:pt x="48" y="25"/>
                  </a:cubicBezTo>
                  <a:cubicBezTo>
                    <a:pt x="50" y="15"/>
                    <a:pt x="46" y="12"/>
                    <a:pt x="46" y="7"/>
                  </a:cubicBezTo>
                  <a:cubicBezTo>
                    <a:pt x="47" y="0"/>
                    <a:pt x="41" y="3"/>
                    <a:pt x="43" y="7"/>
                  </a:cubicBezTo>
                  <a:cubicBezTo>
                    <a:pt x="45" y="12"/>
                    <a:pt x="47" y="24"/>
                    <a:pt x="41" y="24"/>
                  </a:cubicBezTo>
                  <a:cubicBezTo>
                    <a:pt x="38" y="24"/>
                    <a:pt x="35" y="17"/>
                    <a:pt x="29" y="20"/>
                  </a:cubicBezTo>
                  <a:cubicBezTo>
                    <a:pt x="26" y="21"/>
                    <a:pt x="19" y="21"/>
                    <a:pt x="16" y="20"/>
                  </a:cubicBezTo>
                  <a:cubicBezTo>
                    <a:pt x="12" y="19"/>
                    <a:pt x="9" y="16"/>
                    <a:pt x="7" y="19"/>
                  </a:cubicBezTo>
                  <a:cubicBezTo>
                    <a:pt x="0" y="28"/>
                    <a:pt x="10" y="26"/>
                    <a:pt x="9" y="29"/>
                  </a:cubicBezTo>
                  <a:cubicBezTo>
                    <a:pt x="8" y="34"/>
                    <a:pt x="16" y="28"/>
                    <a:pt x="22" y="30"/>
                  </a:cubicBezTo>
                  <a:cubicBezTo>
                    <a:pt x="31" y="34"/>
                    <a:pt x="33" y="30"/>
                    <a:pt x="38" y="37"/>
                  </a:cubicBezTo>
                  <a:cubicBezTo>
                    <a:pt x="42" y="41"/>
                    <a:pt x="44" y="39"/>
                    <a:pt x="46" y="41"/>
                  </a:cubicBezTo>
                  <a:cubicBezTo>
                    <a:pt x="51" y="48"/>
                    <a:pt x="52" y="44"/>
                    <a:pt x="52" y="41"/>
                  </a:cubicBezTo>
                  <a:close/>
                </a:path>
              </a:pathLst>
            </a:custGeom>
            <a:solidFill>
              <a:srgbClr val="F2668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19" name="Freeform 430"/>
            <p:cNvSpPr/>
            <p:nvPr/>
          </p:nvSpPr>
          <p:spPr>
            <a:xfrm flipH="1">
              <a:off x="7422239" y="2098959"/>
              <a:ext cx="938069" cy="556670"/>
            </a:xfrm>
            <a:custGeom>
              <a:avLst/>
              <a:gdLst>
                <a:gd name="txL" fmla="*/ 0 w 129"/>
                <a:gd name="txT" fmla="*/ 0 h 88"/>
                <a:gd name="txR" fmla="*/ 129 w 129"/>
                <a:gd name="txB" fmla="*/ 88 h 88"/>
              </a:gdLst>
              <a:ahLst/>
              <a:cxnLst>
                <a:cxn ang="0">
                  <a:pos x="2147483647" y="1160454517"/>
                </a:cxn>
                <a:cxn ang="0">
                  <a:pos x="2147483647" y="2147483647"/>
                </a:cxn>
                <a:cxn ang="0">
                  <a:pos x="1269112677" y="2147483647"/>
                </a:cxn>
                <a:cxn ang="0">
                  <a:pos x="687437226" y="2147483647"/>
                </a:cxn>
                <a:cxn ang="0">
                  <a:pos x="317278169" y="2147483647"/>
                </a:cxn>
                <a:cxn ang="0">
                  <a:pos x="317278169" y="2147483647"/>
                </a:cxn>
                <a:cxn ang="0">
                  <a:pos x="264397281" y="2147483647"/>
                </a:cxn>
                <a:cxn ang="0">
                  <a:pos x="2147483647" y="920359034"/>
                </a:cxn>
                <a:cxn ang="0">
                  <a:pos x="2147483647" y="1160454517"/>
                </a:cxn>
              </a:cxnLst>
              <a:rect l="txL" t="txT" r="txR" b="txB"/>
              <a:pathLst>
                <a:path w="129" h="88">
                  <a:moveTo>
                    <a:pt x="128" y="29"/>
                  </a:moveTo>
                  <a:cubicBezTo>
                    <a:pt x="129" y="48"/>
                    <a:pt x="108" y="58"/>
                    <a:pt x="93" y="61"/>
                  </a:cubicBezTo>
                  <a:cubicBezTo>
                    <a:pt x="71" y="66"/>
                    <a:pt x="49" y="52"/>
                    <a:pt x="24" y="75"/>
                  </a:cubicBezTo>
                  <a:cubicBezTo>
                    <a:pt x="21" y="79"/>
                    <a:pt x="17" y="84"/>
                    <a:pt x="13" y="87"/>
                  </a:cubicBezTo>
                  <a:cubicBezTo>
                    <a:pt x="6" y="87"/>
                    <a:pt x="6" y="87"/>
                    <a:pt x="6" y="87"/>
                  </a:cubicBezTo>
                  <a:cubicBezTo>
                    <a:pt x="6" y="87"/>
                    <a:pt x="6" y="87"/>
                    <a:pt x="6" y="86"/>
                  </a:cubicBezTo>
                  <a:cubicBezTo>
                    <a:pt x="2" y="88"/>
                    <a:pt x="0" y="74"/>
                    <a:pt x="5" y="61"/>
                  </a:cubicBezTo>
                  <a:cubicBezTo>
                    <a:pt x="15" y="38"/>
                    <a:pt x="31" y="30"/>
                    <a:pt x="42" y="23"/>
                  </a:cubicBezTo>
                  <a:cubicBezTo>
                    <a:pt x="85" y="0"/>
                    <a:pt x="120" y="32"/>
                    <a:pt x="128" y="29"/>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20" name="Freeform 431"/>
            <p:cNvSpPr/>
            <p:nvPr/>
          </p:nvSpPr>
          <p:spPr>
            <a:xfrm flipH="1">
              <a:off x="7422239" y="2098959"/>
              <a:ext cx="931898" cy="551292"/>
            </a:xfrm>
            <a:custGeom>
              <a:avLst/>
              <a:gdLst>
                <a:gd name="txL" fmla="*/ 0 w 128"/>
                <a:gd name="txT" fmla="*/ 0 h 87"/>
                <a:gd name="txR" fmla="*/ 128 w 128"/>
                <a:gd name="txB" fmla="*/ 87 h 87"/>
              </a:gdLst>
              <a:ahLst/>
              <a:cxnLst>
                <a:cxn ang="0">
                  <a:pos x="2147483647" y="1164455425"/>
                </a:cxn>
                <a:cxn ang="0">
                  <a:pos x="2147483647" y="2147483647"/>
                </a:cxn>
                <a:cxn ang="0">
                  <a:pos x="1219111749" y="2147483647"/>
                </a:cxn>
                <a:cxn ang="0">
                  <a:pos x="636056711" y="2147483647"/>
                </a:cxn>
                <a:cxn ang="0">
                  <a:pos x="265023042" y="2147483647"/>
                </a:cxn>
                <a:cxn ang="0">
                  <a:pos x="265023042" y="2147483647"/>
                </a:cxn>
                <a:cxn ang="0">
                  <a:pos x="265023042" y="2147483647"/>
                </a:cxn>
                <a:cxn ang="0">
                  <a:pos x="2147483647" y="923534569"/>
                </a:cxn>
                <a:cxn ang="0">
                  <a:pos x="2147483647" y="1164455425"/>
                </a:cxn>
              </a:cxnLst>
              <a:rect l="txL" t="txT" r="txR" b="txB"/>
              <a:pathLst>
                <a:path w="128" h="87">
                  <a:moveTo>
                    <a:pt x="127" y="29"/>
                  </a:moveTo>
                  <a:cubicBezTo>
                    <a:pt x="128" y="48"/>
                    <a:pt x="107" y="58"/>
                    <a:pt x="93" y="61"/>
                  </a:cubicBezTo>
                  <a:cubicBezTo>
                    <a:pt x="71" y="66"/>
                    <a:pt x="47" y="52"/>
                    <a:pt x="23" y="75"/>
                  </a:cubicBezTo>
                  <a:cubicBezTo>
                    <a:pt x="19" y="79"/>
                    <a:pt x="15" y="84"/>
                    <a:pt x="12" y="87"/>
                  </a:cubicBezTo>
                  <a:cubicBezTo>
                    <a:pt x="5" y="87"/>
                    <a:pt x="5" y="87"/>
                    <a:pt x="5" y="87"/>
                  </a:cubicBezTo>
                  <a:cubicBezTo>
                    <a:pt x="5" y="87"/>
                    <a:pt x="5" y="87"/>
                    <a:pt x="5" y="86"/>
                  </a:cubicBezTo>
                  <a:cubicBezTo>
                    <a:pt x="1" y="87"/>
                    <a:pt x="0" y="74"/>
                    <a:pt x="5" y="61"/>
                  </a:cubicBezTo>
                  <a:cubicBezTo>
                    <a:pt x="14" y="38"/>
                    <a:pt x="30" y="30"/>
                    <a:pt x="41" y="23"/>
                  </a:cubicBezTo>
                  <a:cubicBezTo>
                    <a:pt x="84" y="0"/>
                    <a:pt x="119" y="32"/>
                    <a:pt x="127" y="29"/>
                  </a:cubicBezTo>
                  <a:close/>
                </a:path>
              </a:pathLst>
            </a:custGeom>
            <a:solidFill>
              <a:srgbClr val="F5C7D2">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21" name="Freeform 432"/>
            <p:cNvSpPr/>
            <p:nvPr/>
          </p:nvSpPr>
          <p:spPr>
            <a:xfrm flipH="1">
              <a:off x="7422239" y="2249555"/>
              <a:ext cx="910297" cy="400695"/>
            </a:xfrm>
            <a:custGeom>
              <a:avLst/>
              <a:gdLst>
                <a:gd name="txL" fmla="*/ 0 w 125"/>
                <a:gd name="txT" fmla="*/ 0 h 63"/>
                <a:gd name="txR" fmla="*/ 125 w 125"/>
                <a:gd name="txB" fmla="*/ 63 h 63"/>
              </a:gdLst>
              <a:ahLst/>
              <a:cxnLst>
                <a:cxn ang="0">
                  <a:pos x="2147483647" y="242713087"/>
                </a:cxn>
                <a:cxn ang="0">
                  <a:pos x="2147483647" y="1496748506"/>
                </a:cxn>
                <a:cxn ang="0">
                  <a:pos x="2147483647" y="1496748506"/>
                </a:cxn>
                <a:cxn ang="0">
                  <a:pos x="2147483647" y="1415839936"/>
                </a:cxn>
                <a:cxn ang="0">
                  <a:pos x="2147483647" y="1132675845"/>
                </a:cxn>
                <a:cxn ang="0">
                  <a:pos x="2147483647" y="1011316171"/>
                </a:cxn>
                <a:cxn ang="0">
                  <a:pos x="2147483647" y="809054090"/>
                </a:cxn>
                <a:cxn ang="0">
                  <a:pos x="2068289860" y="1051767276"/>
                </a:cxn>
                <a:cxn ang="0">
                  <a:pos x="848527907" y="1658559284"/>
                </a:cxn>
                <a:cxn ang="0">
                  <a:pos x="583362097" y="1941723773"/>
                </a:cxn>
                <a:cxn ang="0">
                  <a:pos x="106067809" y="2147483647"/>
                </a:cxn>
                <a:cxn ang="0">
                  <a:pos x="159098087" y="2147483647"/>
                </a:cxn>
                <a:cxn ang="0">
                  <a:pos x="636399628" y="1496748506"/>
                </a:cxn>
                <a:cxn ang="0">
                  <a:pos x="1431890004" y="809054090"/>
                </a:cxn>
                <a:cxn ang="0">
                  <a:pos x="2147483647" y="283170551"/>
                </a:cxn>
                <a:cxn ang="0">
                  <a:pos x="2147483647" y="202261932"/>
                </a:cxn>
                <a:cxn ang="0">
                  <a:pos x="2147483647" y="121359723"/>
                </a:cxn>
                <a:cxn ang="0">
                  <a:pos x="2147483647" y="242713087"/>
                </a:cxn>
              </a:cxnLst>
              <a:rect l="txL" t="txT" r="txR" b="txB"/>
              <a:pathLst>
                <a:path w="125" h="63">
                  <a:moveTo>
                    <a:pt x="124" y="6"/>
                  </a:moveTo>
                  <a:cubicBezTo>
                    <a:pt x="125" y="25"/>
                    <a:pt x="104" y="34"/>
                    <a:pt x="90" y="37"/>
                  </a:cubicBezTo>
                  <a:cubicBezTo>
                    <a:pt x="80" y="39"/>
                    <a:pt x="71" y="37"/>
                    <a:pt x="61" y="37"/>
                  </a:cubicBezTo>
                  <a:cubicBezTo>
                    <a:pt x="77" y="37"/>
                    <a:pt x="72" y="37"/>
                    <a:pt x="85" y="35"/>
                  </a:cubicBezTo>
                  <a:cubicBezTo>
                    <a:pt x="96" y="34"/>
                    <a:pt x="88" y="25"/>
                    <a:pt x="84" y="28"/>
                  </a:cubicBezTo>
                  <a:cubicBezTo>
                    <a:pt x="79" y="31"/>
                    <a:pt x="77" y="27"/>
                    <a:pt x="76" y="25"/>
                  </a:cubicBezTo>
                  <a:cubicBezTo>
                    <a:pt x="71" y="15"/>
                    <a:pt x="65" y="21"/>
                    <a:pt x="55" y="20"/>
                  </a:cubicBezTo>
                  <a:cubicBezTo>
                    <a:pt x="44" y="18"/>
                    <a:pt x="42" y="24"/>
                    <a:pt x="39" y="26"/>
                  </a:cubicBezTo>
                  <a:cubicBezTo>
                    <a:pt x="33" y="29"/>
                    <a:pt x="21" y="31"/>
                    <a:pt x="16" y="41"/>
                  </a:cubicBezTo>
                  <a:cubicBezTo>
                    <a:pt x="15" y="43"/>
                    <a:pt x="17" y="46"/>
                    <a:pt x="11" y="48"/>
                  </a:cubicBezTo>
                  <a:cubicBezTo>
                    <a:pt x="4" y="52"/>
                    <a:pt x="6" y="63"/>
                    <a:pt x="2" y="62"/>
                  </a:cubicBezTo>
                  <a:cubicBezTo>
                    <a:pt x="0" y="61"/>
                    <a:pt x="0" y="57"/>
                    <a:pt x="3" y="54"/>
                  </a:cubicBezTo>
                  <a:cubicBezTo>
                    <a:pt x="8" y="48"/>
                    <a:pt x="11" y="39"/>
                    <a:pt x="12" y="37"/>
                  </a:cubicBezTo>
                  <a:cubicBezTo>
                    <a:pt x="15" y="28"/>
                    <a:pt x="25" y="26"/>
                    <a:pt x="27" y="20"/>
                  </a:cubicBezTo>
                  <a:cubicBezTo>
                    <a:pt x="29" y="13"/>
                    <a:pt x="43" y="8"/>
                    <a:pt x="52" y="7"/>
                  </a:cubicBezTo>
                  <a:cubicBezTo>
                    <a:pt x="68" y="7"/>
                    <a:pt x="72" y="3"/>
                    <a:pt x="90" y="5"/>
                  </a:cubicBezTo>
                  <a:cubicBezTo>
                    <a:pt x="98" y="6"/>
                    <a:pt x="100" y="3"/>
                    <a:pt x="103" y="3"/>
                  </a:cubicBezTo>
                  <a:cubicBezTo>
                    <a:pt x="115" y="0"/>
                    <a:pt x="114" y="8"/>
                    <a:pt x="124" y="6"/>
                  </a:cubicBezTo>
                  <a:close/>
                </a:path>
              </a:pathLst>
            </a:custGeom>
            <a:solidFill>
              <a:srgbClr val="F3BFC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22" name="Freeform 433"/>
            <p:cNvSpPr/>
            <p:nvPr/>
          </p:nvSpPr>
          <p:spPr>
            <a:xfrm flipH="1">
              <a:off x="7428411" y="2263002"/>
              <a:ext cx="657266" cy="223206"/>
            </a:xfrm>
            <a:custGeom>
              <a:avLst/>
              <a:gdLst>
                <a:gd name="txL" fmla="*/ 0 w 90"/>
                <a:gd name="txT" fmla="*/ 0 h 35"/>
                <a:gd name="txR" fmla="*/ 90 w 90"/>
                <a:gd name="txB" fmla="*/ 35 h 35"/>
              </a:gdLst>
              <a:ahLst/>
              <a:cxnLst>
                <a:cxn ang="0">
                  <a:pos x="2147483647" y="162678889"/>
                </a:cxn>
                <a:cxn ang="0">
                  <a:pos x="2147483647" y="1016754304"/>
                </a:cxn>
                <a:cxn ang="0">
                  <a:pos x="2147483647" y="1220101258"/>
                </a:cxn>
                <a:cxn ang="0">
                  <a:pos x="2147483647" y="854075465"/>
                </a:cxn>
                <a:cxn ang="0">
                  <a:pos x="2147483647" y="813400773"/>
                </a:cxn>
                <a:cxn ang="0">
                  <a:pos x="1599997144" y="569379325"/>
                </a:cxn>
                <a:cxn ang="0">
                  <a:pos x="373334378" y="691390049"/>
                </a:cxn>
                <a:cxn ang="0">
                  <a:pos x="53333481" y="650721933"/>
                </a:cxn>
                <a:cxn ang="0">
                  <a:pos x="1173329413" y="325364155"/>
                </a:cxn>
                <a:cxn ang="0">
                  <a:pos x="2147483647" y="284689663"/>
                </a:cxn>
                <a:cxn ang="0">
                  <a:pos x="2147483647" y="81342633"/>
                </a:cxn>
                <a:cxn ang="0">
                  <a:pos x="2147483647" y="162678889"/>
                </a:cxn>
              </a:cxnLst>
              <a:rect l="txL" t="txT" r="txR" b="txB"/>
              <a:pathLst>
                <a:path w="90" h="35">
                  <a:moveTo>
                    <a:pt x="90" y="4"/>
                  </a:moveTo>
                  <a:cubicBezTo>
                    <a:pt x="90" y="13"/>
                    <a:pt x="86" y="20"/>
                    <a:pt x="79" y="25"/>
                  </a:cubicBezTo>
                  <a:cubicBezTo>
                    <a:pt x="73" y="30"/>
                    <a:pt x="58" y="35"/>
                    <a:pt x="58" y="30"/>
                  </a:cubicBezTo>
                  <a:cubicBezTo>
                    <a:pt x="59" y="26"/>
                    <a:pt x="61" y="25"/>
                    <a:pt x="57" y="21"/>
                  </a:cubicBezTo>
                  <a:cubicBezTo>
                    <a:pt x="53" y="18"/>
                    <a:pt x="46" y="25"/>
                    <a:pt x="44" y="20"/>
                  </a:cubicBezTo>
                  <a:cubicBezTo>
                    <a:pt x="43" y="16"/>
                    <a:pt x="36" y="18"/>
                    <a:pt x="30" y="14"/>
                  </a:cubicBezTo>
                  <a:cubicBezTo>
                    <a:pt x="26" y="11"/>
                    <a:pt x="11" y="15"/>
                    <a:pt x="7" y="17"/>
                  </a:cubicBezTo>
                  <a:cubicBezTo>
                    <a:pt x="5" y="17"/>
                    <a:pt x="0" y="19"/>
                    <a:pt x="1" y="16"/>
                  </a:cubicBezTo>
                  <a:cubicBezTo>
                    <a:pt x="4" y="7"/>
                    <a:pt x="18" y="10"/>
                    <a:pt x="22" y="8"/>
                  </a:cubicBezTo>
                  <a:cubicBezTo>
                    <a:pt x="38" y="3"/>
                    <a:pt x="51" y="5"/>
                    <a:pt x="58" y="7"/>
                  </a:cubicBezTo>
                  <a:cubicBezTo>
                    <a:pt x="65" y="9"/>
                    <a:pt x="69" y="0"/>
                    <a:pt x="77" y="2"/>
                  </a:cubicBezTo>
                  <a:cubicBezTo>
                    <a:pt x="84" y="4"/>
                    <a:pt x="85" y="6"/>
                    <a:pt x="90" y="4"/>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grpSp>
    </p:spTree>
    <p:extLst>
      <p:ext uri="{BB962C8B-B14F-4D97-AF65-F5344CB8AC3E}">
        <p14:creationId xmlns:p14="http://schemas.microsoft.com/office/powerpoint/2010/main" val="3053974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‹Nº›</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‹Nº›</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2022/1/21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‹Nº›</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xmlns="" id="{65BDD22D-3F94-4998-89DF-838B21EC2030}"/>
              </a:ext>
            </a:extLst>
          </p:cNvPr>
          <p:cNvGrpSpPr/>
          <p:nvPr userDrawn="1"/>
        </p:nvGrpSpPr>
        <p:grpSpPr>
          <a:xfrm>
            <a:off x="319411" y="885041"/>
            <a:ext cx="3586764" cy="5442005"/>
            <a:chOff x="301655" y="707488"/>
            <a:chExt cx="2727740" cy="4138654"/>
          </a:xfrm>
        </p:grpSpPr>
        <p:sp>
          <p:nvSpPr>
            <p:cNvPr id="6" name="Rounded Rectangle 2">
              <a:extLst>
                <a:ext uri="{FF2B5EF4-FFF2-40B4-BE49-F238E27FC236}">
                  <a16:creationId xmlns:a16="http://schemas.microsoft.com/office/drawing/2014/main" xmlns="" id="{03DE3E4E-AF5B-417D-AFB7-97DF76C6E74B}"/>
                </a:ext>
              </a:extLst>
            </p:cNvPr>
            <p:cNvSpPr/>
            <p:nvPr userDrawn="1"/>
          </p:nvSpPr>
          <p:spPr>
            <a:xfrm>
              <a:off x="301655" y="707488"/>
              <a:ext cx="2727740" cy="4138654"/>
            </a:xfrm>
            <a:prstGeom prst="roundRect">
              <a:avLst>
                <a:gd name="adj" fmla="val 3968"/>
              </a:avLst>
            </a:prstGeom>
            <a:solidFill>
              <a:srgbClr val="E796AB"/>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351" b="0" i="0" u="none" strike="noStrike" kern="0" cap="none" spc="0" normalizeH="0" baseline="0" noProof="0">
                <a:ln>
                  <a:noFill/>
                </a:ln>
                <a:solidFill>
                  <a:prstClr val="white"/>
                </a:solidFill>
                <a:effectLst/>
                <a:uLnTx/>
                <a:uFillTx/>
                <a:latin typeface="Arial"/>
                <a:cs typeface="+mn-cs"/>
              </a:endParaRPr>
            </a:p>
          </p:txBody>
        </p:sp>
        <p:sp>
          <p:nvSpPr>
            <p:cNvPr id="7" name="Rounded Rectangle 3">
              <a:extLst>
                <a:ext uri="{FF2B5EF4-FFF2-40B4-BE49-F238E27FC236}">
                  <a16:creationId xmlns:a16="http://schemas.microsoft.com/office/drawing/2014/main" xmlns="" id="{AFB0928A-CE41-4AFF-913A-2390B85DB92A}"/>
                </a:ext>
              </a:extLst>
            </p:cNvPr>
            <p:cNvSpPr/>
            <p:nvPr userDrawn="1"/>
          </p:nvSpPr>
          <p:spPr>
            <a:xfrm>
              <a:off x="437954" y="872886"/>
              <a:ext cx="117871" cy="3841915"/>
            </a:xfrm>
            <a:prstGeom prst="roundRect">
              <a:avLst>
                <a:gd name="adj" fmla="val 50000"/>
              </a:avLst>
            </a:prstGeom>
            <a:solidFill>
              <a:sysClr val="window" lastClr="FFFFFF">
                <a:alpha val="41000"/>
              </a:sys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351" b="0" i="0" u="none" strike="noStrike" kern="0" cap="none" spc="0" normalizeH="0" baseline="0" noProof="0">
                <a:ln>
                  <a:noFill/>
                </a:ln>
                <a:solidFill>
                  <a:prstClr val="white"/>
                </a:solidFill>
                <a:effectLst/>
                <a:uLnTx/>
                <a:uFillTx/>
                <a:latin typeface="Arial"/>
                <a:cs typeface="+mn-cs"/>
              </a:endParaRPr>
            </a:p>
          </p:txBody>
        </p:sp>
        <p:sp>
          <p:nvSpPr>
            <p:cNvPr id="8" name="Half Frame 4">
              <a:extLst>
                <a:ext uri="{FF2B5EF4-FFF2-40B4-BE49-F238E27FC236}">
                  <a16:creationId xmlns:a16="http://schemas.microsoft.com/office/drawing/2014/main" xmlns="" id="{4F4E0328-71EF-421F-89E6-8637A64981F8}"/>
                </a:ext>
              </a:extLst>
            </p:cNvPr>
            <p:cNvSpPr/>
            <p:nvPr userDrawn="1"/>
          </p:nvSpPr>
          <p:spPr>
            <a:xfrm rot="5400000">
              <a:off x="2372427" y="818613"/>
              <a:ext cx="525397" cy="524860"/>
            </a:xfrm>
            <a:prstGeom prst="halfFrame">
              <a:avLst>
                <a:gd name="adj1" fmla="val 23728"/>
                <a:gd name="adj2" fmla="val 24642"/>
              </a:avLst>
            </a:prstGeom>
            <a:solidFill>
              <a:sysClr val="window" lastClr="FFFFFF">
                <a:alpha val="23000"/>
              </a:sys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351" b="0" i="0" u="none" strike="noStrike" kern="0" cap="none" spc="0" normalizeH="0" baseline="0" noProof="0">
                <a:ln>
                  <a:noFill/>
                </a:ln>
                <a:solidFill>
                  <a:prstClr val="black">
                    <a:lumMod val="85000"/>
                    <a:lumOff val="15000"/>
                  </a:prstClr>
                </a:solidFill>
                <a:effectLst/>
                <a:uLnTx/>
                <a:uFillTx/>
                <a:latin typeface="Arial"/>
                <a:cs typeface="+mn-cs"/>
              </a:endParaRPr>
            </a:p>
          </p:txBody>
        </p:sp>
        <p:sp>
          <p:nvSpPr>
            <p:cNvPr id="9" name="TextBox 57">
              <a:extLst>
                <a:ext uri="{FF2B5EF4-FFF2-40B4-BE49-F238E27FC236}">
                  <a16:creationId xmlns:a16="http://schemas.microsoft.com/office/drawing/2014/main" xmlns="" id="{E8706EDB-A8C2-4123-A6B1-E5F27105D52C}"/>
                </a:ext>
              </a:extLst>
            </p:cNvPr>
            <p:cNvSpPr txBox="1"/>
            <p:nvPr userDrawn="1"/>
          </p:nvSpPr>
          <p:spPr>
            <a:xfrm>
              <a:off x="575668" y="944133"/>
              <a:ext cx="1710023" cy="702194"/>
            </a:xfrm>
            <a:prstGeom prst="rect">
              <a:avLst/>
            </a:prstGeom>
            <a:noFill/>
          </p:spPr>
          <p:txBody>
            <a:bodyPr wrap="square" rtlCol="0" anchor="ctr">
              <a:spAutoFit/>
            </a:bodyPr>
            <a:lstStyle/>
            <a:p>
              <a:pPr defTabSz="914286"/>
              <a:r>
                <a:rPr lang="en-US" altLang="ko-KR" sz="1800" b="1" dirty="0">
                  <a:solidFill>
                    <a:prstClr val="white"/>
                  </a:solidFill>
                  <a:latin typeface="Arial" pitchFamily="34" charset="0"/>
                  <a:cs typeface="Arial" pitchFamily="34" charset="0"/>
                </a:rPr>
                <a:t>You can Resize without losing quality</a:t>
              </a:r>
              <a:endParaRPr lang="ko-KR" altLang="en-US" sz="1800" b="1" dirty="0">
                <a:solidFill>
                  <a:prstClr val="white"/>
                </a:solidFill>
                <a:latin typeface="Arial" pitchFamily="34" charset="0"/>
                <a:cs typeface="Arial" pitchFamily="34" charset="0"/>
              </a:endParaRPr>
            </a:p>
          </p:txBody>
        </p:sp>
        <p:sp>
          <p:nvSpPr>
            <p:cNvPr id="10" name="TextBox 58">
              <a:extLst>
                <a:ext uri="{FF2B5EF4-FFF2-40B4-BE49-F238E27FC236}">
                  <a16:creationId xmlns:a16="http://schemas.microsoft.com/office/drawing/2014/main" xmlns="" id="{D26BD4D0-59DF-48B2-B1A2-BE5511A59B87}"/>
                </a:ext>
              </a:extLst>
            </p:cNvPr>
            <p:cNvSpPr txBox="1"/>
            <p:nvPr userDrawn="1"/>
          </p:nvSpPr>
          <p:spPr>
            <a:xfrm>
              <a:off x="575668" y="1750031"/>
              <a:ext cx="1710023" cy="702194"/>
            </a:xfrm>
            <a:prstGeom prst="rect">
              <a:avLst/>
            </a:prstGeom>
            <a:noFill/>
          </p:spPr>
          <p:txBody>
            <a:bodyPr wrap="square" rtlCol="0" anchor="ctr">
              <a:spAutoFit/>
            </a:bodyPr>
            <a:lstStyle/>
            <a:p>
              <a:pPr defTabSz="914286"/>
              <a:r>
                <a:rPr lang="en-US" altLang="ko-KR" sz="1800" b="1" dirty="0">
                  <a:solidFill>
                    <a:prstClr val="white"/>
                  </a:solidFill>
                  <a:latin typeface="Arial" pitchFamily="34" charset="0"/>
                  <a:cs typeface="Arial" pitchFamily="34" charset="0"/>
                </a:rPr>
                <a:t>You can Change Fill Color &amp;</a:t>
              </a:r>
            </a:p>
            <a:p>
              <a:pPr defTabSz="914286"/>
              <a:r>
                <a:rPr lang="en-US" altLang="ko-KR" sz="1800" b="1" dirty="0">
                  <a:solidFill>
                    <a:prstClr val="white"/>
                  </a:solidFill>
                  <a:latin typeface="Arial" pitchFamily="34" charset="0"/>
                  <a:cs typeface="Arial" pitchFamily="34" charset="0"/>
                </a:rPr>
                <a:t>Line Color</a:t>
              </a:r>
              <a:endParaRPr lang="ko-KR" altLang="en-US" sz="1800" b="1" dirty="0">
                <a:solidFill>
                  <a:prstClr val="white"/>
                </a:solidFill>
                <a:latin typeface="Arial" pitchFamily="34" charset="0"/>
                <a:cs typeface="Arial" pitchFamily="34" charset="0"/>
              </a:endParaRPr>
            </a:p>
          </p:txBody>
        </p:sp>
        <p:sp>
          <p:nvSpPr>
            <p:cNvPr id="11" name="TextBox 60">
              <a:extLst>
                <a:ext uri="{FF2B5EF4-FFF2-40B4-BE49-F238E27FC236}">
                  <a16:creationId xmlns:a16="http://schemas.microsoft.com/office/drawing/2014/main" xmlns="" id="{5BBEBACD-40FE-4D6A-A7B3-B7DEA8B607F9}"/>
                </a:ext>
              </a:extLst>
            </p:cNvPr>
            <p:cNvSpPr txBox="1"/>
            <p:nvPr userDrawn="1"/>
          </p:nvSpPr>
          <p:spPr>
            <a:xfrm>
              <a:off x="582965" y="3272476"/>
              <a:ext cx="2081596" cy="1015663"/>
            </a:xfrm>
            <a:prstGeom prst="rect">
              <a:avLst/>
            </a:prstGeom>
            <a:noFill/>
          </p:spPr>
          <p:txBody>
            <a:bodyPr wrap="square" rtlCol="0" anchor="ctr">
              <a:spAutoFit/>
            </a:bodyPr>
            <a:lstStyle/>
            <a:p>
              <a:pPr defTabSz="914286"/>
              <a:r>
                <a:rPr lang="en-US" altLang="ko-KR" sz="2000" b="1" dirty="0">
                  <a:solidFill>
                    <a:prstClr val="white"/>
                  </a:solidFill>
                  <a:latin typeface="Arial"/>
                  <a:cs typeface="Arial" pitchFamily="34" charset="0"/>
                </a:rPr>
                <a:t>FREE </a:t>
              </a:r>
            </a:p>
            <a:p>
              <a:pPr defTabSz="914286"/>
              <a:r>
                <a:rPr lang="en-US" altLang="ko-KR" sz="2000" b="1" dirty="0">
                  <a:solidFill>
                    <a:prstClr val="white"/>
                  </a:solidFill>
                  <a:latin typeface="Arial"/>
                  <a:cs typeface="Arial" pitchFamily="34" charset="0"/>
                </a:rPr>
                <a:t>PPT TEMPLATES</a:t>
              </a:r>
            </a:p>
          </p:txBody>
        </p:sp>
      </p:grpSp>
    </p:spTree>
    <p:extLst>
      <p:ext uri="{BB962C8B-B14F-4D97-AF65-F5344CB8AC3E}">
        <p14:creationId xmlns:p14="http://schemas.microsoft.com/office/powerpoint/2010/main" val="2142394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userDrawn="1">
  <p:cSld name="Big number">
    <p:spTree>
      <p:nvGrpSpPr>
        <p:cNvPr id="1" name="Shape 1014"/>
        <p:cNvGrpSpPr/>
        <p:nvPr/>
      </p:nvGrpSpPr>
      <p:grpSpPr>
        <a:xfrm>
          <a:off x="0" y="0"/>
          <a:ext cx="0" cy="0"/>
          <a:chOff x="0" y="0"/>
          <a:chExt cx="0" cy="0"/>
        </a:xfrm>
      </p:grpSpPr>
      <p:sp>
        <p:nvSpPr>
          <p:cNvPr id="5" name="Freeform 5"/>
          <p:cNvSpPr>
            <a:spLocks/>
          </p:cNvSpPr>
          <p:nvPr userDrawn="1"/>
        </p:nvSpPr>
        <p:spPr bwMode="auto">
          <a:xfrm>
            <a:off x="1035050" y="6507161"/>
            <a:ext cx="10085668" cy="350838"/>
          </a:xfrm>
          <a:custGeom>
            <a:avLst/>
            <a:gdLst>
              <a:gd name="T0" fmla="*/ 0 w 7152"/>
              <a:gd name="T1" fmla="*/ 0 h 221"/>
              <a:gd name="T2" fmla="*/ 7152 w 7152"/>
              <a:gd name="T3" fmla="*/ 0 h 221"/>
              <a:gd name="T4" fmla="*/ 7152 w 7152"/>
              <a:gd name="T5" fmla="*/ 221 h 221"/>
              <a:gd name="T6" fmla="*/ 0 w 7152"/>
              <a:gd name="T7" fmla="*/ 221 h 221"/>
              <a:gd name="T8" fmla="*/ 0 w 7152"/>
              <a:gd name="T9" fmla="*/ 0 h 221"/>
              <a:gd name="T10" fmla="*/ 0 w 7152"/>
              <a:gd name="T11" fmla="*/ 0 h 221"/>
            </a:gdLst>
            <a:ahLst/>
            <a:cxnLst>
              <a:cxn ang="0">
                <a:pos x="T0" y="T1"/>
              </a:cxn>
              <a:cxn ang="0">
                <a:pos x="T2" y="T3"/>
              </a:cxn>
              <a:cxn ang="0">
                <a:pos x="T4" y="T5"/>
              </a:cxn>
              <a:cxn ang="0">
                <a:pos x="T6" y="T7"/>
              </a:cxn>
              <a:cxn ang="0">
                <a:pos x="T8" y="T9"/>
              </a:cxn>
              <a:cxn ang="0">
                <a:pos x="T10" y="T11"/>
              </a:cxn>
            </a:cxnLst>
            <a:rect l="0" t="0" r="r" b="b"/>
            <a:pathLst>
              <a:path w="7152" h="221">
                <a:moveTo>
                  <a:pt x="0" y="0"/>
                </a:moveTo>
                <a:lnTo>
                  <a:pt x="7152" y="0"/>
                </a:lnTo>
                <a:lnTo>
                  <a:pt x="7152" y="221"/>
                </a:lnTo>
                <a:lnTo>
                  <a:pt x="0" y="221"/>
                </a:lnTo>
                <a:lnTo>
                  <a:pt x="0" y="0"/>
                </a:lnTo>
                <a:lnTo>
                  <a:pt x="0" y="0"/>
                </a:lnTo>
                <a:close/>
              </a:path>
            </a:pathLst>
          </a:custGeom>
          <a:solidFill>
            <a:srgbClr val="F19EC2"/>
          </a:solidFill>
          <a:ln>
            <a:noFill/>
          </a:ln>
        </p:spPr>
        <p:txBody>
          <a:bodyPr vert="horz" wrap="square" lIns="91440" tIns="45720" rIns="91440" bIns="45720" numCol="1" anchor="t" anchorCtr="0" compatLnSpc="1">
            <a:prstTxWarp prst="textNoShape">
              <a:avLst/>
            </a:prstTxWarp>
          </a:bodyPr>
          <a:lstStyle/>
          <a:p>
            <a:endParaRPr lang="es-AR"/>
          </a:p>
        </p:txBody>
      </p:sp>
      <p:sp>
        <p:nvSpPr>
          <p:cNvPr id="15" name="Freeform 6"/>
          <p:cNvSpPr>
            <a:spLocks/>
          </p:cNvSpPr>
          <p:nvPr userDrawn="1"/>
        </p:nvSpPr>
        <p:spPr bwMode="auto">
          <a:xfrm rot="2700000">
            <a:off x="10303572" y="6072981"/>
            <a:ext cx="1562100" cy="1570038"/>
          </a:xfrm>
          <a:custGeom>
            <a:avLst/>
            <a:gdLst>
              <a:gd name="T0" fmla="*/ 0 w 513"/>
              <a:gd name="T1" fmla="*/ 513 h 513"/>
              <a:gd name="T2" fmla="*/ 0 w 513"/>
              <a:gd name="T3" fmla="*/ 167 h 513"/>
              <a:gd name="T4" fmla="*/ 167 w 513"/>
              <a:gd name="T5" fmla="*/ 0 h 513"/>
              <a:gd name="T6" fmla="*/ 513 w 513"/>
              <a:gd name="T7" fmla="*/ 0 h 513"/>
              <a:gd name="T8" fmla="*/ 0 w 513"/>
              <a:gd name="T9" fmla="*/ 513 h 513"/>
            </a:gdLst>
            <a:ahLst/>
            <a:cxnLst>
              <a:cxn ang="0">
                <a:pos x="T0" y="T1"/>
              </a:cxn>
              <a:cxn ang="0">
                <a:pos x="T2" y="T3"/>
              </a:cxn>
              <a:cxn ang="0">
                <a:pos x="T4" y="T5"/>
              </a:cxn>
              <a:cxn ang="0">
                <a:pos x="T6" y="T7"/>
              </a:cxn>
              <a:cxn ang="0">
                <a:pos x="T8" y="T9"/>
              </a:cxn>
            </a:cxnLst>
            <a:rect l="0" t="0" r="r" b="b"/>
            <a:pathLst>
              <a:path w="513" h="513">
                <a:moveTo>
                  <a:pt x="0" y="513"/>
                </a:moveTo>
                <a:cubicBezTo>
                  <a:pt x="0" y="167"/>
                  <a:pt x="0" y="167"/>
                  <a:pt x="0" y="167"/>
                </a:cubicBezTo>
                <a:cubicBezTo>
                  <a:pt x="0" y="75"/>
                  <a:pt x="75" y="0"/>
                  <a:pt x="167" y="0"/>
                </a:cubicBezTo>
                <a:cubicBezTo>
                  <a:pt x="513" y="0"/>
                  <a:pt x="513" y="0"/>
                  <a:pt x="513" y="0"/>
                </a:cubicBezTo>
                <a:lnTo>
                  <a:pt x="0" y="513"/>
                </a:lnTo>
                <a:close/>
              </a:path>
            </a:pathLst>
          </a:custGeom>
          <a:solidFill>
            <a:srgbClr val="F19EC2"/>
          </a:solidFill>
          <a:ln>
            <a:noFill/>
          </a:ln>
          <a:extLst/>
        </p:spPr>
        <p:txBody>
          <a:bodyPr vert="horz" wrap="square" lIns="91440" tIns="45720" rIns="91440" bIns="45720" numCol="1" anchor="t" anchorCtr="0" compatLnSpc="1">
            <a:prstTxWarp prst="textNoShape">
              <a:avLst/>
            </a:prstTxWarp>
          </a:bodyPr>
          <a:lstStyle/>
          <a:p>
            <a:endParaRPr lang="es-AR"/>
          </a:p>
        </p:txBody>
      </p:sp>
      <p:sp>
        <p:nvSpPr>
          <p:cNvPr id="16" name="Freeform 6"/>
          <p:cNvSpPr>
            <a:spLocks/>
          </p:cNvSpPr>
          <p:nvPr userDrawn="1"/>
        </p:nvSpPr>
        <p:spPr bwMode="auto">
          <a:xfrm rot="2700000">
            <a:off x="326329" y="6072980"/>
            <a:ext cx="1562100" cy="1570038"/>
          </a:xfrm>
          <a:custGeom>
            <a:avLst/>
            <a:gdLst>
              <a:gd name="T0" fmla="*/ 0 w 513"/>
              <a:gd name="T1" fmla="*/ 513 h 513"/>
              <a:gd name="T2" fmla="*/ 0 w 513"/>
              <a:gd name="T3" fmla="*/ 167 h 513"/>
              <a:gd name="T4" fmla="*/ 167 w 513"/>
              <a:gd name="T5" fmla="*/ 0 h 513"/>
              <a:gd name="T6" fmla="*/ 513 w 513"/>
              <a:gd name="T7" fmla="*/ 0 h 513"/>
              <a:gd name="T8" fmla="*/ 0 w 513"/>
              <a:gd name="T9" fmla="*/ 513 h 513"/>
            </a:gdLst>
            <a:ahLst/>
            <a:cxnLst>
              <a:cxn ang="0">
                <a:pos x="T0" y="T1"/>
              </a:cxn>
              <a:cxn ang="0">
                <a:pos x="T2" y="T3"/>
              </a:cxn>
              <a:cxn ang="0">
                <a:pos x="T4" y="T5"/>
              </a:cxn>
              <a:cxn ang="0">
                <a:pos x="T6" y="T7"/>
              </a:cxn>
              <a:cxn ang="0">
                <a:pos x="T8" y="T9"/>
              </a:cxn>
            </a:cxnLst>
            <a:rect l="0" t="0" r="r" b="b"/>
            <a:pathLst>
              <a:path w="513" h="513">
                <a:moveTo>
                  <a:pt x="0" y="513"/>
                </a:moveTo>
                <a:cubicBezTo>
                  <a:pt x="0" y="167"/>
                  <a:pt x="0" y="167"/>
                  <a:pt x="0" y="167"/>
                </a:cubicBezTo>
                <a:cubicBezTo>
                  <a:pt x="0" y="75"/>
                  <a:pt x="75" y="0"/>
                  <a:pt x="167" y="0"/>
                </a:cubicBezTo>
                <a:cubicBezTo>
                  <a:pt x="513" y="0"/>
                  <a:pt x="513" y="0"/>
                  <a:pt x="513" y="0"/>
                </a:cubicBezTo>
                <a:lnTo>
                  <a:pt x="0" y="513"/>
                </a:lnTo>
                <a:close/>
              </a:path>
            </a:pathLst>
          </a:custGeom>
          <a:solidFill>
            <a:srgbClr val="F19EC2"/>
          </a:solidFill>
          <a:ln>
            <a:noFill/>
          </a:ln>
          <a:extLst/>
        </p:spPr>
        <p:txBody>
          <a:bodyPr vert="horz" wrap="square" lIns="91440" tIns="45720" rIns="91440" bIns="45720" numCol="1" anchor="t" anchorCtr="0" compatLnSpc="1">
            <a:prstTxWarp prst="textNoShape">
              <a:avLst/>
            </a:prstTxWarp>
          </a:bodyPr>
          <a:lstStyle/>
          <a:p>
            <a:endParaRPr lang="es-AR"/>
          </a:p>
        </p:txBody>
      </p:sp>
    </p:spTree>
    <p:extLst>
      <p:ext uri="{BB962C8B-B14F-4D97-AF65-F5344CB8AC3E}">
        <p14:creationId xmlns:p14="http://schemas.microsoft.com/office/powerpoint/2010/main" val="2975575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15" name="Freeform 6"/>
          <p:cNvSpPr>
            <a:spLocks/>
          </p:cNvSpPr>
          <p:nvPr userDrawn="1"/>
        </p:nvSpPr>
        <p:spPr bwMode="auto">
          <a:xfrm rot="13500000">
            <a:off x="326328" y="-785019"/>
            <a:ext cx="1562100" cy="1570038"/>
          </a:xfrm>
          <a:custGeom>
            <a:avLst/>
            <a:gdLst>
              <a:gd name="T0" fmla="*/ 0 w 513"/>
              <a:gd name="T1" fmla="*/ 513 h 513"/>
              <a:gd name="T2" fmla="*/ 0 w 513"/>
              <a:gd name="T3" fmla="*/ 167 h 513"/>
              <a:gd name="T4" fmla="*/ 167 w 513"/>
              <a:gd name="T5" fmla="*/ 0 h 513"/>
              <a:gd name="T6" fmla="*/ 513 w 513"/>
              <a:gd name="T7" fmla="*/ 0 h 513"/>
              <a:gd name="T8" fmla="*/ 0 w 513"/>
              <a:gd name="T9" fmla="*/ 513 h 513"/>
            </a:gdLst>
            <a:ahLst/>
            <a:cxnLst>
              <a:cxn ang="0">
                <a:pos x="T0" y="T1"/>
              </a:cxn>
              <a:cxn ang="0">
                <a:pos x="T2" y="T3"/>
              </a:cxn>
              <a:cxn ang="0">
                <a:pos x="T4" y="T5"/>
              </a:cxn>
              <a:cxn ang="0">
                <a:pos x="T6" y="T7"/>
              </a:cxn>
              <a:cxn ang="0">
                <a:pos x="T8" y="T9"/>
              </a:cxn>
            </a:cxnLst>
            <a:rect l="0" t="0" r="r" b="b"/>
            <a:pathLst>
              <a:path w="513" h="513">
                <a:moveTo>
                  <a:pt x="0" y="513"/>
                </a:moveTo>
                <a:cubicBezTo>
                  <a:pt x="0" y="167"/>
                  <a:pt x="0" y="167"/>
                  <a:pt x="0" y="167"/>
                </a:cubicBezTo>
                <a:cubicBezTo>
                  <a:pt x="0" y="75"/>
                  <a:pt x="75" y="0"/>
                  <a:pt x="167" y="0"/>
                </a:cubicBezTo>
                <a:cubicBezTo>
                  <a:pt x="513" y="0"/>
                  <a:pt x="513" y="0"/>
                  <a:pt x="513" y="0"/>
                </a:cubicBezTo>
                <a:lnTo>
                  <a:pt x="0" y="513"/>
                </a:lnTo>
                <a:close/>
              </a:path>
            </a:pathLst>
          </a:custGeom>
          <a:solidFill>
            <a:srgbClr val="F19EC2"/>
          </a:solidFill>
          <a:ln>
            <a:noFill/>
          </a:ln>
          <a:extLst/>
        </p:spPr>
        <p:txBody>
          <a:bodyPr vert="horz" wrap="square" lIns="91440" tIns="45720" rIns="91440" bIns="45720" numCol="1" anchor="t" anchorCtr="0" compatLnSpc="1">
            <a:prstTxWarp prst="textNoShape">
              <a:avLst/>
            </a:prstTxWarp>
          </a:bodyPr>
          <a:lstStyle/>
          <a:p>
            <a:endParaRPr lang="es-AR"/>
          </a:p>
        </p:txBody>
      </p:sp>
      <p:sp>
        <p:nvSpPr>
          <p:cNvPr id="2" name="Text Placeholder 9">
            <a:extLst>
              <a:ext uri="{FF2B5EF4-FFF2-40B4-BE49-F238E27FC236}">
                <a16:creationId xmlns="" xmlns:a16="http://schemas.microsoft.com/office/drawing/2014/main" id="{23DE32A5-6181-4C51-AD5C-3F1A448478A1}"/>
              </a:ext>
            </a:extLst>
          </p:cNvPr>
          <p:cNvSpPr>
            <a:spLocks noGrp="1"/>
          </p:cNvSpPr>
          <p:nvPr userDrawn="1">
            <p:ph type="body" sz="quarter" idx="10" hasCustomPrompt="1"/>
          </p:nvPr>
        </p:nvSpPr>
        <p:spPr>
          <a:xfrm>
            <a:off x="1194605" y="5522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8" name="Freeform 5"/>
          <p:cNvSpPr>
            <a:spLocks/>
          </p:cNvSpPr>
          <p:nvPr userDrawn="1"/>
        </p:nvSpPr>
        <p:spPr bwMode="auto">
          <a:xfrm>
            <a:off x="504825" y="-3175"/>
            <a:ext cx="11690350" cy="403225"/>
          </a:xfrm>
          <a:custGeom>
            <a:avLst/>
            <a:gdLst>
              <a:gd name="T0" fmla="*/ 0 w 7364"/>
              <a:gd name="T1" fmla="*/ 0 h 143"/>
              <a:gd name="T2" fmla="*/ 7364 w 7364"/>
              <a:gd name="T3" fmla="*/ 0 h 143"/>
              <a:gd name="T4" fmla="*/ 7364 w 7364"/>
              <a:gd name="T5" fmla="*/ 143 h 143"/>
              <a:gd name="T6" fmla="*/ 0 w 7364"/>
              <a:gd name="T7" fmla="*/ 143 h 143"/>
              <a:gd name="T8" fmla="*/ 0 w 7364"/>
              <a:gd name="T9" fmla="*/ 0 h 143"/>
              <a:gd name="T10" fmla="*/ 0 w 7364"/>
              <a:gd name="T11" fmla="*/ 0 h 143"/>
            </a:gdLst>
            <a:ahLst/>
            <a:cxnLst>
              <a:cxn ang="0">
                <a:pos x="T0" y="T1"/>
              </a:cxn>
              <a:cxn ang="0">
                <a:pos x="T2" y="T3"/>
              </a:cxn>
              <a:cxn ang="0">
                <a:pos x="T4" y="T5"/>
              </a:cxn>
              <a:cxn ang="0">
                <a:pos x="T6" y="T7"/>
              </a:cxn>
              <a:cxn ang="0">
                <a:pos x="T8" y="T9"/>
              </a:cxn>
              <a:cxn ang="0">
                <a:pos x="T10" y="T11"/>
              </a:cxn>
            </a:cxnLst>
            <a:rect l="0" t="0" r="r" b="b"/>
            <a:pathLst>
              <a:path w="7364" h="143">
                <a:moveTo>
                  <a:pt x="0" y="0"/>
                </a:moveTo>
                <a:lnTo>
                  <a:pt x="7364" y="0"/>
                </a:lnTo>
                <a:lnTo>
                  <a:pt x="7364" y="143"/>
                </a:lnTo>
                <a:lnTo>
                  <a:pt x="0" y="143"/>
                </a:lnTo>
                <a:lnTo>
                  <a:pt x="0" y="0"/>
                </a:lnTo>
                <a:lnTo>
                  <a:pt x="0" y="0"/>
                </a:lnTo>
                <a:close/>
              </a:path>
            </a:pathLst>
          </a:custGeom>
          <a:solidFill>
            <a:srgbClr val="F19EC2"/>
          </a:solidFill>
          <a:ln>
            <a:noFill/>
          </a:ln>
        </p:spPr>
        <p:txBody>
          <a:bodyPr vert="horz" wrap="square" lIns="91440" tIns="45720" rIns="91440" bIns="45720" numCol="1" anchor="t" anchorCtr="0" compatLnSpc="1">
            <a:prstTxWarp prst="textNoShape">
              <a:avLst/>
            </a:prstTxWarp>
          </a:bodyPr>
          <a:lstStyle/>
          <a:p>
            <a:endParaRPr lang="es-AR"/>
          </a:p>
        </p:txBody>
      </p:sp>
      <p:grpSp>
        <p:nvGrpSpPr>
          <p:cNvPr id="14" name="Grupo 13"/>
          <p:cNvGrpSpPr/>
          <p:nvPr userDrawn="1"/>
        </p:nvGrpSpPr>
        <p:grpSpPr>
          <a:xfrm flipH="1">
            <a:off x="11017994" y="5271246"/>
            <a:ext cx="1174006" cy="1465729"/>
            <a:chOff x="10533062" y="4776787"/>
            <a:chExt cx="1571626" cy="1962151"/>
          </a:xfrm>
        </p:grpSpPr>
        <p:sp>
          <p:nvSpPr>
            <p:cNvPr id="6" name="Freeform 5"/>
            <p:cNvSpPr>
              <a:spLocks/>
            </p:cNvSpPr>
            <p:nvPr userDrawn="1"/>
          </p:nvSpPr>
          <p:spPr bwMode="auto">
            <a:xfrm>
              <a:off x="10533062" y="4833938"/>
              <a:ext cx="1093788" cy="1820863"/>
            </a:xfrm>
            <a:custGeom>
              <a:avLst/>
              <a:gdLst>
                <a:gd name="T0" fmla="*/ 20 w 288"/>
                <a:gd name="T1" fmla="*/ 418 h 481"/>
                <a:gd name="T2" fmla="*/ 5 w 288"/>
                <a:gd name="T3" fmla="*/ 258 h 481"/>
                <a:gd name="T4" fmla="*/ 41 w 288"/>
                <a:gd name="T5" fmla="*/ 72 h 481"/>
                <a:gd name="T6" fmla="*/ 61 w 288"/>
                <a:gd name="T7" fmla="*/ 4 h 481"/>
                <a:gd name="T8" fmla="*/ 81 w 288"/>
                <a:gd name="T9" fmla="*/ 8 h 481"/>
                <a:gd name="T10" fmla="*/ 264 w 288"/>
                <a:gd name="T11" fmla="*/ 163 h 481"/>
                <a:gd name="T12" fmla="*/ 288 w 288"/>
                <a:gd name="T13" fmla="*/ 208 h 481"/>
                <a:gd name="T14" fmla="*/ 281 w 288"/>
                <a:gd name="T15" fmla="*/ 222 h 481"/>
                <a:gd name="T16" fmla="*/ 264 w 288"/>
                <a:gd name="T17" fmla="*/ 259 h 481"/>
                <a:gd name="T18" fmla="*/ 274 w 288"/>
                <a:gd name="T19" fmla="*/ 380 h 481"/>
                <a:gd name="T20" fmla="*/ 269 w 288"/>
                <a:gd name="T21" fmla="*/ 407 h 481"/>
                <a:gd name="T22" fmla="*/ 59 w 288"/>
                <a:gd name="T23" fmla="*/ 443 h 481"/>
                <a:gd name="T24" fmla="*/ 20 w 288"/>
                <a:gd name="T25" fmla="*/ 41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481">
                  <a:moveTo>
                    <a:pt x="20" y="418"/>
                  </a:moveTo>
                  <a:cubicBezTo>
                    <a:pt x="2" y="366"/>
                    <a:pt x="0" y="312"/>
                    <a:pt x="5" y="258"/>
                  </a:cubicBezTo>
                  <a:cubicBezTo>
                    <a:pt x="11" y="195"/>
                    <a:pt x="23" y="133"/>
                    <a:pt x="41" y="72"/>
                  </a:cubicBezTo>
                  <a:cubicBezTo>
                    <a:pt x="48" y="49"/>
                    <a:pt x="55" y="27"/>
                    <a:pt x="61" y="4"/>
                  </a:cubicBezTo>
                  <a:cubicBezTo>
                    <a:pt x="69" y="0"/>
                    <a:pt x="75" y="5"/>
                    <a:pt x="81" y="8"/>
                  </a:cubicBezTo>
                  <a:cubicBezTo>
                    <a:pt x="151" y="49"/>
                    <a:pt x="216" y="96"/>
                    <a:pt x="264" y="163"/>
                  </a:cubicBezTo>
                  <a:cubicBezTo>
                    <a:pt x="274" y="177"/>
                    <a:pt x="285" y="190"/>
                    <a:pt x="288" y="208"/>
                  </a:cubicBezTo>
                  <a:cubicBezTo>
                    <a:pt x="287" y="214"/>
                    <a:pt x="285" y="218"/>
                    <a:pt x="281" y="222"/>
                  </a:cubicBezTo>
                  <a:cubicBezTo>
                    <a:pt x="269" y="232"/>
                    <a:pt x="266" y="245"/>
                    <a:pt x="264" y="259"/>
                  </a:cubicBezTo>
                  <a:cubicBezTo>
                    <a:pt x="258" y="300"/>
                    <a:pt x="254" y="341"/>
                    <a:pt x="274" y="380"/>
                  </a:cubicBezTo>
                  <a:cubicBezTo>
                    <a:pt x="279" y="391"/>
                    <a:pt x="276" y="399"/>
                    <a:pt x="269" y="407"/>
                  </a:cubicBezTo>
                  <a:cubicBezTo>
                    <a:pt x="220" y="465"/>
                    <a:pt x="124" y="481"/>
                    <a:pt x="59" y="443"/>
                  </a:cubicBezTo>
                  <a:cubicBezTo>
                    <a:pt x="46" y="435"/>
                    <a:pt x="31" y="430"/>
                    <a:pt x="20" y="418"/>
                  </a:cubicBezTo>
                  <a:close/>
                </a:path>
              </a:pathLst>
            </a:custGeom>
            <a:solidFill>
              <a:srgbClr val="FED8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7" name="Freeform 6"/>
            <p:cNvSpPr>
              <a:spLocks/>
            </p:cNvSpPr>
            <p:nvPr userDrawn="1"/>
          </p:nvSpPr>
          <p:spPr bwMode="auto">
            <a:xfrm>
              <a:off x="10587038" y="4776787"/>
              <a:ext cx="1373188" cy="1931988"/>
            </a:xfrm>
            <a:custGeom>
              <a:avLst/>
              <a:gdLst>
                <a:gd name="T0" fmla="*/ 271 w 362"/>
                <a:gd name="T1" fmla="*/ 223 h 510"/>
                <a:gd name="T2" fmla="*/ 178 w 362"/>
                <a:gd name="T3" fmla="*/ 107 h 510"/>
                <a:gd name="T4" fmla="*/ 47 w 362"/>
                <a:gd name="T5" fmla="*/ 19 h 510"/>
                <a:gd name="T6" fmla="*/ 45 w 362"/>
                <a:gd name="T7" fmla="*/ 5 h 510"/>
                <a:gd name="T8" fmla="*/ 58 w 362"/>
                <a:gd name="T9" fmla="*/ 5 h 510"/>
                <a:gd name="T10" fmla="*/ 277 w 362"/>
                <a:gd name="T11" fmla="*/ 198 h 510"/>
                <a:gd name="T12" fmla="*/ 298 w 362"/>
                <a:gd name="T13" fmla="*/ 225 h 510"/>
                <a:gd name="T14" fmla="*/ 318 w 362"/>
                <a:gd name="T15" fmla="*/ 274 h 510"/>
                <a:gd name="T16" fmla="*/ 335 w 362"/>
                <a:gd name="T17" fmla="*/ 290 h 510"/>
                <a:gd name="T18" fmla="*/ 362 w 362"/>
                <a:gd name="T19" fmla="*/ 316 h 510"/>
                <a:gd name="T20" fmla="*/ 333 w 362"/>
                <a:gd name="T21" fmla="*/ 342 h 510"/>
                <a:gd name="T22" fmla="*/ 316 w 362"/>
                <a:gd name="T23" fmla="*/ 357 h 510"/>
                <a:gd name="T24" fmla="*/ 276 w 362"/>
                <a:gd name="T25" fmla="*/ 416 h 510"/>
                <a:gd name="T26" fmla="*/ 265 w 362"/>
                <a:gd name="T27" fmla="*/ 428 h 510"/>
                <a:gd name="T28" fmla="*/ 14 w 362"/>
                <a:gd name="T29" fmla="*/ 452 h 510"/>
                <a:gd name="T30" fmla="*/ 6 w 362"/>
                <a:gd name="T31" fmla="*/ 433 h 510"/>
                <a:gd name="T32" fmla="*/ 26 w 362"/>
                <a:gd name="T33" fmla="*/ 441 h 510"/>
                <a:gd name="T34" fmla="*/ 250 w 362"/>
                <a:gd name="T35" fmla="*/ 421 h 510"/>
                <a:gd name="T36" fmla="*/ 254 w 362"/>
                <a:gd name="T37" fmla="*/ 395 h 510"/>
                <a:gd name="T38" fmla="*/ 253 w 362"/>
                <a:gd name="T39" fmla="*/ 243 h 510"/>
                <a:gd name="T40" fmla="*/ 266 w 362"/>
                <a:gd name="T41" fmla="*/ 234 h 510"/>
                <a:gd name="T42" fmla="*/ 270 w 362"/>
                <a:gd name="T43" fmla="*/ 259 h 510"/>
                <a:gd name="T44" fmla="*/ 265 w 362"/>
                <a:gd name="T45" fmla="*/ 361 h 510"/>
                <a:gd name="T46" fmla="*/ 279 w 362"/>
                <a:gd name="T47" fmla="*/ 385 h 510"/>
                <a:gd name="T48" fmla="*/ 293 w 362"/>
                <a:gd name="T49" fmla="*/ 361 h 510"/>
                <a:gd name="T50" fmla="*/ 295 w 362"/>
                <a:gd name="T51" fmla="*/ 351 h 510"/>
                <a:gd name="T52" fmla="*/ 326 w 362"/>
                <a:gd name="T53" fmla="*/ 320 h 510"/>
                <a:gd name="T54" fmla="*/ 335 w 362"/>
                <a:gd name="T55" fmla="*/ 315 h 510"/>
                <a:gd name="T56" fmla="*/ 310 w 362"/>
                <a:gd name="T57" fmla="*/ 315 h 510"/>
                <a:gd name="T58" fmla="*/ 293 w 362"/>
                <a:gd name="T59" fmla="*/ 299 h 510"/>
                <a:gd name="T60" fmla="*/ 278 w 362"/>
                <a:gd name="T61" fmla="*/ 237 h 510"/>
                <a:gd name="T62" fmla="*/ 271 w 362"/>
                <a:gd name="T63" fmla="*/ 223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 h="510">
                  <a:moveTo>
                    <a:pt x="271" y="223"/>
                  </a:moveTo>
                  <a:cubicBezTo>
                    <a:pt x="250" y="177"/>
                    <a:pt x="216" y="140"/>
                    <a:pt x="178" y="107"/>
                  </a:cubicBezTo>
                  <a:cubicBezTo>
                    <a:pt x="138" y="72"/>
                    <a:pt x="94" y="42"/>
                    <a:pt x="47" y="19"/>
                  </a:cubicBezTo>
                  <a:cubicBezTo>
                    <a:pt x="44" y="14"/>
                    <a:pt x="39" y="10"/>
                    <a:pt x="45" y="5"/>
                  </a:cubicBezTo>
                  <a:cubicBezTo>
                    <a:pt x="49" y="0"/>
                    <a:pt x="53" y="3"/>
                    <a:pt x="58" y="5"/>
                  </a:cubicBezTo>
                  <a:cubicBezTo>
                    <a:pt x="146" y="52"/>
                    <a:pt x="223" y="111"/>
                    <a:pt x="277" y="198"/>
                  </a:cubicBezTo>
                  <a:cubicBezTo>
                    <a:pt x="283" y="208"/>
                    <a:pt x="289" y="217"/>
                    <a:pt x="298" y="225"/>
                  </a:cubicBezTo>
                  <a:cubicBezTo>
                    <a:pt x="312" y="238"/>
                    <a:pt x="317" y="256"/>
                    <a:pt x="318" y="274"/>
                  </a:cubicBezTo>
                  <a:cubicBezTo>
                    <a:pt x="319" y="284"/>
                    <a:pt x="321" y="291"/>
                    <a:pt x="335" y="290"/>
                  </a:cubicBezTo>
                  <a:cubicBezTo>
                    <a:pt x="352" y="289"/>
                    <a:pt x="362" y="300"/>
                    <a:pt x="362" y="316"/>
                  </a:cubicBezTo>
                  <a:cubicBezTo>
                    <a:pt x="362" y="332"/>
                    <a:pt x="351" y="343"/>
                    <a:pt x="333" y="342"/>
                  </a:cubicBezTo>
                  <a:cubicBezTo>
                    <a:pt x="321" y="341"/>
                    <a:pt x="318" y="346"/>
                    <a:pt x="316" y="357"/>
                  </a:cubicBezTo>
                  <a:cubicBezTo>
                    <a:pt x="311" y="382"/>
                    <a:pt x="305" y="407"/>
                    <a:pt x="276" y="416"/>
                  </a:cubicBezTo>
                  <a:cubicBezTo>
                    <a:pt x="272" y="417"/>
                    <a:pt x="269" y="424"/>
                    <a:pt x="265" y="428"/>
                  </a:cubicBezTo>
                  <a:cubicBezTo>
                    <a:pt x="200" y="499"/>
                    <a:pt x="89" y="510"/>
                    <a:pt x="14" y="452"/>
                  </a:cubicBezTo>
                  <a:cubicBezTo>
                    <a:pt x="8" y="447"/>
                    <a:pt x="0" y="443"/>
                    <a:pt x="6" y="433"/>
                  </a:cubicBezTo>
                  <a:cubicBezTo>
                    <a:pt x="15" y="431"/>
                    <a:pt x="20" y="436"/>
                    <a:pt x="26" y="441"/>
                  </a:cubicBezTo>
                  <a:cubicBezTo>
                    <a:pt x="96" y="491"/>
                    <a:pt x="190" y="483"/>
                    <a:pt x="250" y="421"/>
                  </a:cubicBezTo>
                  <a:cubicBezTo>
                    <a:pt x="258" y="413"/>
                    <a:pt x="260" y="407"/>
                    <a:pt x="254" y="395"/>
                  </a:cubicBezTo>
                  <a:cubicBezTo>
                    <a:pt x="232" y="345"/>
                    <a:pt x="236" y="294"/>
                    <a:pt x="253" y="243"/>
                  </a:cubicBezTo>
                  <a:cubicBezTo>
                    <a:pt x="255" y="237"/>
                    <a:pt x="259" y="233"/>
                    <a:pt x="266" y="234"/>
                  </a:cubicBezTo>
                  <a:cubicBezTo>
                    <a:pt x="280" y="240"/>
                    <a:pt x="272" y="250"/>
                    <a:pt x="270" y="259"/>
                  </a:cubicBezTo>
                  <a:cubicBezTo>
                    <a:pt x="262" y="292"/>
                    <a:pt x="257" y="326"/>
                    <a:pt x="265" y="361"/>
                  </a:cubicBezTo>
                  <a:cubicBezTo>
                    <a:pt x="268" y="370"/>
                    <a:pt x="267" y="385"/>
                    <a:pt x="279" y="385"/>
                  </a:cubicBezTo>
                  <a:cubicBezTo>
                    <a:pt x="290" y="385"/>
                    <a:pt x="289" y="370"/>
                    <a:pt x="293" y="361"/>
                  </a:cubicBezTo>
                  <a:cubicBezTo>
                    <a:pt x="294" y="358"/>
                    <a:pt x="295" y="355"/>
                    <a:pt x="295" y="351"/>
                  </a:cubicBezTo>
                  <a:cubicBezTo>
                    <a:pt x="298" y="324"/>
                    <a:pt x="298" y="324"/>
                    <a:pt x="326" y="320"/>
                  </a:cubicBezTo>
                  <a:cubicBezTo>
                    <a:pt x="329" y="320"/>
                    <a:pt x="333" y="320"/>
                    <a:pt x="335" y="315"/>
                  </a:cubicBezTo>
                  <a:cubicBezTo>
                    <a:pt x="326" y="309"/>
                    <a:pt x="318" y="313"/>
                    <a:pt x="310" y="315"/>
                  </a:cubicBezTo>
                  <a:cubicBezTo>
                    <a:pt x="294" y="319"/>
                    <a:pt x="288" y="314"/>
                    <a:pt x="293" y="299"/>
                  </a:cubicBezTo>
                  <a:cubicBezTo>
                    <a:pt x="301" y="275"/>
                    <a:pt x="297" y="255"/>
                    <a:pt x="278" y="237"/>
                  </a:cubicBezTo>
                  <a:cubicBezTo>
                    <a:pt x="274" y="233"/>
                    <a:pt x="272" y="229"/>
                    <a:pt x="271" y="223"/>
                  </a:cubicBezTo>
                  <a:close/>
                </a:path>
              </a:pathLst>
            </a:custGeom>
            <a:solidFill>
              <a:srgbClr val="F19EC2"/>
            </a:solidFill>
            <a:ln>
              <a:noFill/>
            </a:ln>
          </p:spPr>
          <p:txBody>
            <a:bodyPr vert="horz" wrap="square" lIns="91440" tIns="45720" rIns="91440" bIns="45720" numCol="1" anchor="t" anchorCtr="0" compatLnSpc="1">
              <a:prstTxWarp prst="textNoShape">
                <a:avLst/>
              </a:prstTxWarp>
            </a:bodyPr>
            <a:lstStyle/>
            <a:p>
              <a:endParaRPr lang="es-AR"/>
            </a:p>
          </p:txBody>
        </p:sp>
        <p:sp>
          <p:nvSpPr>
            <p:cNvPr id="10" name="Freeform 7"/>
            <p:cNvSpPr>
              <a:spLocks/>
            </p:cNvSpPr>
            <p:nvPr userDrawn="1"/>
          </p:nvSpPr>
          <p:spPr bwMode="auto">
            <a:xfrm>
              <a:off x="11676063" y="6162675"/>
              <a:ext cx="428625" cy="576263"/>
            </a:xfrm>
            <a:custGeom>
              <a:avLst/>
              <a:gdLst>
                <a:gd name="T0" fmla="*/ 57 w 113"/>
                <a:gd name="T1" fmla="*/ 152 h 152"/>
                <a:gd name="T2" fmla="*/ 5 w 113"/>
                <a:gd name="T3" fmla="*/ 92 h 152"/>
                <a:gd name="T4" fmla="*/ 48 w 113"/>
                <a:gd name="T5" fmla="*/ 8 h 152"/>
                <a:gd name="T6" fmla="*/ 66 w 113"/>
                <a:gd name="T7" fmla="*/ 8 h 152"/>
                <a:gd name="T8" fmla="*/ 108 w 113"/>
                <a:gd name="T9" fmla="*/ 94 h 152"/>
                <a:gd name="T10" fmla="*/ 57 w 113"/>
                <a:gd name="T11" fmla="*/ 152 h 152"/>
              </a:gdLst>
              <a:ahLst/>
              <a:cxnLst>
                <a:cxn ang="0">
                  <a:pos x="T0" y="T1"/>
                </a:cxn>
                <a:cxn ang="0">
                  <a:pos x="T2" y="T3"/>
                </a:cxn>
                <a:cxn ang="0">
                  <a:pos x="T4" y="T5"/>
                </a:cxn>
                <a:cxn ang="0">
                  <a:pos x="T6" y="T7"/>
                </a:cxn>
                <a:cxn ang="0">
                  <a:pos x="T8" y="T9"/>
                </a:cxn>
                <a:cxn ang="0">
                  <a:pos x="T10" y="T11"/>
                </a:cxn>
              </a:cxnLst>
              <a:rect l="0" t="0" r="r" b="b"/>
              <a:pathLst>
                <a:path w="113" h="152">
                  <a:moveTo>
                    <a:pt x="57" y="152"/>
                  </a:moveTo>
                  <a:cubicBezTo>
                    <a:pt x="25" y="152"/>
                    <a:pt x="0" y="123"/>
                    <a:pt x="5" y="92"/>
                  </a:cubicBezTo>
                  <a:cubicBezTo>
                    <a:pt x="11" y="60"/>
                    <a:pt x="28" y="33"/>
                    <a:pt x="48" y="8"/>
                  </a:cubicBezTo>
                  <a:cubicBezTo>
                    <a:pt x="53" y="0"/>
                    <a:pt x="59" y="0"/>
                    <a:pt x="66" y="8"/>
                  </a:cubicBezTo>
                  <a:cubicBezTo>
                    <a:pt x="87" y="33"/>
                    <a:pt x="104" y="60"/>
                    <a:pt x="108" y="94"/>
                  </a:cubicBezTo>
                  <a:cubicBezTo>
                    <a:pt x="113" y="124"/>
                    <a:pt x="88" y="152"/>
                    <a:pt x="57" y="152"/>
                  </a:cubicBezTo>
                  <a:close/>
                </a:path>
              </a:pathLst>
            </a:custGeom>
            <a:solidFill>
              <a:srgbClr val="F19EC2"/>
            </a:solidFill>
            <a:ln>
              <a:noFill/>
            </a:ln>
          </p:spPr>
          <p:txBody>
            <a:bodyPr vert="horz" wrap="square" lIns="91440" tIns="45720" rIns="91440" bIns="45720" numCol="1" anchor="t" anchorCtr="0" compatLnSpc="1">
              <a:prstTxWarp prst="textNoShape">
                <a:avLst/>
              </a:prstTxWarp>
            </a:bodyPr>
            <a:lstStyle/>
            <a:p>
              <a:endParaRPr lang="es-AR"/>
            </a:p>
          </p:txBody>
        </p:sp>
        <p:sp>
          <p:nvSpPr>
            <p:cNvPr id="11" name="Freeform 8"/>
            <p:cNvSpPr>
              <a:spLocks/>
            </p:cNvSpPr>
            <p:nvPr userDrawn="1"/>
          </p:nvSpPr>
          <p:spPr bwMode="auto">
            <a:xfrm>
              <a:off x="11542713" y="5621338"/>
              <a:ext cx="352425" cy="650875"/>
            </a:xfrm>
            <a:custGeom>
              <a:avLst/>
              <a:gdLst>
                <a:gd name="T0" fmla="*/ 19 w 93"/>
                <a:gd name="T1" fmla="*/ 0 h 172"/>
                <a:gd name="T2" fmla="*/ 51 w 93"/>
                <a:gd name="T3" fmla="*/ 56 h 172"/>
                <a:gd name="T4" fmla="*/ 45 w 93"/>
                <a:gd name="T5" fmla="*/ 76 h 172"/>
                <a:gd name="T6" fmla="*/ 43 w 93"/>
                <a:gd name="T7" fmla="*/ 89 h 172"/>
                <a:gd name="T8" fmla="*/ 57 w 93"/>
                <a:gd name="T9" fmla="*/ 88 h 172"/>
                <a:gd name="T10" fmla="*/ 84 w 93"/>
                <a:gd name="T11" fmla="*/ 83 h 172"/>
                <a:gd name="T12" fmla="*/ 93 w 93"/>
                <a:gd name="T13" fmla="*/ 93 h 172"/>
                <a:gd name="T14" fmla="*/ 83 w 93"/>
                <a:gd name="T15" fmla="*/ 103 h 172"/>
                <a:gd name="T16" fmla="*/ 46 w 93"/>
                <a:gd name="T17" fmla="*/ 135 h 172"/>
                <a:gd name="T18" fmla="*/ 26 w 93"/>
                <a:gd name="T19" fmla="*/ 171 h 172"/>
                <a:gd name="T20" fmla="*/ 7 w 93"/>
                <a:gd name="T21" fmla="*/ 133 h 172"/>
                <a:gd name="T22" fmla="*/ 14 w 93"/>
                <a:gd name="T23" fmla="*/ 30 h 172"/>
                <a:gd name="T24" fmla="*/ 14 w 93"/>
                <a:gd name="T25" fmla="*/ 11 h 172"/>
                <a:gd name="T26" fmla="*/ 19 w 93"/>
                <a:gd name="T27"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72">
                  <a:moveTo>
                    <a:pt x="19" y="0"/>
                  </a:moveTo>
                  <a:cubicBezTo>
                    <a:pt x="39" y="14"/>
                    <a:pt x="50" y="32"/>
                    <a:pt x="51" y="56"/>
                  </a:cubicBezTo>
                  <a:cubicBezTo>
                    <a:pt x="51" y="64"/>
                    <a:pt x="53" y="71"/>
                    <a:pt x="45" y="76"/>
                  </a:cubicBezTo>
                  <a:cubicBezTo>
                    <a:pt x="41" y="79"/>
                    <a:pt x="40" y="85"/>
                    <a:pt x="43" y="89"/>
                  </a:cubicBezTo>
                  <a:cubicBezTo>
                    <a:pt x="47" y="94"/>
                    <a:pt x="53" y="91"/>
                    <a:pt x="57" y="88"/>
                  </a:cubicBezTo>
                  <a:cubicBezTo>
                    <a:pt x="65" y="81"/>
                    <a:pt x="75" y="83"/>
                    <a:pt x="84" y="83"/>
                  </a:cubicBezTo>
                  <a:cubicBezTo>
                    <a:pt x="91" y="83"/>
                    <a:pt x="93" y="87"/>
                    <a:pt x="93" y="93"/>
                  </a:cubicBezTo>
                  <a:cubicBezTo>
                    <a:pt x="93" y="100"/>
                    <a:pt x="89" y="104"/>
                    <a:pt x="83" y="103"/>
                  </a:cubicBezTo>
                  <a:cubicBezTo>
                    <a:pt x="57" y="98"/>
                    <a:pt x="44" y="104"/>
                    <a:pt x="46" y="135"/>
                  </a:cubicBezTo>
                  <a:cubicBezTo>
                    <a:pt x="47" y="148"/>
                    <a:pt x="42" y="172"/>
                    <a:pt x="26" y="171"/>
                  </a:cubicBezTo>
                  <a:cubicBezTo>
                    <a:pt x="9" y="171"/>
                    <a:pt x="10" y="147"/>
                    <a:pt x="7" y="133"/>
                  </a:cubicBezTo>
                  <a:cubicBezTo>
                    <a:pt x="0" y="98"/>
                    <a:pt x="4" y="64"/>
                    <a:pt x="14" y="30"/>
                  </a:cubicBezTo>
                  <a:cubicBezTo>
                    <a:pt x="16" y="24"/>
                    <a:pt x="21" y="17"/>
                    <a:pt x="14" y="11"/>
                  </a:cubicBezTo>
                  <a:cubicBezTo>
                    <a:pt x="16" y="7"/>
                    <a:pt x="17" y="4"/>
                    <a:pt x="19" y="0"/>
                  </a:cubicBezTo>
                  <a:close/>
                </a:path>
              </a:pathLst>
            </a:custGeom>
            <a:solidFill>
              <a:srgbClr val="F08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2" name="Freeform 9"/>
            <p:cNvSpPr>
              <a:spLocks/>
            </p:cNvSpPr>
            <p:nvPr userDrawn="1"/>
          </p:nvSpPr>
          <p:spPr bwMode="auto">
            <a:xfrm>
              <a:off x="11744325" y="6249988"/>
              <a:ext cx="287338" cy="434975"/>
            </a:xfrm>
            <a:custGeom>
              <a:avLst/>
              <a:gdLst>
                <a:gd name="T0" fmla="*/ 39 w 76"/>
                <a:gd name="T1" fmla="*/ 0 h 115"/>
                <a:gd name="T2" fmla="*/ 72 w 76"/>
                <a:gd name="T3" fmla="*/ 63 h 115"/>
                <a:gd name="T4" fmla="*/ 60 w 76"/>
                <a:gd name="T5" fmla="*/ 105 h 115"/>
                <a:gd name="T6" fmla="*/ 19 w 76"/>
                <a:gd name="T7" fmla="*/ 106 h 115"/>
                <a:gd name="T8" fmla="*/ 5 w 76"/>
                <a:gd name="T9" fmla="*/ 62 h 115"/>
                <a:gd name="T10" fmla="*/ 39 w 76"/>
                <a:gd name="T11" fmla="*/ 0 h 115"/>
              </a:gdLst>
              <a:ahLst/>
              <a:cxnLst>
                <a:cxn ang="0">
                  <a:pos x="T0" y="T1"/>
                </a:cxn>
                <a:cxn ang="0">
                  <a:pos x="T2" y="T3"/>
                </a:cxn>
                <a:cxn ang="0">
                  <a:pos x="T4" y="T5"/>
                </a:cxn>
                <a:cxn ang="0">
                  <a:pos x="T6" y="T7"/>
                </a:cxn>
                <a:cxn ang="0">
                  <a:pos x="T8" y="T9"/>
                </a:cxn>
                <a:cxn ang="0">
                  <a:pos x="T10" y="T11"/>
                </a:cxn>
              </a:cxnLst>
              <a:rect l="0" t="0" r="r" b="b"/>
              <a:pathLst>
                <a:path w="76" h="115">
                  <a:moveTo>
                    <a:pt x="39" y="0"/>
                  </a:moveTo>
                  <a:cubicBezTo>
                    <a:pt x="55" y="20"/>
                    <a:pt x="67" y="40"/>
                    <a:pt x="72" y="63"/>
                  </a:cubicBezTo>
                  <a:cubicBezTo>
                    <a:pt x="76" y="79"/>
                    <a:pt x="76" y="94"/>
                    <a:pt x="60" y="105"/>
                  </a:cubicBezTo>
                  <a:cubicBezTo>
                    <a:pt x="46" y="115"/>
                    <a:pt x="32" y="115"/>
                    <a:pt x="19" y="106"/>
                  </a:cubicBezTo>
                  <a:cubicBezTo>
                    <a:pt x="3" y="96"/>
                    <a:pt x="0" y="80"/>
                    <a:pt x="5" y="62"/>
                  </a:cubicBezTo>
                  <a:cubicBezTo>
                    <a:pt x="11" y="39"/>
                    <a:pt x="23" y="20"/>
                    <a:pt x="39" y="0"/>
                  </a:cubicBezTo>
                  <a:close/>
                </a:path>
              </a:pathLst>
            </a:custGeom>
            <a:solidFill>
              <a:srgbClr val="FCE5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3" name="Freeform 10"/>
            <p:cNvSpPr>
              <a:spLocks/>
            </p:cNvSpPr>
            <p:nvPr userDrawn="1"/>
          </p:nvSpPr>
          <p:spPr bwMode="auto">
            <a:xfrm>
              <a:off x="11864975" y="6469063"/>
              <a:ext cx="114300" cy="152400"/>
            </a:xfrm>
            <a:custGeom>
              <a:avLst/>
              <a:gdLst>
                <a:gd name="T0" fmla="*/ 30 w 30"/>
                <a:gd name="T1" fmla="*/ 11 h 40"/>
                <a:gd name="T2" fmla="*/ 9 w 30"/>
                <a:gd name="T3" fmla="*/ 39 h 40"/>
                <a:gd name="T4" fmla="*/ 2 w 30"/>
                <a:gd name="T5" fmla="*/ 32 h 40"/>
                <a:gd name="T6" fmla="*/ 22 w 30"/>
                <a:gd name="T7" fmla="*/ 4 h 40"/>
                <a:gd name="T8" fmla="*/ 30 w 30"/>
                <a:gd name="T9" fmla="*/ 11 h 40"/>
              </a:gdLst>
              <a:ahLst/>
              <a:cxnLst>
                <a:cxn ang="0">
                  <a:pos x="T0" y="T1"/>
                </a:cxn>
                <a:cxn ang="0">
                  <a:pos x="T2" y="T3"/>
                </a:cxn>
                <a:cxn ang="0">
                  <a:pos x="T4" y="T5"/>
                </a:cxn>
                <a:cxn ang="0">
                  <a:pos x="T6" y="T7"/>
                </a:cxn>
                <a:cxn ang="0">
                  <a:pos x="T8" y="T9"/>
                </a:cxn>
              </a:cxnLst>
              <a:rect l="0" t="0" r="r" b="b"/>
              <a:pathLst>
                <a:path w="30" h="40">
                  <a:moveTo>
                    <a:pt x="30" y="11"/>
                  </a:moveTo>
                  <a:cubicBezTo>
                    <a:pt x="29" y="27"/>
                    <a:pt x="22" y="36"/>
                    <a:pt x="9" y="39"/>
                  </a:cubicBezTo>
                  <a:cubicBezTo>
                    <a:pt x="5" y="40"/>
                    <a:pt x="0" y="36"/>
                    <a:pt x="2" y="32"/>
                  </a:cubicBezTo>
                  <a:cubicBezTo>
                    <a:pt x="7" y="22"/>
                    <a:pt x="13" y="11"/>
                    <a:pt x="22" y="4"/>
                  </a:cubicBezTo>
                  <a:cubicBezTo>
                    <a:pt x="26" y="0"/>
                    <a:pt x="30" y="8"/>
                    <a:pt x="30" y="11"/>
                  </a:cubicBezTo>
                  <a:close/>
                </a:path>
              </a:pathLst>
            </a:custGeom>
            <a:solidFill>
              <a:srgbClr val="F19EC2"/>
            </a:solidFill>
            <a:ln>
              <a:noFill/>
            </a:ln>
          </p:spPr>
          <p:txBody>
            <a:bodyPr vert="horz" wrap="square" lIns="91440" tIns="45720" rIns="91440" bIns="45720" numCol="1" anchor="t" anchorCtr="0" compatLnSpc="1">
              <a:prstTxWarp prst="textNoShape">
                <a:avLst/>
              </a:prstTxWarp>
            </a:bodyPr>
            <a:lstStyle/>
            <a:p>
              <a:endParaRPr lang="es-AR"/>
            </a:p>
          </p:txBody>
        </p:sp>
      </p:grpSp>
    </p:spTree>
    <p:extLst>
      <p:ext uri="{BB962C8B-B14F-4D97-AF65-F5344CB8AC3E}">
        <p14:creationId xmlns:p14="http://schemas.microsoft.com/office/powerpoint/2010/main" val="2588874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16" name="Rectángulo 15"/>
          <p:cNvSpPr/>
          <p:nvPr userDrawn="1"/>
        </p:nvSpPr>
        <p:spPr>
          <a:xfrm>
            <a:off x="0" y="0"/>
            <a:ext cx="12192000" cy="6877878"/>
          </a:xfrm>
          <a:prstGeom prst="rect">
            <a:avLst/>
          </a:prstGeom>
          <a:solidFill>
            <a:srgbClr val="F19EC2">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Freeform 6"/>
          <p:cNvSpPr>
            <a:spLocks/>
          </p:cNvSpPr>
          <p:nvPr userDrawn="1"/>
        </p:nvSpPr>
        <p:spPr bwMode="auto">
          <a:xfrm rot="13500000">
            <a:off x="326328" y="-785019"/>
            <a:ext cx="1562100" cy="1570038"/>
          </a:xfrm>
          <a:custGeom>
            <a:avLst/>
            <a:gdLst>
              <a:gd name="T0" fmla="*/ 0 w 513"/>
              <a:gd name="T1" fmla="*/ 513 h 513"/>
              <a:gd name="T2" fmla="*/ 0 w 513"/>
              <a:gd name="T3" fmla="*/ 167 h 513"/>
              <a:gd name="T4" fmla="*/ 167 w 513"/>
              <a:gd name="T5" fmla="*/ 0 h 513"/>
              <a:gd name="T6" fmla="*/ 513 w 513"/>
              <a:gd name="T7" fmla="*/ 0 h 513"/>
              <a:gd name="T8" fmla="*/ 0 w 513"/>
              <a:gd name="T9" fmla="*/ 513 h 513"/>
            </a:gdLst>
            <a:ahLst/>
            <a:cxnLst>
              <a:cxn ang="0">
                <a:pos x="T0" y="T1"/>
              </a:cxn>
              <a:cxn ang="0">
                <a:pos x="T2" y="T3"/>
              </a:cxn>
              <a:cxn ang="0">
                <a:pos x="T4" y="T5"/>
              </a:cxn>
              <a:cxn ang="0">
                <a:pos x="T6" y="T7"/>
              </a:cxn>
              <a:cxn ang="0">
                <a:pos x="T8" y="T9"/>
              </a:cxn>
            </a:cxnLst>
            <a:rect l="0" t="0" r="r" b="b"/>
            <a:pathLst>
              <a:path w="513" h="513">
                <a:moveTo>
                  <a:pt x="0" y="513"/>
                </a:moveTo>
                <a:cubicBezTo>
                  <a:pt x="0" y="167"/>
                  <a:pt x="0" y="167"/>
                  <a:pt x="0" y="167"/>
                </a:cubicBezTo>
                <a:cubicBezTo>
                  <a:pt x="0" y="75"/>
                  <a:pt x="75" y="0"/>
                  <a:pt x="167" y="0"/>
                </a:cubicBezTo>
                <a:cubicBezTo>
                  <a:pt x="513" y="0"/>
                  <a:pt x="513" y="0"/>
                  <a:pt x="513" y="0"/>
                </a:cubicBezTo>
                <a:lnTo>
                  <a:pt x="0" y="513"/>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s-AR"/>
          </a:p>
        </p:txBody>
      </p:sp>
      <p:sp>
        <p:nvSpPr>
          <p:cNvPr id="2" name="Text Placeholder 9">
            <a:extLst>
              <a:ext uri="{FF2B5EF4-FFF2-40B4-BE49-F238E27FC236}">
                <a16:creationId xmlns="" xmlns:a16="http://schemas.microsoft.com/office/drawing/2014/main" id="{23DE32A5-6181-4C51-AD5C-3F1A448478A1}"/>
              </a:ext>
            </a:extLst>
          </p:cNvPr>
          <p:cNvSpPr>
            <a:spLocks noGrp="1"/>
          </p:cNvSpPr>
          <p:nvPr userDrawn="1">
            <p:ph type="body" sz="quarter" idx="10" hasCustomPrompt="1"/>
          </p:nvPr>
        </p:nvSpPr>
        <p:spPr>
          <a:xfrm>
            <a:off x="1194605" y="5522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8" name="Freeform 5"/>
          <p:cNvSpPr>
            <a:spLocks/>
          </p:cNvSpPr>
          <p:nvPr userDrawn="1"/>
        </p:nvSpPr>
        <p:spPr bwMode="auto">
          <a:xfrm>
            <a:off x="504825" y="-3175"/>
            <a:ext cx="11690350" cy="403225"/>
          </a:xfrm>
          <a:custGeom>
            <a:avLst/>
            <a:gdLst>
              <a:gd name="T0" fmla="*/ 0 w 7364"/>
              <a:gd name="T1" fmla="*/ 0 h 143"/>
              <a:gd name="T2" fmla="*/ 7364 w 7364"/>
              <a:gd name="T3" fmla="*/ 0 h 143"/>
              <a:gd name="T4" fmla="*/ 7364 w 7364"/>
              <a:gd name="T5" fmla="*/ 143 h 143"/>
              <a:gd name="T6" fmla="*/ 0 w 7364"/>
              <a:gd name="T7" fmla="*/ 143 h 143"/>
              <a:gd name="T8" fmla="*/ 0 w 7364"/>
              <a:gd name="T9" fmla="*/ 0 h 143"/>
              <a:gd name="T10" fmla="*/ 0 w 7364"/>
              <a:gd name="T11" fmla="*/ 0 h 143"/>
            </a:gdLst>
            <a:ahLst/>
            <a:cxnLst>
              <a:cxn ang="0">
                <a:pos x="T0" y="T1"/>
              </a:cxn>
              <a:cxn ang="0">
                <a:pos x="T2" y="T3"/>
              </a:cxn>
              <a:cxn ang="0">
                <a:pos x="T4" y="T5"/>
              </a:cxn>
              <a:cxn ang="0">
                <a:pos x="T6" y="T7"/>
              </a:cxn>
              <a:cxn ang="0">
                <a:pos x="T8" y="T9"/>
              </a:cxn>
              <a:cxn ang="0">
                <a:pos x="T10" y="T11"/>
              </a:cxn>
            </a:cxnLst>
            <a:rect l="0" t="0" r="r" b="b"/>
            <a:pathLst>
              <a:path w="7364" h="143">
                <a:moveTo>
                  <a:pt x="0" y="0"/>
                </a:moveTo>
                <a:lnTo>
                  <a:pt x="7364" y="0"/>
                </a:lnTo>
                <a:lnTo>
                  <a:pt x="7364" y="143"/>
                </a:lnTo>
                <a:lnTo>
                  <a:pt x="0" y="143"/>
                </a:lnTo>
                <a:lnTo>
                  <a:pt x="0"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grpSp>
        <p:nvGrpSpPr>
          <p:cNvPr id="3" name="Grupo 2"/>
          <p:cNvGrpSpPr/>
          <p:nvPr userDrawn="1"/>
        </p:nvGrpSpPr>
        <p:grpSpPr>
          <a:xfrm rot="10800000">
            <a:off x="-18415" y="6098066"/>
            <a:ext cx="11872816" cy="1562100"/>
            <a:chOff x="636124" y="3051070"/>
            <a:chExt cx="11872816" cy="1562100"/>
          </a:xfrm>
        </p:grpSpPr>
        <p:sp>
          <p:nvSpPr>
            <p:cNvPr id="17" name="Freeform 6"/>
            <p:cNvSpPr>
              <a:spLocks/>
            </p:cNvSpPr>
            <p:nvPr userDrawn="1"/>
          </p:nvSpPr>
          <p:spPr bwMode="auto">
            <a:xfrm rot="13500000">
              <a:off x="640093" y="3047101"/>
              <a:ext cx="1562100" cy="1570038"/>
            </a:xfrm>
            <a:custGeom>
              <a:avLst/>
              <a:gdLst>
                <a:gd name="T0" fmla="*/ 0 w 513"/>
                <a:gd name="T1" fmla="*/ 513 h 513"/>
                <a:gd name="T2" fmla="*/ 0 w 513"/>
                <a:gd name="T3" fmla="*/ 167 h 513"/>
                <a:gd name="T4" fmla="*/ 167 w 513"/>
                <a:gd name="T5" fmla="*/ 0 h 513"/>
                <a:gd name="T6" fmla="*/ 513 w 513"/>
                <a:gd name="T7" fmla="*/ 0 h 513"/>
                <a:gd name="T8" fmla="*/ 0 w 513"/>
                <a:gd name="T9" fmla="*/ 513 h 513"/>
              </a:gdLst>
              <a:ahLst/>
              <a:cxnLst>
                <a:cxn ang="0">
                  <a:pos x="T0" y="T1"/>
                </a:cxn>
                <a:cxn ang="0">
                  <a:pos x="T2" y="T3"/>
                </a:cxn>
                <a:cxn ang="0">
                  <a:pos x="T4" y="T5"/>
                </a:cxn>
                <a:cxn ang="0">
                  <a:pos x="T6" y="T7"/>
                </a:cxn>
                <a:cxn ang="0">
                  <a:pos x="T8" y="T9"/>
                </a:cxn>
              </a:cxnLst>
              <a:rect l="0" t="0" r="r" b="b"/>
              <a:pathLst>
                <a:path w="513" h="513">
                  <a:moveTo>
                    <a:pt x="0" y="513"/>
                  </a:moveTo>
                  <a:cubicBezTo>
                    <a:pt x="0" y="167"/>
                    <a:pt x="0" y="167"/>
                    <a:pt x="0" y="167"/>
                  </a:cubicBezTo>
                  <a:cubicBezTo>
                    <a:pt x="0" y="75"/>
                    <a:pt x="75" y="0"/>
                    <a:pt x="167" y="0"/>
                  </a:cubicBezTo>
                  <a:cubicBezTo>
                    <a:pt x="513" y="0"/>
                    <a:pt x="513" y="0"/>
                    <a:pt x="513" y="0"/>
                  </a:cubicBezTo>
                  <a:lnTo>
                    <a:pt x="0" y="513"/>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s-AR"/>
            </a:p>
          </p:txBody>
        </p:sp>
        <p:sp>
          <p:nvSpPr>
            <p:cNvPr id="18" name="Freeform 5"/>
            <p:cNvSpPr>
              <a:spLocks/>
            </p:cNvSpPr>
            <p:nvPr userDrawn="1"/>
          </p:nvSpPr>
          <p:spPr bwMode="auto">
            <a:xfrm>
              <a:off x="818590" y="3828945"/>
              <a:ext cx="11690350" cy="403225"/>
            </a:xfrm>
            <a:custGeom>
              <a:avLst/>
              <a:gdLst>
                <a:gd name="T0" fmla="*/ 0 w 7364"/>
                <a:gd name="T1" fmla="*/ 0 h 143"/>
                <a:gd name="T2" fmla="*/ 7364 w 7364"/>
                <a:gd name="T3" fmla="*/ 0 h 143"/>
                <a:gd name="T4" fmla="*/ 7364 w 7364"/>
                <a:gd name="T5" fmla="*/ 143 h 143"/>
                <a:gd name="T6" fmla="*/ 0 w 7364"/>
                <a:gd name="T7" fmla="*/ 143 h 143"/>
                <a:gd name="T8" fmla="*/ 0 w 7364"/>
                <a:gd name="T9" fmla="*/ 0 h 143"/>
                <a:gd name="T10" fmla="*/ 0 w 7364"/>
                <a:gd name="T11" fmla="*/ 0 h 143"/>
              </a:gdLst>
              <a:ahLst/>
              <a:cxnLst>
                <a:cxn ang="0">
                  <a:pos x="T0" y="T1"/>
                </a:cxn>
                <a:cxn ang="0">
                  <a:pos x="T2" y="T3"/>
                </a:cxn>
                <a:cxn ang="0">
                  <a:pos x="T4" y="T5"/>
                </a:cxn>
                <a:cxn ang="0">
                  <a:pos x="T6" y="T7"/>
                </a:cxn>
                <a:cxn ang="0">
                  <a:pos x="T8" y="T9"/>
                </a:cxn>
                <a:cxn ang="0">
                  <a:pos x="T10" y="T11"/>
                </a:cxn>
              </a:cxnLst>
              <a:rect l="0" t="0" r="r" b="b"/>
              <a:pathLst>
                <a:path w="7364" h="143">
                  <a:moveTo>
                    <a:pt x="0" y="0"/>
                  </a:moveTo>
                  <a:lnTo>
                    <a:pt x="7364" y="0"/>
                  </a:lnTo>
                  <a:lnTo>
                    <a:pt x="7364" y="143"/>
                  </a:lnTo>
                  <a:lnTo>
                    <a:pt x="0" y="143"/>
                  </a:lnTo>
                  <a:lnTo>
                    <a:pt x="0"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grpSp>
    </p:spTree>
    <p:extLst>
      <p:ext uri="{BB962C8B-B14F-4D97-AF65-F5344CB8AC3E}">
        <p14:creationId xmlns:p14="http://schemas.microsoft.com/office/powerpoint/2010/main" val="3481590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7" name="Freeform 5"/>
          <p:cNvSpPr>
            <a:spLocks/>
          </p:cNvSpPr>
          <p:nvPr userDrawn="1"/>
        </p:nvSpPr>
        <p:spPr bwMode="auto">
          <a:xfrm>
            <a:off x="3174" y="4719288"/>
            <a:ext cx="12188825" cy="2138712"/>
          </a:xfrm>
          <a:custGeom>
            <a:avLst/>
            <a:gdLst>
              <a:gd name="T0" fmla="*/ 0 w 1872"/>
              <a:gd name="T1" fmla="*/ 354 h 912"/>
              <a:gd name="T2" fmla="*/ 1152 w 1872"/>
              <a:gd name="T3" fmla="*/ 354 h 912"/>
              <a:gd name="T4" fmla="*/ 1872 w 1872"/>
              <a:gd name="T5" fmla="*/ 301 h 912"/>
              <a:gd name="T6" fmla="*/ 1872 w 1872"/>
              <a:gd name="T7" fmla="*/ 912 h 912"/>
              <a:gd name="T8" fmla="*/ 0 w 1872"/>
              <a:gd name="T9" fmla="*/ 912 h 912"/>
              <a:gd name="T10" fmla="*/ 0 w 1872"/>
              <a:gd name="T11" fmla="*/ 354 h 912"/>
            </a:gdLst>
            <a:ahLst/>
            <a:cxnLst>
              <a:cxn ang="0">
                <a:pos x="T0" y="T1"/>
              </a:cxn>
              <a:cxn ang="0">
                <a:pos x="T2" y="T3"/>
              </a:cxn>
              <a:cxn ang="0">
                <a:pos x="T4" y="T5"/>
              </a:cxn>
              <a:cxn ang="0">
                <a:pos x="T6" y="T7"/>
              </a:cxn>
              <a:cxn ang="0">
                <a:pos x="T8" y="T9"/>
              </a:cxn>
              <a:cxn ang="0">
                <a:pos x="T10" y="T11"/>
              </a:cxn>
            </a:cxnLst>
            <a:rect l="0" t="0" r="r" b="b"/>
            <a:pathLst>
              <a:path w="1872" h="912">
                <a:moveTo>
                  <a:pt x="0" y="354"/>
                </a:moveTo>
                <a:cubicBezTo>
                  <a:pt x="0" y="354"/>
                  <a:pt x="576" y="0"/>
                  <a:pt x="1152" y="354"/>
                </a:cubicBezTo>
                <a:cubicBezTo>
                  <a:pt x="1728" y="709"/>
                  <a:pt x="1872" y="301"/>
                  <a:pt x="1872" y="301"/>
                </a:cubicBezTo>
                <a:cubicBezTo>
                  <a:pt x="1872" y="912"/>
                  <a:pt x="1872" y="912"/>
                  <a:pt x="1872" y="912"/>
                </a:cubicBezTo>
                <a:cubicBezTo>
                  <a:pt x="0" y="912"/>
                  <a:pt x="0" y="912"/>
                  <a:pt x="0" y="912"/>
                </a:cubicBezTo>
                <a:lnTo>
                  <a:pt x="0" y="354"/>
                </a:lnTo>
                <a:close/>
              </a:path>
            </a:pathLst>
          </a:custGeom>
          <a:solidFill>
            <a:srgbClr val="F19EC2">
              <a:alpha val="48000"/>
            </a:srgbClr>
          </a:solidFill>
          <a:ln>
            <a:noFill/>
          </a:ln>
        </p:spPr>
        <p:txBody>
          <a:bodyPr vert="horz" wrap="square" lIns="91440" tIns="45720" rIns="91440" bIns="45720" numCol="1" anchor="t" anchorCtr="0" compatLnSpc="1">
            <a:prstTxWarp prst="textNoShape">
              <a:avLst/>
            </a:prstTxWarp>
          </a:bodyPr>
          <a:lstStyle/>
          <a:p>
            <a:endParaRPr lang="es-AR">
              <a:solidFill>
                <a:srgbClr val="E949BB"/>
              </a:solidFill>
            </a:endParaRPr>
          </a:p>
        </p:txBody>
      </p:sp>
    </p:spTree>
    <p:extLst>
      <p:ext uri="{BB962C8B-B14F-4D97-AF65-F5344CB8AC3E}">
        <p14:creationId xmlns:p14="http://schemas.microsoft.com/office/powerpoint/2010/main" val="123353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9" name="Freeform 6"/>
          <p:cNvSpPr>
            <a:spLocks/>
          </p:cNvSpPr>
          <p:nvPr userDrawn="1"/>
        </p:nvSpPr>
        <p:spPr bwMode="auto">
          <a:xfrm rot="13500000">
            <a:off x="326327" y="-785020"/>
            <a:ext cx="1562100" cy="1570038"/>
          </a:xfrm>
          <a:custGeom>
            <a:avLst/>
            <a:gdLst>
              <a:gd name="T0" fmla="*/ 0 w 513"/>
              <a:gd name="T1" fmla="*/ 513 h 513"/>
              <a:gd name="T2" fmla="*/ 0 w 513"/>
              <a:gd name="T3" fmla="*/ 167 h 513"/>
              <a:gd name="T4" fmla="*/ 167 w 513"/>
              <a:gd name="T5" fmla="*/ 0 h 513"/>
              <a:gd name="T6" fmla="*/ 513 w 513"/>
              <a:gd name="T7" fmla="*/ 0 h 513"/>
              <a:gd name="T8" fmla="*/ 0 w 513"/>
              <a:gd name="T9" fmla="*/ 513 h 513"/>
            </a:gdLst>
            <a:ahLst/>
            <a:cxnLst>
              <a:cxn ang="0">
                <a:pos x="T0" y="T1"/>
              </a:cxn>
              <a:cxn ang="0">
                <a:pos x="T2" y="T3"/>
              </a:cxn>
              <a:cxn ang="0">
                <a:pos x="T4" y="T5"/>
              </a:cxn>
              <a:cxn ang="0">
                <a:pos x="T6" y="T7"/>
              </a:cxn>
              <a:cxn ang="0">
                <a:pos x="T8" y="T9"/>
              </a:cxn>
            </a:cxnLst>
            <a:rect l="0" t="0" r="r" b="b"/>
            <a:pathLst>
              <a:path w="513" h="513">
                <a:moveTo>
                  <a:pt x="0" y="513"/>
                </a:moveTo>
                <a:cubicBezTo>
                  <a:pt x="0" y="167"/>
                  <a:pt x="0" y="167"/>
                  <a:pt x="0" y="167"/>
                </a:cubicBezTo>
                <a:cubicBezTo>
                  <a:pt x="0" y="75"/>
                  <a:pt x="75" y="0"/>
                  <a:pt x="167" y="0"/>
                </a:cubicBezTo>
                <a:cubicBezTo>
                  <a:pt x="513" y="0"/>
                  <a:pt x="513" y="0"/>
                  <a:pt x="513" y="0"/>
                </a:cubicBezTo>
                <a:lnTo>
                  <a:pt x="0" y="513"/>
                </a:lnTo>
                <a:close/>
              </a:path>
            </a:pathLst>
          </a:custGeom>
          <a:solidFill>
            <a:srgbClr val="F19EC2"/>
          </a:solidFill>
          <a:ln>
            <a:noFill/>
          </a:ln>
          <a:extLst/>
        </p:spPr>
        <p:txBody>
          <a:bodyPr vert="horz" wrap="square" lIns="91440" tIns="45720" rIns="91440" bIns="45720" numCol="1" anchor="t" anchorCtr="0" compatLnSpc="1">
            <a:prstTxWarp prst="textNoShape">
              <a:avLst/>
            </a:prstTxWarp>
          </a:bodyPr>
          <a:lstStyle/>
          <a:p>
            <a:endParaRPr lang="es-AR"/>
          </a:p>
        </p:txBody>
      </p:sp>
      <p:sp>
        <p:nvSpPr>
          <p:cNvPr id="2" name="Text Placeholder 9">
            <a:extLst>
              <a:ext uri="{FF2B5EF4-FFF2-40B4-BE49-F238E27FC236}">
                <a16:creationId xmlns="" xmlns:a16="http://schemas.microsoft.com/office/drawing/2014/main" id="{23DE32A5-6181-4C51-AD5C-3F1A448478A1}"/>
              </a:ext>
            </a:extLst>
          </p:cNvPr>
          <p:cNvSpPr>
            <a:spLocks noGrp="1"/>
          </p:cNvSpPr>
          <p:nvPr userDrawn="1">
            <p:ph type="body" sz="quarter" idx="10" hasCustomPrompt="1"/>
          </p:nvPr>
        </p:nvSpPr>
        <p:spPr>
          <a:xfrm>
            <a:off x="1194605" y="5522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1" name="Freeform 6"/>
          <p:cNvSpPr>
            <a:spLocks/>
          </p:cNvSpPr>
          <p:nvPr userDrawn="1"/>
        </p:nvSpPr>
        <p:spPr bwMode="auto">
          <a:xfrm rot="2700000">
            <a:off x="10341755" y="6072981"/>
            <a:ext cx="1562100" cy="1570038"/>
          </a:xfrm>
          <a:custGeom>
            <a:avLst/>
            <a:gdLst>
              <a:gd name="T0" fmla="*/ 0 w 513"/>
              <a:gd name="T1" fmla="*/ 513 h 513"/>
              <a:gd name="T2" fmla="*/ 0 w 513"/>
              <a:gd name="T3" fmla="*/ 167 h 513"/>
              <a:gd name="T4" fmla="*/ 167 w 513"/>
              <a:gd name="T5" fmla="*/ 0 h 513"/>
              <a:gd name="T6" fmla="*/ 513 w 513"/>
              <a:gd name="T7" fmla="*/ 0 h 513"/>
              <a:gd name="T8" fmla="*/ 0 w 513"/>
              <a:gd name="T9" fmla="*/ 513 h 513"/>
            </a:gdLst>
            <a:ahLst/>
            <a:cxnLst>
              <a:cxn ang="0">
                <a:pos x="T0" y="T1"/>
              </a:cxn>
              <a:cxn ang="0">
                <a:pos x="T2" y="T3"/>
              </a:cxn>
              <a:cxn ang="0">
                <a:pos x="T4" y="T5"/>
              </a:cxn>
              <a:cxn ang="0">
                <a:pos x="T6" y="T7"/>
              </a:cxn>
              <a:cxn ang="0">
                <a:pos x="T8" y="T9"/>
              </a:cxn>
            </a:cxnLst>
            <a:rect l="0" t="0" r="r" b="b"/>
            <a:pathLst>
              <a:path w="513" h="513">
                <a:moveTo>
                  <a:pt x="0" y="513"/>
                </a:moveTo>
                <a:cubicBezTo>
                  <a:pt x="0" y="167"/>
                  <a:pt x="0" y="167"/>
                  <a:pt x="0" y="167"/>
                </a:cubicBezTo>
                <a:cubicBezTo>
                  <a:pt x="0" y="75"/>
                  <a:pt x="75" y="0"/>
                  <a:pt x="167" y="0"/>
                </a:cubicBezTo>
                <a:cubicBezTo>
                  <a:pt x="513" y="0"/>
                  <a:pt x="513" y="0"/>
                  <a:pt x="513" y="0"/>
                </a:cubicBezTo>
                <a:lnTo>
                  <a:pt x="0" y="513"/>
                </a:lnTo>
                <a:close/>
              </a:path>
            </a:pathLst>
          </a:custGeom>
          <a:solidFill>
            <a:srgbClr val="F19EC2"/>
          </a:solidFill>
          <a:ln>
            <a:noFill/>
          </a:ln>
          <a:extLst/>
        </p:spPr>
        <p:txBody>
          <a:bodyPr vert="horz" wrap="square" lIns="91440" tIns="45720" rIns="91440" bIns="45720" numCol="1" anchor="t" anchorCtr="0" compatLnSpc="1">
            <a:prstTxWarp prst="textNoShape">
              <a:avLst/>
            </a:prstTxWarp>
          </a:bodyPr>
          <a:lstStyle/>
          <a:p>
            <a:endParaRPr lang="es-AR"/>
          </a:p>
        </p:txBody>
      </p:sp>
    </p:spTree>
    <p:extLst>
      <p:ext uri="{BB962C8B-B14F-4D97-AF65-F5344CB8AC3E}">
        <p14:creationId xmlns:p14="http://schemas.microsoft.com/office/powerpoint/2010/main" val="1980280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ontents slide layout">
    <p:spTree>
      <p:nvGrpSpPr>
        <p:cNvPr id="1" name=""/>
        <p:cNvGrpSpPr/>
        <p:nvPr/>
      </p:nvGrpSpPr>
      <p:grpSpPr>
        <a:xfrm>
          <a:off x="0" y="0"/>
          <a:ext cx="0" cy="0"/>
          <a:chOff x="0" y="0"/>
          <a:chExt cx="0" cy="0"/>
        </a:xfrm>
      </p:grpSpPr>
      <p:sp>
        <p:nvSpPr>
          <p:cNvPr id="10" name="Rectangle 7"/>
          <p:cNvSpPr>
            <a:spLocks noChangeArrowheads="1"/>
          </p:cNvSpPr>
          <p:nvPr userDrawn="1"/>
        </p:nvSpPr>
        <p:spPr bwMode="auto">
          <a:xfrm>
            <a:off x="11903075" y="3397250"/>
            <a:ext cx="6350" cy="3175"/>
          </a:xfrm>
          <a:prstGeom prst="rect">
            <a:avLst/>
          </a:prstGeom>
          <a:solidFill>
            <a:srgbClr val="C5579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AR"/>
          </a:p>
        </p:txBody>
      </p:sp>
      <p:sp>
        <p:nvSpPr>
          <p:cNvPr id="2" name="Terminador 1"/>
          <p:cNvSpPr/>
          <p:nvPr userDrawn="1"/>
        </p:nvSpPr>
        <p:spPr>
          <a:xfrm>
            <a:off x="11048813" y="0"/>
            <a:ext cx="1721224" cy="6858000"/>
          </a:xfrm>
          <a:prstGeom prst="flowChartTerminator">
            <a:avLst/>
          </a:prstGeom>
          <a:solidFill>
            <a:srgbClr val="F19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Terminador 5"/>
          <p:cNvSpPr/>
          <p:nvPr userDrawn="1"/>
        </p:nvSpPr>
        <p:spPr>
          <a:xfrm>
            <a:off x="-860612" y="0"/>
            <a:ext cx="1721224" cy="6858000"/>
          </a:xfrm>
          <a:prstGeom prst="flowChartTerminator">
            <a:avLst/>
          </a:prstGeom>
          <a:solidFill>
            <a:srgbClr val="F19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473472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1_Big number">
    <p:spTree>
      <p:nvGrpSpPr>
        <p:cNvPr id="1" name="Shape 1014"/>
        <p:cNvGrpSpPr/>
        <p:nvPr/>
      </p:nvGrpSpPr>
      <p:grpSpPr>
        <a:xfrm>
          <a:off x="0" y="0"/>
          <a:ext cx="0" cy="0"/>
          <a:chOff x="0" y="0"/>
          <a:chExt cx="0" cy="0"/>
        </a:xfrm>
      </p:grpSpPr>
      <p:sp>
        <p:nvSpPr>
          <p:cNvPr id="1015" name="Google Shape;1015;p11"/>
          <p:cNvSpPr txBox="1">
            <a:spLocks noGrp="1"/>
          </p:cNvSpPr>
          <p:nvPr>
            <p:ph type="title" hasCustomPrompt="1"/>
          </p:nvPr>
        </p:nvSpPr>
        <p:spPr>
          <a:xfrm>
            <a:off x="6096000" y="2124233"/>
            <a:ext cx="5139600" cy="1931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3333"/>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016" name="Google Shape;1016;p11"/>
          <p:cNvSpPr txBox="1">
            <a:spLocks noGrp="1"/>
          </p:cNvSpPr>
          <p:nvPr>
            <p:ph type="body" idx="1"/>
          </p:nvPr>
        </p:nvSpPr>
        <p:spPr>
          <a:xfrm>
            <a:off x="6782000" y="4095065"/>
            <a:ext cx="3767600" cy="647200"/>
          </a:xfrm>
          <a:prstGeom prst="rect">
            <a:avLst/>
          </a:prstGeom>
        </p:spPr>
        <p:txBody>
          <a:bodyPr spcFirstLastPara="1" wrap="square" lIns="91425" tIns="91425" rIns="91425" bIns="91425" anchor="t" anchorCtr="0">
            <a:noAutofit/>
          </a:bodyPr>
          <a:lstStyle>
            <a:lvl1pPr marL="609585" lvl="0" indent="-457189" algn="ctr">
              <a:lnSpc>
                <a:spcPct val="100000"/>
              </a:lnSpc>
              <a:spcBef>
                <a:spcPts val="0"/>
              </a:spcBef>
              <a:spcAft>
                <a:spcPts val="0"/>
              </a:spcAft>
              <a:buSzPts val="1800"/>
              <a:buChar char="●"/>
              <a:defRPr sz="1867"/>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5" name="Freeform 5"/>
          <p:cNvSpPr>
            <a:spLocks/>
          </p:cNvSpPr>
          <p:nvPr userDrawn="1"/>
        </p:nvSpPr>
        <p:spPr bwMode="auto">
          <a:xfrm>
            <a:off x="430306" y="6508003"/>
            <a:ext cx="9546939" cy="350838"/>
          </a:xfrm>
          <a:custGeom>
            <a:avLst/>
            <a:gdLst>
              <a:gd name="T0" fmla="*/ 0 w 7152"/>
              <a:gd name="T1" fmla="*/ 0 h 221"/>
              <a:gd name="T2" fmla="*/ 7152 w 7152"/>
              <a:gd name="T3" fmla="*/ 0 h 221"/>
              <a:gd name="T4" fmla="*/ 7152 w 7152"/>
              <a:gd name="T5" fmla="*/ 221 h 221"/>
              <a:gd name="T6" fmla="*/ 0 w 7152"/>
              <a:gd name="T7" fmla="*/ 221 h 221"/>
              <a:gd name="T8" fmla="*/ 0 w 7152"/>
              <a:gd name="T9" fmla="*/ 0 h 221"/>
              <a:gd name="T10" fmla="*/ 0 w 7152"/>
              <a:gd name="T11" fmla="*/ 0 h 221"/>
              <a:gd name="connsiteX0" fmla="*/ 0 w 10000"/>
              <a:gd name="connsiteY0" fmla="*/ 0 h 10000"/>
              <a:gd name="connsiteX1" fmla="*/ 9395 w 10000"/>
              <a:gd name="connsiteY1" fmla="*/ 3833 h 10000"/>
              <a:gd name="connsiteX2" fmla="*/ 10000 w 10000"/>
              <a:gd name="connsiteY2" fmla="*/ 10000 h 10000"/>
              <a:gd name="connsiteX3" fmla="*/ 0 w 10000"/>
              <a:gd name="connsiteY3" fmla="*/ 10000 h 10000"/>
              <a:gd name="connsiteX4" fmla="*/ 0 w 10000"/>
              <a:gd name="connsiteY4" fmla="*/ 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9395" y="3833"/>
                </a:lnTo>
                <a:cubicBezTo>
                  <a:pt x="9597" y="5889"/>
                  <a:pt x="9798" y="7944"/>
                  <a:pt x="10000" y="10000"/>
                </a:cubicBezTo>
                <a:lnTo>
                  <a:pt x="0" y="10000"/>
                </a:lnTo>
                <a:lnTo>
                  <a:pt x="0" y="0"/>
                </a:lnTo>
                <a:lnTo>
                  <a:pt x="0" y="0"/>
                </a:lnTo>
                <a:close/>
              </a:path>
            </a:pathLst>
          </a:custGeom>
          <a:solidFill>
            <a:srgbClr val="F19EC2"/>
          </a:solidFill>
          <a:ln>
            <a:noFill/>
          </a:ln>
        </p:spPr>
        <p:txBody>
          <a:bodyPr vert="horz" wrap="square" lIns="91440" tIns="45720" rIns="91440" bIns="45720" numCol="1" anchor="t" anchorCtr="0" compatLnSpc="1">
            <a:prstTxWarp prst="textNoShape">
              <a:avLst/>
            </a:prstTxWarp>
          </a:bodyPr>
          <a:lstStyle/>
          <a:p>
            <a:endParaRPr lang="es-AR"/>
          </a:p>
        </p:txBody>
      </p:sp>
      <p:sp>
        <p:nvSpPr>
          <p:cNvPr id="8" name="Freeform 6"/>
          <p:cNvSpPr>
            <a:spLocks/>
          </p:cNvSpPr>
          <p:nvPr userDrawn="1"/>
        </p:nvSpPr>
        <p:spPr bwMode="auto">
          <a:xfrm rot="2700000">
            <a:off x="10509585" y="6158312"/>
            <a:ext cx="1392596" cy="1396567"/>
          </a:xfrm>
          <a:custGeom>
            <a:avLst/>
            <a:gdLst>
              <a:gd name="T0" fmla="*/ 0 w 513"/>
              <a:gd name="T1" fmla="*/ 513 h 513"/>
              <a:gd name="T2" fmla="*/ 0 w 513"/>
              <a:gd name="T3" fmla="*/ 167 h 513"/>
              <a:gd name="T4" fmla="*/ 167 w 513"/>
              <a:gd name="T5" fmla="*/ 0 h 513"/>
              <a:gd name="T6" fmla="*/ 513 w 513"/>
              <a:gd name="T7" fmla="*/ 0 h 513"/>
              <a:gd name="T8" fmla="*/ 0 w 513"/>
              <a:gd name="T9" fmla="*/ 513 h 513"/>
            </a:gdLst>
            <a:ahLst/>
            <a:cxnLst>
              <a:cxn ang="0">
                <a:pos x="T0" y="T1"/>
              </a:cxn>
              <a:cxn ang="0">
                <a:pos x="T2" y="T3"/>
              </a:cxn>
              <a:cxn ang="0">
                <a:pos x="T4" y="T5"/>
              </a:cxn>
              <a:cxn ang="0">
                <a:pos x="T6" y="T7"/>
              </a:cxn>
              <a:cxn ang="0">
                <a:pos x="T8" y="T9"/>
              </a:cxn>
            </a:cxnLst>
            <a:rect l="0" t="0" r="r" b="b"/>
            <a:pathLst>
              <a:path w="513" h="513">
                <a:moveTo>
                  <a:pt x="0" y="513"/>
                </a:moveTo>
                <a:cubicBezTo>
                  <a:pt x="0" y="167"/>
                  <a:pt x="0" y="167"/>
                  <a:pt x="0" y="167"/>
                </a:cubicBezTo>
                <a:cubicBezTo>
                  <a:pt x="0" y="75"/>
                  <a:pt x="75" y="0"/>
                  <a:pt x="167" y="0"/>
                </a:cubicBezTo>
                <a:cubicBezTo>
                  <a:pt x="513" y="0"/>
                  <a:pt x="513" y="0"/>
                  <a:pt x="513" y="0"/>
                </a:cubicBezTo>
                <a:lnTo>
                  <a:pt x="0" y="513"/>
                </a:lnTo>
                <a:close/>
              </a:path>
            </a:pathLst>
          </a:custGeom>
          <a:solidFill>
            <a:srgbClr val="F19EC2"/>
          </a:solidFill>
          <a:ln>
            <a:noFill/>
          </a:ln>
          <a:extLst/>
        </p:spPr>
        <p:txBody>
          <a:bodyPr vert="horz" wrap="square" lIns="91440" tIns="45720" rIns="91440" bIns="45720" numCol="1" anchor="t" anchorCtr="0" compatLnSpc="1">
            <a:prstTxWarp prst="textNoShape">
              <a:avLst/>
            </a:prstTxWarp>
          </a:bodyPr>
          <a:lstStyle/>
          <a:p>
            <a:endParaRPr lang="es-AR"/>
          </a:p>
        </p:txBody>
      </p:sp>
      <p:sp>
        <p:nvSpPr>
          <p:cNvPr id="10" name="Freeform 6"/>
          <p:cNvSpPr>
            <a:spLocks/>
          </p:cNvSpPr>
          <p:nvPr userDrawn="1"/>
        </p:nvSpPr>
        <p:spPr bwMode="auto">
          <a:xfrm rot="2700000">
            <a:off x="126343" y="6554070"/>
            <a:ext cx="604784" cy="607857"/>
          </a:xfrm>
          <a:custGeom>
            <a:avLst/>
            <a:gdLst>
              <a:gd name="T0" fmla="*/ 0 w 513"/>
              <a:gd name="T1" fmla="*/ 513 h 513"/>
              <a:gd name="T2" fmla="*/ 0 w 513"/>
              <a:gd name="T3" fmla="*/ 167 h 513"/>
              <a:gd name="T4" fmla="*/ 167 w 513"/>
              <a:gd name="T5" fmla="*/ 0 h 513"/>
              <a:gd name="T6" fmla="*/ 513 w 513"/>
              <a:gd name="T7" fmla="*/ 0 h 513"/>
              <a:gd name="T8" fmla="*/ 0 w 513"/>
              <a:gd name="T9" fmla="*/ 513 h 513"/>
            </a:gdLst>
            <a:ahLst/>
            <a:cxnLst>
              <a:cxn ang="0">
                <a:pos x="T0" y="T1"/>
              </a:cxn>
              <a:cxn ang="0">
                <a:pos x="T2" y="T3"/>
              </a:cxn>
              <a:cxn ang="0">
                <a:pos x="T4" y="T5"/>
              </a:cxn>
              <a:cxn ang="0">
                <a:pos x="T6" y="T7"/>
              </a:cxn>
              <a:cxn ang="0">
                <a:pos x="T8" y="T9"/>
              </a:cxn>
            </a:cxnLst>
            <a:rect l="0" t="0" r="r" b="b"/>
            <a:pathLst>
              <a:path w="513" h="513">
                <a:moveTo>
                  <a:pt x="0" y="513"/>
                </a:moveTo>
                <a:cubicBezTo>
                  <a:pt x="0" y="167"/>
                  <a:pt x="0" y="167"/>
                  <a:pt x="0" y="167"/>
                </a:cubicBezTo>
                <a:cubicBezTo>
                  <a:pt x="0" y="75"/>
                  <a:pt x="75" y="0"/>
                  <a:pt x="167" y="0"/>
                </a:cubicBezTo>
                <a:cubicBezTo>
                  <a:pt x="513" y="0"/>
                  <a:pt x="513" y="0"/>
                  <a:pt x="513" y="0"/>
                </a:cubicBezTo>
                <a:lnTo>
                  <a:pt x="0" y="513"/>
                </a:lnTo>
                <a:close/>
              </a:path>
            </a:pathLst>
          </a:custGeom>
          <a:solidFill>
            <a:srgbClr val="F19EC2"/>
          </a:solidFill>
          <a:ln>
            <a:noFill/>
          </a:ln>
          <a:extLst/>
        </p:spPr>
        <p:txBody>
          <a:bodyPr vert="horz" wrap="square" lIns="91440" tIns="45720" rIns="91440" bIns="45720" numCol="1" anchor="t" anchorCtr="0" compatLnSpc="1">
            <a:prstTxWarp prst="textNoShape">
              <a:avLst/>
            </a:prstTxWarp>
          </a:bodyPr>
          <a:lstStyle/>
          <a:p>
            <a:endParaRPr lang="es-AR"/>
          </a:p>
        </p:txBody>
      </p:sp>
    </p:spTree>
    <p:extLst>
      <p:ext uri="{BB962C8B-B14F-4D97-AF65-F5344CB8AC3E}">
        <p14:creationId xmlns:p14="http://schemas.microsoft.com/office/powerpoint/2010/main" val="1515620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‹Nº›</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‹Nº›</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‹Nº›</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2022/1/21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‹Nº›</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2022/1/21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‹Nº›</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2022/1/21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‹Nº›</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166" name="Imagen 165"/>
          <p:cNvPicPr>
            <a:picLocks noChangeAspect="1"/>
          </p:cNvPicPr>
          <p:nvPr userDrawn="1"/>
        </p:nvPicPr>
        <p:blipFill>
          <a:blip r:embed="rId2"/>
          <a:stretch>
            <a:fillRect/>
          </a:stretch>
        </p:blipFill>
        <p:spPr>
          <a:xfrm>
            <a:off x="7099577" y="141505"/>
            <a:ext cx="4972501" cy="753750"/>
          </a:xfrm>
          <a:prstGeom prst="rect">
            <a:avLst/>
          </a:prstGeom>
        </p:spPr>
      </p:pic>
      <p:pic>
        <p:nvPicPr>
          <p:cNvPr id="167" name="Imagen 166"/>
          <p:cNvPicPr>
            <a:picLocks noChangeAspect="1"/>
          </p:cNvPicPr>
          <p:nvPr userDrawn="1"/>
        </p:nvPicPr>
        <p:blipFill>
          <a:blip r:embed="rId2"/>
          <a:stretch>
            <a:fillRect/>
          </a:stretch>
        </p:blipFill>
        <p:spPr>
          <a:xfrm>
            <a:off x="47186" y="6039396"/>
            <a:ext cx="4972501" cy="753750"/>
          </a:xfrm>
          <a:prstGeom prst="rect">
            <a:avLst/>
          </a:prstGeom>
        </p:spPr>
      </p:pic>
      <p:sp>
        <p:nvSpPr>
          <p:cNvPr id="165" name="Freeform 6"/>
          <p:cNvSpPr>
            <a:spLocks/>
          </p:cNvSpPr>
          <p:nvPr userDrawn="1"/>
        </p:nvSpPr>
        <p:spPr bwMode="auto">
          <a:xfrm rot="2700000">
            <a:off x="10341755" y="6072981"/>
            <a:ext cx="1562100" cy="1570038"/>
          </a:xfrm>
          <a:custGeom>
            <a:avLst/>
            <a:gdLst>
              <a:gd name="T0" fmla="*/ 0 w 513"/>
              <a:gd name="T1" fmla="*/ 513 h 513"/>
              <a:gd name="T2" fmla="*/ 0 w 513"/>
              <a:gd name="T3" fmla="*/ 167 h 513"/>
              <a:gd name="T4" fmla="*/ 167 w 513"/>
              <a:gd name="T5" fmla="*/ 0 h 513"/>
              <a:gd name="T6" fmla="*/ 513 w 513"/>
              <a:gd name="T7" fmla="*/ 0 h 513"/>
              <a:gd name="T8" fmla="*/ 0 w 513"/>
              <a:gd name="T9" fmla="*/ 513 h 513"/>
            </a:gdLst>
            <a:ahLst/>
            <a:cxnLst>
              <a:cxn ang="0">
                <a:pos x="T0" y="T1"/>
              </a:cxn>
              <a:cxn ang="0">
                <a:pos x="T2" y="T3"/>
              </a:cxn>
              <a:cxn ang="0">
                <a:pos x="T4" y="T5"/>
              </a:cxn>
              <a:cxn ang="0">
                <a:pos x="T6" y="T7"/>
              </a:cxn>
              <a:cxn ang="0">
                <a:pos x="T8" y="T9"/>
              </a:cxn>
            </a:cxnLst>
            <a:rect l="0" t="0" r="r" b="b"/>
            <a:pathLst>
              <a:path w="513" h="513">
                <a:moveTo>
                  <a:pt x="0" y="513"/>
                </a:moveTo>
                <a:cubicBezTo>
                  <a:pt x="0" y="167"/>
                  <a:pt x="0" y="167"/>
                  <a:pt x="0" y="167"/>
                </a:cubicBezTo>
                <a:cubicBezTo>
                  <a:pt x="0" y="75"/>
                  <a:pt x="75" y="0"/>
                  <a:pt x="167" y="0"/>
                </a:cubicBezTo>
                <a:cubicBezTo>
                  <a:pt x="513" y="0"/>
                  <a:pt x="513" y="0"/>
                  <a:pt x="513" y="0"/>
                </a:cubicBezTo>
                <a:lnTo>
                  <a:pt x="0" y="513"/>
                </a:lnTo>
                <a:close/>
              </a:path>
            </a:pathLst>
          </a:custGeom>
          <a:solidFill>
            <a:srgbClr val="F19EC2"/>
          </a:solidFill>
          <a:ln>
            <a:noFill/>
          </a:ln>
          <a:extLst/>
        </p:spPr>
        <p:txBody>
          <a:bodyPr vert="horz" wrap="square" lIns="91440" tIns="45720" rIns="91440" bIns="45720" numCol="1" anchor="t" anchorCtr="0" compatLnSpc="1">
            <a:prstTxWarp prst="textNoShape">
              <a:avLst/>
            </a:prstTxWarp>
          </a:bodyPr>
          <a:lstStyle/>
          <a:p>
            <a:endParaRPr lang="es-AR"/>
          </a:p>
        </p:txBody>
      </p:sp>
      <p:pic>
        <p:nvPicPr>
          <p:cNvPr id="5" name="图片 6" descr="283567dc39ce0fed6c31c55ba9843599"/>
          <p:cNvPicPr>
            <a:picLocks noChangeAspect="1"/>
          </p:cNvPicPr>
          <p:nvPr userDrawn="1"/>
        </p:nvPicPr>
        <p:blipFill>
          <a:blip r:embed="rId3"/>
          <a:stretch>
            <a:fillRect/>
          </a:stretch>
        </p:blipFill>
        <p:spPr>
          <a:xfrm>
            <a:off x="10584783" y="4721742"/>
            <a:ext cx="1706887" cy="2261350"/>
          </a:xfrm>
          <a:prstGeom prst="rect">
            <a:avLst/>
          </a:prstGeom>
        </p:spPr>
      </p:pic>
      <p:grpSp>
        <p:nvGrpSpPr>
          <p:cNvPr id="6" name="组合 245"/>
          <p:cNvGrpSpPr/>
          <p:nvPr userDrawn="1"/>
        </p:nvGrpSpPr>
        <p:grpSpPr>
          <a:xfrm rot="19641505">
            <a:off x="-12707" y="5956206"/>
            <a:ext cx="1508330" cy="863773"/>
            <a:chOff x="6336054" y="1359421"/>
            <a:chExt cx="2264943" cy="1296208"/>
          </a:xfrm>
        </p:grpSpPr>
        <p:sp>
          <p:nvSpPr>
            <p:cNvPr id="7" name="Freeform 237"/>
            <p:cNvSpPr/>
            <p:nvPr/>
          </p:nvSpPr>
          <p:spPr>
            <a:xfrm flipH="1">
              <a:off x="7835730" y="2147365"/>
              <a:ext cx="524578" cy="502886"/>
            </a:xfrm>
            <a:custGeom>
              <a:avLst/>
              <a:gdLst>
                <a:gd name="txL" fmla="*/ 0 w 72"/>
                <a:gd name="txT" fmla="*/ 0 h 79"/>
                <a:gd name="txR" fmla="*/ 72 w 72"/>
                <a:gd name="txB" fmla="*/ 79 h 79"/>
              </a:gdLst>
              <a:ahLst/>
              <a:cxnLst>
                <a:cxn ang="0">
                  <a:pos x="424660396" y="1945029414"/>
                </a:cxn>
                <a:cxn ang="0">
                  <a:pos x="530829224" y="1620858641"/>
                </a:cxn>
                <a:cxn ang="0">
                  <a:pos x="53084371" y="1499293954"/>
                </a:cxn>
                <a:cxn ang="0">
                  <a:pos x="371583325" y="1215640897"/>
                </a:cxn>
                <a:cxn ang="0">
                  <a:pos x="636997937" y="1215640897"/>
                </a:cxn>
                <a:cxn ang="0">
                  <a:pos x="796243722" y="1013035208"/>
                </a:cxn>
                <a:cxn ang="0">
                  <a:pos x="106168742" y="405211477"/>
                </a:cxn>
                <a:cxn ang="0">
                  <a:pos x="583913581" y="445735261"/>
                </a:cxn>
                <a:cxn ang="0">
                  <a:pos x="690075008" y="81041027"/>
                </a:cxn>
                <a:cxn ang="0">
                  <a:pos x="1433241659" y="202605739"/>
                </a:cxn>
                <a:cxn ang="0">
                  <a:pos x="1964071111" y="0"/>
                </a:cxn>
                <a:cxn ang="0">
                  <a:pos x="2147483647" y="810429320"/>
                </a:cxn>
                <a:cxn ang="0">
                  <a:pos x="2147483647" y="1539817638"/>
                </a:cxn>
                <a:cxn ang="0">
                  <a:pos x="1751740514" y="2147483647"/>
                </a:cxn>
                <a:cxn ang="0">
                  <a:pos x="1857901942" y="2147483647"/>
                </a:cxn>
                <a:cxn ang="0">
                  <a:pos x="1486326016" y="2147483647"/>
                </a:cxn>
                <a:cxn ang="0">
                  <a:pos x="1751740514" y="2147483647"/>
                </a:cxn>
                <a:cxn ang="0">
                  <a:pos x="1008574091" y="2147483647"/>
                </a:cxn>
                <a:cxn ang="0">
                  <a:pos x="1008574091" y="2147483647"/>
                </a:cxn>
                <a:cxn ang="0">
                  <a:pos x="424660396" y="1945029414"/>
                </a:cxn>
              </a:cxnLst>
              <a:rect l="txL" t="txT" r="txR" b="txB"/>
              <a:pathLst>
                <a:path w="72" h="79">
                  <a:moveTo>
                    <a:pt x="8" y="48"/>
                  </a:moveTo>
                  <a:cubicBezTo>
                    <a:pt x="15" y="46"/>
                    <a:pt x="0" y="41"/>
                    <a:pt x="10" y="40"/>
                  </a:cubicBezTo>
                  <a:cubicBezTo>
                    <a:pt x="8" y="38"/>
                    <a:pt x="5" y="37"/>
                    <a:pt x="1" y="37"/>
                  </a:cubicBezTo>
                  <a:cubicBezTo>
                    <a:pt x="1" y="35"/>
                    <a:pt x="4" y="33"/>
                    <a:pt x="7" y="30"/>
                  </a:cubicBezTo>
                  <a:cubicBezTo>
                    <a:pt x="9" y="34"/>
                    <a:pt x="11" y="32"/>
                    <a:pt x="12" y="30"/>
                  </a:cubicBezTo>
                  <a:cubicBezTo>
                    <a:pt x="19" y="33"/>
                    <a:pt x="19" y="29"/>
                    <a:pt x="15" y="25"/>
                  </a:cubicBezTo>
                  <a:cubicBezTo>
                    <a:pt x="15" y="15"/>
                    <a:pt x="7" y="23"/>
                    <a:pt x="2" y="10"/>
                  </a:cubicBezTo>
                  <a:cubicBezTo>
                    <a:pt x="5" y="13"/>
                    <a:pt x="8" y="13"/>
                    <a:pt x="11" y="11"/>
                  </a:cubicBezTo>
                  <a:cubicBezTo>
                    <a:pt x="7" y="10"/>
                    <a:pt x="13" y="7"/>
                    <a:pt x="13" y="2"/>
                  </a:cubicBezTo>
                  <a:cubicBezTo>
                    <a:pt x="17" y="0"/>
                    <a:pt x="18" y="13"/>
                    <a:pt x="27" y="5"/>
                  </a:cubicBezTo>
                  <a:cubicBezTo>
                    <a:pt x="34" y="12"/>
                    <a:pt x="35" y="0"/>
                    <a:pt x="37" y="0"/>
                  </a:cubicBezTo>
                  <a:cubicBezTo>
                    <a:pt x="38" y="3"/>
                    <a:pt x="58" y="17"/>
                    <a:pt x="48" y="20"/>
                  </a:cubicBezTo>
                  <a:cubicBezTo>
                    <a:pt x="53" y="23"/>
                    <a:pt x="46" y="35"/>
                    <a:pt x="50" y="38"/>
                  </a:cubicBezTo>
                  <a:cubicBezTo>
                    <a:pt x="72" y="60"/>
                    <a:pt x="25" y="42"/>
                    <a:pt x="33" y="59"/>
                  </a:cubicBezTo>
                  <a:cubicBezTo>
                    <a:pt x="25" y="62"/>
                    <a:pt x="34" y="62"/>
                    <a:pt x="35" y="63"/>
                  </a:cubicBezTo>
                  <a:cubicBezTo>
                    <a:pt x="38" y="73"/>
                    <a:pt x="28" y="68"/>
                    <a:pt x="28" y="69"/>
                  </a:cubicBezTo>
                  <a:cubicBezTo>
                    <a:pt x="29" y="71"/>
                    <a:pt x="34" y="75"/>
                    <a:pt x="33" y="79"/>
                  </a:cubicBezTo>
                  <a:cubicBezTo>
                    <a:pt x="19" y="79"/>
                    <a:pt x="19" y="79"/>
                    <a:pt x="19" y="79"/>
                  </a:cubicBezTo>
                  <a:cubicBezTo>
                    <a:pt x="19" y="76"/>
                    <a:pt x="19" y="74"/>
                    <a:pt x="19" y="71"/>
                  </a:cubicBezTo>
                  <a:cubicBezTo>
                    <a:pt x="7" y="73"/>
                    <a:pt x="19" y="64"/>
                    <a:pt x="8" y="48"/>
                  </a:cubicBezTo>
                  <a:close/>
                </a:path>
              </a:pathLst>
            </a:custGeom>
            <a:solidFill>
              <a:srgbClr val="EAE4D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8" name="Freeform 357"/>
            <p:cNvSpPr/>
            <p:nvPr/>
          </p:nvSpPr>
          <p:spPr>
            <a:xfrm flipH="1">
              <a:off x="7363610" y="2193082"/>
              <a:ext cx="728238" cy="457169"/>
            </a:xfrm>
            <a:custGeom>
              <a:avLst/>
              <a:gdLst>
                <a:gd name="txL" fmla="*/ 0 w 100"/>
                <a:gd name="txT" fmla="*/ 0 h 72"/>
                <a:gd name="txR" fmla="*/ 100 w 100"/>
                <a:gd name="txB" fmla="*/ 72 h 72"/>
              </a:gdLst>
              <a:ahLst/>
              <a:cxnLst>
                <a:cxn ang="0">
                  <a:pos x="2147483647" y="483805437"/>
                </a:cxn>
                <a:cxn ang="0">
                  <a:pos x="2147483647" y="1814268852"/>
                </a:cxn>
                <a:cxn ang="0">
                  <a:pos x="1431890703" y="2147483647"/>
                </a:cxn>
                <a:cxn ang="0">
                  <a:pos x="212135722" y="2147483647"/>
                </a:cxn>
                <a:cxn ang="0">
                  <a:pos x="212135722" y="2147483647"/>
                </a:cxn>
                <a:cxn ang="0">
                  <a:pos x="795498046" y="1209510319"/>
                </a:cxn>
                <a:cxn ang="0">
                  <a:pos x="2147483647" y="483805437"/>
                </a:cxn>
              </a:cxnLst>
              <a:rect l="txL" t="txT" r="txR" b="txB"/>
              <a:pathLst>
                <a:path w="100" h="72">
                  <a:moveTo>
                    <a:pt x="89" y="12"/>
                  </a:moveTo>
                  <a:cubicBezTo>
                    <a:pt x="100" y="26"/>
                    <a:pt x="87" y="39"/>
                    <a:pt x="77" y="45"/>
                  </a:cubicBezTo>
                  <a:cubicBezTo>
                    <a:pt x="62" y="54"/>
                    <a:pt x="37" y="51"/>
                    <a:pt x="27" y="72"/>
                  </a:cubicBezTo>
                  <a:cubicBezTo>
                    <a:pt x="4" y="72"/>
                    <a:pt x="4" y="72"/>
                    <a:pt x="4" y="72"/>
                  </a:cubicBezTo>
                  <a:cubicBezTo>
                    <a:pt x="4" y="71"/>
                    <a:pt x="4" y="70"/>
                    <a:pt x="4" y="69"/>
                  </a:cubicBezTo>
                  <a:cubicBezTo>
                    <a:pt x="0" y="49"/>
                    <a:pt x="9" y="38"/>
                    <a:pt x="15" y="30"/>
                  </a:cubicBezTo>
                  <a:cubicBezTo>
                    <a:pt x="39" y="0"/>
                    <a:pt x="84" y="16"/>
                    <a:pt x="89" y="12"/>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9" name="Freeform 358"/>
            <p:cNvSpPr/>
            <p:nvPr/>
          </p:nvSpPr>
          <p:spPr>
            <a:xfrm flipH="1">
              <a:off x="7363610" y="2257623"/>
              <a:ext cx="654180" cy="392627"/>
            </a:xfrm>
            <a:custGeom>
              <a:avLst/>
              <a:gdLst>
                <a:gd name="txL" fmla="*/ 0 w 90"/>
                <a:gd name="txT" fmla="*/ 0 h 62"/>
                <a:gd name="txR" fmla="*/ 90 w 90"/>
                <a:gd name="txB" fmla="*/ 62 h 62"/>
              </a:gdLst>
              <a:ahLst/>
              <a:cxnLst>
                <a:cxn ang="0">
                  <a:pos x="2147483647" y="80203569"/>
                </a:cxn>
                <a:cxn ang="0">
                  <a:pos x="2147483647" y="1403603579"/>
                </a:cxn>
                <a:cxn ang="0">
                  <a:pos x="2147483647" y="1724430817"/>
                </a:cxn>
                <a:cxn ang="0">
                  <a:pos x="2147483647" y="1443708518"/>
                </a:cxn>
                <a:cxn ang="0">
                  <a:pos x="2147483647" y="1203091553"/>
                </a:cxn>
                <a:cxn ang="0">
                  <a:pos x="2147483647" y="1203091553"/>
                </a:cxn>
                <a:cxn ang="0">
                  <a:pos x="1532169450" y="1243196491"/>
                </a:cxn>
                <a:cxn ang="0">
                  <a:pos x="1003839324" y="1604121938"/>
                </a:cxn>
                <a:cxn ang="0">
                  <a:pos x="422665668" y="2147483647"/>
                </a:cxn>
                <a:cxn ang="0">
                  <a:pos x="475501588" y="2147483647"/>
                </a:cxn>
                <a:cxn ang="0">
                  <a:pos x="158500548" y="2147483647"/>
                </a:cxn>
                <a:cxn ang="0">
                  <a:pos x="105664600" y="2147483647"/>
                </a:cxn>
                <a:cxn ang="0">
                  <a:pos x="317001097" y="1564017000"/>
                </a:cxn>
                <a:cxn ang="0">
                  <a:pos x="1109503895" y="882264711"/>
                </a:cxn>
                <a:cxn ang="0">
                  <a:pos x="2147483647" y="441135522"/>
                </a:cxn>
                <a:cxn ang="0">
                  <a:pos x="2147483647" y="200512076"/>
                </a:cxn>
                <a:cxn ang="0">
                  <a:pos x="2147483647" y="80203569"/>
                </a:cxn>
              </a:cxnLst>
              <a:rect l="txL" t="txT" r="txR" b="txB"/>
              <a:pathLst>
                <a:path w="90" h="62">
                  <a:moveTo>
                    <a:pt x="79" y="2"/>
                  </a:moveTo>
                  <a:cubicBezTo>
                    <a:pt x="90" y="16"/>
                    <a:pt x="77" y="29"/>
                    <a:pt x="67" y="35"/>
                  </a:cubicBezTo>
                  <a:cubicBezTo>
                    <a:pt x="60" y="39"/>
                    <a:pt x="51" y="41"/>
                    <a:pt x="42" y="43"/>
                  </a:cubicBezTo>
                  <a:cubicBezTo>
                    <a:pt x="56" y="39"/>
                    <a:pt x="52" y="41"/>
                    <a:pt x="62" y="36"/>
                  </a:cubicBezTo>
                  <a:cubicBezTo>
                    <a:pt x="70" y="31"/>
                    <a:pt x="59" y="27"/>
                    <a:pt x="58" y="30"/>
                  </a:cubicBezTo>
                  <a:cubicBezTo>
                    <a:pt x="55" y="33"/>
                    <a:pt x="51" y="31"/>
                    <a:pt x="49" y="30"/>
                  </a:cubicBezTo>
                  <a:cubicBezTo>
                    <a:pt x="40" y="23"/>
                    <a:pt x="38" y="30"/>
                    <a:pt x="29" y="31"/>
                  </a:cubicBezTo>
                  <a:cubicBezTo>
                    <a:pt x="19" y="33"/>
                    <a:pt x="20" y="38"/>
                    <a:pt x="19" y="40"/>
                  </a:cubicBezTo>
                  <a:cubicBezTo>
                    <a:pt x="16" y="45"/>
                    <a:pt x="7" y="50"/>
                    <a:pt x="8" y="59"/>
                  </a:cubicBezTo>
                  <a:cubicBezTo>
                    <a:pt x="8" y="59"/>
                    <a:pt x="9" y="60"/>
                    <a:pt x="9" y="62"/>
                  </a:cubicBezTo>
                  <a:cubicBezTo>
                    <a:pt x="3" y="62"/>
                    <a:pt x="3" y="62"/>
                    <a:pt x="3" y="62"/>
                  </a:cubicBezTo>
                  <a:cubicBezTo>
                    <a:pt x="3" y="59"/>
                    <a:pt x="2" y="57"/>
                    <a:pt x="2" y="57"/>
                  </a:cubicBezTo>
                  <a:cubicBezTo>
                    <a:pt x="0" y="49"/>
                    <a:pt x="7" y="45"/>
                    <a:pt x="6" y="39"/>
                  </a:cubicBezTo>
                  <a:cubicBezTo>
                    <a:pt x="4" y="33"/>
                    <a:pt x="13" y="25"/>
                    <a:pt x="21" y="22"/>
                  </a:cubicBezTo>
                  <a:cubicBezTo>
                    <a:pt x="33" y="18"/>
                    <a:pt x="36" y="14"/>
                    <a:pt x="51" y="11"/>
                  </a:cubicBezTo>
                  <a:cubicBezTo>
                    <a:pt x="58" y="10"/>
                    <a:pt x="58" y="6"/>
                    <a:pt x="61" y="5"/>
                  </a:cubicBezTo>
                  <a:cubicBezTo>
                    <a:pt x="70" y="0"/>
                    <a:pt x="72" y="6"/>
                    <a:pt x="79" y="2"/>
                  </a:cubicBezTo>
                  <a:close/>
                </a:path>
              </a:pathLst>
            </a:custGeom>
            <a:solidFill>
              <a:srgbClr val="F590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0" name="Rectangle 359"/>
            <p:cNvSpPr/>
            <p:nvPr/>
          </p:nvSpPr>
          <p:spPr>
            <a:xfrm flipH="1">
              <a:off x="7440754" y="2268380"/>
              <a:ext cx="3086" cy="2689"/>
            </a:xfrm>
            <a:prstGeom prst="rect">
              <a:avLst/>
            </a:prstGeom>
            <a:solidFill>
              <a:srgbClr val="F590A9"/>
            </a:solidFill>
            <a:ln w="9525">
              <a:noFill/>
            </a:ln>
          </p:spPr>
          <p:txBody>
            <a:bodyPr/>
            <a:lstStyle/>
            <a:p>
              <a:pPr lvl="0"/>
              <a:endParaRPr lang="zh-CN" altLang="en-US" sz="2400" b="1" dirty="0">
                <a:latin typeface="印品黑体" panose="00000500000000000000" pitchFamily="2" charset="-122"/>
                <a:ea typeface="印品黑体" panose="00000500000000000000" pitchFamily="2" charset="-122"/>
              </a:endParaRPr>
            </a:p>
          </p:txBody>
        </p:sp>
        <p:sp>
          <p:nvSpPr>
            <p:cNvPr id="11" name="Freeform 360"/>
            <p:cNvSpPr/>
            <p:nvPr/>
          </p:nvSpPr>
          <p:spPr>
            <a:xfrm flipH="1">
              <a:off x="7406811" y="2268380"/>
              <a:ext cx="540007" cy="228584"/>
            </a:xfrm>
            <a:custGeom>
              <a:avLst/>
              <a:gdLst>
                <a:gd name="txL" fmla="*/ 0 w 74"/>
                <a:gd name="txT" fmla="*/ 0 h 36"/>
                <a:gd name="txR" fmla="*/ 74 w 74"/>
                <a:gd name="txB" fmla="*/ 36 h 36"/>
              </a:gdLst>
              <a:ahLst/>
              <a:cxnLst>
                <a:cxn ang="0">
                  <a:pos x="2147483647" y="0"/>
                </a:cxn>
                <a:cxn ang="0">
                  <a:pos x="2147483647" y="766022955"/>
                </a:cxn>
                <a:cxn ang="0">
                  <a:pos x="2147483647" y="1169188013"/>
                </a:cxn>
                <a:cxn ang="0">
                  <a:pos x="2147483647" y="927289097"/>
                </a:cxn>
                <a:cxn ang="0">
                  <a:pos x="2076823193" y="1007922069"/>
                </a:cxn>
                <a:cxn ang="0">
                  <a:pos x="1331299597" y="967602408"/>
                </a:cxn>
                <a:cxn ang="0">
                  <a:pos x="372765333" y="1290140645"/>
                </a:cxn>
                <a:cxn ang="0">
                  <a:pos x="106505419" y="1370773617"/>
                </a:cxn>
                <a:cxn ang="0">
                  <a:pos x="852028759" y="886969436"/>
                </a:cxn>
                <a:cxn ang="0">
                  <a:pos x="2147483647" y="443484718"/>
                </a:cxn>
                <a:cxn ang="0">
                  <a:pos x="2147483647" y="80632997"/>
                </a:cxn>
                <a:cxn ang="0">
                  <a:pos x="2147483647" y="0"/>
                </a:cxn>
              </a:cxnLst>
              <a:rect l="txL" t="txT" r="txR" b="txB"/>
              <a:pathLst>
                <a:path w="74" h="36">
                  <a:moveTo>
                    <a:pt x="69" y="0"/>
                  </a:moveTo>
                  <a:cubicBezTo>
                    <a:pt x="74" y="7"/>
                    <a:pt x="74" y="14"/>
                    <a:pt x="71" y="19"/>
                  </a:cubicBezTo>
                  <a:cubicBezTo>
                    <a:pt x="69" y="25"/>
                    <a:pt x="59" y="33"/>
                    <a:pt x="56" y="29"/>
                  </a:cubicBezTo>
                  <a:cubicBezTo>
                    <a:pt x="54" y="26"/>
                    <a:pt x="56" y="24"/>
                    <a:pt x="51" y="23"/>
                  </a:cubicBezTo>
                  <a:cubicBezTo>
                    <a:pt x="46" y="21"/>
                    <a:pt x="44" y="29"/>
                    <a:pt x="39" y="25"/>
                  </a:cubicBezTo>
                  <a:cubicBezTo>
                    <a:pt x="36" y="22"/>
                    <a:pt x="31" y="26"/>
                    <a:pt x="25" y="24"/>
                  </a:cubicBezTo>
                  <a:cubicBezTo>
                    <a:pt x="20" y="23"/>
                    <a:pt x="9" y="30"/>
                    <a:pt x="7" y="32"/>
                  </a:cubicBezTo>
                  <a:cubicBezTo>
                    <a:pt x="6" y="33"/>
                    <a:pt x="2" y="36"/>
                    <a:pt x="2" y="34"/>
                  </a:cubicBezTo>
                  <a:cubicBezTo>
                    <a:pt x="0" y="26"/>
                    <a:pt x="13" y="24"/>
                    <a:pt x="16" y="22"/>
                  </a:cubicBezTo>
                  <a:cubicBezTo>
                    <a:pt x="26" y="13"/>
                    <a:pt x="38" y="11"/>
                    <a:pt x="44" y="11"/>
                  </a:cubicBezTo>
                  <a:cubicBezTo>
                    <a:pt x="51" y="11"/>
                    <a:pt x="50" y="2"/>
                    <a:pt x="58" y="2"/>
                  </a:cubicBezTo>
                  <a:cubicBezTo>
                    <a:pt x="65" y="2"/>
                    <a:pt x="66" y="3"/>
                    <a:pt x="69" y="0"/>
                  </a:cubicBezTo>
                  <a:close/>
                </a:path>
              </a:pathLst>
            </a:custGeom>
            <a:solidFill>
              <a:srgbClr val="F589A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2" name="Freeform 361"/>
            <p:cNvSpPr/>
            <p:nvPr/>
          </p:nvSpPr>
          <p:spPr>
            <a:xfrm flipH="1">
              <a:off x="7878931" y="2478140"/>
              <a:ext cx="117259" cy="147908"/>
            </a:xfrm>
            <a:custGeom>
              <a:avLst/>
              <a:gdLst>
                <a:gd name="txL" fmla="*/ 0 w 16"/>
                <a:gd name="txT" fmla="*/ 0 h 23"/>
                <a:gd name="txR" fmla="*/ 16 w 16"/>
                <a:gd name="txB" fmla="*/ 23 h 23"/>
              </a:gdLst>
              <a:ahLst/>
              <a:cxnLst>
                <a:cxn ang="0">
                  <a:pos x="590809419" y="82712724"/>
                </a:cxn>
                <a:cxn ang="0">
                  <a:pos x="214840429" y="330838033"/>
                </a:cxn>
                <a:cxn ang="0">
                  <a:pos x="0" y="744388764"/>
                </a:cxn>
                <a:cxn ang="0">
                  <a:pos x="161128504" y="785745113"/>
                </a:cxn>
                <a:cxn ang="0">
                  <a:pos x="322257008" y="372194382"/>
                </a:cxn>
                <a:cxn ang="0">
                  <a:pos x="590809419" y="165419016"/>
                </a:cxn>
                <a:cxn ang="0">
                  <a:pos x="590809419" y="82712724"/>
                </a:cxn>
              </a:cxnLst>
              <a:rect l="txL" t="txT" r="txR" b="txB"/>
              <a:pathLst>
                <a:path w="16" h="23">
                  <a:moveTo>
                    <a:pt x="11" y="2"/>
                  </a:moveTo>
                  <a:cubicBezTo>
                    <a:pt x="10" y="3"/>
                    <a:pt x="5" y="3"/>
                    <a:pt x="4" y="8"/>
                  </a:cubicBezTo>
                  <a:cubicBezTo>
                    <a:pt x="3" y="11"/>
                    <a:pt x="0" y="15"/>
                    <a:pt x="0" y="18"/>
                  </a:cubicBezTo>
                  <a:cubicBezTo>
                    <a:pt x="0" y="22"/>
                    <a:pt x="3" y="23"/>
                    <a:pt x="3" y="19"/>
                  </a:cubicBezTo>
                  <a:cubicBezTo>
                    <a:pt x="3" y="16"/>
                    <a:pt x="5" y="12"/>
                    <a:pt x="6" y="9"/>
                  </a:cubicBezTo>
                  <a:cubicBezTo>
                    <a:pt x="6" y="6"/>
                    <a:pt x="9" y="5"/>
                    <a:pt x="11" y="4"/>
                  </a:cubicBezTo>
                  <a:cubicBezTo>
                    <a:pt x="16" y="0"/>
                    <a:pt x="13" y="0"/>
                    <a:pt x="11" y="2"/>
                  </a:cubicBezTo>
                  <a:close/>
                </a:path>
              </a:pathLst>
            </a:custGeom>
            <a:solidFill>
              <a:srgbClr val="F788A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3" name="Freeform 362"/>
            <p:cNvSpPr/>
            <p:nvPr/>
          </p:nvSpPr>
          <p:spPr>
            <a:xfrm flipH="1">
              <a:off x="7968418" y="2612601"/>
              <a:ext cx="37029" cy="37649"/>
            </a:xfrm>
            <a:custGeom>
              <a:avLst/>
              <a:gdLst>
                <a:gd name="txL" fmla="*/ 0 w 5"/>
                <a:gd name="txT" fmla="*/ 0 h 6"/>
                <a:gd name="txR" fmla="*/ 5 w 5"/>
                <a:gd name="txB" fmla="*/ 6 h 6"/>
              </a:gdLst>
              <a:ahLst/>
              <a:cxnLst>
                <a:cxn ang="0">
                  <a:pos x="274229379" y="236241223"/>
                </a:cxn>
                <a:cxn ang="0">
                  <a:pos x="274229379" y="236241223"/>
                </a:cxn>
                <a:cxn ang="0">
                  <a:pos x="109694697" y="157492041"/>
                </a:cxn>
                <a:cxn ang="0">
                  <a:pos x="109694697" y="236241223"/>
                </a:cxn>
                <a:cxn ang="0">
                  <a:pos x="274229379" y="236241223"/>
                </a:cxn>
              </a:cxnLst>
              <a:rect l="txL" t="txT" r="txR" b="txB"/>
              <a:pathLst>
                <a:path w="5" h="6">
                  <a:moveTo>
                    <a:pt x="5" y="6"/>
                  </a:moveTo>
                  <a:cubicBezTo>
                    <a:pt x="5" y="6"/>
                    <a:pt x="5" y="6"/>
                    <a:pt x="5" y="6"/>
                  </a:cubicBezTo>
                  <a:cubicBezTo>
                    <a:pt x="4" y="1"/>
                    <a:pt x="0" y="0"/>
                    <a:pt x="2" y="4"/>
                  </a:cubicBezTo>
                  <a:cubicBezTo>
                    <a:pt x="2" y="5"/>
                    <a:pt x="2" y="5"/>
                    <a:pt x="2" y="6"/>
                  </a:cubicBezTo>
                  <a:lnTo>
                    <a:pt x="5" y="6"/>
                  </a:lnTo>
                  <a:close/>
                </a:path>
              </a:pathLst>
            </a:custGeom>
            <a:solidFill>
              <a:srgbClr val="FC8AA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4" name="Freeform 363"/>
            <p:cNvSpPr/>
            <p:nvPr/>
          </p:nvSpPr>
          <p:spPr>
            <a:xfrm flipH="1">
              <a:off x="7412982" y="2268380"/>
              <a:ext cx="465949" cy="177489"/>
            </a:xfrm>
            <a:custGeom>
              <a:avLst/>
              <a:gdLst>
                <a:gd name="txL" fmla="*/ 0 w 64"/>
                <a:gd name="txT" fmla="*/ 0 h 28"/>
                <a:gd name="txR" fmla="*/ 64 w 64"/>
                <a:gd name="txB" fmla="*/ 28 h 28"/>
              </a:gdLst>
              <a:ahLst/>
              <a:cxnLst>
                <a:cxn ang="0">
                  <a:pos x="2147483647" y="0"/>
                </a:cxn>
                <a:cxn ang="0">
                  <a:pos x="2147483647" y="522362861"/>
                </a:cxn>
                <a:cxn ang="0">
                  <a:pos x="2147483647" y="723267676"/>
                </a:cxn>
                <a:cxn ang="0">
                  <a:pos x="2147483647" y="763449907"/>
                </a:cxn>
                <a:cxn ang="0">
                  <a:pos x="1749164887" y="723267676"/>
                </a:cxn>
                <a:cxn ang="0">
                  <a:pos x="1113101122" y="803632138"/>
                </a:cxn>
                <a:cxn ang="0">
                  <a:pos x="371033669" y="1004537151"/>
                </a:cxn>
                <a:cxn ang="0">
                  <a:pos x="371033669" y="924179028"/>
                </a:cxn>
                <a:cxn ang="0">
                  <a:pos x="1166110076" y="683085445"/>
                </a:cxn>
                <a:cxn ang="0">
                  <a:pos x="1749164887" y="482180630"/>
                </a:cxn>
                <a:cxn ang="0">
                  <a:pos x="2147483647" y="281269376"/>
                </a:cxn>
                <a:cxn ang="0">
                  <a:pos x="2147483647" y="0"/>
                </a:cxn>
              </a:cxnLst>
              <a:rect l="txL" t="txT" r="txR" b="txB"/>
              <a:pathLst>
                <a:path w="64" h="28">
                  <a:moveTo>
                    <a:pt x="60" y="0"/>
                  </a:moveTo>
                  <a:cubicBezTo>
                    <a:pt x="64" y="5"/>
                    <a:pt x="64" y="10"/>
                    <a:pt x="64" y="13"/>
                  </a:cubicBezTo>
                  <a:cubicBezTo>
                    <a:pt x="63" y="16"/>
                    <a:pt x="60" y="19"/>
                    <a:pt x="55" y="18"/>
                  </a:cubicBezTo>
                  <a:cubicBezTo>
                    <a:pt x="48" y="23"/>
                    <a:pt x="49" y="18"/>
                    <a:pt x="44" y="19"/>
                  </a:cubicBezTo>
                  <a:cubicBezTo>
                    <a:pt x="40" y="20"/>
                    <a:pt x="41" y="18"/>
                    <a:pt x="33" y="18"/>
                  </a:cubicBezTo>
                  <a:cubicBezTo>
                    <a:pt x="32" y="18"/>
                    <a:pt x="28" y="21"/>
                    <a:pt x="21" y="20"/>
                  </a:cubicBezTo>
                  <a:cubicBezTo>
                    <a:pt x="15" y="20"/>
                    <a:pt x="10" y="23"/>
                    <a:pt x="7" y="25"/>
                  </a:cubicBezTo>
                  <a:cubicBezTo>
                    <a:pt x="4" y="27"/>
                    <a:pt x="0" y="28"/>
                    <a:pt x="7" y="23"/>
                  </a:cubicBezTo>
                  <a:cubicBezTo>
                    <a:pt x="16" y="16"/>
                    <a:pt x="16" y="18"/>
                    <a:pt x="22" y="17"/>
                  </a:cubicBezTo>
                  <a:cubicBezTo>
                    <a:pt x="26" y="15"/>
                    <a:pt x="28" y="12"/>
                    <a:pt x="33" y="12"/>
                  </a:cubicBezTo>
                  <a:cubicBezTo>
                    <a:pt x="40" y="12"/>
                    <a:pt x="45" y="10"/>
                    <a:pt x="46" y="7"/>
                  </a:cubicBezTo>
                  <a:cubicBezTo>
                    <a:pt x="48" y="1"/>
                    <a:pt x="58" y="7"/>
                    <a:pt x="60" y="0"/>
                  </a:cubicBezTo>
                  <a:close/>
                </a:path>
              </a:pathLst>
            </a:custGeom>
            <a:solidFill>
              <a:srgbClr val="F5829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5" name="Freeform 364"/>
            <p:cNvSpPr/>
            <p:nvPr/>
          </p:nvSpPr>
          <p:spPr>
            <a:xfrm flipH="1">
              <a:off x="7610470" y="2427045"/>
              <a:ext cx="336347" cy="223206"/>
            </a:xfrm>
            <a:custGeom>
              <a:avLst/>
              <a:gdLst>
                <a:gd name="txL" fmla="*/ 0 w 46"/>
                <a:gd name="txT" fmla="*/ 0 h 35"/>
                <a:gd name="txR" fmla="*/ 46 w 46"/>
                <a:gd name="txB" fmla="*/ 35 h 35"/>
              </a:gdLst>
              <a:ahLst/>
              <a:cxnLst>
                <a:cxn ang="0">
                  <a:pos x="1550449934" y="691390049"/>
                </a:cxn>
                <a:cxn ang="0">
                  <a:pos x="374244523" y="1423454590"/>
                </a:cxn>
                <a:cxn ang="0">
                  <a:pos x="53464546" y="1423454590"/>
                </a:cxn>
                <a:cxn ang="0">
                  <a:pos x="53464546" y="1057422419"/>
                </a:cxn>
                <a:cxn ang="0">
                  <a:pos x="534638231" y="569379325"/>
                </a:cxn>
                <a:cxn ang="0">
                  <a:pos x="1443520871" y="284689663"/>
                </a:cxn>
                <a:cxn ang="0">
                  <a:pos x="2147483647" y="447368601"/>
                </a:cxn>
                <a:cxn ang="0">
                  <a:pos x="1550449934" y="691390049"/>
                </a:cxn>
              </a:cxnLst>
              <a:rect l="txL" t="txT" r="txR" b="txB"/>
              <a:pathLst>
                <a:path w="46" h="35">
                  <a:moveTo>
                    <a:pt x="29" y="17"/>
                  </a:moveTo>
                  <a:cubicBezTo>
                    <a:pt x="20" y="20"/>
                    <a:pt x="12" y="25"/>
                    <a:pt x="7" y="35"/>
                  </a:cubicBezTo>
                  <a:cubicBezTo>
                    <a:pt x="1" y="35"/>
                    <a:pt x="1" y="35"/>
                    <a:pt x="1" y="35"/>
                  </a:cubicBezTo>
                  <a:cubicBezTo>
                    <a:pt x="1" y="32"/>
                    <a:pt x="0" y="30"/>
                    <a:pt x="1" y="26"/>
                  </a:cubicBezTo>
                  <a:cubicBezTo>
                    <a:pt x="2" y="21"/>
                    <a:pt x="7" y="19"/>
                    <a:pt x="10" y="14"/>
                  </a:cubicBezTo>
                  <a:cubicBezTo>
                    <a:pt x="16" y="6"/>
                    <a:pt x="22" y="10"/>
                    <a:pt x="27" y="7"/>
                  </a:cubicBezTo>
                  <a:cubicBezTo>
                    <a:pt x="37" y="0"/>
                    <a:pt x="46" y="8"/>
                    <a:pt x="42" y="11"/>
                  </a:cubicBezTo>
                  <a:cubicBezTo>
                    <a:pt x="40" y="12"/>
                    <a:pt x="34" y="15"/>
                    <a:pt x="29" y="17"/>
                  </a:cubicBezTo>
                  <a:close/>
                </a:path>
              </a:pathLst>
            </a:custGeom>
            <a:solidFill>
              <a:srgbClr val="FC9F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 name="Freeform 365"/>
            <p:cNvSpPr/>
            <p:nvPr/>
          </p:nvSpPr>
          <p:spPr>
            <a:xfrm flipH="1">
              <a:off x="7647499" y="2478140"/>
              <a:ext cx="277718" cy="172111"/>
            </a:xfrm>
            <a:custGeom>
              <a:avLst/>
              <a:gdLst>
                <a:gd name="txL" fmla="*/ 0 w 38"/>
                <a:gd name="txT" fmla="*/ 0 h 27"/>
                <a:gd name="txR" fmla="*/ 38 w 38"/>
                <a:gd name="txB" fmla="*/ 27 h 27"/>
              </a:gdLst>
              <a:ahLst/>
              <a:cxnLst>
                <a:cxn ang="0">
                  <a:pos x="1175068693" y="446972340"/>
                </a:cxn>
                <a:cxn ang="0">
                  <a:pos x="213645505" y="1097118471"/>
                </a:cxn>
                <a:cxn ang="0">
                  <a:pos x="53409549" y="1097118471"/>
                </a:cxn>
                <a:cxn ang="0">
                  <a:pos x="53409549" y="772045306"/>
                </a:cxn>
                <a:cxn ang="0">
                  <a:pos x="1014832780" y="162536533"/>
                </a:cxn>
                <a:cxn ang="0">
                  <a:pos x="1709193276" y="40630946"/>
                </a:cxn>
                <a:cxn ang="0">
                  <a:pos x="1175068693" y="446972340"/>
                </a:cxn>
              </a:cxnLst>
              <a:rect l="txL" t="txT" r="txR" b="txB"/>
              <a:pathLst>
                <a:path w="38" h="27">
                  <a:moveTo>
                    <a:pt x="22" y="11"/>
                  </a:moveTo>
                  <a:cubicBezTo>
                    <a:pt x="15" y="14"/>
                    <a:pt x="8" y="18"/>
                    <a:pt x="4" y="27"/>
                  </a:cubicBezTo>
                  <a:cubicBezTo>
                    <a:pt x="1" y="27"/>
                    <a:pt x="1" y="27"/>
                    <a:pt x="1" y="27"/>
                  </a:cubicBezTo>
                  <a:cubicBezTo>
                    <a:pt x="1" y="24"/>
                    <a:pt x="0" y="22"/>
                    <a:pt x="1" y="19"/>
                  </a:cubicBezTo>
                  <a:cubicBezTo>
                    <a:pt x="2" y="12"/>
                    <a:pt x="10" y="5"/>
                    <a:pt x="19" y="4"/>
                  </a:cubicBezTo>
                  <a:cubicBezTo>
                    <a:pt x="27" y="4"/>
                    <a:pt x="30" y="0"/>
                    <a:pt x="32" y="1"/>
                  </a:cubicBezTo>
                  <a:cubicBezTo>
                    <a:pt x="38" y="3"/>
                    <a:pt x="26" y="9"/>
                    <a:pt x="22" y="11"/>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7" name="Freeform 366"/>
            <p:cNvSpPr/>
            <p:nvPr/>
          </p:nvSpPr>
          <p:spPr>
            <a:xfrm flipH="1">
              <a:off x="7990018" y="2505032"/>
              <a:ext cx="64801" cy="145218"/>
            </a:xfrm>
            <a:custGeom>
              <a:avLst/>
              <a:gdLst>
                <a:gd name="txL" fmla="*/ 0 w 9"/>
                <a:gd name="txT" fmla="*/ 0 h 23"/>
                <a:gd name="txR" fmla="*/ 9 w 9"/>
                <a:gd name="txB" fmla="*/ 23 h 23"/>
              </a:gdLst>
              <a:ahLst/>
              <a:cxnLst>
                <a:cxn ang="0">
                  <a:pos x="259211203" y="79730994"/>
                </a:cxn>
                <a:cxn ang="0">
                  <a:pos x="51840792" y="398642318"/>
                </a:cxn>
                <a:cxn ang="0">
                  <a:pos x="51840792" y="837150318"/>
                </a:cxn>
                <a:cxn ang="0">
                  <a:pos x="51840792" y="837150318"/>
                </a:cxn>
                <a:cxn ang="0">
                  <a:pos x="51840792" y="916881287"/>
                </a:cxn>
                <a:cxn ang="0">
                  <a:pos x="311051981" y="916881287"/>
                </a:cxn>
                <a:cxn ang="0">
                  <a:pos x="311051981" y="558104355"/>
                </a:cxn>
                <a:cxn ang="0">
                  <a:pos x="362892759" y="239186693"/>
                </a:cxn>
                <a:cxn ang="0">
                  <a:pos x="311051981" y="79730994"/>
                </a:cxn>
                <a:cxn ang="0">
                  <a:pos x="259211203" y="79730994"/>
                </a:cxn>
              </a:cxnLst>
              <a:rect l="txL" t="txT" r="txR" b="txB"/>
              <a:pathLst>
                <a:path w="9" h="23">
                  <a:moveTo>
                    <a:pt x="5" y="2"/>
                  </a:moveTo>
                  <a:cubicBezTo>
                    <a:pt x="2" y="4"/>
                    <a:pt x="2" y="6"/>
                    <a:pt x="1" y="10"/>
                  </a:cubicBezTo>
                  <a:cubicBezTo>
                    <a:pt x="1" y="13"/>
                    <a:pt x="0" y="18"/>
                    <a:pt x="1" y="21"/>
                  </a:cubicBezTo>
                  <a:cubicBezTo>
                    <a:pt x="1" y="21"/>
                    <a:pt x="1" y="21"/>
                    <a:pt x="1" y="21"/>
                  </a:cubicBezTo>
                  <a:cubicBezTo>
                    <a:pt x="1" y="22"/>
                    <a:pt x="1" y="22"/>
                    <a:pt x="1" y="23"/>
                  </a:cubicBezTo>
                  <a:cubicBezTo>
                    <a:pt x="6" y="23"/>
                    <a:pt x="6" y="23"/>
                    <a:pt x="6" y="23"/>
                  </a:cubicBezTo>
                  <a:cubicBezTo>
                    <a:pt x="5" y="18"/>
                    <a:pt x="6" y="18"/>
                    <a:pt x="6" y="14"/>
                  </a:cubicBezTo>
                  <a:cubicBezTo>
                    <a:pt x="6" y="11"/>
                    <a:pt x="7" y="9"/>
                    <a:pt x="7" y="6"/>
                  </a:cubicBezTo>
                  <a:cubicBezTo>
                    <a:pt x="7" y="6"/>
                    <a:pt x="9" y="0"/>
                    <a:pt x="6" y="2"/>
                  </a:cubicBezTo>
                  <a:cubicBezTo>
                    <a:pt x="5" y="2"/>
                    <a:pt x="5" y="2"/>
                    <a:pt x="5" y="2"/>
                  </a:cubicBezTo>
                  <a:close/>
                </a:path>
              </a:pathLst>
            </a:custGeom>
            <a:solidFill>
              <a:srgbClr val="FA93A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8" name="Freeform 367"/>
            <p:cNvSpPr/>
            <p:nvPr/>
          </p:nvSpPr>
          <p:spPr>
            <a:xfrm flipH="1">
              <a:off x="7363610" y="2257623"/>
              <a:ext cx="108001" cy="392627"/>
            </a:xfrm>
            <a:custGeom>
              <a:avLst/>
              <a:gdLst>
                <a:gd name="txL" fmla="*/ 0 w 15"/>
                <a:gd name="txT" fmla="*/ 0 h 62"/>
                <a:gd name="txR" fmla="*/ 15 w 15"/>
                <a:gd name="txB" fmla="*/ 62 h 62"/>
              </a:gdLst>
              <a:ahLst/>
              <a:cxnLst>
                <a:cxn ang="0">
                  <a:pos x="725773960" y="200512076"/>
                </a:cxn>
                <a:cxn ang="0">
                  <a:pos x="414731047" y="320826941"/>
                </a:cxn>
                <a:cxn ang="0">
                  <a:pos x="570252560" y="1203091553"/>
                </a:cxn>
                <a:cxn ang="0">
                  <a:pos x="259202447" y="2147483647"/>
                </a:cxn>
                <a:cxn ang="0">
                  <a:pos x="0" y="2147483647"/>
                </a:cxn>
                <a:cxn ang="0">
                  <a:pos x="311042913" y="1162986614"/>
                </a:cxn>
                <a:cxn ang="0">
                  <a:pos x="155521457" y="240617064"/>
                </a:cxn>
                <a:cxn ang="0">
                  <a:pos x="725773960" y="200512076"/>
                </a:cxn>
              </a:cxnLst>
              <a:rect l="txL" t="txT" r="txR" b="txB"/>
              <a:pathLst>
                <a:path w="15" h="62">
                  <a:moveTo>
                    <a:pt x="14" y="5"/>
                  </a:moveTo>
                  <a:cubicBezTo>
                    <a:pt x="11" y="5"/>
                    <a:pt x="9" y="5"/>
                    <a:pt x="8" y="8"/>
                  </a:cubicBezTo>
                  <a:cubicBezTo>
                    <a:pt x="7" y="13"/>
                    <a:pt x="10" y="19"/>
                    <a:pt x="11" y="30"/>
                  </a:cubicBezTo>
                  <a:cubicBezTo>
                    <a:pt x="11" y="42"/>
                    <a:pt x="8" y="52"/>
                    <a:pt x="5"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C4B380">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9" name="Freeform 368"/>
            <p:cNvSpPr/>
            <p:nvPr/>
          </p:nvSpPr>
          <p:spPr>
            <a:xfrm flipH="1">
              <a:off x="7363610" y="2257623"/>
              <a:ext cx="108001" cy="392627"/>
            </a:xfrm>
            <a:custGeom>
              <a:avLst/>
              <a:gdLst>
                <a:gd name="txL" fmla="*/ 0 w 15"/>
                <a:gd name="txT" fmla="*/ 0 h 62"/>
                <a:gd name="txR" fmla="*/ 15 w 15"/>
                <a:gd name="txB" fmla="*/ 62 h 62"/>
              </a:gdLst>
              <a:ahLst/>
              <a:cxnLst>
                <a:cxn ang="0">
                  <a:pos x="725773960" y="200512076"/>
                </a:cxn>
                <a:cxn ang="0">
                  <a:pos x="311042913" y="320826941"/>
                </a:cxn>
                <a:cxn ang="0">
                  <a:pos x="414731047" y="1122881676"/>
                </a:cxn>
                <a:cxn ang="0">
                  <a:pos x="103680962" y="2147483647"/>
                </a:cxn>
                <a:cxn ang="0">
                  <a:pos x="0" y="2147483647"/>
                </a:cxn>
                <a:cxn ang="0">
                  <a:pos x="311042913" y="1162986614"/>
                </a:cxn>
                <a:cxn ang="0">
                  <a:pos x="155521457" y="240617064"/>
                </a:cxn>
                <a:cxn ang="0">
                  <a:pos x="725773960" y="200512076"/>
                </a:cxn>
              </a:cxnLst>
              <a:rect l="txL" t="txT" r="txR" b="txB"/>
              <a:pathLst>
                <a:path w="15" h="62">
                  <a:moveTo>
                    <a:pt x="14" y="5"/>
                  </a:moveTo>
                  <a:cubicBezTo>
                    <a:pt x="11" y="5"/>
                    <a:pt x="7" y="4"/>
                    <a:pt x="6" y="8"/>
                  </a:cubicBezTo>
                  <a:cubicBezTo>
                    <a:pt x="5" y="13"/>
                    <a:pt x="8" y="18"/>
                    <a:pt x="8" y="28"/>
                  </a:cubicBezTo>
                  <a:cubicBezTo>
                    <a:pt x="9" y="41"/>
                    <a:pt x="5" y="52"/>
                    <a:pt x="2"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B8A76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0" name="Freeform 369"/>
            <p:cNvSpPr/>
            <p:nvPr/>
          </p:nvSpPr>
          <p:spPr>
            <a:xfrm flipH="1">
              <a:off x="6336054" y="1811211"/>
              <a:ext cx="166631" cy="56474"/>
            </a:xfrm>
            <a:custGeom>
              <a:avLst/>
              <a:gdLst>
                <a:gd name="txL" fmla="*/ 0 w 23"/>
                <a:gd name="txT" fmla="*/ 0 h 9"/>
                <a:gd name="txR" fmla="*/ 23 w 23"/>
                <a:gd name="txB" fmla="*/ 9 h 9"/>
              </a:gdLst>
              <a:ahLst/>
              <a:cxnLst>
                <a:cxn ang="0">
                  <a:pos x="1207212668" y="275618201"/>
                </a:cxn>
                <a:cxn ang="0">
                  <a:pos x="1154723920" y="354368023"/>
                </a:cxn>
                <a:cxn ang="0">
                  <a:pos x="1102235173" y="354368023"/>
                </a:cxn>
                <a:cxn ang="0">
                  <a:pos x="1049753670" y="354368023"/>
                </a:cxn>
                <a:cxn ang="0">
                  <a:pos x="472384352" y="196868330"/>
                </a:cxn>
                <a:cxn ang="0">
                  <a:pos x="52488762" y="354368023"/>
                </a:cxn>
                <a:cxn ang="0">
                  <a:pos x="682339455" y="39374923"/>
                </a:cxn>
                <a:cxn ang="0">
                  <a:pos x="1207212668" y="275618201"/>
                </a:cxn>
              </a:cxnLst>
              <a:rect l="txL" t="txT" r="txR" b="txB"/>
              <a:pathLst>
                <a:path w="23" h="9">
                  <a:moveTo>
                    <a:pt x="23" y="7"/>
                  </a:moveTo>
                  <a:cubicBezTo>
                    <a:pt x="23" y="7"/>
                    <a:pt x="22" y="9"/>
                    <a:pt x="22" y="9"/>
                  </a:cubicBezTo>
                  <a:cubicBezTo>
                    <a:pt x="21" y="9"/>
                    <a:pt x="21" y="9"/>
                    <a:pt x="21" y="9"/>
                  </a:cubicBezTo>
                  <a:cubicBezTo>
                    <a:pt x="20" y="9"/>
                    <a:pt x="20" y="9"/>
                    <a:pt x="20" y="9"/>
                  </a:cubicBezTo>
                  <a:cubicBezTo>
                    <a:pt x="18" y="5"/>
                    <a:pt x="13" y="4"/>
                    <a:pt x="9" y="5"/>
                  </a:cubicBezTo>
                  <a:cubicBezTo>
                    <a:pt x="7" y="6"/>
                    <a:pt x="3" y="7"/>
                    <a:pt x="1" y="9"/>
                  </a:cubicBezTo>
                  <a:cubicBezTo>
                    <a:pt x="0" y="7"/>
                    <a:pt x="8" y="2"/>
                    <a:pt x="13" y="1"/>
                  </a:cubicBezTo>
                  <a:cubicBezTo>
                    <a:pt x="17" y="0"/>
                    <a:pt x="22" y="3"/>
                    <a:pt x="23" y="7"/>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1" name="Freeform 370"/>
            <p:cNvSpPr/>
            <p:nvPr/>
          </p:nvSpPr>
          <p:spPr>
            <a:xfrm flipH="1">
              <a:off x="6336054" y="1811211"/>
              <a:ext cx="166631" cy="56474"/>
            </a:xfrm>
            <a:custGeom>
              <a:avLst/>
              <a:gdLst>
                <a:gd name="txL" fmla="*/ 0 w 23"/>
                <a:gd name="txT" fmla="*/ 0 h 9"/>
                <a:gd name="txR" fmla="*/ 23 w 23"/>
                <a:gd name="txB" fmla="*/ 9 h 9"/>
              </a:gdLst>
              <a:ahLst/>
              <a:cxnLst>
                <a:cxn ang="0">
                  <a:pos x="1207212668" y="275618201"/>
                </a:cxn>
                <a:cxn ang="0">
                  <a:pos x="1154723920" y="354368023"/>
                </a:cxn>
                <a:cxn ang="0">
                  <a:pos x="1102235173" y="354368023"/>
                </a:cxn>
                <a:cxn ang="0">
                  <a:pos x="1049753670" y="354368023"/>
                </a:cxn>
                <a:cxn ang="0">
                  <a:pos x="472384352" y="196868330"/>
                </a:cxn>
                <a:cxn ang="0">
                  <a:pos x="52488762" y="354368023"/>
                </a:cxn>
                <a:cxn ang="0">
                  <a:pos x="682339455" y="39374923"/>
                </a:cxn>
                <a:cxn ang="0">
                  <a:pos x="1207212668" y="275618201"/>
                </a:cxn>
              </a:cxnLst>
              <a:rect l="txL" t="txT" r="txR" b="txB"/>
              <a:pathLst>
                <a:path w="23" h="9">
                  <a:moveTo>
                    <a:pt x="23" y="7"/>
                  </a:moveTo>
                  <a:cubicBezTo>
                    <a:pt x="23" y="7"/>
                    <a:pt x="22" y="8"/>
                    <a:pt x="22" y="9"/>
                  </a:cubicBezTo>
                  <a:cubicBezTo>
                    <a:pt x="21" y="9"/>
                    <a:pt x="21" y="9"/>
                    <a:pt x="21" y="9"/>
                  </a:cubicBezTo>
                  <a:cubicBezTo>
                    <a:pt x="20" y="9"/>
                    <a:pt x="20" y="9"/>
                    <a:pt x="20" y="9"/>
                  </a:cubicBezTo>
                  <a:cubicBezTo>
                    <a:pt x="18" y="5"/>
                    <a:pt x="13" y="3"/>
                    <a:pt x="9" y="5"/>
                  </a:cubicBezTo>
                  <a:cubicBezTo>
                    <a:pt x="7" y="5"/>
                    <a:pt x="3" y="7"/>
                    <a:pt x="1" y="9"/>
                  </a:cubicBezTo>
                  <a:cubicBezTo>
                    <a:pt x="0" y="7"/>
                    <a:pt x="8" y="2"/>
                    <a:pt x="13" y="1"/>
                  </a:cubicBezTo>
                  <a:cubicBezTo>
                    <a:pt x="17" y="0"/>
                    <a:pt x="22" y="3"/>
                    <a:pt x="23" y="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2" name="Freeform 371"/>
            <p:cNvSpPr/>
            <p:nvPr/>
          </p:nvSpPr>
          <p:spPr>
            <a:xfrm flipH="1">
              <a:off x="6336054" y="1819279"/>
              <a:ext cx="108001" cy="48406"/>
            </a:xfrm>
            <a:custGeom>
              <a:avLst/>
              <a:gdLst>
                <a:gd name="txL" fmla="*/ 0 w 15"/>
                <a:gd name="txT" fmla="*/ 0 h 8"/>
                <a:gd name="txR" fmla="*/ 15 w 15"/>
                <a:gd name="txB" fmla="*/ 8 h 8"/>
              </a:gdLst>
              <a:ahLst/>
              <a:cxnLst>
                <a:cxn ang="0">
                  <a:pos x="725773960" y="219666418"/>
                </a:cxn>
                <a:cxn ang="0">
                  <a:pos x="673933494" y="183059350"/>
                </a:cxn>
                <a:cxn ang="0">
                  <a:pos x="518412093" y="109833209"/>
                </a:cxn>
                <a:cxn ang="0">
                  <a:pos x="622093027" y="256279489"/>
                </a:cxn>
                <a:cxn ang="0">
                  <a:pos x="570252560" y="219666418"/>
                </a:cxn>
                <a:cxn ang="0">
                  <a:pos x="466571514" y="146446280"/>
                </a:cxn>
                <a:cxn ang="0">
                  <a:pos x="311042913" y="109833209"/>
                </a:cxn>
                <a:cxn ang="0">
                  <a:pos x="103680962" y="109833209"/>
                </a:cxn>
                <a:cxn ang="0">
                  <a:pos x="414731047" y="0"/>
                </a:cxn>
                <a:cxn ang="0">
                  <a:pos x="673933494" y="73226165"/>
                </a:cxn>
                <a:cxn ang="0">
                  <a:pos x="725773960" y="219666418"/>
                </a:cxn>
              </a:cxnLst>
              <a:rect l="txL" t="txT" r="txR" b="txB"/>
              <a:pathLst>
                <a:path w="15" h="8">
                  <a:moveTo>
                    <a:pt x="14" y="6"/>
                  </a:moveTo>
                  <a:cubicBezTo>
                    <a:pt x="14" y="8"/>
                    <a:pt x="13" y="6"/>
                    <a:pt x="13" y="5"/>
                  </a:cubicBezTo>
                  <a:cubicBezTo>
                    <a:pt x="13" y="5"/>
                    <a:pt x="11" y="3"/>
                    <a:pt x="10" y="3"/>
                  </a:cubicBezTo>
                  <a:cubicBezTo>
                    <a:pt x="10" y="3"/>
                    <a:pt x="13" y="5"/>
                    <a:pt x="12" y="7"/>
                  </a:cubicBezTo>
                  <a:cubicBezTo>
                    <a:pt x="12" y="8"/>
                    <a:pt x="12" y="7"/>
                    <a:pt x="11" y="6"/>
                  </a:cubicBezTo>
                  <a:cubicBezTo>
                    <a:pt x="10" y="5"/>
                    <a:pt x="11" y="5"/>
                    <a:pt x="9" y="4"/>
                  </a:cubicBezTo>
                  <a:cubicBezTo>
                    <a:pt x="8" y="4"/>
                    <a:pt x="8" y="3"/>
                    <a:pt x="6" y="3"/>
                  </a:cubicBezTo>
                  <a:cubicBezTo>
                    <a:pt x="5" y="3"/>
                    <a:pt x="5" y="2"/>
                    <a:pt x="2" y="3"/>
                  </a:cubicBezTo>
                  <a:cubicBezTo>
                    <a:pt x="0" y="3"/>
                    <a:pt x="3" y="0"/>
                    <a:pt x="8" y="0"/>
                  </a:cubicBezTo>
                  <a:cubicBezTo>
                    <a:pt x="9" y="0"/>
                    <a:pt x="12" y="0"/>
                    <a:pt x="13" y="2"/>
                  </a:cubicBezTo>
                  <a:cubicBezTo>
                    <a:pt x="14" y="4"/>
                    <a:pt x="15" y="5"/>
                    <a:pt x="14" y="6"/>
                  </a:cubicBezTo>
                  <a:close/>
                </a:path>
              </a:pathLst>
            </a:custGeom>
            <a:solidFill>
              <a:srgbClr val="FA8E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3" name="Freeform 372"/>
            <p:cNvSpPr/>
            <p:nvPr/>
          </p:nvSpPr>
          <p:spPr>
            <a:xfrm flipH="1">
              <a:off x="6336054" y="1730534"/>
              <a:ext cx="1092357" cy="564738"/>
            </a:xfrm>
            <a:custGeom>
              <a:avLst/>
              <a:gdLst>
                <a:gd name="txL" fmla="*/ 0 w 150"/>
                <a:gd name="txT" fmla="*/ 0 h 89"/>
                <a:gd name="txR" fmla="*/ 150 w 150"/>
                <a:gd name="txB" fmla="*/ 89 h 89"/>
              </a:gdLst>
              <a:ahLst/>
              <a:cxnLst>
                <a:cxn ang="0">
                  <a:pos x="0" y="2147483647"/>
                </a:cxn>
                <a:cxn ang="0">
                  <a:pos x="2147483647" y="2147483647"/>
                </a:cxn>
                <a:cxn ang="0">
                  <a:pos x="2147483647" y="926068873"/>
                </a:cxn>
                <a:cxn ang="0">
                  <a:pos x="2147483647" y="805271893"/>
                </a:cxn>
                <a:cxn ang="0">
                  <a:pos x="2147483647" y="362371410"/>
                </a:cxn>
                <a:cxn ang="0">
                  <a:pos x="0" y="2147483647"/>
                </a:cxn>
              </a:cxnLst>
              <a:rect l="txL" t="txT" r="txR" b="txB"/>
              <a:pathLst>
                <a:path w="150" h="89">
                  <a:moveTo>
                    <a:pt x="0" y="87"/>
                  </a:moveTo>
                  <a:cubicBezTo>
                    <a:pt x="44" y="89"/>
                    <a:pt x="71" y="76"/>
                    <a:pt x="92" y="62"/>
                  </a:cubicBezTo>
                  <a:cubicBezTo>
                    <a:pt x="103" y="55"/>
                    <a:pt x="117" y="35"/>
                    <a:pt x="129" y="23"/>
                  </a:cubicBezTo>
                  <a:cubicBezTo>
                    <a:pt x="134" y="17"/>
                    <a:pt x="147" y="13"/>
                    <a:pt x="150" y="20"/>
                  </a:cubicBezTo>
                  <a:cubicBezTo>
                    <a:pt x="150" y="10"/>
                    <a:pt x="127" y="0"/>
                    <a:pt x="104" y="9"/>
                  </a:cubicBezTo>
                  <a:cubicBezTo>
                    <a:pt x="90" y="14"/>
                    <a:pt x="14" y="43"/>
                    <a:pt x="0" y="87"/>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4" name="Freeform 373"/>
            <p:cNvSpPr/>
            <p:nvPr/>
          </p:nvSpPr>
          <p:spPr>
            <a:xfrm flipH="1">
              <a:off x="6336054" y="1730534"/>
              <a:ext cx="1092357" cy="564738"/>
            </a:xfrm>
            <a:custGeom>
              <a:avLst/>
              <a:gdLst>
                <a:gd name="txL" fmla="*/ 0 w 150"/>
                <a:gd name="txT" fmla="*/ 0 h 89"/>
                <a:gd name="txR" fmla="*/ 150 w 150"/>
                <a:gd name="txB" fmla="*/ 89 h 89"/>
              </a:gdLst>
              <a:ahLst/>
              <a:cxnLst>
                <a:cxn ang="0">
                  <a:pos x="0" y="2147483647"/>
                </a:cxn>
                <a:cxn ang="0">
                  <a:pos x="2147483647" y="2147483647"/>
                </a:cxn>
                <a:cxn ang="0">
                  <a:pos x="2147483647" y="885801164"/>
                </a:cxn>
                <a:cxn ang="0">
                  <a:pos x="2147483647" y="805271893"/>
                </a:cxn>
                <a:cxn ang="0">
                  <a:pos x="2147483647" y="362371410"/>
                </a:cxn>
                <a:cxn ang="0">
                  <a:pos x="0" y="2147483647"/>
                </a:cxn>
              </a:cxnLst>
              <a:rect l="txL" t="txT" r="txR" b="txB"/>
              <a:pathLst>
                <a:path w="150" h="89">
                  <a:moveTo>
                    <a:pt x="0" y="87"/>
                  </a:moveTo>
                  <a:cubicBezTo>
                    <a:pt x="44" y="89"/>
                    <a:pt x="70" y="73"/>
                    <a:pt x="87" y="62"/>
                  </a:cubicBezTo>
                  <a:cubicBezTo>
                    <a:pt x="102" y="53"/>
                    <a:pt x="117" y="35"/>
                    <a:pt x="128" y="22"/>
                  </a:cubicBezTo>
                  <a:cubicBezTo>
                    <a:pt x="134" y="17"/>
                    <a:pt x="147" y="12"/>
                    <a:pt x="150" y="20"/>
                  </a:cubicBezTo>
                  <a:cubicBezTo>
                    <a:pt x="150" y="10"/>
                    <a:pt x="127" y="0"/>
                    <a:pt x="103" y="9"/>
                  </a:cubicBezTo>
                  <a:cubicBezTo>
                    <a:pt x="90" y="14"/>
                    <a:pt x="14" y="43"/>
                    <a:pt x="0" y="8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5" name="Freeform 374"/>
            <p:cNvSpPr/>
            <p:nvPr/>
          </p:nvSpPr>
          <p:spPr>
            <a:xfrm flipH="1">
              <a:off x="6336054" y="1730534"/>
              <a:ext cx="1092357" cy="551292"/>
            </a:xfrm>
            <a:custGeom>
              <a:avLst/>
              <a:gdLst>
                <a:gd name="txL" fmla="*/ 0 w 150"/>
                <a:gd name="txT" fmla="*/ 0 h 87"/>
                <a:gd name="txR" fmla="*/ 150 w 150"/>
                <a:gd name="txB" fmla="*/ 87 h 87"/>
              </a:gdLst>
              <a:ahLst/>
              <a:cxnLst>
                <a:cxn ang="0">
                  <a:pos x="0" y="2147483647"/>
                </a:cxn>
                <a:cxn ang="0">
                  <a:pos x="2147483647" y="2147483647"/>
                </a:cxn>
                <a:cxn ang="0">
                  <a:pos x="2147483647" y="923534569"/>
                </a:cxn>
                <a:cxn ang="0">
                  <a:pos x="2147483647" y="803073943"/>
                </a:cxn>
                <a:cxn ang="0">
                  <a:pos x="2147483647" y="401536972"/>
                </a:cxn>
                <a:cxn ang="0">
                  <a:pos x="0" y="2147483647"/>
                </a:cxn>
              </a:cxnLst>
              <a:rect l="txL" t="txT" r="txR" b="txB"/>
              <a:pathLst>
                <a:path w="150" h="87">
                  <a:moveTo>
                    <a:pt x="0" y="87"/>
                  </a:moveTo>
                  <a:cubicBezTo>
                    <a:pt x="43" y="87"/>
                    <a:pt x="68" y="78"/>
                    <a:pt x="91" y="63"/>
                  </a:cubicBezTo>
                  <a:cubicBezTo>
                    <a:pt x="101" y="55"/>
                    <a:pt x="117" y="35"/>
                    <a:pt x="128" y="23"/>
                  </a:cubicBezTo>
                  <a:cubicBezTo>
                    <a:pt x="134" y="17"/>
                    <a:pt x="147" y="12"/>
                    <a:pt x="150" y="20"/>
                  </a:cubicBezTo>
                  <a:cubicBezTo>
                    <a:pt x="150" y="10"/>
                    <a:pt x="128" y="0"/>
                    <a:pt x="104" y="10"/>
                  </a:cubicBezTo>
                  <a:cubicBezTo>
                    <a:pt x="90" y="16"/>
                    <a:pt x="14" y="43"/>
                    <a:pt x="0" y="87"/>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6" name="Freeform 375"/>
            <p:cNvSpPr/>
            <p:nvPr/>
          </p:nvSpPr>
          <p:spPr>
            <a:xfrm flipH="1">
              <a:off x="7181551" y="2211906"/>
              <a:ext cx="246860" cy="75298"/>
            </a:xfrm>
            <a:custGeom>
              <a:avLst/>
              <a:gdLst>
                <a:gd name="txL" fmla="*/ 0 w 34"/>
                <a:gd name="txT" fmla="*/ 0 h 12"/>
                <a:gd name="txR" fmla="*/ 34 w 34"/>
                <a:gd name="txB" fmla="*/ 12 h 12"/>
              </a:gdLst>
              <a:ahLst/>
              <a:cxnLst>
                <a:cxn ang="0">
                  <a:pos x="0" y="433107880"/>
                </a:cxn>
                <a:cxn ang="0">
                  <a:pos x="1317905536" y="314990356"/>
                </a:cxn>
                <a:cxn ang="0">
                  <a:pos x="1739629354" y="236241223"/>
                </a:cxn>
                <a:cxn ang="0">
                  <a:pos x="843455123" y="118123749"/>
                </a:cxn>
                <a:cxn ang="0">
                  <a:pos x="369012084" y="196866607"/>
                </a:cxn>
                <a:cxn ang="0">
                  <a:pos x="0" y="433107880"/>
                </a:cxn>
              </a:cxnLst>
              <a:rect l="txL" t="txT" r="txR" b="txB"/>
              <a:pathLst>
                <a:path w="34" h="12">
                  <a:moveTo>
                    <a:pt x="0" y="11"/>
                  </a:moveTo>
                  <a:cubicBezTo>
                    <a:pt x="3" y="12"/>
                    <a:pt x="12" y="8"/>
                    <a:pt x="25" y="8"/>
                  </a:cubicBezTo>
                  <a:cubicBezTo>
                    <a:pt x="29" y="9"/>
                    <a:pt x="34" y="8"/>
                    <a:pt x="33" y="6"/>
                  </a:cubicBezTo>
                  <a:cubicBezTo>
                    <a:pt x="31" y="4"/>
                    <a:pt x="21" y="0"/>
                    <a:pt x="16" y="3"/>
                  </a:cubicBezTo>
                  <a:cubicBezTo>
                    <a:pt x="9" y="7"/>
                    <a:pt x="10" y="5"/>
                    <a:pt x="7" y="5"/>
                  </a:cubicBezTo>
                  <a:cubicBezTo>
                    <a:pt x="5" y="5"/>
                    <a:pt x="2" y="8"/>
                    <a:pt x="0" y="11"/>
                  </a:cubicBezTo>
                  <a:close/>
                </a:path>
              </a:pathLst>
            </a:custGeom>
            <a:solidFill>
              <a:srgbClr val="CFBA9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7" name="Freeform 376"/>
            <p:cNvSpPr/>
            <p:nvPr/>
          </p:nvSpPr>
          <p:spPr>
            <a:xfrm flipH="1">
              <a:off x="6379255" y="1754737"/>
              <a:ext cx="962755" cy="443723"/>
            </a:xfrm>
            <a:custGeom>
              <a:avLst/>
              <a:gdLst>
                <a:gd name="txL" fmla="*/ 0 w 132"/>
                <a:gd name="txT" fmla="*/ 0 h 70"/>
                <a:gd name="txR" fmla="*/ 132 w 132"/>
                <a:gd name="txB" fmla="*/ 70 h 70"/>
              </a:gdLst>
              <a:ahLst/>
              <a:cxnLst>
                <a:cxn ang="0">
                  <a:pos x="2147483647" y="321451917"/>
                </a:cxn>
                <a:cxn ang="0">
                  <a:pos x="2147483647" y="321451917"/>
                </a:cxn>
                <a:cxn ang="0">
                  <a:pos x="2147483647" y="723268373"/>
                </a:cxn>
                <a:cxn ang="0">
                  <a:pos x="2147483647" y="1285814006"/>
                </a:cxn>
                <a:cxn ang="0">
                  <a:pos x="1170323434" y="2147483647"/>
                </a:cxn>
                <a:cxn ang="0">
                  <a:pos x="159591212" y="2147483647"/>
                </a:cxn>
                <a:cxn ang="0">
                  <a:pos x="1649096898" y="1526901285"/>
                </a:cxn>
                <a:cxn ang="0">
                  <a:pos x="2147483647" y="924179919"/>
                </a:cxn>
                <a:cxn ang="0">
                  <a:pos x="2147483647" y="160729128"/>
                </a:cxn>
                <a:cxn ang="0">
                  <a:pos x="2147483647" y="241087378"/>
                </a:cxn>
                <a:cxn ang="0">
                  <a:pos x="2147483647" y="321451917"/>
                </a:cxn>
              </a:cxnLst>
              <a:rect l="txL" t="txT" r="txR" b="txB"/>
              <a:pathLst>
                <a:path w="132" h="70">
                  <a:moveTo>
                    <a:pt x="127" y="8"/>
                  </a:moveTo>
                  <a:cubicBezTo>
                    <a:pt x="118" y="4"/>
                    <a:pt x="111" y="5"/>
                    <a:pt x="104" y="8"/>
                  </a:cubicBezTo>
                  <a:cubicBezTo>
                    <a:pt x="95" y="12"/>
                    <a:pt x="95" y="11"/>
                    <a:pt x="89" y="18"/>
                  </a:cubicBezTo>
                  <a:cubicBezTo>
                    <a:pt x="85" y="22"/>
                    <a:pt x="76" y="22"/>
                    <a:pt x="68" y="32"/>
                  </a:cubicBezTo>
                  <a:cubicBezTo>
                    <a:pt x="55" y="47"/>
                    <a:pt x="28" y="52"/>
                    <a:pt x="22" y="58"/>
                  </a:cubicBezTo>
                  <a:cubicBezTo>
                    <a:pt x="11" y="69"/>
                    <a:pt x="0" y="70"/>
                    <a:pt x="3" y="63"/>
                  </a:cubicBezTo>
                  <a:cubicBezTo>
                    <a:pt x="10" y="50"/>
                    <a:pt x="27" y="41"/>
                    <a:pt x="31" y="38"/>
                  </a:cubicBezTo>
                  <a:cubicBezTo>
                    <a:pt x="40" y="31"/>
                    <a:pt x="51" y="28"/>
                    <a:pt x="59" y="23"/>
                  </a:cubicBezTo>
                  <a:cubicBezTo>
                    <a:pt x="67" y="16"/>
                    <a:pt x="90" y="6"/>
                    <a:pt x="101" y="4"/>
                  </a:cubicBezTo>
                  <a:cubicBezTo>
                    <a:pt x="115" y="0"/>
                    <a:pt x="129" y="6"/>
                    <a:pt x="129" y="6"/>
                  </a:cubicBezTo>
                  <a:cubicBezTo>
                    <a:pt x="132" y="7"/>
                    <a:pt x="132" y="9"/>
                    <a:pt x="127" y="8"/>
                  </a:cubicBezTo>
                  <a:close/>
                </a:path>
              </a:pathLst>
            </a:custGeom>
            <a:solidFill>
              <a:srgbClr val="EDADC1">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8" name="Freeform 377"/>
            <p:cNvSpPr/>
            <p:nvPr/>
          </p:nvSpPr>
          <p:spPr>
            <a:xfrm flipH="1">
              <a:off x="6379255" y="1819279"/>
              <a:ext cx="894869" cy="424898"/>
            </a:xfrm>
            <a:custGeom>
              <a:avLst/>
              <a:gdLst>
                <a:gd name="txL" fmla="*/ 0 w 123"/>
                <a:gd name="txT" fmla="*/ 0 h 67"/>
                <a:gd name="txR" fmla="*/ 123 w 123"/>
                <a:gd name="txB" fmla="*/ 67 h 67"/>
              </a:gdLst>
              <a:ahLst/>
              <a:cxnLst>
                <a:cxn ang="0">
                  <a:pos x="2147483647" y="0"/>
                </a:cxn>
                <a:cxn ang="0">
                  <a:pos x="2147483647" y="804357113"/>
                </a:cxn>
                <a:cxn ang="0">
                  <a:pos x="2147483647" y="1407629753"/>
                </a:cxn>
                <a:cxn ang="0">
                  <a:pos x="1376199505" y="1890244299"/>
                </a:cxn>
                <a:cxn ang="0">
                  <a:pos x="1058615668" y="2147483647"/>
                </a:cxn>
                <a:cxn ang="0">
                  <a:pos x="2147483647" y="1850024867"/>
                </a:cxn>
                <a:cxn ang="0">
                  <a:pos x="2147483647" y="1005448125"/>
                </a:cxn>
                <a:cxn ang="0">
                  <a:pos x="2147483647" y="241310344"/>
                </a:cxn>
                <a:cxn ang="0">
                  <a:pos x="2147483647" y="0"/>
                </a:cxn>
              </a:cxnLst>
              <a:rect l="txL" t="txT" r="txR" b="txB"/>
              <a:pathLst>
                <a:path w="123" h="67">
                  <a:moveTo>
                    <a:pt x="117" y="0"/>
                  </a:moveTo>
                  <a:cubicBezTo>
                    <a:pt x="101" y="0"/>
                    <a:pt x="84" y="14"/>
                    <a:pt x="79" y="20"/>
                  </a:cubicBezTo>
                  <a:cubicBezTo>
                    <a:pt x="73" y="25"/>
                    <a:pt x="65" y="33"/>
                    <a:pt x="55" y="35"/>
                  </a:cubicBezTo>
                  <a:cubicBezTo>
                    <a:pt x="44" y="37"/>
                    <a:pt x="37" y="38"/>
                    <a:pt x="26" y="47"/>
                  </a:cubicBezTo>
                  <a:cubicBezTo>
                    <a:pt x="0" y="67"/>
                    <a:pt x="11" y="66"/>
                    <a:pt x="20" y="66"/>
                  </a:cubicBezTo>
                  <a:cubicBezTo>
                    <a:pt x="46" y="64"/>
                    <a:pt x="59" y="52"/>
                    <a:pt x="69" y="46"/>
                  </a:cubicBezTo>
                  <a:cubicBezTo>
                    <a:pt x="80" y="40"/>
                    <a:pt x="90" y="27"/>
                    <a:pt x="92" y="25"/>
                  </a:cubicBezTo>
                  <a:cubicBezTo>
                    <a:pt x="102" y="14"/>
                    <a:pt x="99" y="11"/>
                    <a:pt x="108" y="6"/>
                  </a:cubicBezTo>
                  <a:cubicBezTo>
                    <a:pt x="114" y="2"/>
                    <a:pt x="123" y="0"/>
                    <a:pt x="117" y="0"/>
                  </a:cubicBezTo>
                  <a:close/>
                </a:path>
              </a:pathLst>
            </a:custGeom>
            <a:solidFill>
              <a:srgbClr val="F2ACC2">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9" name="Freeform 378"/>
            <p:cNvSpPr/>
            <p:nvPr/>
          </p:nvSpPr>
          <p:spPr>
            <a:xfrm flipH="1">
              <a:off x="6422455" y="1830036"/>
              <a:ext cx="780696" cy="395317"/>
            </a:xfrm>
            <a:custGeom>
              <a:avLst/>
              <a:gdLst>
                <a:gd name="txL" fmla="*/ 0 w 107"/>
                <a:gd name="txT" fmla="*/ 0 h 62"/>
                <a:gd name="txR" fmla="*/ 107 w 107"/>
                <a:gd name="txB" fmla="*/ 62 h 62"/>
              </a:gdLst>
              <a:ahLst/>
              <a:cxnLst>
                <a:cxn ang="0">
                  <a:pos x="2147483647" y="0"/>
                </a:cxn>
                <a:cxn ang="0">
                  <a:pos x="2147483647" y="1138321796"/>
                </a:cxn>
                <a:cxn ang="0">
                  <a:pos x="2147483647" y="1626174734"/>
                </a:cxn>
                <a:cxn ang="0">
                  <a:pos x="1277634632" y="2032720311"/>
                </a:cxn>
                <a:cxn ang="0">
                  <a:pos x="372647368" y="2147483647"/>
                </a:cxn>
                <a:cxn ang="0">
                  <a:pos x="2147483647" y="1910758670"/>
                </a:cxn>
                <a:cxn ang="0">
                  <a:pos x="2147483647" y="1219629556"/>
                </a:cxn>
                <a:cxn ang="0">
                  <a:pos x="2147483647" y="121961690"/>
                </a:cxn>
                <a:cxn ang="0">
                  <a:pos x="2147483647" y="0"/>
                </a:cxn>
              </a:cxnLst>
              <a:rect l="txL" t="txT" r="txR" b="txB"/>
              <a:pathLst>
                <a:path w="107" h="62">
                  <a:moveTo>
                    <a:pt x="102" y="0"/>
                  </a:moveTo>
                  <a:cubicBezTo>
                    <a:pt x="89" y="1"/>
                    <a:pt x="81" y="21"/>
                    <a:pt x="67" y="28"/>
                  </a:cubicBezTo>
                  <a:cubicBezTo>
                    <a:pt x="58" y="33"/>
                    <a:pt x="65" y="38"/>
                    <a:pt x="56" y="40"/>
                  </a:cubicBezTo>
                  <a:cubicBezTo>
                    <a:pt x="47" y="42"/>
                    <a:pt x="35" y="46"/>
                    <a:pt x="24" y="50"/>
                  </a:cubicBezTo>
                  <a:cubicBezTo>
                    <a:pt x="3" y="58"/>
                    <a:pt x="0" y="62"/>
                    <a:pt x="7" y="62"/>
                  </a:cubicBezTo>
                  <a:cubicBezTo>
                    <a:pt x="31" y="61"/>
                    <a:pt x="45" y="51"/>
                    <a:pt x="54" y="47"/>
                  </a:cubicBezTo>
                  <a:cubicBezTo>
                    <a:pt x="63" y="41"/>
                    <a:pt x="74" y="31"/>
                    <a:pt x="75" y="30"/>
                  </a:cubicBezTo>
                  <a:cubicBezTo>
                    <a:pt x="84" y="21"/>
                    <a:pt x="90" y="7"/>
                    <a:pt x="97" y="3"/>
                  </a:cubicBezTo>
                  <a:cubicBezTo>
                    <a:pt x="102" y="1"/>
                    <a:pt x="107" y="0"/>
                    <a:pt x="102" y="0"/>
                  </a:cubicBezTo>
                  <a:close/>
                </a:path>
              </a:pathLst>
            </a:custGeom>
            <a:solidFill>
              <a:srgbClr val="F29F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0" name="Freeform 379"/>
            <p:cNvSpPr/>
            <p:nvPr/>
          </p:nvSpPr>
          <p:spPr>
            <a:xfrm flipH="1">
              <a:off x="6385426" y="1787008"/>
              <a:ext cx="546178" cy="247409"/>
            </a:xfrm>
            <a:custGeom>
              <a:avLst/>
              <a:gdLst>
                <a:gd name="txL" fmla="*/ 0 w 75"/>
                <a:gd name="txT" fmla="*/ 0 h 39"/>
                <a:gd name="txR" fmla="*/ 75 w 75"/>
                <a:gd name="txB" fmla="*/ 39 h 39"/>
              </a:gdLst>
              <a:ahLst/>
              <a:cxnLst>
                <a:cxn ang="0">
                  <a:pos x="2147483647" y="120729251"/>
                </a:cxn>
                <a:cxn ang="0">
                  <a:pos x="2147483647" y="160974432"/>
                </a:cxn>
                <a:cxn ang="0">
                  <a:pos x="2147483647" y="321955208"/>
                </a:cxn>
                <a:cxn ang="0">
                  <a:pos x="1537956971" y="925614198"/>
                </a:cxn>
                <a:cxn ang="0">
                  <a:pos x="424263729" y="1529272890"/>
                </a:cxn>
                <a:cxn ang="0">
                  <a:pos x="583361788" y="1328053326"/>
                </a:cxn>
                <a:cxn ang="0">
                  <a:pos x="1325821522" y="804878455"/>
                </a:cxn>
                <a:cxn ang="0">
                  <a:pos x="1962221042" y="523174871"/>
                </a:cxn>
                <a:cxn ang="0">
                  <a:pos x="2147483647" y="80490388"/>
                </a:cxn>
                <a:cxn ang="0">
                  <a:pos x="2147483647" y="120729251"/>
                </a:cxn>
              </a:cxnLst>
              <a:rect l="txL" t="txT" r="txR" b="txB"/>
              <a:pathLst>
                <a:path w="75" h="39">
                  <a:moveTo>
                    <a:pt x="72" y="3"/>
                  </a:moveTo>
                  <a:cubicBezTo>
                    <a:pt x="75" y="5"/>
                    <a:pt x="73" y="4"/>
                    <a:pt x="68" y="4"/>
                  </a:cubicBezTo>
                  <a:cubicBezTo>
                    <a:pt x="63" y="3"/>
                    <a:pt x="56" y="6"/>
                    <a:pt x="52" y="8"/>
                  </a:cubicBezTo>
                  <a:cubicBezTo>
                    <a:pt x="45" y="11"/>
                    <a:pt x="34" y="17"/>
                    <a:pt x="29" y="23"/>
                  </a:cubicBezTo>
                  <a:cubicBezTo>
                    <a:pt x="25" y="28"/>
                    <a:pt x="19" y="36"/>
                    <a:pt x="8" y="38"/>
                  </a:cubicBezTo>
                  <a:cubicBezTo>
                    <a:pt x="0" y="39"/>
                    <a:pt x="8" y="36"/>
                    <a:pt x="11" y="33"/>
                  </a:cubicBezTo>
                  <a:cubicBezTo>
                    <a:pt x="15" y="29"/>
                    <a:pt x="14" y="25"/>
                    <a:pt x="25" y="20"/>
                  </a:cubicBezTo>
                  <a:cubicBezTo>
                    <a:pt x="27" y="19"/>
                    <a:pt x="35" y="15"/>
                    <a:pt x="37" y="13"/>
                  </a:cubicBezTo>
                  <a:cubicBezTo>
                    <a:pt x="42" y="7"/>
                    <a:pt x="52" y="2"/>
                    <a:pt x="59" y="2"/>
                  </a:cubicBezTo>
                  <a:cubicBezTo>
                    <a:pt x="66" y="3"/>
                    <a:pt x="63" y="0"/>
                    <a:pt x="72" y="3"/>
                  </a:cubicBezTo>
                  <a:close/>
                </a:path>
              </a:pathLst>
            </a:custGeom>
            <a:solidFill>
              <a:srgbClr val="F3BFC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1" name="Freeform 380"/>
            <p:cNvSpPr/>
            <p:nvPr/>
          </p:nvSpPr>
          <p:spPr>
            <a:xfrm flipH="1">
              <a:off x="6444055" y="1773562"/>
              <a:ext cx="379548" cy="145218"/>
            </a:xfrm>
            <a:custGeom>
              <a:avLst/>
              <a:gdLst>
                <a:gd name="txL" fmla="*/ 0 w 52"/>
                <a:gd name="txT" fmla="*/ 0 h 23"/>
                <a:gd name="txR" fmla="*/ 52 w 52"/>
                <a:gd name="txB" fmla="*/ 23 h 23"/>
              </a:gdLst>
              <a:ahLst/>
              <a:cxnLst>
                <a:cxn ang="0">
                  <a:pos x="2147483647" y="79730994"/>
                </a:cxn>
                <a:cxn ang="0">
                  <a:pos x="1917914786" y="119590190"/>
                </a:cxn>
                <a:cxn ang="0">
                  <a:pos x="1491711246" y="199321159"/>
                </a:cxn>
                <a:cxn ang="0">
                  <a:pos x="639304852" y="637829011"/>
                </a:cxn>
                <a:cxn ang="0">
                  <a:pos x="53275400" y="837150318"/>
                </a:cxn>
                <a:cxn ang="0">
                  <a:pos x="745855623" y="279052178"/>
                </a:cxn>
                <a:cxn ang="0">
                  <a:pos x="1758088173" y="0"/>
                </a:cxn>
                <a:cxn ang="0">
                  <a:pos x="2147483647" y="39865497"/>
                </a:cxn>
                <a:cxn ang="0">
                  <a:pos x="2147483647" y="79730994"/>
                </a:cxn>
              </a:cxnLst>
              <a:rect l="txL" t="txT" r="txR" b="txB"/>
              <a:pathLst>
                <a:path w="52" h="23">
                  <a:moveTo>
                    <a:pt x="49" y="2"/>
                  </a:moveTo>
                  <a:cubicBezTo>
                    <a:pt x="45" y="2"/>
                    <a:pt x="40" y="1"/>
                    <a:pt x="36" y="3"/>
                  </a:cubicBezTo>
                  <a:cubicBezTo>
                    <a:pt x="33" y="4"/>
                    <a:pt x="31" y="4"/>
                    <a:pt x="28" y="5"/>
                  </a:cubicBezTo>
                  <a:cubicBezTo>
                    <a:pt x="22" y="8"/>
                    <a:pt x="18" y="13"/>
                    <a:pt x="12" y="16"/>
                  </a:cubicBezTo>
                  <a:cubicBezTo>
                    <a:pt x="7" y="18"/>
                    <a:pt x="0" y="23"/>
                    <a:pt x="1" y="21"/>
                  </a:cubicBezTo>
                  <a:cubicBezTo>
                    <a:pt x="2" y="11"/>
                    <a:pt x="9" y="8"/>
                    <a:pt x="14" y="7"/>
                  </a:cubicBezTo>
                  <a:cubicBezTo>
                    <a:pt x="24" y="5"/>
                    <a:pt x="28" y="1"/>
                    <a:pt x="33" y="0"/>
                  </a:cubicBezTo>
                  <a:cubicBezTo>
                    <a:pt x="40" y="0"/>
                    <a:pt x="46" y="0"/>
                    <a:pt x="47" y="1"/>
                  </a:cubicBezTo>
                  <a:cubicBezTo>
                    <a:pt x="51" y="1"/>
                    <a:pt x="52" y="3"/>
                    <a:pt x="49" y="2"/>
                  </a:cubicBezTo>
                  <a:close/>
                </a:path>
              </a:pathLst>
            </a:custGeom>
            <a:solidFill>
              <a:srgbClr val="EBA7BC">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2" name="Freeform 381"/>
            <p:cNvSpPr/>
            <p:nvPr/>
          </p:nvSpPr>
          <p:spPr>
            <a:xfrm flipH="1">
              <a:off x="6876061" y="1359421"/>
              <a:ext cx="1172587" cy="922405"/>
            </a:xfrm>
            <a:custGeom>
              <a:avLst/>
              <a:gdLst>
                <a:gd name="txL" fmla="*/ 0 w 161"/>
                <a:gd name="txT" fmla="*/ 0 h 145"/>
                <a:gd name="txR" fmla="*/ 161 w 161"/>
                <a:gd name="txB" fmla="*/ 145 h 14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04311062"/>
                </a:cxn>
                <a:cxn ang="0">
                  <a:pos x="2147483647" y="1659170922"/>
                </a:cxn>
                <a:cxn ang="0">
                  <a:pos x="2147483647" y="1497298455"/>
                </a:cxn>
                <a:cxn ang="0">
                  <a:pos x="2147483647" y="1254496115"/>
                </a:cxn>
                <a:cxn ang="0">
                  <a:pos x="2147483647" y="930757542"/>
                </a:cxn>
                <a:cxn ang="0">
                  <a:pos x="2147483647" y="809349812"/>
                </a:cxn>
                <a:cxn ang="0">
                  <a:pos x="2147483647" y="445146303"/>
                </a:cxn>
                <a:cxn ang="0">
                  <a:pos x="2147483647" y="161872517"/>
                </a:cxn>
                <a:cxn ang="0">
                  <a:pos x="2147483647" y="323738672"/>
                </a:cxn>
                <a:cxn ang="0">
                  <a:pos x="2147483647" y="404674906"/>
                </a:cxn>
                <a:cxn ang="0">
                  <a:pos x="2147483647" y="161872517"/>
                </a:cxn>
                <a:cxn ang="0">
                  <a:pos x="2147483647" y="161872517"/>
                </a:cxn>
                <a:cxn ang="0">
                  <a:pos x="2147483647" y="242802439"/>
                </a:cxn>
                <a:cxn ang="0">
                  <a:pos x="2147483647" y="404674906"/>
                </a:cxn>
                <a:cxn ang="0">
                  <a:pos x="1962641328" y="566547473"/>
                </a:cxn>
                <a:cxn ang="0">
                  <a:pos x="1538281070" y="930757542"/>
                </a:cxn>
                <a:cxn ang="0">
                  <a:pos x="1432194761" y="1133094945"/>
                </a:cxn>
                <a:cxn ang="0">
                  <a:pos x="1273065297" y="1659170922"/>
                </a:cxn>
                <a:cxn ang="0">
                  <a:pos x="1113928550" y="2147483647"/>
                </a:cxn>
                <a:cxn ang="0">
                  <a:pos x="1060885396" y="2147483647"/>
                </a:cxn>
                <a:cxn ang="0">
                  <a:pos x="2147483647" y="2147483647"/>
                </a:cxn>
              </a:cxnLst>
              <a:rect l="txL" t="txT" r="txR" b="txB"/>
              <a:pathLst>
                <a:path w="161" h="145">
                  <a:moveTo>
                    <a:pt x="85" y="145"/>
                  </a:moveTo>
                  <a:cubicBezTo>
                    <a:pt x="90" y="141"/>
                    <a:pt x="120" y="133"/>
                    <a:pt x="130" y="122"/>
                  </a:cubicBezTo>
                  <a:cubicBezTo>
                    <a:pt x="135" y="117"/>
                    <a:pt x="154" y="105"/>
                    <a:pt x="150" y="101"/>
                  </a:cubicBezTo>
                  <a:cubicBezTo>
                    <a:pt x="146" y="98"/>
                    <a:pt x="156" y="98"/>
                    <a:pt x="154" y="94"/>
                  </a:cubicBezTo>
                  <a:cubicBezTo>
                    <a:pt x="154" y="93"/>
                    <a:pt x="155" y="92"/>
                    <a:pt x="153" y="91"/>
                  </a:cubicBezTo>
                  <a:cubicBezTo>
                    <a:pt x="157" y="90"/>
                    <a:pt x="152" y="87"/>
                    <a:pt x="156" y="86"/>
                  </a:cubicBezTo>
                  <a:cubicBezTo>
                    <a:pt x="161" y="82"/>
                    <a:pt x="160" y="69"/>
                    <a:pt x="153" y="63"/>
                  </a:cubicBezTo>
                  <a:cubicBezTo>
                    <a:pt x="147" y="63"/>
                    <a:pt x="153" y="53"/>
                    <a:pt x="145" y="52"/>
                  </a:cubicBezTo>
                  <a:cubicBezTo>
                    <a:pt x="140" y="52"/>
                    <a:pt x="148" y="45"/>
                    <a:pt x="142" y="41"/>
                  </a:cubicBezTo>
                  <a:cubicBezTo>
                    <a:pt x="140" y="40"/>
                    <a:pt x="142" y="38"/>
                    <a:pt x="142" y="37"/>
                  </a:cubicBezTo>
                  <a:cubicBezTo>
                    <a:pt x="145" y="35"/>
                    <a:pt x="140" y="33"/>
                    <a:pt x="141" y="31"/>
                  </a:cubicBezTo>
                  <a:cubicBezTo>
                    <a:pt x="138" y="28"/>
                    <a:pt x="143" y="28"/>
                    <a:pt x="139" y="23"/>
                  </a:cubicBezTo>
                  <a:cubicBezTo>
                    <a:pt x="138" y="23"/>
                    <a:pt x="137" y="18"/>
                    <a:pt x="133" y="20"/>
                  </a:cubicBezTo>
                  <a:cubicBezTo>
                    <a:pt x="135" y="18"/>
                    <a:pt x="132" y="11"/>
                    <a:pt x="125" y="11"/>
                  </a:cubicBezTo>
                  <a:cubicBezTo>
                    <a:pt x="125" y="7"/>
                    <a:pt x="117" y="9"/>
                    <a:pt x="116" y="4"/>
                  </a:cubicBezTo>
                  <a:cubicBezTo>
                    <a:pt x="112" y="8"/>
                    <a:pt x="104" y="0"/>
                    <a:pt x="99" y="8"/>
                  </a:cubicBezTo>
                  <a:cubicBezTo>
                    <a:pt x="98" y="9"/>
                    <a:pt x="96" y="6"/>
                    <a:pt x="89" y="10"/>
                  </a:cubicBezTo>
                  <a:cubicBezTo>
                    <a:pt x="83" y="10"/>
                    <a:pt x="84" y="4"/>
                    <a:pt x="75" y="4"/>
                  </a:cubicBezTo>
                  <a:cubicBezTo>
                    <a:pt x="76" y="8"/>
                    <a:pt x="69" y="7"/>
                    <a:pt x="68" y="4"/>
                  </a:cubicBezTo>
                  <a:cubicBezTo>
                    <a:pt x="67" y="1"/>
                    <a:pt x="61" y="4"/>
                    <a:pt x="61" y="6"/>
                  </a:cubicBezTo>
                  <a:cubicBezTo>
                    <a:pt x="56" y="0"/>
                    <a:pt x="50" y="3"/>
                    <a:pt x="47" y="10"/>
                  </a:cubicBezTo>
                  <a:cubicBezTo>
                    <a:pt x="45" y="12"/>
                    <a:pt x="40" y="16"/>
                    <a:pt x="37" y="14"/>
                  </a:cubicBezTo>
                  <a:cubicBezTo>
                    <a:pt x="33" y="12"/>
                    <a:pt x="25" y="21"/>
                    <a:pt x="29" y="23"/>
                  </a:cubicBezTo>
                  <a:cubicBezTo>
                    <a:pt x="31" y="24"/>
                    <a:pt x="29" y="27"/>
                    <a:pt x="27" y="28"/>
                  </a:cubicBezTo>
                  <a:cubicBezTo>
                    <a:pt x="31" y="37"/>
                    <a:pt x="17" y="33"/>
                    <a:pt x="24" y="41"/>
                  </a:cubicBezTo>
                  <a:cubicBezTo>
                    <a:pt x="29" y="47"/>
                    <a:pt x="17" y="46"/>
                    <a:pt x="21" y="54"/>
                  </a:cubicBezTo>
                  <a:cubicBezTo>
                    <a:pt x="22" y="57"/>
                    <a:pt x="26" y="62"/>
                    <a:pt x="20" y="64"/>
                  </a:cubicBezTo>
                  <a:cubicBezTo>
                    <a:pt x="0" y="100"/>
                    <a:pt x="34" y="144"/>
                    <a:pt x="85" y="145"/>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3" name="Freeform 382"/>
            <p:cNvSpPr/>
            <p:nvPr/>
          </p:nvSpPr>
          <p:spPr>
            <a:xfrm flipH="1">
              <a:off x="6876061" y="1367489"/>
              <a:ext cx="1157158" cy="914338"/>
            </a:xfrm>
            <a:custGeom>
              <a:avLst/>
              <a:gdLst>
                <a:gd name="txL" fmla="*/ 0 w 159"/>
                <a:gd name="txT" fmla="*/ 0 h 144"/>
                <a:gd name="txR" fmla="*/ 159 w 159"/>
                <a:gd name="txB" fmla="*/ 144 h 14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096488045"/>
                </a:cxn>
                <a:cxn ang="0">
                  <a:pos x="2147483647" y="1612682410"/>
                </a:cxn>
                <a:cxn ang="0">
                  <a:pos x="2147483647" y="1451416113"/>
                </a:cxn>
                <a:cxn ang="0">
                  <a:pos x="2147483647" y="1209510319"/>
                </a:cxn>
                <a:cxn ang="0">
                  <a:pos x="2147483647" y="886977726"/>
                </a:cxn>
                <a:cxn ang="0">
                  <a:pos x="2147483647" y="766024631"/>
                </a:cxn>
                <a:cxn ang="0">
                  <a:pos x="2147483647" y="443485688"/>
                </a:cxn>
                <a:cxn ang="0">
                  <a:pos x="2147483647" y="120952947"/>
                </a:cxn>
                <a:cxn ang="0">
                  <a:pos x="2147483647" y="282219293"/>
                </a:cxn>
                <a:cxn ang="0">
                  <a:pos x="2147483647" y="403172190"/>
                </a:cxn>
                <a:cxn ang="0">
                  <a:pos x="2147483647" y="120952947"/>
                </a:cxn>
                <a:cxn ang="0">
                  <a:pos x="2147483647" y="161266346"/>
                </a:cxn>
                <a:cxn ang="0">
                  <a:pos x="2147483647" y="201586095"/>
                </a:cxn>
                <a:cxn ang="0">
                  <a:pos x="2147483647" y="403172190"/>
                </a:cxn>
                <a:cxn ang="0">
                  <a:pos x="1906748664" y="564438585"/>
                </a:cxn>
                <a:cxn ang="0">
                  <a:pos x="1430065251" y="886977726"/>
                </a:cxn>
                <a:cxn ang="0">
                  <a:pos x="1324130752" y="1088557422"/>
                </a:cxn>
                <a:cxn ang="0">
                  <a:pos x="1218203530" y="1612682410"/>
                </a:cxn>
                <a:cxn ang="0">
                  <a:pos x="1059301781" y="2136801444"/>
                </a:cxn>
                <a:cxn ang="0">
                  <a:pos x="1112269031" y="2147483647"/>
                </a:cxn>
                <a:cxn ang="0">
                  <a:pos x="2147483647" y="2147483647"/>
                </a:cxn>
              </a:cxnLst>
              <a:rect l="txL" t="txT" r="txR" b="txB"/>
              <a:pathLst>
                <a:path w="159" h="144">
                  <a:moveTo>
                    <a:pt x="83" y="144"/>
                  </a:moveTo>
                  <a:cubicBezTo>
                    <a:pt x="88" y="140"/>
                    <a:pt x="117" y="130"/>
                    <a:pt x="128" y="119"/>
                  </a:cubicBezTo>
                  <a:cubicBezTo>
                    <a:pt x="133" y="114"/>
                    <a:pt x="151" y="104"/>
                    <a:pt x="148" y="100"/>
                  </a:cubicBezTo>
                  <a:cubicBezTo>
                    <a:pt x="143" y="97"/>
                    <a:pt x="153" y="96"/>
                    <a:pt x="151" y="93"/>
                  </a:cubicBezTo>
                  <a:cubicBezTo>
                    <a:pt x="151" y="92"/>
                    <a:pt x="153" y="91"/>
                    <a:pt x="151" y="90"/>
                  </a:cubicBezTo>
                  <a:cubicBezTo>
                    <a:pt x="154" y="87"/>
                    <a:pt x="150" y="86"/>
                    <a:pt x="154" y="85"/>
                  </a:cubicBezTo>
                  <a:cubicBezTo>
                    <a:pt x="159" y="80"/>
                    <a:pt x="156" y="69"/>
                    <a:pt x="149" y="62"/>
                  </a:cubicBezTo>
                  <a:cubicBezTo>
                    <a:pt x="144" y="62"/>
                    <a:pt x="150" y="53"/>
                    <a:pt x="142" y="52"/>
                  </a:cubicBezTo>
                  <a:cubicBezTo>
                    <a:pt x="137" y="51"/>
                    <a:pt x="145" y="44"/>
                    <a:pt x="139" y="40"/>
                  </a:cubicBezTo>
                  <a:cubicBezTo>
                    <a:pt x="137" y="39"/>
                    <a:pt x="139" y="37"/>
                    <a:pt x="139" y="36"/>
                  </a:cubicBezTo>
                  <a:cubicBezTo>
                    <a:pt x="142" y="34"/>
                    <a:pt x="137" y="32"/>
                    <a:pt x="138" y="30"/>
                  </a:cubicBezTo>
                  <a:cubicBezTo>
                    <a:pt x="135" y="28"/>
                    <a:pt x="141" y="27"/>
                    <a:pt x="136" y="22"/>
                  </a:cubicBezTo>
                  <a:cubicBezTo>
                    <a:pt x="135" y="22"/>
                    <a:pt x="135" y="16"/>
                    <a:pt x="131" y="19"/>
                  </a:cubicBezTo>
                  <a:cubicBezTo>
                    <a:pt x="133" y="17"/>
                    <a:pt x="130" y="10"/>
                    <a:pt x="123" y="11"/>
                  </a:cubicBezTo>
                  <a:cubicBezTo>
                    <a:pt x="123" y="6"/>
                    <a:pt x="115" y="9"/>
                    <a:pt x="114" y="3"/>
                  </a:cubicBezTo>
                  <a:cubicBezTo>
                    <a:pt x="109" y="8"/>
                    <a:pt x="102" y="0"/>
                    <a:pt x="97" y="7"/>
                  </a:cubicBezTo>
                  <a:cubicBezTo>
                    <a:pt x="96" y="9"/>
                    <a:pt x="94" y="5"/>
                    <a:pt x="86" y="10"/>
                  </a:cubicBezTo>
                  <a:cubicBezTo>
                    <a:pt x="81" y="10"/>
                    <a:pt x="82" y="3"/>
                    <a:pt x="73" y="3"/>
                  </a:cubicBezTo>
                  <a:cubicBezTo>
                    <a:pt x="74" y="7"/>
                    <a:pt x="67" y="7"/>
                    <a:pt x="66" y="4"/>
                  </a:cubicBezTo>
                  <a:cubicBezTo>
                    <a:pt x="65" y="1"/>
                    <a:pt x="59" y="3"/>
                    <a:pt x="59" y="5"/>
                  </a:cubicBezTo>
                  <a:cubicBezTo>
                    <a:pt x="52" y="0"/>
                    <a:pt x="49" y="3"/>
                    <a:pt x="45" y="10"/>
                  </a:cubicBezTo>
                  <a:cubicBezTo>
                    <a:pt x="44" y="12"/>
                    <a:pt x="39" y="16"/>
                    <a:pt x="36" y="14"/>
                  </a:cubicBezTo>
                  <a:cubicBezTo>
                    <a:pt x="32" y="12"/>
                    <a:pt x="23" y="20"/>
                    <a:pt x="27" y="22"/>
                  </a:cubicBezTo>
                  <a:cubicBezTo>
                    <a:pt x="29" y="23"/>
                    <a:pt x="27" y="26"/>
                    <a:pt x="25" y="27"/>
                  </a:cubicBezTo>
                  <a:cubicBezTo>
                    <a:pt x="30" y="36"/>
                    <a:pt x="16" y="32"/>
                    <a:pt x="23" y="40"/>
                  </a:cubicBezTo>
                  <a:cubicBezTo>
                    <a:pt x="28" y="46"/>
                    <a:pt x="16" y="45"/>
                    <a:pt x="20" y="53"/>
                  </a:cubicBezTo>
                  <a:cubicBezTo>
                    <a:pt x="22" y="56"/>
                    <a:pt x="26" y="61"/>
                    <a:pt x="21" y="63"/>
                  </a:cubicBezTo>
                  <a:cubicBezTo>
                    <a:pt x="0" y="98"/>
                    <a:pt x="32" y="143"/>
                    <a:pt x="83" y="144"/>
                  </a:cubicBezTo>
                  <a:close/>
                </a:path>
              </a:pathLst>
            </a:custGeom>
            <a:solidFill>
              <a:srgbClr val="F3BF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4" name="Freeform 383"/>
            <p:cNvSpPr/>
            <p:nvPr/>
          </p:nvSpPr>
          <p:spPr>
            <a:xfrm flipH="1">
              <a:off x="7274123" y="1380935"/>
              <a:ext cx="342519" cy="882067"/>
            </a:xfrm>
            <a:custGeom>
              <a:avLst/>
              <a:gdLst>
                <a:gd name="txL" fmla="*/ 0 w 47"/>
                <a:gd name="txT" fmla="*/ 0 h 139"/>
                <a:gd name="txR" fmla="*/ 47 w 47"/>
                <a:gd name="txB" fmla="*/ 139 h 139"/>
              </a:gdLst>
              <a:ahLst/>
              <a:cxnLst>
                <a:cxn ang="0">
                  <a:pos x="1646401302" y="281887013"/>
                </a:cxn>
                <a:cxn ang="0">
                  <a:pos x="1911948636" y="442962629"/>
                </a:cxn>
                <a:cxn ang="0">
                  <a:pos x="1699506305" y="765113662"/>
                </a:cxn>
                <a:cxn ang="0">
                  <a:pos x="1752618596" y="1006730309"/>
                </a:cxn>
                <a:cxn ang="0">
                  <a:pos x="2071278220" y="644308611"/>
                </a:cxn>
                <a:cxn ang="0">
                  <a:pos x="1858835890" y="1409422273"/>
                </a:cxn>
                <a:cxn ang="0">
                  <a:pos x="2071278220" y="1530233670"/>
                </a:cxn>
                <a:cxn ang="0">
                  <a:pos x="1593289012" y="1973190152"/>
                </a:cxn>
                <a:cxn ang="0">
                  <a:pos x="1433959427" y="2147483647"/>
                </a:cxn>
                <a:cxn ang="0">
                  <a:pos x="1540176721" y="2147483647"/>
                </a:cxn>
                <a:cxn ang="0">
                  <a:pos x="1858835890" y="2147483647"/>
                </a:cxn>
                <a:cxn ang="0">
                  <a:pos x="1965060927" y="2147483647"/>
                </a:cxn>
                <a:cxn ang="0">
                  <a:pos x="2124390511" y="2147483647"/>
                </a:cxn>
                <a:cxn ang="0">
                  <a:pos x="1327742134" y="2147483647"/>
                </a:cxn>
                <a:cxn ang="0">
                  <a:pos x="796648150" y="2147483647"/>
                </a:cxn>
                <a:cxn ang="0">
                  <a:pos x="318659283" y="2147483647"/>
                </a:cxn>
                <a:cxn ang="0">
                  <a:pos x="212441932" y="2147483647"/>
                </a:cxn>
                <a:cxn ang="0">
                  <a:pos x="796648150" y="2147483647"/>
                </a:cxn>
                <a:cxn ang="0">
                  <a:pos x="531093984" y="2147483647"/>
                </a:cxn>
                <a:cxn ang="0">
                  <a:pos x="902865443" y="2094001549"/>
                </a:cxn>
                <a:cxn ang="0">
                  <a:pos x="1009082965" y="1731580049"/>
                </a:cxn>
                <a:cxn ang="0">
                  <a:pos x="1115300258" y="1369151808"/>
                </a:cxn>
                <a:cxn ang="0">
                  <a:pos x="1221524840" y="1087271240"/>
                </a:cxn>
                <a:cxn ang="0">
                  <a:pos x="902865443" y="120805101"/>
                </a:cxn>
                <a:cxn ang="0">
                  <a:pos x="1274629843" y="241616547"/>
                </a:cxn>
                <a:cxn ang="0">
                  <a:pos x="1646401302" y="281887013"/>
                </a:cxn>
              </a:cxnLst>
              <a:rect l="txL" t="txT" r="txR" b="txB"/>
              <a:pathLst>
                <a:path w="47" h="139">
                  <a:moveTo>
                    <a:pt x="31" y="7"/>
                  </a:moveTo>
                  <a:cubicBezTo>
                    <a:pt x="34" y="5"/>
                    <a:pt x="41" y="8"/>
                    <a:pt x="36" y="11"/>
                  </a:cubicBezTo>
                  <a:cubicBezTo>
                    <a:pt x="31" y="13"/>
                    <a:pt x="36" y="15"/>
                    <a:pt x="32" y="19"/>
                  </a:cubicBezTo>
                  <a:cubicBezTo>
                    <a:pt x="30" y="20"/>
                    <a:pt x="31" y="27"/>
                    <a:pt x="33" y="25"/>
                  </a:cubicBezTo>
                  <a:cubicBezTo>
                    <a:pt x="38" y="20"/>
                    <a:pt x="35" y="13"/>
                    <a:pt x="39" y="16"/>
                  </a:cubicBezTo>
                  <a:cubicBezTo>
                    <a:pt x="47" y="22"/>
                    <a:pt x="33" y="26"/>
                    <a:pt x="35" y="35"/>
                  </a:cubicBezTo>
                  <a:cubicBezTo>
                    <a:pt x="36" y="39"/>
                    <a:pt x="38" y="35"/>
                    <a:pt x="39" y="38"/>
                  </a:cubicBezTo>
                  <a:cubicBezTo>
                    <a:pt x="41" y="40"/>
                    <a:pt x="34" y="48"/>
                    <a:pt x="30" y="49"/>
                  </a:cubicBezTo>
                  <a:cubicBezTo>
                    <a:pt x="27" y="50"/>
                    <a:pt x="31" y="55"/>
                    <a:pt x="27" y="61"/>
                  </a:cubicBezTo>
                  <a:cubicBezTo>
                    <a:pt x="21" y="70"/>
                    <a:pt x="26" y="73"/>
                    <a:pt x="29" y="72"/>
                  </a:cubicBezTo>
                  <a:cubicBezTo>
                    <a:pt x="34" y="68"/>
                    <a:pt x="37" y="71"/>
                    <a:pt x="35" y="76"/>
                  </a:cubicBezTo>
                  <a:cubicBezTo>
                    <a:pt x="33" y="80"/>
                    <a:pt x="34" y="81"/>
                    <a:pt x="37" y="82"/>
                  </a:cubicBezTo>
                  <a:cubicBezTo>
                    <a:pt x="40" y="83"/>
                    <a:pt x="42" y="86"/>
                    <a:pt x="40" y="88"/>
                  </a:cubicBezTo>
                  <a:cubicBezTo>
                    <a:pt x="32" y="101"/>
                    <a:pt x="18" y="125"/>
                    <a:pt x="25" y="139"/>
                  </a:cubicBezTo>
                  <a:cubicBezTo>
                    <a:pt x="19" y="134"/>
                    <a:pt x="11" y="123"/>
                    <a:pt x="15" y="107"/>
                  </a:cubicBezTo>
                  <a:cubicBezTo>
                    <a:pt x="16" y="100"/>
                    <a:pt x="9" y="92"/>
                    <a:pt x="6" y="86"/>
                  </a:cubicBezTo>
                  <a:cubicBezTo>
                    <a:pt x="4" y="84"/>
                    <a:pt x="0" y="75"/>
                    <a:pt x="4" y="73"/>
                  </a:cubicBezTo>
                  <a:cubicBezTo>
                    <a:pt x="10" y="68"/>
                    <a:pt x="13" y="82"/>
                    <a:pt x="15" y="73"/>
                  </a:cubicBezTo>
                  <a:cubicBezTo>
                    <a:pt x="17" y="66"/>
                    <a:pt x="4" y="58"/>
                    <a:pt x="10" y="54"/>
                  </a:cubicBezTo>
                  <a:cubicBezTo>
                    <a:pt x="13" y="51"/>
                    <a:pt x="13" y="55"/>
                    <a:pt x="17" y="52"/>
                  </a:cubicBezTo>
                  <a:cubicBezTo>
                    <a:pt x="19" y="51"/>
                    <a:pt x="22" y="47"/>
                    <a:pt x="19" y="43"/>
                  </a:cubicBezTo>
                  <a:cubicBezTo>
                    <a:pt x="17" y="39"/>
                    <a:pt x="22" y="39"/>
                    <a:pt x="21" y="34"/>
                  </a:cubicBezTo>
                  <a:cubicBezTo>
                    <a:pt x="19" y="29"/>
                    <a:pt x="22" y="31"/>
                    <a:pt x="23" y="27"/>
                  </a:cubicBezTo>
                  <a:cubicBezTo>
                    <a:pt x="26" y="16"/>
                    <a:pt x="17" y="4"/>
                    <a:pt x="17" y="3"/>
                  </a:cubicBezTo>
                  <a:cubicBezTo>
                    <a:pt x="20" y="0"/>
                    <a:pt x="23" y="4"/>
                    <a:pt x="24" y="6"/>
                  </a:cubicBezTo>
                  <a:cubicBezTo>
                    <a:pt x="27" y="10"/>
                    <a:pt x="28" y="10"/>
                    <a:pt x="31" y="7"/>
                  </a:cubicBezTo>
                  <a:close/>
                </a:path>
              </a:pathLst>
            </a:custGeom>
            <a:solidFill>
              <a:srgbClr val="EBB9C1">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5" name="Freeform 384"/>
            <p:cNvSpPr/>
            <p:nvPr/>
          </p:nvSpPr>
          <p:spPr>
            <a:xfrm flipH="1">
              <a:off x="7348181" y="1418584"/>
              <a:ext cx="132687" cy="387249"/>
            </a:xfrm>
            <a:custGeom>
              <a:avLst/>
              <a:gdLst>
                <a:gd name="txL" fmla="*/ 0 w 18"/>
                <a:gd name="txT" fmla="*/ 0 h 61"/>
                <a:gd name="txR" fmla="*/ 18 w 18"/>
                <a:gd name="txB" fmla="*/ 61 h 61"/>
              </a:gdLst>
              <a:ahLst/>
              <a:cxnLst>
                <a:cxn ang="0">
                  <a:pos x="652068101" y="1007539514"/>
                </a:cxn>
                <a:cxn ang="0">
                  <a:pos x="543390123" y="604521130"/>
                </a:cxn>
                <a:cxn ang="0">
                  <a:pos x="489054819" y="282107751"/>
                </a:cxn>
                <a:cxn ang="0">
                  <a:pos x="326034050" y="282107751"/>
                </a:cxn>
                <a:cxn ang="0">
                  <a:pos x="434712029" y="765730943"/>
                </a:cxn>
                <a:cxn ang="0">
                  <a:pos x="489054819" y="1088138073"/>
                </a:cxn>
                <a:cxn ang="0">
                  <a:pos x="217356014" y="1088138073"/>
                </a:cxn>
                <a:cxn ang="0">
                  <a:pos x="271691376" y="1531455538"/>
                </a:cxn>
                <a:cxn ang="0">
                  <a:pos x="163013339" y="2095677587"/>
                </a:cxn>
                <a:cxn ang="0">
                  <a:pos x="163013339" y="2147483647"/>
                </a:cxn>
                <a:cxn ang="0">
                  <a:pos x="163013339" y="2147483647"/>
                </a:cxn>
                <a:cxn ang="0">
                  <a:pos x="380369354" y="1934474122"/>
                </a:cxn>
                <a:cxn ang="0">
                  <a:pos x="489054819" y="1732965028"/>
                </a:cxn>
                <a:cxn ang="0">
                  <a:pos x="706403404" y="1612060445"/>
                </a:cxn>
                <a:cxn ang="0">
                  <a:pos x="652068101" y="1370252073"/>
                </a:cxn>
                <a:cxn ang="0">
                  <a:pos x="815081383" y="1168742980"/>
                </a:cxn>
                <a:cxn ang="0">
                  <a:pos x="923766733" y="846329700"/>
                </a:cxn>
                <a:cxn ang="0">
                  <a:pos x="760746079" y="926934607"/>
                </a:cxn>
                <a:cxn ang="0">
                  <a:pos x="652068101" y="1007539514"/>
                </a:cxn>
              </a:cxnLst>
              <a:rect l="txL" t="txT" r="txR" b="txB"/>
              <a:pathLst>
                <a:path w="18" h="61">
                  <a:moveTo>
                    <a:pt x="12" y="25"/>
                  </a:moveTo>
                  <a:cubicBezTo>
                    <a:pt x="12" y="20"/>
                    <a:pt x="9" y="21"/>
                    <a:pt x="10" y="15"/>
                  </a:cubicBezTo>
                  <a:cubicBezTo>
                    <a:pt x="11" y="11"/>
                    <a:pt x="9" y="10"/>
                    <a:pt x="9" y="7"/>
                  </a:cubicBezTo>
                  <a:cubicBezTo>
                    <a:pt x="7" y="1"/>
                    <a:pt x="3" y="0"/>
                    <a:pt x="6" y="7"/>
                  </a:cubicBezTo>
                  <a:cubicBezTo>
                    <a:pt x="8" y="11"/>
                    <a:pt x="9" y="17"/>
                    <a:pt x="8" y="19"/>
                  </a:cubicBezTo>
                  <a:cubicBezTo>
                    <a:pt x="7" y="24"/>
                    <a:pt x="9" y="22"/>
                    <a:pt x="9" y="27"/>
                  </a:cubicBezTo>
                  <a:cubicBezTo>
                    <a:pt x="9" y="31"/>
                    <a:pt x="6" y="25"/>
                    <a:pt x="4" y="27"/>
                  </a:cubicBezTo>
                  <a:cubicBezTo>
                    <a:pt x="2" y="30"/>
                    <a:pt x="7" y="36"/>
                    <a:pt x="5" y="38"/>
                  </a:cubicBezTo>
                  <a:cubicBezTo>
                    <a:pt x="1" y="43"/>
                    <a:pt x="3" y="49"/>
                    <a:pt x="3" y="52"/>
                  </a:cubicBezTo>
                  <a:cubicBezTo>
                    <a:pt x="4" y="54"/>
                    <a:pt x="4" y="56"/>
                    <a:pt x="3" y="57"/>
                  </a:cubicBezTo>
                  <a:cubicBezTo>
                    <a:pt x="3" y="58"/>
                    <a:pt x="0" y="61"/>
                    <a:pt x="3" y="59"/>
                  </a:cubicBezTo>
                  <a:cubicBezTo>
                    <a:pt x="6" y="57"/>
                    <a:pt x="9" y="53"/>
                    <a:pt x="7" y="48"/>
                  </a:cubicBezTo>
                  <a:cubicBezTo>
                    <a:pt x="6" y="46"/>
                    <a:pt x="7" y="44"/>
                    <a:pt x="9" y="43"/>
                  </a:cubicBezTo>
                  <a:cubicBezTo>
                    <a:pt x="10" y="42"/>
                    <a:pt x="12" y="42"/>
                    <a:pt x="13" y="40"/>
                  </a:cubicBezTo>
                  <a:cubicBezTo>
                    <a:pt x="18" y="33"/>
                    <a:pt x="10" y="34"/>
                    <a:pt x="12" y="34"/>
                  </a:cubicBezTo>
                  <a:cubicBezTo>
                    <a:pt x="15" y="32"/>
                    <a:pt x="15" y="31"/>
                    <a:pt x="15" y="29"/>
                  </a:cubicBezTo>
                  <a:cubicBezTo>
                    <a:pt x="14" y="27"/>
                    <a:pt x="15" y="23"/>
                    <a:pt x="17" y="21"/>
                  </a:cubicBezTo>
                  <a:cubicBezTo>
                    <a:pt x="18" y="20"/>
                    <a:pt x="16" y="18"/>
                    <a:pt x="14" y="23"/>
                  </a:cubicBezTo>
                  <a:cubicBezTo>
                    <a:pt x="13" y="24"/>
                    <a:pt x="12" y="27"/>
                    <a:pt x="12" y="25"/>
                  </a:cubicBezTo>
                  <a:close/>
                </a:path>
              </a:pathLst>
            </a:custGeom>
            <a:solidFill>
              <a:srgbClr val="EBB0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6" name="Freeform 385"/>
            <p:cNvSpPr/>
            <p:nvPr/>
          </p:nvSpPr>
          <p:spPr>
            <a:xfrm flipH="1">
              <a:off x="7422239" y="1811211"/>
              <a:ext cx="101830" cy="381870"/>
            </a:xfrm>
            <a:custGeom>
              <a:avLst/>
              <a:gdLst>
                <a:gd name="txL" fmla="*/ 0 w 14"/>
                <a:gd name="txT" fmla="*/ 0 h 60"/>
                <a:gd name="txR" fmla="*/ 14 w 14"/>
                <a:gd name="txB" fmla="*/ 60 h 60"/>
              </a:gdLst>
              <a:ahLst/>
              <a:cxnLst>
                <a:cxn ang="0">
                  <a:pos x="317425958" y="162027450"/>
                </a:cxn>
                <a:cxn ang="0">
                  <a:pos x="423241846" y="526592430"/>
                </a:cxn>
                <a:cxn ang="0">
                  <a:pos x="52907958" y="486082398"/>
                </a:cxn>
                <a:cxn ang="0">
                  <a:pos x="264525287" y="1296219596"/>
                </a:cxn>
                <a:cxn ang="0">
                  <a:pos x="370333902" y="1741798526"/>
                </a:cxn>
                <a:cxn ang="0">
                  <a:pos x="370333902" y="2147483647"/>
                </a:cxn>
                <a:cxn ang="0">
                  <a:pos x="476142517" y="1377233296"/>
                </a:cxn>
                <a:cxn ang="0">
                  <a:pos x="529050575" y="769633530"/>
                </a:cxn>
                <a:cxn ang="0">
                  <a:pos x="529050575" y="202537482"/>
                </a:cxn>
                <a:cxn ang="0">
                  <a:pos x="317425958" y="162027450"/>
                </a:cxn>
              </a:cxnLst>
              <a:rect l="txL" t="txT" r="txR" b="txB"/>
              <a:pathLst>
                <a:path w="14" h="60">
                  <a:moveTo>
                    <a:pt x="6" y="4"/>
                  </a:moveTo>
                  <a:cubicBezTo>
                    <a:pt x="7" y="5"/>
                    <a:pt x="11" y="10"/>
                    <a:pt x="8" y="13"/>
                  </a:cubicBezTo>
                  <a:cubicBezTo>
                    <a:pt x="6" y="15"/>
                    <a:pt x="3" y="8"/>
                    <a:pt x="1" y="12"/>
                  </a:cubicBezTo>
                  <a:cubicBezTo>
                    <a:pt x="0" y="13"/>
                    <a:pt x="0" y="24"/>
                    <a:pt x="5" y="32"/>
                  </a:cubicBezTo>
                  <a:cubicBezTo>
                    <a:pt x="7" y="35"/>
                    <a:pt x="9" y="39"/>
                    <a:pt x="7" y="43"/>
                  </a:cubicBezTo>
                  <a:cubicBezTo>
                    <a:pt x="6" y="43"/>
                    <a:pt x="1" y="52"/>
                    <a:pt x="7" y="60"/>
                  </a:cubicBezTo>
                  <a:cubicBezTo>
                    <a:pt x="5" y="53"/>
                    <a:pt x="14" y="47"/>
                    <a:pt x="9" y="34"/>
                  </a:cubicBezTo>
                  <a:cubicBezTo>
                    <a:pt x="6" y="25"/>
                    <a:pt x="8" y="22"/>
                    <a:pt x="10" y="19"/>
                  </a:cubicBezTo>
                  <a:cubicBezTo>
                    <a:pt x="12" y="15"/>
                    <a:pt x="12" y="11"/>
                    <a:pt x="10" y="5"/>
                  </a:cubicBezTo>
                  <a:cubicBezTo>
                    <a:pt x="8" y="0"/>
                    <a:pt x="5" y="1"/>
                    <a:pt x="6" y="4"/>
                  </a:cubicBezTo>
                  <a:close/>
                </a:path>
              </a:pathLst>
            </a:custGeom>
            <a:solidFill>
              <a:srgbClr val="EBB0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7" name="Freeform 386"/>
            <p:cNvSpPr/>
            <p:nvPr/>
          </p:nvSpPr>
          <p:spPr>
            <a:xfrm flipH="1">
              <a:off x="6860632" y="1386313"/>
              <a:ext cx="589379" cy="863242"/>
            </a:xfrm>
            <a:custGeom>
              <a:avLst/>
              <a:gdLst>
                <a:gd name="txL" fmla="*/ 0 w 81"/>
                <a:gd name="txT" fmla="*/ 0 h 136"/>
                <a:gd name="txR" fmla="*/ 81 w 81"/>
                <a:gd name="txB" fmla="*/ 136 h 136"/>
              </a:gdLst>
              <a:ahLst/>
              <a:cxnLst>
                <a:cxn ang="0">
                  <a:pos x="1323606941" y="120866570"/>
                </a:cxn>
                <a:cxn ang="0">
                  <a:pos x="952996606" y="483466280"/>
                </a:cxn>
                <a:cxn ang="0">
                  <a:pos x="1111830776" y="926645836"/>
                </a:cxn>
                <a:cxn ang="0">
                  <a:pos x="1217722497" y="1329538469"/>
                </a:cxn>
                <a:cxn ang="0">
                  <a:pos x="635328721" y="1933877816"/>
                </a:cxn>
                <a:cxn ang="0">
                  <a:pos x="476501941" y="2147483647"/>
                </a:cxn>
                <a:cxn ang="0">
                  <a:pos x="370610221" y="2147483647"/>
                </a:cxn>
                <a:cxn ang="0">
                  <a:pos x="952996606" y="2147483647"/>
                </a:cxn>
                <a:cxn ang="0">
                  <a:pos x="1005939056" y="2147483647"/>
                </a:cxn>
                <a:cxn ang="0">
                  <a:pos x="847112162" y="2147483647"/>
                </a:cxn>
                <a:cxn ang="0">
                  <a:pos x="1270664719" y="2147483647"/>
                </a:cxn>
                <a:cxn ang="0">
                  <a:pos x="1005939056" y="2147483647"/>
                </a:cxn>
                <a:cxn ang="0">
                  <a:pos x="741220442" y="2147483647"/>
                </a:cxn>
                <a:cxn ang="0">
                  <a:pos x="900054384"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095031061"/>
                </a:cxn>
                <a:cxn ang="0">
                  <a:pos x="2147483647" y="1571271510"/>
                </a:cxn>
                <a:cxn ang="0">
                  <a:pos x="2147483647" y="1893584744"/>
                </a:cxn>
                <a:cxn ang="0">
                  <a:pos x="2147483647" y="1974164540"/>
                </a:cxn>
                <a:cxn ang="0">
                  <a:pos x="2147483647" y="1490698062"/>
                </a:cxn>
                <a:cxn ang="0">
                  <a:pos x="2147483647" y="1128092153"/>
                </a:cxn>
                <a:cxn ang="0">
                  <a:pos x="2147483647" y="725205669"/>
                </a:cxn>
                <a:cxn ang="0">
                  <a:pos x="2147483647" y="322312936"/>
                </a:cxn>
                <a:cxn ang="0">
                  <a:pos x="1800108768" y="0"/>
                </a:cxn>
                <a:cxn ang="0">
                  <a:pos x="1323606941" y="120866570"/>
                </a:cxn>
              </a:cxnLst>
              <a:rect l="txL" t="txT" r="txR" b="txB"/>
              <a:pathLst>
                <a:path w="81" h="136">
                  <a:moveTo>
                    <a:pt x="25" y="3"/>
                  </a:moveTo>
                  <a:cubicBezTo>
                    <a:pt x="19" y="1"/>
                    <a:pt x="22" y="9"/>
                    <a:pt x="18" y="12"/>
                  </a:cubicBezTo>
                  <a:cubicBezTo>
                    <a:pt x="19" y="17"/>
                    <a:pt x="28" y="15"/>
                    <a:pt x="21" y="23"/>
                  </a:cubicBezTo>
                  <a:cubicBezTo>
                    <a:pt x="18" y="25"/>
                    <a:pt x="15" y="36"/>
                    <a:pt x="23" y="33"/>
                  </a:cubicBezTo>
                  <a:cubicBezTo>
                    <a:pt x="28" y="37"/>
                    <a:pt x="18" y="45"/>
                    <a:pt x="12" y="48"/>
                  </a:cubicBezTo>
                  <a:cubicBezTo>
                    <a:pt x="6" y="51"/>
                    <a:pt x="15" y="53"/>
                    <a:pt x="9" y="58"/>
                  </a:cubicBezTo>
                  <a:cubicBezTo>
                    <a:pt x="4" y="62"/>
                    <a:pt x="4" y="67"/>
                    <a:pt x="7" y="67"/>
                  </a:cubicBezTo>
                  <a:cubicBezTo>
                    <a:pt x="9" y="66"/>
                    <a:pt x="12" y="63"/>
                    <a:pt x="18" y="63"/>
                  </a:cubicBezTo>
                  <a:cubicBezTo>
                    <a:pt x="22" y="63"/>
                    <a:pt x="21" y="66"/>
                    <a:pt x="19" y="68"/>
                  </a:cubicBezTo>
                  <a:cubicBezTo>
                    <a:pt x="16" y="72"/>
                    <a:pt x="10" y="77"/>
                    <a:pt x="16" y="77"/>
                  </a:cubicBezTo>
                  <a:cubicBezTo>
                    <a:pt x="22" y="78"/>
                    <a:pt x="28" y="79"/>
                    <a:pt x="24" y="86"/>
                  </a:cubicBezTo>
                  <a:cubicBezTo>
                    <a:pt x="20" y="90"/>
                    <a:pt x="17" y="88"/>
                    <a:pt x="19" y="93"/>
                  </a:cubicBezTo>
                  <a:cubicBezTo>
                    <a:pt x="20" y="97"/>
                    <a:pt x="5" y="104"/>
                    <a:pt x="14" y="108"/>
                  </a:cubicBezTo>
                  <a:cubicBezTo>
                    <a:pt x="3" y="114"/>
                    <a:pt x="0" y="136"/>
                    <a:pt x="17" y="128"/>
                  </a:cubicBezTo>
                  <a:cubicBezTo>
                    <a:pt x="28" y="124"/>
                    <a:pt x="29" y="126"/>
                    <a:pt x="41" y="119"/>
                  </a:cubicBezTo>
                  <a:cubicBezTo>
                    <a:pt x="56" y="111"/>
                    <a:pt x="68" y="101"/>
                    <a:pt x="65" y="99"/>
                  </a:cubicBezTo>
                  <a:cubicBezTo>
                    <a:pt x="58" y="93"/>
                    <a:pt x="71" y="88"/>
                    <a:pt x="66" y="84"/>
                  </a:cubicBezTo>
                  <a:cubicBezTo>
                    <a:pt x="64" y="82"/>
                    <a:pt x="70" y="81"/>
                    <a:pt x="75" y="81"/>
                  </a:cubicBezTo>
                  <a:cubicBezTo>
                    <a:pt x="81" y="74"/>
                    <a:pt x="72" y="61"/>
                    <a:pt x="69" y="59"/>
                  </a:cubicBezTo>
                  <a:cubicBezTo>
                    <a:pt x="67" y="61"/>
                    <a:pt x="64" y="61"/>
                    <a:pt x="63" y="56"/>
                  </a:cubicBezTo>
                  <a:cubicBezTo>
                    <a:pt x="62" y="54"/>
                    <a:pt x="54" y="65"/>
                    <a:pt x="42" y="69"/>
                  </a:cubicBezTo>
                  <a:cubicBezTo>
                    <a:pt x="39" y="70"/>
                    <a:pt x="40" y="68"/>
                    <a:pt x="42" y="67"/>
                  </a:cubicBezTo>
                  <a:cubicBezTo>
                    <a:pt x="52" y="59"/>
                    <a:pt x="53" y="54"/>
                    <a:pt x="55" y="52"/>
                  </a:cubicBezTo>
                  <a:cubicBezTo>
                    <a:pt x="61" y="47"/>
                    <a:pt x="61" y="43"/>
                    <a:pt x="59" y="39"/>
                  </a:cubicBezTo>
                  <a:cubicBezTo>
                    <a:pt x="57" y="37"/>
                    <a:pt x="52" y="43"/>
                    <a:pt x="48" y="47"/>
                  </a:cubicBezTo>
                  <a:cubicBezTo>
                    <a:pt x="44" y="50"/>
                    <a:pt x="38" y="51"/>
                    <a:pt x="41" y="49"/>
                  </a:cubicBezTo>
                  <a:cubicBezTo>
                    <a:pt x="47" y="43"/>
                    <a:pt x="47" y="38"/>
                    <a:pt x="53" y="37"/>
                  </a:cubicBezTo>
                  <a:cubicBezTo>
                    <a:pt x="58" y="35"/>
                    <a:pt x="53" y="32"/>
                    <a:pt x="55" y="28"/>
                  </a:cubicBezTo>
                  <a:cubicBezTo>
                    <a:pt x="58" y="22"/>
                    <a:pt x="52" y="18"/>
                    <a:pt x="51" y="18"/>
                  </a:cubicBezTo>
                  <a:cubicBezTo>
                    <a:pt x="51" y="9"/>
                    <a:pt x="44" y="13"/>
                    <a:pt x="43" y="8"/>
                  </a:cubicBezTo>
                  <a:cubicBezTo>
                    <a:pt x="43" y="3"/>
                    <a:pt x="34" y="5"/>
                    <a:pt x="34" y="0"/>
                  </a:cubicBezTo>
                  <a:cubicBezTo>
                    <a:pt x="31" y="3"/>
                    <a:pt x="29" y="5"/>
                    <a:pt x="25" y="3"/>
                  </a:cubicBezTo>
                  <a:close/>
                </a:path>
              </a:pathLst>
            </a:custGeom>
            <a:solidFill>
              <a:srgbClr val="F2C6C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8" name="Freeform 387"/>
            <p:cNvSpPr/>
            <p:nvPr/>
          </p:nvSpPr>
          <p:spPr>
            <a:xfrm flipH="1">
              <a:off x="7443840" y="1386313"/>
              <a:ext cx="524578" cy="685753"/>
            </a:xfrm>
            <a:custGeom>
              <a:avLst/>
              <a:gdLst>
                <a:gd name="txL" fmla="*/ 0 w 72"/>
                <a:gd name="txT" fmla="*/ 0 h 108"/>
                <a:gd name="txR" fmla="*/ 72 w 72"/>
                <a:gd name="txB" fmla="*/ 108 h 108"/>
              </a:gdLst>
              <a:ahLst/>
              <a:cxnLst>
                <a:cxn ang="0">
                  <a:pos x="2147483647" y="2147483647"/>
                </a:cxn>
                <a:cxn ang="0">
                  <a:pos x="2147483647" y="1975533987"/>
                </a:cxn>
                <a:cxn ang="0">
                  <a:pos x="2147483647" y="1532042011"/>
                </a:cxn>
                <a:cxn ang="0">
                  <a:pos x="2147483647" y="1169189883"/>
                </a:cxn>
                <a:cxn ang="0">
                  <a:pos x="2147483647" y="241899402"/>
                </a:cxn>
                <a:cxn ang="0">
                  <a:pos x="2147483647" y="161266251"/>
                </a:cxn>
                <a:cxn ang="0">
                  <a:pos x="2147483647" y="40319738"/>
                </a:cxn>
                <a:cxn ang="0">
                  <a:pos x="2147483647" y="362852228"/>
                </a:cxn>
                <a:cxn ang="0">
                  <a:pos x="2147483647" y="161266251"/>
                </a:cxn>
                <a:cxn ang="0">
                  <a:pos x="1751740514" y="483805153"/>
                </a:cxn>
                <a:cxn ang="0">
                  <a:pos x="1327072946" y="443485428"/>
                </a:cxn>
                <a:cxn ang="0">
                  <a:pos x="955497020" y="725704455"/>
                </a:cxn>
                <a:cxn ang="0">
                  <a:pos x="1804817585" y="1330462434"/>
                </a:cxn>
                <a:cxn ang="0">
                  <a:pos x="955497020" y="1088556782"/>
                </a:cxn>
                <a:cxn ang="0">
                  <a:pos x="743159365" y="1451408910"/>
                </a:cxn>
                <a:cxn ang="0">
                  <a:pos x="690075008" y="2147483647"/>
                </a:cxn>
                <a:cxn ang="0">
                  <a:pos x="690075008" y="2147483647"/>
                </a:cxn>
                <a:cxn ang="0">
                  <a:pos x="2070232539" y="2147483647"/>
                </a:cxn>
                <a:cxn ang="0">
                  <a:pos x="2147483647" y="2147483647"/>
                </a:cxn>
                <a:cxn ang="0">
                  <a:pos x="2147483647" y="2147483647"/>
                </a:cxn>
              </a:cxnLst>
              <a:rect l="txL" t="txT" r="txR" b="txB"/>
              <a:pathLst>
                <a:path w="72" h="108">
                  <a:moveTo>
                    <a:pt x="54" y="62"/>
                  </a:moveTo>
                  <a:cubicBezTo>
                    <a:pt x="51" y="55"/>
                    <a:pt x="45" y="43"/>
                    <a:pt x="59" y="49"/>
                  </a:cubicBezTo>
                  <a:cubicBezTo>
                    <a:pt x="65" y="52"/>
                    <a:pt x="65" y="45"/>
                    <a:pt x="63" y="38"/>
                  </a:cubicBezTo>
                  <a:cubicBezTo>
                    <a:pt x="66" y="36"/>
                    <a:pt x="68" y="33"/>
                    <a:pt x="68" y="29"/>
                  </a:cubicBezTo>
                  <a:cubicBezTo>
                    <a:pt x="72" y="25"/>
                    <a:pt x="70" y="13"/>
                    <a:pt x="67" y="6"/>
                  </a:cubicBezTo>
                  <a:cubicBezTo>
                    <a:pt x="65" y="3"/>
                    <a:pt x="64" y="1"/>
                    <a:pt x="62" y="4"/>
                  </a:cubicBezTo>
                  <a:cubicBezTo>
                    <a:pt x="60" y="6"/>
                    <a:pt x="58" y="4"/>
                    <a:pt x="55" y="1"/>
                  </a:cubicBezTo>
                  <a:cubicBezTo>
                    <a:pt x="54" y="0"/>
                    <a:pt x="51" y="3"/>
                    <a:pt x="53" y="9"/>
                  </a:cubicBezTo>
                  <a:cubicBezTo>
                    <a:pt x="55" y="14"/>
                    <a:pt x="48" y="4"/>
                    <a:pt x="43" y="4"/>
                  </a:cubicBezTo>
                  <a:cubicBezTo>
                    <a:pt x="37" y="3"/>
                    <a:pt x="42" y="15"/>
                    <a:pt x="33" y="12"/>
                  </a:cubicBezTo>
                  <a:cubicBezTo>
                    <a:pt x="33" y="16"/>
                    <a:pt x="28" y="11"/>
                    <a:pt x="25" y="11"/>
                  </a:cubicBezTo>
                  <a:cubicBezTo>
                    <a:pt x="18" y="13"/>
                    <a:pt x="18" y="16"/>
                    <a:pt x="18" y="18"/>
                  </a:cubicBezTo>
                  <a:cubicBezTo>
                    <a:pt x="25" y="22"/>
                    <a:pt x="31" y="25"/>
                    <a:pt x="34" y="33"/>
                  </a:cubicBezTo>
                  <a:cubicBezTo>
                    <a:pt x="35" y="37"/>
                    <a:pt x="18" y="20"/>
                    <a:pt x="18" y="27"/>
                  </a:cubicBezTo>
                  <a:cubicBezTo>
                    <a:pt x="18" y="31"/>
                    <a:pt x="12" y="32"/>
                    <a:pt x="14" y="36"/>
                  </a:cubicBezTo>
                  <a:cubicBezTo>
                    <a:pt x="20" y="44"/>
                    <a:pt x="7" y="43"/>
                    <a:pt x="13" y="54"/>
                  </a:cubicBezTo>
                  <a:cubicBezTo>
                    <a:pt x="16" y="58"/>
                    <a:pt x="16" y="61"/>
                    <a:pt x="13" y="62"/>
                  </a:cubicBezTo>
                  <a:cubicBezTo>
                    <a:pt x="0" y="85"/>
                    <a:pt x="31" y="71"/>
                    <a:pt x="39" y="91"/>
                  </a:cubicBezTo>
                  <a:cubicBezTo>
                    <a:pt x="46" y="108"/>
                    <a:pt x="64" y="106"/>
                    <a:pt x="57" y="93"/>
                  </a:cubicBezTo>
                  <a:cubicBezTo>
                    <a:pt x="39" y="68"/>
                    <a:pt x="58" y="69"/>
                    <a:pt x="54" y="62"/>
                  </a:cubicBezTo>
                  <a:close/>
                </a:path>
              </a:pathLst>
            </a:custGeom>
            <a:solidFill>
              <a:srgbClr val="F2C6C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9" name="Freeform 388"/>
            <p:cNvSpPr/>
            <p:nvPr/>
          </p:nvSpPr>
          <p:spPr>
            <a:xfrm flipH="1">
              <a:off x="7042692" y="1410516"/>
              <a:ext cx="364119" cy="502886"/>
            </a:xfrm>
            <a:custGeom>
              <a:avLst/>
              <a:gdLst>
                <a:gd name="txL" fmla="*/ 0 w 50"/>
                <a:gd name="txT" fmla="*/ 0 h 79"/>
                <a:gd name="txR" fmla="*/ 50 w 50"/>
                <a:gd name="txB" fmla="*/ 79 h 79"/>
              </a:gdLst>
              <a:ahLst/>
              <a:cxnLst>
                <a:cxn ang="0">
                  <a:pos x="2147483647" y="1175123579"/>
                </a:cxn>
                <a:cxn ang="0">
                  <a:pos x="2147483647" y="607823631"/>
                </a:cxn>
                <a:cxn ang="0">
                  <a:pos x="1697056643" y="162088420"/>
                </a:cxn>
                <a:cxn ang="0">
                  <a:pos x="1060664214" y="648340950"/>
                </a:cxn>
                <a:cxn ang="0">
                  <a:pos x="1219762321" y="1175123579"/>
                </a:cxn>
                <a:cxn ang="0">
                  <a:pos x="1007626656" y="1580334956"/>
                </a:cxn>
                <a:cxn ang="0">
                  <a:pos x="530332107" y="2147483647"/>
                </a:cxn>
                <a:cxn ang="0">
                  <a:pos x="1007626656" y="2147483647"/>
                </a:cxn>
                <a:cxn ang="0">
                  <a:pos x="1590988811" y="2147483647"/>
                </a:cxn>
                <a:cxn ang="0">
                  <a:pos x="1803124475" y="1945029414"/>
                </a:cxn>
                <a:cxn ang="0">
                  <a:pos x="1803124475" y="1661375959"/>
                </a:cxn>
                <a:cxn ang="0">
                  <a:pos x="2147483647" y="1175123579"/>
                </a:cxn>
              </a:cxnLst>
              <a:rect l="txL" t="txT" r="txR" b="txB"/>
              <a:pathLst>
                <a:path w="50" h="79">
                  <a:moveTo>
                    <a:pt x="44" y="29"/>
                  </a:moveTo>
                  <a:cubicBezTo>
                    <a:pt x="47" y="27"/>
                    <a:pt x="50" y="17"/>
                    <a:pt x="43" y="15"/>
                  </a:cubicBezTo>
                  <a:cubicBezTo>
                    <a:pt x="38" y="14"/>
                    <a:pt x="38" y="3"/>
                    <a:pt x="32" y="4"/>
                  </a:cubicBezTo>
                  <a:cubicBezTo>
                    <a:pt x="28" y="7"/>
                    <a:pt x="24" y="0"/>
                    <a:pt x="20" y="16"/>
                  </a:cubicBezTo>
                  <a:cubicBezTo>
                    <a:pt x="17" y="28"/>
                    <a:pt x="31" y="22"/>
                    <a:pt x="23" y="29"/>
                  </a:cubicBezTo>
                  <a:cubicBezTo>
                    <a:pt x="22" y="31"/>
                    <a:pt x="17" y="35"/>
                    <a:pt x="19" y="39"/>
                  </a:cubicBezTo>
                  <a:cubicBezTo>
                    <a:pt x="22" y="44"/>
                    <a:pt x="0" y="56"/>
                    <a:pt x="10" y="57"/>
                  </a:cubicBezTo>
                  <a:cubicBezTo>
                    <a:pt x="16" y="57"/>
                    <a:pt x="24" y="49"/>
                    <a:pt x="19" y="60"/>
                  </a:cubicBezTo>
                  <a:cubicBezTo>
                    <a:pt x="18" y="61"/>
                    <a:pt x="9" y="79"/>
                    <a:pt x="30" y="65"/>
                  </a:cubicBezTo>
                  <a:cubicBezTo>
                    <a:pt x="48" y="54"/>
                    <a:pt x="42" y="46"/>
                    <a:pt x="34" y="48"/>
                  </a:cubicBezTo>
                  <a:cubicBezTo>
                    <a:pt x="30" y="50"/>
                    <a:pt x="25" y="49"/>
                    <a:pt x="34" y="41"/>
                  </a:cubicBezTo>
                  <a:cubicBezTo>
                    <a:pt x="36" y="39"/>
                    <a:pt x="47" y="33"/>
                    <a:pt x="44" y="29"/>
                  </a:cubicBezTo>
                  <a:close/>
                </a:path>
              </a:pathLst>
            </a:custGeom>
            <a:solidFill>
              <a:srgbClr val="F5D0D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40" name="Freeform 389"/>
            <p:cNvSpPr/>
            <p:nvPr/>
          </p:nvSpPr>
          <p:spPr>
            <a:xfrm flipH="1">
              <a:off x="7450011" y="1405138"/>
              <a:ext cx="416577" cy="373803"/>
            </a:xfrm>
            <a:custGeom>
              <a:avLst/>
              <a:gdLst>
                <a:gd name="txL" fmla="*/ 0 w 57"/>
                <a:gd name="txT" fmla="*/ 0 h 59"/>
                <a:gd name="txR" fmla="*/ 57 w 57"/>
                <a:gd name="txB" fmla="*/ 59 h 59"/>
              </a:gdLst>
              <a:ahLst/>
              <a:cxnLst>
                <a:cxn ang="0">
                  <a:pos x="2147483647" y="1123930692"/>
                </a:cxn>
                <a:cxn ang="0">
                  <a:pos x="2147483647" y="361264766"/>
                </a:cxn>
                <a:cxn ang="0">
                  <a:pos x="2147483647" y="200700530"/>
                </a:cxn>
                <a:cxn ang="0">
                  <a:pos x="2147483647" y="441543790"/>
                </a:cxn>
                <a:cxn ang="0">
                  <a:pos x="1655776655" y="200700530"/>
                </a:cxn>
                <a:cxn ang="0">
                  <a:pos x="1175068850" y="521822715"/>
                </a:cxn>
                <a:cxn ang="0">
                  <a:pos x="640943967" y="361264766"/>
                </a:cxn>
                <a:cxn ang="0">
                  <a:pos x="427298376" y="642244271"/>
                </a:cxn>
                <a:cxn ang="0">
                  <a:pos x="1121659308" y="1043651766"/>
                </a:cxn>
                <a:cxn ang="0">
                  <a:pos x="1228478393" y="1284494878"/>
                </a:cxn>
                <a:cxn ang="0">
                  <a:pos x="1388721636" y="1445052728"/>
                </a:cxn>
                <a:cxn ang="0">
                  <a:pos x="1175068850" y="1364773803"/>
                </a:cxn>
                <a:cxn ang="0">
                  <a:pos x="373888834" y="1043651766"/>
                </a:cxn>
                <a:cxn ang="0">
                  <a:pos x="160235992" y="1244352247"/>
                </a:cxn>
                <a:cxn ang="0">
                  <a:pos x="373888834" y="1525337989"/>
                </a:cxn>
                <a:cxn ang="0">
                  <a:pos x="1281895243" y="1846460422"/>
                </a:cxn>
                <a:cxn ang="0">
                  <a:pos x="694360818" y="1886596716"/>
                </a:cxn>
                <a:cxn ang="0">
                  <a:pos x="1495540720" y="2087303533"/>
                </a:cxn>
                <a:cxn ang="0">
                  <a:pos x="2147483647" y="1726038866"/>
                </a:cxn>
                <a:cxn ang="0">
                  <a:pos x="2147483647" y="1445052728"/>
                </a:cxn>
                <a:cxn ang="0">
                  <a:pos x="2147483647" y="1123930692"/>
                </a:cxn>
              </a:cxnLst>
              <a:rect l="txL" t="txT" r="txR" b="txB"/>
              <a:pathLst>
                <a:path w="57" h="59">
                  <a:moveTo>
                    <a:pt x="49" y="28"/>
                  </a:moveTo>
                  <a:cubicBezTo>
                    <a:pt x="57" y="26"/>
                    <a:pt x="56" y="14"/>
                    <a:pt x="54" y="9"/>
                  </a:cubicBezTo>
                  <a:cubicBezTo>
                    <a:pt x="52" y="7"/>
                    <a:pt x="50" y="0"/>
                    <a:pt x="47" y="5"/>
                  </a:cubicBezTo>
                  <a:cubicBezTo>
                    <a:pt x="45" y="9"/>
                    <a:pt x="40" y="3"/>
                    <a:pt x="43" y="11"/>
                  </a:cubicBezTo>
                  <a:cubicBezTo>
                    <a:pt x="45" y="17"/>
                    <a:pt x="40" y="7"/>
                    <a:pt x="31" y="5"/>
                  </a:cubicBezTo>
                  <a:cubicBezTo>
                    <a:pt x="27" y="4"/>
                    <a:pt x="28" y="12"/>
                    <a:pt x="22" y="13"/>
                  </a:cubicBezTo>
                  <a:cubicBezTo>
                    <a:pt x="18" y="14"/>
                    <a:pt x="18" y="13"/>
                    <a:pt x="12" y="9"/>
                  </a:cubicBezTo>
                  <a:cubicBezTo>
                    <a:pt x="10" y="8"/>
                    <a:pt x="3" y="13"/>
                    <a:pt x="8" y="16"/>
                  </a:cubicBezTo>
                  <a:cubicBezTo>
                    <a:pt x="12" y="18"/>
                    <a:pt x="19" y="22"/>
                    <a:pt x="21" y="26"/>
                  </a:cubicBezTo>
                  <a:cubicBezTo>
                    <a:pt x="23" y="28"/>
                    <a:pt x="21" y="30"/>
                    <a:pt x="23" y="32"/>
                  </a:cubicBezTo>
                  <a:cubicBezTo>
                    <a:pt x="31" y="36"/>
                    <a:pt x="28" y="38"/>
                    <a:pt x="26" y="36"/>
                  </a:cubicBezTo>
                  <a:cubicBezTo>
                    <a:pt x="24" y="33"/>
                    <a:pt x="24" y="36"/>
                    <a:pt x="22" y="34"/>
                  </a:cubicBezTo>
                  <a:cubicBezTo>
                    <a:pt x="16" y="30"/>
                    <a:pt x="14" y="26"/>
                    <a:pt x="7" y="26"/>
                  </a:cubicBezTo>
                  <a:cubicBezTo>
                    <a:pt x="5" y="27"/>
                    <a:pt x="6" y="30"/>
                    <a:pt x="3" y="31"/>
                  </a:cubicBezTo>
                  <a:cubicBezTo>
                    <a:pt x="0" y="32"/>
                    <a:pt x="3" y="37"/>
                    <a:pt x="7" y="38"/>
                  </a:cubicBezTo>
                  <a:cubicBezTo>
                    <a:pt x="14" y="38"/>
                    <a:pt x="22" y="43"/>
                    <a:pt x="24" y="46"/>
                  </a:cubicBezTo>
                  <a:cubicBezTo>
                    <a:pt x="23" y="46"/>
                    <a:pt x="7" y="36"/>
                    <a:pt x="13" y="47"/>
                  </a:cubicBezTo>
                  <a:cubicBezTo>
                    <a:pt x="14" y="49"/>
                    <a:pt x="23" y="48"/>
                    <a:pt x="28" y="52"/>
                  </a:cubicBezTo>
                  <a:cubicBezTo>
                    <a:pt x="36" y="59"/>
                    <a:pt x="31" y="41"/>
                    <a:pt x="41" y="43"/>
                  </a:cubicBezTo>
                  <a:cubicBezTo>
                    <a:pt x="47" y="45"/>
                    <a:pt x="48" y="40"/>
                    <a:pt x="46" y="36"/>
                  </a:cubicBezTo>
                  <a:cubicBezTo>
                    <a:pt x="46" y="35"/>
                    <a:pt x="45" y="28"/>
                    <a:pt x="49" y="28"/>
                  </a:cubicBezTo>
                  <a:close/>
                </a:path>
              </a:pathLst>
            </a:custGeom>
            <a:solidFill>
              <a:srgbClr val="F5D0D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41" name="Freeform 390"/>
            <p:cNvSpPr/>
            <p:nvPr/>
          </p:nvSpPr>
          <p:spPr>
            <a:xfrm flipH="1">
              <a:off x="6940862" y="1760116"/>
              <a:ext cx="438177" cy="330775"/>
            </a:xfrm>
            <a:custGeom>
              <a:avLst/>
              <a:gdLst>
                <a:gd name="txL" fmla="*/ 0 w 60"/>
                <a:gd name="txT" fmla="*/ 0 h 52"/>
                <a:gd name="txR" fmla="*/ 60 w 60"/>
                <a:gd name="txB" fmla="*/ 52 h 52"/>
              </a:gdLst>
              <a:ahLst/>
              <a:cxnLst>
                <a:cxn ang="0">
                  <a:pos x="2147483647" y="80925377"/>
                </a:cxn>
                <a:cxn ang="0">
                  <a:pos x="1653322189" y="647409378"/>
                </a:cxn>
                <a:cxn ang="0">
                  <a:pos x="1119995190" y="930648309"/>
                </a:cxn>
                <a:cxn ang="0">
                  <a:pos x="693327519" y="1294818755"/>
                </a:cxn>
                <a:cxn ang="0">
                  <a:pos x="480001101" y="1578057488"/>
                </a:cxn>
                <a:cxn ang="0">
                  <a:pos x="213333778" y="1901765655"/>
                </a:cxn>
                <a:cxn ang="0">
                  <a:pos x="1333328911" y="1739908590"/>
                </a:cxn>
                <a:cxn ang="0">
                  <a:pos x="1759989050" y="1780377627"/>
                </a:cxn>
                <a:cxn ang="0">
                  <a:pos x="2147483647" y="1578057488"/>
                </a:cxn>
                <a:cxn ang="0">
                  <a:pos x="2147483647" y="1335281431"/>
                </a:cxn>
                <a:cxn ang="0">
                  <a:pos x="2147483647" y="1092505375"/>
                </a:cxn>
                <a:cxn ang="0">
                  <a:pos x="2147483647" y="687872054"/>
                </a:cxn>
                <a:cxn ang="0">
                  <a:pos x="2147483647" y="445095997"/>
                </a:cxn>
                <a:cxn ang="0">
                  <a:pos x="2147483647" y="283238832"/>
                </a:cxn>
                <a:cxn ang="0">
                  <a:pos x="2147483647" y="80925377"/>
                </a:cxn>
              </a:cxnLst>
              <a:rect l="txL" t="txT" r="txR" b="txB"/>
              <a:pathLst>
                <a:path w="60" h="52">
                  <a:moveTo>
                    <a:pt x="52" y="2"/>
                  </a:moveTo>
                  <a:cubicBezTo>
                    <a:pt x="45" y="4"/>
                    <a:pt x="33" y="10"/>
                    <a:pt x="31" y="16"/>
                  </a:cubicBezTo>
                  <a:cubicBezTo>
                    <a:pt x="30" y="18"/>
                    <a:pt x="20" y="17"/>
                    <a:pt x="21" y="23"/>
                  </a:cubicBezTo>
                  <a:cubicBezTo>
                    <a:pt x="21" y="30"/>
                    <a:pt x="12" y="28"/>
                    <a:pt x="13" y="32"/>
                  </a:cubicBezTo>
                  <a:cubicBezTo>
                    <a:pt x="14" y="36"/>
                    <a:pt x="12" y="36"/>
                    <a:pt x="9" y="39"/>
                  </a:cubicBezTo>
                  <a:cubicBezTo>
                    <a:pt x="7" y="41"/>
                    <a:pt x="0" y="44"/>
                    <a:pt x="4" y="47"/>
                  </a:cubicBezTo>
                  <a:cubicBezTo>
                    <a:pt x="10" y="52"/>
                    <a:pt x="18" y="44"/>
                    <a:pt x="25" y="43"/>
                  </a:cubicBezTo>
                  <a:cubicBezTo>
                    <a:pt x="29" y="43"/>
                    <a:pt x="30" y="46"/>
                    <a:pt x="33" y="44"/>
                  </a:cubicBezTo>
                  <a:cubicBezTo>
                    <a:pt x="40" y="39"/>
                    <a:pt x="48" y="44"/>
                    <a:pt x="50" y="39"/>
                  </a:cubicBezTo>
                  <a:cubicBezTo>
                    <a:pt x="54" y="29"/>
                    <a:pt x="47" y="31"/>
                    <a:pt x="44" y="33"/>
                  </a:cubicBezTo>
                  <a:cubicBezTo>
                    <a:pt x="39" y="35"/>
                    <a:pt x="38" y="29"/>
                    <a:pt x="48" y="27"/>
                  </a:cubicBezTo>
                  <a:cubicBezTo>
                    <a:pt x="52" y="26"/>
                    <a:pt x="55" y="25"/>
                    <a:pt x="58" y="17"/>
                  </a:cubicBezTo>
                  <a:cubicBezTo>
                    <a:pt x="59" y="14"/>
                    <a:pt x="57" y="12"/>
                    <a:pt x="54" y="11"/>
                  </a:cubicBezTo>
                  <a:cubicBezTo>
                    <a:pt x="51" y="11"/>
                    <a:pt x="54" y="8"/>
                    <a:pt x="58" y="7"/>
                  </a:cubicBezTo>
                  <a:cubicBezTo>
                    <a:pt x="60" y="7"/>
                    <a:pt x="59" y="0"/>
                    <a:pt x="52" y="2"/>
                  </a:cubicBezTo>
                  <a:close/>
                </a:path>
              </a:pathLst>
            </a:custGeom>
            <a:solidFill>
              <a:srgbClr val="F5CED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42" name="Freeform 391"/>
            <p:cNvSpPr/>
            <p:nvPr/>
          </p:nvSpPr>
          <p:spPr>
            <a:xfrm flipH="1">
              <a:off x="6956291" y="1811211"/>
              <a:ext cx="364119" cy="223206"/>
            </a:xfrm>
            <a:custGeom>
              <a:avLst/>
              <a:gdLst>
                <a:gd name="txL" fmla="*/ 0 w 50"/>
                <a:gd name="txT" fmla="*/ 0 h 35"/>
                <a:gd name="txR" fmla="*/ 50 w 50"/>
                <a:gd name="txB" fmla="*/ 35 h 35"/>
              </a:gdLst>
              <a:ahLst/>
              <a:cxnLst>
                <a:cxn ang="0">
                  <a:pos x="1113694489" y="935411696"/>
                </a:cxn>
                <a:cxn ang="0">
                  <a:pos x="2147483647" y="366032271"/>
                </a:cxn>
                <a:cxn ang="0">
                  <a:pos x="2121321145" y="40668128"/>
                </a:cxn>
                <a:cxn ang="0">
                  <a:pos x="1219762321" y="366032271"/>
                </a:cxn>
                <a:cxn ang="0">
                  <a:pos x="954596381" y="691390049"/>
                </a:cxn>
                <a:cxn ang="0">
                  <a:pos x="424264161" y="1057422419"/>
                </a:cxn>
                <a:cxn ang="0">
                  <a:pos x="1113694489" y="935411696"/>
                </a:cxn>
              </a:cxnLst>
              <a:rect l="txL" t="txT" r="txR" b="txB"/>
              <a:pathLst>
                <a:path w="50" h="35">
                  <a:moveTo>
                    <a:pt x="21" y="23"/>
                  </a:moveTo>
                  <a:cubicBezTo>
                    <a:pt x="40" y="15"/>
                    <a:pt x="50" y="13"/>
                    <a:pt x="44" y="9"/>
                  </a:cubicBezTo>
                  <a:cubicBezTo>
                    <a:pt x="37" y="6"/>
                    <a:pt x="44" y="1"/>
                    <a:pt x="40" y="1"/>
                  </a:cubicBezTo>
                  <a:cubicBezTo>
                    <a:pt x="27" y="0"/>
                    <a:pt x="35" y="7"/>
                    <a:pt x="23" y="9"/>
                  </a:cubicBezTo>
                  <a:cubicBezTo>
                    <a:pt x="21" y="10"/>
                    <a:pt x="12" y="16"/>
                    <a:pt x="18" y="17"/>
                  </a:cubicBezTo>
                  <a:cubicBezTo>
                    <a:pt x="22" y="19"/>
                    <a:pt x="11" y="22"/>
                    <a:pt x="8" y="26"/>
                  </a:cubicBezTo>
                  <a:cubicBezTo>
                    <a:pt x="0" y="35"/>
                    <a:pt x="14" y="25"/>
                    <a:pt x="21" y="23"/>
                  </a:cubicBezTo>
                  <a:close/>
                </a:path>
              </a:pathLst>
            </a:custGeom>
            <a:solidFill>
              <a:srgbClr val="F7D2D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43" name="Freeform 392"/>
            <p:cNvSpPr/>
            <p:nvPr/>
          </p:nvSpPr>
          <p:spPr>
            <a:xfrm flipH="1">
              <a:off x="7085892" y="1469679"/>
              <a:ext cx="225260" cy="290437"/>
            </a:xfrm>
            <a:custGeom>
              <a:avLst/>
              <a:gdLst>
                <a:gd name="txL" fmla="*/ 0 w 31"/>
                <a:gd name="txT" fmla="*/ 0 h 46"/>
                <a:gd name="txR" fmla="*/ 31 w 31"/>
                <a:gd name="txB" fmla="*/ 46 h 46"/>
              </a:gdLst>
              <a:ahLst/>
              <a:cxnLst>
                <a:cxn ang="0">
                  <a:pos x="950422798" y="597971899"/>
                </a:cxn>
                <a:cxn ang="0">
                  <a:pos x="739216168" y="1076346932"/>
                </a:cxn>
                <a:cxn ang="0">
                  <a:pos x="211206687" y="1514856146"/>
                </a:cxn>
                <a:cxn ang="0">
                  <a:pos x="422413375" y="1594587390"/>
                </a:cxn>
                <a:cxn ang="0">
                  <a:pos x="1320030996" y="916890758"/>
                </a:cxn>
                <a:cxn ang="0">
                  <a:pos x="1372836287" y="358784382"/>
                </a:cxn>
                <a:cxn ang="0">
                  <a:pos x="950422798" y="597971899"/>
                </a:cxn>
              </a:cxnLst>
              <a:rect l="txL" t="txT" r="txR" b="txB"/>
              <a:pathLst>
                <a:path w="31" h="46">
                  <a:moveTo>
                    <a:pt x="18" y="15"/>
                  </a:moveTo>
                  <a:cubicBezTo>
                    <a:pt x="18" y="17"/>
                    <a:pt x="7" y="24"/>
                    <a:pt x="14" y="27"/>
                  </a:cubicBezTo>
                  <a:cubicBezTo>
                    <a:pt x="16" y="28"/>
                    <a:pt x="7" y="35"/>
                    <a:pt x="4" y="38"/>
                  </a:cubicBezTo>
                  <a:cubicBezTo>
                    <a:pt x="0" y="42"/>
                    <a:pt x="1" y="46"/>
                    <a:pt x="8" y="40"/>
                  </a:cubicBezTo>
                  <a:cubicBezTo>
                    <a:pt x="19" y="32"/>
                    <a:pt x="23" y="26"/>
                    <a:pt x="25" y="23"/>
                  </a:cubicBezTo>
                  <a:cubicBezTo>
                    <a:pt x="31" y="12"/>
                    <a:pt x="25" y="14"/>
                    <a:pt x="26" y="9"/>
                  </a:cubicBezTo>
                  <a:cubicBezTo>
                    <a:pt x="27" y="5"/>
                    <a:pt x="20" y="0"/>
                    <a:pt x="18" y="15"/>
                  </a:cubicBezTo>
                  <a:close/>
                </a:path>
              </a:pathLst>
            </a:custGeom>
            <a:solidFill>
              <a:srgbClr val="FADAD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44" name="Freeform 393"/>
            <p:cNvSpPr/>
            <p:nvPr/>
          </p:nvSpPr>
          <p:spPr>
            <a:xfrm flipH="1">
              <a:off x="7113664" y="1717088"/>
              <a:ext cx="175888" cy="126394"/>
            </a:xfrm>
            <a:custGeom>
              <a:avLst/>
              <a:gdLst>
                <a:gd name="txL" fmla="*/ 0 w 24"/>
                <a:gd name="txT" fmla="*/ 0 h 20"/>
                <a:gd name="txR" fmla="*/ 24 w 24"/>
                <a:gd name="txB" fmla="*/ 20 h 20"/>
              </a:gdLst>
              <a:ahLst/>
              <a:cxnLst>
                <a:cxn ang="0">
                  <a:pos x="859352081" y="159755685"/>
                </a:cxn>
                <a:cxn ang="0">
                  <a:pos x="214839852" y="758831566"/>
                </a:cxn>
                <a:cxn ang="0">
                  <a:pos x="1289024571" y="199696173"/>
                </a:cxn>
                <a:cxn ang="0">
                  <a:pos x="859352081" y="159755685"/>
                </a:cxn>
              </a:cxnLst>
              <a:rect l="txL" t="txT" r="txR" b="txB"/>
              <a:pathLst>
                <a:path w="24" h="20">
                  <a:moveTo>
                    <a:pt x="16" y="4"/>
                  </a:moveTo>
                  <a:cubicBezTo>
                    <a:pt x="14" y="10"/>
                    <a:pt x="0" y="17"/>
                    <a:pt x="4" y="19"/>
                  </a:cubicBezTo>
                  <a:cubicBezTo>
                    <a:pt x="8" y="20"/>
                    <a:pt x="23" y="13"/>
                    <a:pt x="24" y="5"/>
                  </a:cubicBezTo>
                  <a:cubicBezTo>
                    <a:pt x="24" y="0"/>
                    <a:pt x="17" y="1"/>
                    <a:pt x="16" y="4"/>
                  </a:cubicBezTo>
                  <a:close/>
                </a:path>
              </a:pathLst>
            </a:custGeom>
            <a:solidFill>
              <a:srgbClr val="F7D9D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45" name="Freeform 394"/>
            <p:cNvSpPr/>
            <p:nvPr/>
          </p:nvSpPr>
          <p:spPr>
            <a:xfrm flipH="1">
              <a:off x="7508641" y="1461612"/>
              <a:ext cx="336347" cy="268923"/>
            </a:xfrm>
            <a:custGeom>
              <a:avLst/>
              <a:gdLst>
                <a:gd name="txL" fmla="*/ 0 w 46"/>
                <a:gd name="txT" fmla="*/ 0 h 42"/>
                <a:gd name="txR" fmla="*/ 46 w 46"/>
                <a:gd name="txB" fmla="*/ 42 h 42"/>
              </a:gdLst>
              <a:ahLst/>
              <a:cxnLst>
                <a:cxn ang="0">
                  <a:pos x="2147483647" y="1024936013"/>
                </a:cxn>
                <a:cxn ang="0">
                  <a:pos x="2138552926" y="778954595"/>
                </a:cxn>
                <a:cxn ang="0">
                  <a:pos x="1603914466" y="40997949"/>
                </a:cxn>
                <a:cxn ang="0">
                  <a:pos x="1336591808" y="163991797"/>
                </a:cxn>
                <a:cxn ang="0">
                  <a:pos x="641567294" y="163991797"/>
                </a:cxn>
                <a:cxn ang="0">
                  <a:pos x="427709054" y="286979254"/>
                </a:cxn>
                <a:cxn ang="0">
                  <a:pos x="962347400" y="532966975"/>
                </a:cxn>
                <a:cxn ang="0">
                  <a:pos x="1496985403" y="1065933950"/>
                </a:cxn>
                <a:cxn ang="0">
                  <a:pos x="1496985403" y="1352919507"/>
                </a:cxn>
                <a:cxn ang="0">
                  <a:pos x="801953577" y="983938076"/>
                </a:cxn>
                <a:cxn ang="0">
                  <a:pos x="374244523" y="819952532"/>
                </a:cxn>
                <a:cxn ang="0">
                  <a:pos x="213858183" y="901942203"/>
                </a:cxn>
                <a:cxn ang="0">
                  <a:pos x="160393652" y="1065933950"/>
                </a:cxn>
                <a:cxn ang="0">
                  <a:pos x="1283127277" y="1557902788"/>
                </a:cxn>
                <a:cxn ang="0">
                  <a:pos x="1710843529" y="1352919507"/>
                </a:cxn>
                <a:cxn ang="0">
                  <a:pos x="2147483647" y="1024936013"/>
                </a:cxn>
              </a:cxnLst>
              <a:rect l="txL" t="txT" r="txR" b="txB"/>
              <a:pathLst>
                <a:path w="46" h="42">
                  <a:moveTo>
                    <a:pt x="41" y="25"/>
                  </a:moveTo>
                  <a:cubicBezTo>
                    <a:pt x="40" y="23"/>
                    <a:pt x="35" y="20"/>
                    <a:pt x="40" y="19"/>
                  </a:cubicBezTo>
                  <a:cubicBezTo>
                    <a:pt x="46" y="18"/>
                    <a:pt x="38" y="6"/>
                    <a:pt x="30" y="1"/>
                  </a:cubicBezTo>
                  <a:cubicBezTo>
                    <a:pt x="29" y="0"/>
                    <a:pt x="24" y="0"/>
                    <a:pt x="25" y="4"/>
                  </a:cubicBezTo>
                  <a:cubicBezTo>
                    <a:pt x="27" y="8"/>
                    <a:pt x="19" y="10"/>
                    <a:pt x="12" y="4"/>
                  </a:cubicBezTo>
                  <a:cubicBezTo>
                    <a:pt x="7" y="0"/>
                    <a:pt x="5" y="6"/>
                    <a:pt x="8" y="7"/>
                  </a:cubicBezTo>
                  <a:cubicBezTo>
                    <a:pt x="12" y="8"/>
                    <a:pt x="17" y="13"/>
                    <a:pt x="18" y="13"/>
                  </a:cubicBezTo>
                  <a:cubicBezTo>
                    <a:pt x="24" y="16"/>
                    <a:pt x="21" y="20"/>
                    <a:pt x="28" y="26"/>
                  </a:cubicBezTo>
                  <a:cubicBezTo>
                    <a:pt x="31" y="28"/>
                    <a:pt x="31" y="36"/>
                    <a:pt x="28" y="33"/>
                  </a:cubicBezTo>
                  <a:cubicBezTo>
                    <a:pt x="22" y="30"/>
                    <a:pt x="20" y="27"/>
                    <a:pt x="15" y="24"/>
                  </a:cubicBezTo>
                  <a:cubicBezTo>
                    <a:pt x="13" y="22"/>
                    <a:pt x="10" y="22"/>
                    <a:pt x="7" y="20"/>
                  </a:cubicBezTo>
                  <a:cubicBezTo>
                    <a:pt x="5" y="19"/>
                    <a:pt x="6" y="22"/>
                    <a:pt x="4" y="22"/>
                  </a:cubicBezTo>
                  <a:cubicBezTo>
                    <a:pt x="0" y="23"/>
                    <a:pt x="1" y="25"/>
                    <a:pt x="3" y="26"/>
                  </a:cubicBezTo>
                  <a:cubicBezTo>
                    <a:pt x="12" y="29"/>
                    <a:pt x="17" y="32"/>
                    <a:pt x="24" y="38"/>
                  </a:cubicBezTo>
                  <a:cubicBezTo>
                    <a:pt x="30" y="42"/>
                    <a:pt x="28" y="33"/>
                    <a:pt x="32" y="33"/>
                  </a:cubicBezTo>
                  <a:cubicBezTo>
                    <a:pt x="39" y="33"/>
                    <a:pt x="41" y="29"/>
                    <a:pt x="41" y="25"/>
                  </a:cubicBezTo>
                  <a:close/>
                </a:path>
              </a:pathLst>
            </a:custGeom>
            <a:solidFill>
              <a:srgbClr val="F7D9D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46" name="Freeform 395"/>
            <p:cNvSpPr/>
            <p:nvPr/>
          </p:nvSpPr>
          <p:spPr>
            <a:xfrm flipH="1">
              <a:off x="7456183" y="1760116"/>
              <a:ext cx="715895" cy="395317"/>
            </a:xfrm>
            <a:custGeom>
              <a:avLst/>
              <a:gdLst>
                <a:gd name="txL" fmla="*/ 0 w 98"/>
                <a:gd name="txT" fmla="*/ 0 h 62"/>
                <a:gd name="txR" fmla="*/ 98 w 98"/>
                <a:gd name="txB" fmla="*/ 62 h 62"/>
              </a:gdLst>
              <a:ahLst/>
              <a:cxnLst>
                <a:cxn ang="0">
                  <a:pos x="2147483647" y="1422905333"/>
                </a:cxn>
                <a:cxn ang="0">
                  <a:pos x="2147483647" y="853744635"/>
                </a:cxn>
                <a:cxn ang="0">
                  <a:pos x="2147483647" y="406545278"/>
                </a:cxn>
                <a:cxn ang="0">
                  <a:pos x="2147483647" y="162615571"/>
                </a:cxn>
                <a:cxn ang="0">
                  <a:pos x="2147483647" y="203269451"/>
                </a:cxn>
                <a:cxn ang="0">
                  <a:pos x="2147483647" y="325237517"/>
                </a:cxn>
                <a:cxn ang="0">
                  <a:pos x="2147483647" y="447199257"/>
                </a:cxn>
                <a:cxn ang="0">
                  <a:pos x="2147483647" y="406545278"/>
                </a:cxn>
                <a:cxn ang="0">
                  <a:pos x="2147483647" y="365891397"/>
                </a:cxn>
                <a:cxn ang="0">
                  <a:pos x="2147483647" y="325237517"/>
                </a:cxn>
                <a:cxn ang="0">
                  <a:pos x="2147483647" y="284583637"/>
                </a:cxn>
                <a:cxn ang="0">
                  <a:pos x="2147483647" y="528507018"/>
                </a:cxn>
                <a:cxn ang="0">
                  <a:pos x="1867733405" y="609814778"/>
                </a:cxn>
                <a:cxn ang="0">
                  <a:pos x="1494182432" y="691122539"/>
                </a:cxn>
                <a:cxn ang="0">
                  <a:pos x="1120638764" y="894398515"/>
                </a:cxn>
                <a:cxn ang="0">
                  <a:pos x="1174002146" y="1057014036"/>
                </a:cxn>
                <a:cxn ang="0">
                  <a:pos x="480270658" y="1382251453"/>
                </a:cxn>
                <a:cxn ang="0">
                  <a:pos x="480270658" y="1382251453"/>
                </a:cxn>
                <a:cxn ang="0">
                  <a:pos x="0" y="1626174734"/>
                </a:cxn>
                <a:cxn ang="0">
                  <a:pos x="800458250" y="1463559214"/>
                </a:cxn>
                <a:cxn ang="0">
                  <a:pos x="640368106" y="1666828614"/>
                </a:cxn>
                <a:cxn ang="0">
                  <a:pos x="1334092289" y="1666828614"/>
                </a:cxn>
                <a:cxn ang="0">
                  <a:pos x="1013912002" y="1910758670"/>
                </a:cxn>
                <a:cxn ang="0">
                  <a:pos x="1440819051" y="2073374191"/>
                </a:cxn>
                <a:cxn ang="0">
                  <a:pos x="1761006643" y="2147483647"/>
                </a:cxn>
                <a:cxn ang="0">
                  <a:pos x="2147483647" y="2147483647"/>
                </a:cxn>
                <a:cxn ang="0">
                  <a:pos x="2147483647" y="1951412550"/>
                </a:cxn>
                <a:cxn ang="0">
                  <a:pos x="2147483647" y="1422905333"/>
                </a:cxn>
              </a:cxnLst>
              <a:rect l="txL" t="txT" r="txR" b="txB"/>
              <a:pathLst>
                <a:path w="98" h="62">
                  <a:moveTo>
                    <a:pt x="97" y="35"/>
                  </a:moveTo>
                  <a:cubicBezTo>
                    <a:pt x="97" y="35"/>
                    <a:pt x="92" y="21"/>
                    <a:pt x="90" y="21"/>
                  </a:cubicBezTo>
                  <a:cubicBezTo>
                    <a:pt x="86" y="18"/>
                    <a:pt x="97" y="12"/>
                    <a:pt x="91" y="10"/>
                  </a:cubicBezTo>
                  <a:cubicBezTo>
                    <a:pt x="90" y="9"/>
                    <a:pt x="86" y="8"/>
                    <a:pt x="89" y="4"/>
                  </a:cubicBezTo>
                  <a:cubicBezTo>
                    <a:pt x="88" y="2"/>
                    <a:pt x="80" y="1"/>
                    <a:pt x="77" y="5"/>
                  </a:cubicBezTo>
                  <a:cubicBezTo>
                    <a:pt x="74" y="8"/>
                    <a:pt x="71" y="10"/>
                    <a:pt x="71" y="8"/>
                  </a:cubicBezTo>
                  <a:cubicBezTo>
                    <a:pt x="71" y="0"/>
                    <a:pt x="65" y="7"/>
                    <a:pt x="66" y="11"/>
                  </a:cubicBezTo>
                  <a:cubicBezTo>
                    <a:pt x="66" y="15"/>
                    <a:pt x="61" y="12"/>
                    <a:pt x="61" y="10"/>
                  </a:cubicBezTo>
                  <a:cubicBezTo>
                    <a:pt x="62" y="8"/>
                    <a:pt x="59" y="7"/>
                    <a:pt x="57" y="9"/>
                  </a:cubicBezTo>
                  <a:cubicBezTo>
                    <a:pt x="54" y="14"/>
                    <a:pt x="53" y="12"/>
                    <a:pt x="50" y="8"/>
                  </a:cubicBezTo>
                  <a:cubicBezTo>
                    <a:pt x="47" y="3"/>
                    <a:pt x="41" y="4"/>
                    <a:pt x="42" y="7"/>
                  </a:cubicBezTo>
                  <a:cubicBezTo>
                    <a:pt x="42" y="9"/>
                    <a:pt x="38" y="8"/>
                    <a:pt x="41" y="13"/>
                  </a:cubicBezTo>
                  <a:cubicBezTo>
                    <a:pt x="42" y="15"/>
                    <a:pt x="41" y="17"/>
                    <a:pt x="35" y="15"/>
                  </a:cubicBezTo>
                  <a:cubicBezTo>
                    <a:pt x="32" y="14"/>
                    <a:pt x="29" y="14"/>
                    <a:pt x="28" y="17"/>
                  </a:cubicBezTo>
                  <a:cubicBezTo>
                    <a:pt x="27" y="20"/>
                    <a:pt x="22" y="18"/>
                    <a:pt x="21" y="22"/>
                  </a:cubicBezTo>
                  <a:cubicBezTo>
                    <a:pt x="20" y="24"/>
                    <a:pt x="27" y="25"/>
                    <a:pt x="22" y="26"/>
                  </a:cubicBezTo>
                  <a:cubicBezTo>
                    <a:pt x="18" y="26"/>
                    <a:pt x="17" y="27"/>
                    <a:pt x="9" y="34"/>
                  </a:cubicBezTo>
                  <a:cubicBezTo>
                    <a:pt x="9" y="34"/>
                    <a:pt x="9" y="34"/>
                    <a:pt x="9" y="34"/>
                  </a:cubicBezTo>
                  <a:cubicBezTo>
                    <a:pt x="5" y="37"/>
                    <a:pt x="3" y="38"/>
                    <a:pt x="0" y="40"/>
                  </a:cubicBezTo>
                  <a:cubicBezTo>
                    <a:pt x="2" y="41"/>
                    <a:pt x="9" y="37"/>
                    <a:pt x="15" y="36"/>
                  </a:cubicBezTo>
                  <a:cubicBezTo>
                    <a:pt x="19" y="34"/>
                    <a:pt x="10" y="40"/>
                    <a:pt x="12" y="41"/>
                  </a:cubicBezTo>
                  <a:cubicBezTo>
                    <a:pt x="12" y="44"/>
                    <a:pt x="19" y="40"/>
                    <a:pt x="25" y="41"/>
                  </a:cubicBezTo>
                  <a:cubicBezTo>
                    <a:pt x="33" y="44"/>
                    <a:pt x="20" y="44"/>
                    <a:pt x="19" y="47"/>
                  </a:cubicBezTo>
                  <a:cubicBezTo>
                    <a:pt x="18" y="49"/>
                    <a:pt x="24" y="52"/>
                    <a:pt x="27" y="51"/>
                  </a:cubicBezTo>
                  <a:cubicBezTo>
                    <a:pt x="28" y="55"/>
                    <a:pt x="30" y="56"/>
                    <a:pt x="33" y="54"/>
                  </a:cubicBezTo>
                  <a:cubicBezTo>
                    <a:pt x="39" y="61"/>
                    <a:pt x="60" y="57"/>
                    <a:pt x="67" y="59"/>
                  </a:cubicBezTo>
                  <a:cubicBezTo>
                    <a:pt x="79" y="62"/>
                    <a:pt x="93" y="60"/>
                    <a:pt x="98" y="48"/>
                  </a:cubicBezTo>
                  <a:cubicBezTo>
                    <a:pt x="98" y="47"/>
                    <a:pt x="96" y="36"/>
                    <a:pt x="97" y="35"/>
                  </a:cubicBezTo>
                  <a:close/>
                </a:path>
              </a:pathLst>
            </a:custGeom>
            <a:solidFill>
              <a:srgbClr val="FC97A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47" name="Freeform 396"/>
            <p:cNvSpPr/>
            <p:nvPr/>
          </p:nvSpPr>
          <p:spPr>
            <a:xfrm flipH="1">
              <a:off x="7450011" y="1805833"/>
              <a:ext cx="80230" cy="107569"/>
            </a:xfrm>
            <a:custGeom>
              <a:avLst/>
              <a:gdLst>
                <a:gd name="txL" fmla="*/ 0 w 11"/>
                <a:gd name="txT" fmla="*/ 0 h 17"/>
                <a:gd name="txR" fmla="*/ 11 w 11"/>
                <a:gd name="txB" fmla="*/ 17 h 17"/>
              </a:gdLst>
              <a:ahLst/>
              <a:cxnLst>
                <a:cxn ang="0">
                  <a:pos x="585168470" y="0"/>
                </a:cxn>
                <a:cxn ang="0">
                  <a:pos x="372376589" y="640611271"/>
                </a:cxn>
                <a:cxn ang="0">
                  <a:pos x="585168470" y="0"/>
                </a:cxn>
              </a:cxnLst>
              <a:rect l="txL" t="txT" r="txR" b="txB"/>
              <a:pathLst>
                <a:path w="11" h="17">
                  <a:moveTo>
                    <a:pt x="11" y="0"/>
                  </a:moveTo>
                  <a:cubicBezTo>
                    <a:pt x="0" y="1"/>
                    <a:pt x="6" y="14"/>
                    <a:pt x="7" y="16"/>
                  </a:cubicBezTo>
                  <a:cubicBezTo>
                    <a:pt x="7" y="17"/>
                    <a:pt x="9" y="4"/>
                    <a:pt x="11" y="0"/>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48" name="Freeform 397"/>
            <p:cNvSpPr/>
            <p:nvPr/>
          </p:nvSpPr>
          <p:spPr>
            <a:xfrm flipH="1">
              <a:off x="8492996" y="2104337"/>
              <a:ext cx="108001" cy="172111"/>
            </a:xfrm>
            <a:custGeom>
              <a:avLst/>
              <a:gdLst>
                <a:gd name="txL" fmla="*/ 0 w 15"/>
                <a:gd name="txT" fmla="*/ 0 h 27"/>
                <a:gd name="txR" fmla="*/ 15 w 15"/>
                <a:gd name="txB" fmla="*/ 27 h 27"/>
              </a:gdLst>
              <a:ahLst/>
              <a:cxnLst>
                <a:cxn ang="0">
                  <a:pos x="725773960" y="0"/>
                </a:cxn>
                <a:cxn ang="0">
                  <a:pos x="207361924" y="121899225"/>
                </a:cxn>
                <a:cxn ang="0">
                  <a:pos x="155521457" y="446972340"/>
                </a:cxn>
                <a:cxn ang="0">
                  <a:pos x="311042913" y="731414372"/>
                </a:cxn>
                <a:cxn ang="0">
                  <a:pos x="362883380" y="975219296"/>
                </a:cxn>
                <a:cxn ang="0">
                  <a:pos x="725773960" y="0"/>
                </a:cxn>
              </a:cxnLst>
              <a:rect l="txL" t="txT" r="txR" b="txB"/>
              <a:pathLst>
                <a:path w="15" h="27">
                  <a:moveTo>
                    <a:pt x="14" y="0"/>
                  </a:moveTo>
                  <a:cubicBezTo>
                    <a:pt x="12" y="1"/>
                    <a:pt x="7" y="0"/>
                    <a:pt x="4" y="3"/>
                  </a:cubicBezTo>
                  <a:cubicBezTo>
                    <a:pt x="8" y="6"/>
                    <a:pt x="0" y="10"/>
                    <a:pt x="3" y="11"/>
                  </a:cubicBezTo>
                  <a:cubicBezTo>
                    <a:pt x="6" y="12"/>
                    <a:pt x="7" y="17"/>
                    <a:pt x="6" y="18"/>
                  </a:cubicBezTo>
                  <a:cubicBezTo>
                    <a:pt x="2" y="18"/>
                    <a:pt x="4" y="23"/>
                    <a:pt x="7" y="24"/>
                  </a:cubicBezTo>
                  <a:cubicBezTo>
                    <a:pt x="15" y="27"/>
                    <a:pt x="14" y="0"/>
                    <a:pt x="14" y="0"/>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49" name="Freeform 398"/>
            <p:cNvSpPr/>
            <p:nvPr/>
          </p:nvSpPr>
          <p:spPr>
            <a:xfrm flipH="1">
              <a:off x="8492996" y="2104337"/>
              <a:ext cx="108001" cy="172111"/>
            </a:xfrm>
            <a:custGeom>
              <a:avLst/>
              <a:gdLst>
                <a:gd name="txL" fmla="*/ 0 w 15"/>
                <a:gd name="txT" fmla="*/ 0 h 27"/>
                <a:gd name="txR" fmla="*/ 15 w 15"/>
                <a:gd name="txB" fmla="*/ 27 h 27"/>
              </a:gdLst>
              <a:ahLst/>
              <a:cxnLst>
                <a:cxn ang="0">
                  <a:pos x="725773960" y="0"/>
                </a:cxn>
                <a:cxn ang="0">
                  <a:pos x="259202447" y="121899225"/>
                </a:cxn>
                <a:cxn ang="0">
                  <a:pos x="207361924" y="446972340"/>
                </a:cxn>
                <a:cxn ang="0">
                  <a:pos x="362883380" y="731414372"/>
                </a:cxn>
                <a:cxn ang="0">
                  <a:pos x="362883380" y="975219296"/>
                </a:cxn>
                <a:cxn ang="0">
                  <a:pos x="725773960" y="0"/>
                </a:cxn>
              </a:cxnLst>
              <a:rect l="txL" t="txT" r="txR" b="txB"/>
              <a:pathLst>
                <a:path w="15" h="27">
                  <a:moveTo>
                    <a:pt x="14" y="0"/>
                  </a:moveTo>
                  <a:cubicBezTo>
                    <a:pt x="12" y="1"/>
                    <a:pt x="7" y="0"/>
                    <a:pt x="5" y="3"/>
                  </a:cubicBezTo>
                  <a:cubicBezTo>
                    <a:pt x="9" y="6"/>
                    <a:pt x="0" y="10"/>
                    <a:pt x="4" y="11"/>
                  </a:cubicBezTo>
                  <a:cubicBezTo>
                    <a:pt x="7" y="12"/>
                    <a:pt x="9" y="18"/>
                    <a:pt x="7" y="18"/>
                  </a:cubicBezTo>
                  <a:cubicBezTo>
                    <a:pt x="3" y="18"/>
                    <a:pt x="4" y="23"/>
                    <a:pt x="7" y="24"/>
                  </a:cubicBezTo>
                  <a:cubicBezTo>
                    <a:pt x="15" y="27"/>
                    <a:pt x="14" y="0"/>
                    <a:pt x="14" y="0"/>
                  </a:cubicBezTo>
                  <a:close/>
                </a:path>
              </a:pathLst>
            </a:custGeom>
            <a:solidFill>
              <a:srgbClr val="F7819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50" name="Freeform 399"/>
            <p:cNvSpPr/>
            <p:nvPr/>
          </p:nvSpPr>
          <p:spPr>
            <a:xfrm flipH="1">
              <a:off x="8326365" y="2066688"/>
              <a:ext cx="240689" cy="220517"/>
            </a:xfrm>
            <a:custGeom>
              <a:avLst/>
              <a:gdLst>
                <a:gd name="txL" fmla="*/ 0 w 33"/>
                <a:gd name="txT" fmla="*/ 0 h 35"/>
                <a:gd name="txR" fmla="*/ 33 w 33"/>
                <a:gd name="txB" fmla="*/ 35 h 35"/>
              </a:gdLst>
              <a:ahLst/>
              <a:cxnLst>
                <a:cxn ang="0">
                  <a:pos x="212783622" y="119085478"/>
                </a:cxn>
                <a:cxn ang="0">
                  <a:pos x="212783622" y="277870299"/>
                </a:cxn>
                <a:cxn ang="0">
                  <a:pos x="212783622" y="595439941"/>
                </a:cxn>
                <a:cxn ang="0">
                  <a:pos x="265983217" y="913009681"/>
                </a:cxn>
                <a:cxn ang="0">
                  <a:pos x="106391811" y="1190886182"/>
                </a:cxn>
                <a:cxn ang="0">
                  <a:pos x="1170324650" y="595439941"/>
                </a:cxn>
                <a:cxn ang="0">
                  <a:pos x="212783622" y="119085478"/>
                </a:cxn>
              </a:cxnLst>
              <a:rect l="txL" t="txT" r="txR" b="txB"/>
              <a:pathLst>
                <a:path w="33" h="35">
                  <a:moveTo>
                    <a:pt x="4" y="3"/>
                  </a:moveTo>
                  <a:cubicBezTo>
                    <a:pt x="4" y="3"/>
                    <a:pt x="0" y="5"/>
                    <a:pt x="4" y="7"/>
                  </a:cubicBezTo>
                  <a:cubicBezTo>
                    <a:pt x="7" y="9"/>
                    <a:pt x="7" y="12"/>
                    <a:pt x="4" y="15"/>
                  </a:cubicBezTo>
                  <a:cubicBezTo>
                    <a:pt x="1" y="17"/>
                    <a:pt x="8" y="20"/>
                    <a:pt x="5" y="23"/>
                  </a:cubicBezTo>
                  <a:cubicBezTo>
                    <a:pt x="2" y="26"/>
                    <a:pt x="6" y="31"/>
                    <a:pt x="2" y="30"/>
                  </a:cubicBezTo>
                  <a:cubicBezTo>
                    <a:pt x="7" y="35"/>
                    <a:pt x="11" y="20"/>
                    <a:pt x="22" y="15"/>
                  </a:cubicBezTo>
                  <a:cubicBezTo>
                    <a:pt x="33" y="12"/>
                    <a:pt x="10" y="0"/>
                    <a:pt x="4" y="3"/>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51" name="Freeform 400"/>
            <p:cNvSpPr/>
            <p:nvPr/>
          </p:nvSpPr>
          <p:spPr>
            <a:xfrm flipH="1">
              <a:off x="8310937" y="2066688"/>
              <a:ext cx="246860" cy="220517"/>
            </a:xfrm>
            <a:custGeom>
              <a:avLst/>
              <a:gdLst>
                <a:gd name="txL" fmla="*/ 0 w 34"/>
                <a:gd name="txT" fmla="*/ 0 h 35"/>
                <a:gd name="txR" fmla="*/ 34 w 34"/>
                <a:gd name="txB" fmla="*/ 35 h 35"/>
              </a:gdLst>
              <a:ahLst/>
              <a:cxnLst>
                <a:cxn ang="0">
                  <a:pos x="158150119" y="119085478"/>
                </a:cxn>
                <a:cxn ang="0">
                  <a:pos x="158150119" y="277870299"/>
                </a:cxn>
                <a:cxn ang="0">
                  <a:pos x="158150119" y="595439941"/>
                </a:cxn>
                <a:cxn ang="0">
                  <a:pos x="210861966" y="913009681"/>
                </a:cxn>
                <a:cxn ang="0">
                  <a:pos x="52719122" y="1190886182"/>
                </a:cxn>
                <a:cxn ang="0">
                  <a:pos x="1212474581" y="635139284"/>
                </a:cxn>
                <a:cxn ang="0">
                  <a:pos x="158150119" y="119085478"/>
                </a:cxn>
              </a:cxnLst>
              <a:rect l="txL" t="txT" r="txR" b="txB"/>
              <a:pathLst>
                <a:path w="34" h="35">
                  <a:moveTo>
                    <a:pt x="3" y="3"/>
                  </a:moveTo>
                  <a:cubicBezTo>
                    <a:pt x="3" y="3"/>
                    <a:pt x="0" y="6"/>
                    <a:pt x="3" y="7"/>
                  </a:cubicBezTo>
                  <a:cubicBezTo>
                    <a:pt x="7" y="9"/>
                    <a:pt x="7" y="12"/>
                    <a:pt x="3" y="15"/>
                  </a:cubicBezTo>
                  <a:cubicBezTo>
                    <a:pt x="0" y="17"/>
                    <a:pt x="8" y="20"/>
                    <a:pt x="4" y="23"/>
                  </a:cubicBezTo>
                  <a:cubicBezTo>
                    <a:pt x="1" y="26"/>
                    <a:pt x="5" y="31"/>
                    <a:pt x="1" y="30"/>
                  </a:cubicBezTo>
                  <a:cubicBezTo>
                    <a:pt x="6" y="35"/>
                    <a:pt x="12" y="20"/>
                    <a:pt x="23" y="16"/>
                  </a:cubicBezTo>
                  <a:cubicBezTo>
                    <a:pt x="34" y="13"/>
                    <a:pt x="9" y="0"/>
                    <a:pt x="3" y="3"/>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52" name="Freeform 401"/>
            <p:cNvSpPr/>
            <p:nvPr/>
          </p:nvSpPr>
          <p:spPr>
            <a:xfrm flipH="1">
              <a:off x="8128877" y="2160811"/>
              <a:ext cx="370290" cy="153286"/>
            </a:xfrm>
            <a:custGeom>
              <a:avLst/>
              <a:gdLst>
                <a:gd name="txL" fmla="*/ 0 w 51"/>
                <a:gd name="txT" fmla="*/ 0 h 24"/>
                <a:gd name="txR" fmla="*/ 51 w 51"/>
                <a:gd name="txB" fmla="*/ 24 h 24"/>
              </a:gdLst>
              <a:ahLst/>
              <a:cxnLst>
                <a:cxn ang="0">
                  <a:pos x="2147483647" y="530305722"/>
                </a:cxn>
                <a:cxn ang="0">
                  <a:pos x="2147483647" y="734271841"/>
                </a:cxn>
                <a:cxn ang="0">
                  <a:pos x="2147483647" y="734271841"/>
                </a:cxn>
                <a:cxn ang="0">
                  <a:pos x="2147483647" y="815851901"/>
                </a:cxn>
                <a:cxn ang="0">
                  <a:pos x="2108649354" y="652685393"/>
                </a:cxn>
                <a:cxn ang="0">
                  <a:pos x="369012140" y="122379721"/>
                </a:cxn>
                <a:cxn ang="0">
                  <a:pos x="210861997" y="203966169"/>
                </a:cxn>
                <a:cxn ang="0">
                  <a:pos x="369012140" y="0"/>
                </a:cxn>
                <a:cxn ang="0">
                  <a:pos x="2147483647" y="530305722"/>
                </a:cxn>
              </a:cxnLst>
              <a:rect l="txL" t="txT" r="txR" b="txB"/>
              <a:pathLst>
                <a:path w="51" h="24">
                  <a:moveTo>
                    <a:pt x="51" y="13"/>
                  </a:moveTo>
                  <a:cubicBezTo>
                    <a:pt x="50" y="13"/>
                    <a:pt x="49" y="18"/>
                    <a:pt x="48" y="18"/>
                  </a:cubicBezTo>
                  <a:cubicBezTo>
                    <a:pt x="48" y="18"/>
                    <a:pt x="47" y="18"/>
                    <a:pt x="47" y="18"/>
                  </a:cubicBezTo>
                  <a:cubicBezTo>
                    <a:pt x="47" y="19"/>
                    <a:pt x="46" y="19"/>
                    <a:pt x="47" y="20"/>
                  </a:cubicBezTo>
                  <a:cubicBezTo>
                    <a:pt x="41" y="24"/>
                    <a:pt x="40" y="18"/>
                    <a:pt x="40" y="16"/>
                  </a:cubicBezTo>
                  <a:cubicBezTo>
                    <a:pt x="41" y="11"/>
                    <a:pt x="11" y="5"/>
                    <a:pt x="7" y="3"/>
                  </a:cubicBezTo>
                  <a:cubicBezTo>
                    <a:pt x="7" y="3"/>
                    <a:pt x="5" y="4"/>
                    <a:pt x="4" y="5"/>
                  </a:cubicBezTo>
                  <a:cubicBezTo>
                    <a:pt x="0" y="2"/>
                    <a:pt x="4" y="0"/>
                    <a:pt x="7" y="0"/>
                  </a:cubicBezTo>
                  <a:cubicBezTo>
                    <a:pt x="22" y="0"/>
                    <a:pt x="51" y="13"/>
                    <a:pt x="51" y="13"/>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53" name="Freeform 402"/>
            <p:cNvSpPr/>
            <p:nvPr/>
          </p:nvSpPr>
          <p:spPr>
            <a:xfrm flipH="1">
              <a:off x="7493212" y="1684817"/>
              <a:ext cx="1021385" cy="344221"/>
            </a:xfrm>
            <a:custGeom>
              <a:avLst/>
              <a:gdLst>
                <a:gd name="txL" fmla="*/ 0 w 140"/>
                <a:gd name="txT" fmla="*/ 0 h 54"/>
                <a:gd name="txR" fmla="*/ 140 w 140"/>
                <a:gd name="txB" fmla="*/ 54 h 54"/>
              </a:gdLst>
              <a:ahLst/>
              <a:cxnLst>
                <a:cxn ang="0">
                  <a:pos x="2147483647" y="0"/>
                </a:cxn>
                <a:cxn ang="0">
                  <a:pos x="2147483647" y="406340126"/>
                </a:cxn>
                <a:cxn ang="0">
                  <a:pos x="2147483647" y="121898871"/>
                </a:cxn>
                <a:cxn ang="0">
                  <a:pos x="2147483647" y="446971041"/>
                </a:cxn>
                <a:cxn ang="0">
                  <a:pos x="2147483647" y="40630828"/>
                </a:cxn>
                <a:cxn ang="0">
                  <a:pos x="2147483647" y="487608231"/>
                </a:cxn>
                <a:cxn ang="0">
                  <a:pos x="2147483647" y="325072121"/>
                </a:cxn>
                <a:cxn ang="0">
                  <a:pos x="1490324547" y="1462818120"/>
                </a:cxn>
                <a:cxn ang="0">
                  <a:pos x="0" y="1503448936"/>
                </a:cxn>
                <a:cxn ang="0">
                  <a:pos x="266129155" y="1950420176"/>
                </a:cxn>
                <a:cxn ang="0">
                  <a:pos x="1809682314" y="1909789361"/>
                </a:cxn>
                <a:cxn ang="0">
                  <a:pos x="2147483647" y="812673878"/>
                </a:cxn>
                <a:cxn ang="0">
                  <a:pos x="2147483647" y="0"/>
                </a:cxn>
              </a:cxnLst>
              <a:rect l="txL" t="txT" r="txR" b="txB"/>
              <a:pathLst>
                <a:path w="140" h="54">
                  <a:moveTo>
                    <a:pt x="119" y="0"/>
                  </a:moveTo>
                  <a:cubicBezTo>
                    <a:pt x="118" y="5"/>
                    <a:pt x="118" y="4"/>
                    <a:pt x="116" y="10"/>
                  </a:cubicBezTo>
                  <a:cubicBezTo>
                    <a:pt x="113" y="17"/>
                    <a:pt x="103" y="7"/>
                    <a:pt x="101" y="3"/>
                  </a:cubicBezTo>
                  <a:cubicBezTo>
                    <a:pt x="100" y="4"/>
                    <a:pt x="99" y="10"/>
                    <a:pt x="97" y="11"/>
                  </a:cubicBezTo>
                  <a:cubicBezTo>
                    <a:pt x="96" y="10"/>
                    <a:pt x="80" y="1"/>
                    <a:pt x="79" y="1"/>
                  </a:cubicBezTo>
                  <a:cubicBezTo>
                    <a:pt x="79" y="11"/>
                    <a:pt x="65" y="16"/>
                    <a:pt x="62" y="12"/>
                  </a:cubicBezTo>
                  <a:cubicBezTo>
                    <a:pt x="58" y="8"/>
                    <a:pt x="56" y="11"/>
                    <a:pt x="54" y="8"/>
                  </a:cubicBezTo>
                  <a:cubicBezTo>
                    <a:pt x="55" y="20"/>
                    <a:pt x="38" y="34"/>
                    <a:pt x="28" y="36"/>
                  </a:cubicBezTo>
                  <a:cubicBezTo>
                    <a:pt x="24" y="37"/>
                    <a:pt x="9" y="39"/>
                    <a:pt x="0" y="37"/>
                  </a:cubicBezTo>
                  <a:cubicBezTo>
                    <a:pt x="4" y="42"/>
                    <a:pt x="0" y="42"/>
                    <a:pt x="5" y="48"/>
                  </a:cubicBezTo>
                  <a:cubicBezTo>
                    <a:pt x="9" y="46"/>
                    <a:pt x="20" y="54"/>
                    <a:pt x="34" y="47"/>
                  </a:cubicBezTo>
                  <a:cubicBezTo>
                    <a:pt x="55" y="38"/>
                    <a:pt x="74" y="19"/>
                    <a:pt x="93" y="20"/>
                  </a:cubicBezTo>
                  <a:cubicBezTo>
                    <a:pt x="104" y="21"/>
                    <a:pt x="140" y="17"/>
                    <a:pt x="119" y="0"/>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54" name="Freeform 403"/>
            <p:cNvSpPr/>
            <p:nvPr/>
          </p:nvSpPr>
          <p:spPr>
            <a:xfrm flipH="1">
              <a:off x="7428411" y="1647168"/>
              <a:ext cx="1150986" cy="494818"/>
            </a:xfrm>
            <a:custGeom>
              <a:avLst/>
              <a:gdLst>
                <a:gd name="txL" fmla="*/ 0 w 158"/>
                <a:gd name="txT" fmla="*/ 0 h 78"/>
                <a:gd name="txR" fmla="*/ 158 w 158"/>
                <a:gd name="txB" fmla="*/ 78 h 78"/>
              </a:gdLst>
              <a:ahLst/>
              <a:cxnLst>
                <a:cxn ang="0">
                  <a:pos x="2147483647" y="1448788871"/>
                </a:cxn>
                <a:cxn ang="0">
                  <a:pos x="2147483647" y="1247562963"/>
                </a:cxn>
                <a:cxn ang="0">
                  <a:pos x="2147483647" y="965859379"/>
                </a:cxn>
                <a:cxn ang="0">
                  <a:pos x="2147483647" y="684149254"/>
                </a:cxn>
                <a:cxn ang="0">
                  <a:pos x="2147483647" y="442684508"/>
                </a:cxn>
                <a:cxn ang="0">
                  <a:pos x="2147483647" y="241464845"/>
                </a:cxn>
                <a:cxn ang="0">
                  <a:pos x="2147483647" y="563413709"/>
                </a:cxn>
                <a:cxn ang="0">
                  <a:pos x="2147483647" y="603658891"/>
                </a:cxn>
                <a:cxn ang="0">
                  <a:pos x="2147483647" y="402439227"/>
                </a:cxn>
                <a:cxn ang="0">
                  <a:pos x="2147483647" y="482929690"/>
                </a:cxn>
                <a:cxn ang="0">
                  <a:pos x="2147483647" y="563413709"/>
                </a:cxn>
                <a:cxn ang="0">
                  <a:pos x="2147483647" y="321955208"/>
                </a:cxn>
                <a:cxn ang="0">
                  <a:pos x="2147483647" y="241464845"/>
                </a:cxn>
                <a:cxn ang="0">
                  <a:pos x="2147483647" y="321955208"/>
                </a:cxn>
                <a:cxn ang="0">
                  <a:pos x="2147483647" y="523174871"/>
                </a:cxn>
                <a:cxn ang="0">
                  <a:pos x="2147483647" y="402439227"/>
                </a:cxn>
                <a:cxn ang="0">
                  <a:pos x="2147483647" y="523174871"/>
                </a:cxn>
                <a:cxn ang="0">
                  <a:pos x="2147483647" y="603658891"/>
                </a:cxn>
                <a:cxn ang="0">
                  <a:pos x="2147483647" y="684149254"/>
                </a:cxn>
                <a:cxn ang="0">
                  <a:pos x="2147483647" y="563413709"/>
                </a:cxn>
                <a:cxn ang="0">
                  <a:pos x="2147483647" y="845123835"/>
                </a:cxn>
                <a:cxn ang="0">
                  <a:pos x="2147483647" y="1006098217"/>
                </a:cxn>
                <a:cxn ang="0">
                  <a:pos x="2147483647" y="1126833762"/>
                </a:cxn>
                <a:cxn ang="0">
                  <a:pos x="2147483647" y="1287808144"/>
                </a:cxn>
                <a:cxn ang="0">
                  <a:pos x="2016549458" y="1609763253"/>
                </a:cxn>
                <a:cxn ang="0">
                  <a:pos x="1857348760" y="1851228395"/>
                </a:cxn>
                <a:cxn ang="0">
                  <a:pos x="1857348760" y="2012202778"/>
                </a:cxn>
                <a:cxn ang="0">
                  <a:pos x="1008278371" y="1810983214"/>
                </a:cxn>
                <a:cxn ang="0">
                  <a:pos x="849077901" y="1971957596"/>
                </a:cxn>
                <a:cxn ang="0">
                  <a:pos x="689870374" y="1810983214"/>
                </a:cxn>
                <a:cxn ang="0">
                  <a:pos x="477600955" y="1730492851"/>
                </a:cxn>
                <a:cxn ang="0">
                  <a:pos x="371469775" y="1851228395"/>
                </a:cxn>
                <a:cxn ang="0">
                  <a:pos x="159200299" y="2147483647"/>
                </a:cxn>
                <a:cxn ang="0">
                  <a:pos x="371469775" y="2147483647"/>
                </a:cxn>
                <a:cxn ang="0">
                  <a:pos x="636808483" y="2147483647"/>
                </a:cxn>
                <a:cxn ang="0">
                  <a:pos x="2147483647" y="2147483647"/>
                </a:cxn>
                <a:cxn ang="0">
                  <a:pos x="2147483647" y="2147483647"/>
                </a:cxn>
                <a:cxn ang="0">
                  <a:pos x="2147483647" y="1609763253"/>
                </a:cxn>
                <a:cxn ang="0">
                  <a:pos x="2147483647" y="1448788871"/>
                </a:cxn>
              </a:cxnLst>
              <a:rect l="txL" t="txT" r="txR" b="txB"/>
              <a:pathLst>
                <a:path w="158" h="78">
                  <a:moveTo>
                    <a:pt x="150" y="36"/>
                  </a:moveTo>
                  <a:cubicBezTo>
                    <a:pt x="151" y="34"/>
                    <a:pt x="149" y="32"/>
                    <a:pt x="152" y="31"/>
                  </a:cubicBezTo>
                  <a:cubicBezTo>
                    <a:pt x="149" y="26"/>
                    <a:pt x="158" y="26"/>
                    <a:pt x="155" y="24"/>
                  </a:cubicBezTo>
                  <a:cubicBezTo>
                    <a:pt x="150" y="20"/>
                    <a:pt x="154" y="16"/>
                    <a:pt x="149" y="17"/>
                  </a:cubicBezTo>
                  <a:cubicBezTo>
                    <a:pt x="146" y="18"/>
                    <a:pt x="147" y="5"/>
                    <a:pt x="137" y="11"/>
                  </a:cubicBezTo>
                  <a:cubicBezTo>
                    <a:pt x="135" y="8"/>
                    <a:pt x="137" y="1"/>
                    <a:pt x="128" y="6"/>
                  </a:cubicBezTo>
                  <a:cubicBezTo>
                    <a:pt x="126" y="7"/>
                    <a:pt x="132" y="10"/>
                    <a:pt x="125" y="14"/>
                  </a:cubicBezTo>
                  <a:cubicBezTo>
                    <a:pt x="124" y="11"/>
                    <a:pt x="119" y="12"/>
                    <a:pt x="119" y="15"/>
                  </a:cubicBezTo>
                  <a:cubicBezTo>
                    <a:pt x="116" y="13"/>
                    <a:pt x="119" y="10"/>
                    <a:pt x="115" y="10"/>
                  </a:cubicBezTo>
                  <a:cubicBezTo>
                    <a:pt x="113" y="6"/>
                    <a:pt x="107" y="10"/>
                    <a:pt x="111" y="12"/>
                  </a:cubicBezTo>
                  <a:cubicBezTo>
                    <a:pt x="113" y="13"/>
                    <a:pt x="111" y="16"/>
                    <a:pt x="108" y="14"/>
                  </a:cubicBezTo>
                  <a:cubicBezTo>
                    <a:pt x="103" y="12"/>
                    <a:pt x="109" y="7"/>
                    <a:pt x="98" y="8"/>
                  </a:cubicBezTo>
                  <a:cubicBezTo>
                    <a:pt x="99" y="4"/>
                    <a:pt x="91" y="0"/>
                    <a:pt x="92" y="6"/>
                  </a:cubicBezTo>
                  <a:cubicBezTo>
                    <a:pt x="89" y="5"/>
                    <a:pt x="87" y="7"/>
                    <a:pt x="88" y="8"/>
                  </a:cubicBezTo>
                  <a:cubicBezTo>
                    <a:pt x="90" y="13"/>
                    <a:pt x="85" y="8"/>
                    <a:pt x="83" y="13"/>
                  </a:cubicBezTo>
                  <a:cubicBezTo>
                    <a:pt x="80" y="14"/>
                    <a:pt x="79" y="7"/>
                    <a:pt x="77" y="10"/>
                  </a:cubicBezTo>
                  <a:cubicBezTo>
                    <a:pt x="76" y="12"/>
                    <a:pt x="73" y="9"/>
                    <a:pt x="71" y="13"/>
                  </a:cubicBezTo>
                  <a:cubicBezTo>
                    <a:pt x="71" y="14"/>
                    <a:pt x="68" y="13"/>
                    <a:pt x="71" y="15"/>
                  </a:cubicBezTo>
                  <a:cubicBezTo>
                    <a:pt x="69" y="18"/>
                    <a:pt x="68" y="15"/>
                    <a:pt x="66" y="17"/>
                  </a:cubicBezTo>
                  <a:cubicBezTo>
                    <a:pt x="65" y="18"/>
                    <a:pt x="63" y="15"/>
                    <a:pt x="63" y="14"/>
                  </a:cubicBezTo>
                  <a:cubicBezTo>
                    <a:pt x="59" y="16"/>
                    <a:pt x="58" y="19"/>
                    <a:pt x="60" y="21"/>
                  </a:cubicBezTo>
                  <a:cubicBezTo>
                    <a:pt x="56" y="24"/>
                    <a:pt x="53" y="21"/>
                    <a:pt x="52" y="25"/>
                  </a:cubicBezTo>
                  <a:cubicBezTo>
                    <a:pt x="52" y="26"/>
                    <a:pt x="48" y="31"/>
                    <a:pt x="46" y="28"/>
                  </a:cubicBezTo>
                  <a:cubicBezTo>
                    <a:pt x="45" y="28"/>
                    <a:pt x="41" y="27"/>
                    <a:pt x="42" y="32"/>
                  </a:cubicBezTo>
                  <a:cubicBezTo>
                    <a:pt x="38" y="35"/>
                    <a:pt x="36" y="32"/>
                    <a:pt x="38" y="40"/>
                  </a:cubicBezTo>
                  <a:cubicBezTo>
                    <a:pt x="38" y="43"/>
                    <a:pt x="31" y="45"/>
                    <a:pt x="35" y="46"/>
                  </a:cubicBezTo>
                  <a:cubicBezTo>
                    <a:pt x="37" y="47"/>
                    <a:pt x="32" y="48"/>
                    <a:pt x="35" y="50"/>
                  </a:cubicBezTo>
                  <a:cubicBezTo>
                    <a:pt x="27" y="54"/>
                    <a:pt x="28" y="40"/>
                    <a:pt x="19" y="45"/>
                  </a:cubicBezTo>
                  <a:cubicBezTo>
                    <a:pt x="16" y="44"/>
                    <a:pt x="15" y="47"/>
                    <a:pt x="16" y="49"/>
                  </a:cubicBezTo>
                  <a:cubicBezTo>
                    <a:pt x="14" y="50"/>
                    <a:pt x="13" y="50"/>
                    <a:pt x="13" y="45"/>
                  </a:cubicBezTo>
                  <a:cubicBezTo>
                    <a:pt x="13" y="43"/>
                    <a:pt x="11" y="43"/>
                    <a:pt x="9" y="43"/>
                  </a:cubicBezTo>
                  <a:cubicBezTo>
                    <a:pt x="8" y="44"/>
                    <a:pt x="10" y="46"/>
                    <a:pt x="7" y="46"/>
                  </a:cubicBezTo>
                  <a:cubicBezTo>
                    <a:pt x="4" y="46"/>
                    <a:pt x="8" y="51"/>
                    <a:pt x="3" y="54"/>
                  </a:cubicBezTo>
                  <a:cubicBezTo>
                    <a:pt x="0" y="55"/>
                    <a:pt x="4" y="62"/>
                    <a:pt x="7" y="60"/>
                  </a:cubicBezTo>
                  <a:cubicBezTo>
                    <a:pt x="5" y="65"/>
                    <a:pt x="12" y="63"/>
                    <a:pt x="12" y="68"/>
                  </a:cubicBezTo>
                  <a:cubicBezTo>
                    <a:pt x="54" y="78"/>
                    <a:pt x="82" y="42"/>
                    <a:pt x="108" y="54"/>
                  </a:cubicBezTo>
                  <a:cubicBezTo>
                    <a:pt x="137" y="66"/>
                    <a:pt x="148" y="72"/>
                    <a:pt x="155" y="60"/>
                  </a:cubicBezTo>
                  <a:cubicBezTo>
                    <a:pt x="155" y="55"/>
                    <a:pt x="156" y="48"/>
                    <a:pt x="155" y="40"/>
                  </a:cubicBezTo>
                  <a:cubicBezTo>
                    <a:pt x="154" y="37"/>
                    <a:pt x="154" y="35"/>
                    <a:pt x="150" y="36"/>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55" name="Freeform 404"/>
            <p:cNvSpPr/>
            <p:nvPr/>
          </p:nvSpPr>
          <p:spPr>
            <a:xfrm flipH="1">
              <a:off x="7443840" y="1647168"/>
              <a:ext cx="1135557" cy="494818"/>
            </a:xfrm>
            <a:custGeom>
              <a:avLst/>
              <a:gdLst>
                <a:gd name="txL" fmla="*/ 0 w 156"/>
                <a:gd name="txT" fmla="*/ 0 h 78"/>
                <a:gd name="txR" fmla="*/ 156 w 156"/>
                <a:gd name="txB" fmla="*/ 78 h 78"/>
              </a:gdLst>
              <a:ahLst/>
              <a:cxnLst>
                <a:cxn ang="0">
                  <a:pos x="2147483647" y="1489027708"/>
                </a:cxn>
                <a:cxn ang="0">
                  <a:pos x="2147483647" y="1247562963"/>
                </a:cxn>
                <a:cxn ang="0">
                  <a:pos x="2147483647" y="965859379"/>
                </a:cxn>
                <a:cxn ang="0">
                  <a:pos x="2147483647" y="684149254"/>
                </a:cxn>
                <a:cxn ang="0">
                  <a:pos x="2147483647" y="482929690"/>
                </a:cxn>
                <a:cxn ang="0">
                  <a:pos x="2147483647" y="241464845"/>
                </a:cxn>
                <a:cxn ang="0">
                  <a:pos x="2147483647" y="563413709"/>
                </a:cxn>
                <a:cxn ang="0">
                  <a:pos x="2147483647" y="603658891"/>
                </a:cxn>
                <a:cxn ang="0">
                  <a:pos x="2147483647" y="442684508"/>
                </a:cxn>
                <a:cxn ang="0">
                  <a:pos x="2147483647" y="442684508"/>
                </a:cxn>
                <a:cxn ang="0">
                  <a:pos x="2147483647" y="603658891"/>
                </a:cxn>
                <a:cxn ang="0">
                  <a:pos x="2147483647" y="321955208"/>
                </a:cxn>
                <a:cxn ang="0">
                  <a:pos x="2147483647" y="281710026"/>
                </a:cxn>
                <a:cxn ang="0">
                  <a:pos x="2147483647" y="321955208"/>
                </a:cxn>
                <a:cxn ang="0">
                  <a:pos x="2147483647" y="523174871"/>
                </a:cxn>
                <a:cxn ang="0">
                  <a:pos x="2147483647" y="442684508"/>
                </a:cxn>
                <a:cxn ang="0">
                  <a:pos x="2147483647" y="523174871"/>
                </a:cxn>
                <a:cxn ang="0">
                  <a:pos x="2147483647" y="603658891"/>
                </a:cxn>
                <a:cxn ang="0">
                  <a:pos x="2147483647" y="724394435"/>
                </a:cxn>
                <a:cxn ang="0">
                  <a:pos x="2147483647" y="603658891"/>
                </a:cxn>
                <a:cxn ang="0">
                  <a:pos x="2147483647" y="885369016"/>
                </a:cxn>
                <a:cxn ang="0">
                  <a:pos x="2147483647" y="1006098217"/>
                </a:cxn>
                <a:cxn ang="0">
                  <a:pos x="2147483647" y="1126833762"/>
                </a:cxn>
                <a:cxn ang="0">
                  <a:pos x="2147483647" y="1328053326"/>
                </a:cxn>
                <a:cxn ang="0">
                  <a:pos x="2013502826" y="1609763253"/>
                </a:cxn>
                <a:cxn ang="0">
                  <a:pos x="1854539011" y="1851228395"/>
                </a:cxn>
                <a:cxn ang="0">
                  <a:pos x="1854539011" y="2012202778"/>
                </a:cxn>
                <a:cxn ang="0">
                  <a:pos x="1059736773" y="1851228395"/>
                </a:cxn>
                <a:cxn ang="0">
                  <a:pos x="847787826" y="1971957596"/>
                </a:cxn>
                <a:cxn ang="0">
                  <a:pos x="688831746" y="1851228395"/>
                </a:cxn>
                <a:cxn ang="0">
                  <a:pos x="529868386" y="1730492851"/>
                </a:cxn>
                <a:cxn ang="0">
                  <a:pos x="423897553" y="1891473577"/>
                </a:cxn>
                <a:cxn ang="0">
                  <a:pos x="158963416" y="2147483647"/>
                </a:cxn>
                <a:cxn ang="0">
                  <a:pos x="423897553" y="2147483647"/>
                </a:cxn>
                <a:cxn ang="0">
                  <a:pos x="635846386" y="2147483647"/>
                </a:cxn>
                <a:cxn ang="0">
                  <a:pos x="2147483647" y="2147483647"/>
                </a:cxn>
                <a:cxn ang="0">
                  <a:pos x="2147483647" y="2147483647"/>
                </a:cxn>
                <a:cxn ang="0">
                  <a:pos x="2147483647" y="1569518072"/>
                </a:cxn>
                <a:cxn ang="0">
                  <a:pos x="2147483647" y="1489027708"/>
                </a:cxn>
              </a:cxnLst>
              <a:rect l="txL" t="txT" r="txR" b="txB"/>
              <a:pathLst>
                <a:path w="156" h="78">
                  <a:moveTo>
                    <a:pt x="149" y="37"/>
                  </a:moveTo>
                  <a:cubicBezTo>
                    <a:pt x="150" y="34"/>
                    <a:pt x="149" y="31"/>
                    <a:pt x="152" y="31"/>
                  </a:cubicBezTo>
                  <a:cubicBezTo>
                    <a:pt x="147" y="26"/>
                    <a:pt x="156" y="26"/>
                    <a:pt x="154" y="24"/>
                  </a:cubicBezTo>
                  <a:cubicBezTo>
                    <a:pt x="149" y="20"/>
                    <a:pt x="154" y="16"/>
                    <a:pt x="149" y="17"/>
                  </a:cubicBezTo>
                  <a:cubicBezTo>
                    <a:pt x="146" y="18"/>
                    <a:pt x="146" y="7"/>
                    <a:pt x="136" y="12"/>
                  </a:cubicBezTo>
                  <a:cubicBezTo>
                    <a:pt x="134" y="9"/>
                    <a:pt x="137" y="1"/>
                    <a:pt x="129" y="6"/>
                  </a:cubicBezTo>
                  <a:cubicBezTo>
                    <a:pt x="126" y="8"/>
                    <a:pt x="133" y="12"/>
                    <a:pt x="125" y="14"/>
                  </a:cubicBezTo>
                  <a:cubicBezTo>
                    <a:pt x="124" y="11"/>
                    <a:pt x="119" y="13"/>
                    <a:pt x="119" y="15"/>
                  </a:cubicBezTo>
                  <a:cubicBezTo>
                    <a:pt x="116" y="14"/>
                    <a:pt x="118" y="10"/>
                    <a:pt x="114" y="11"/>
                  </a:cubicBezTo>
                  <a:cubicBezTo>
                    <a:pt x="113" y="6"/>
                    <a:pt x="108" y="10"/>
                    <a:pt x="112" y="11"/>
                  </a:cubicBezTo>
                  <a:cubicBezTo>
                    <a:pt x="115" y="13"/>
                    <a:pt x="111" y="16"/>
                    <a:pt x="108" y="15"/>
                  </a:cubicBezTo>
                  <a:cubicBezTo>
                    <a:pt x="103" y="13"/>
                    <a:pt x="108" y="7"/>
                    <a:pt x="97" y="8"/>
                  </a:cubicBezTo>
                  <a:cubicBezTo>
                    <a:pt x="98" y="4"/>
                    <a:pt x="91" y="0"/>
                    <a:pt x="92" y="7"/>
                  </a:cubicBezTo>
                  <a:cubicBezTo>
                    <a:pt x="89" y="5"/>
                    <a:pt x="88" y="7"/>
                    <a:pt x="88" y="8"/>
                  </a:cubicBezTo>
                  <a:cubicBezTo>
                    <a:pt x="91" y="13"/>
                    <a:pt x="85" y="9"/>
                    <a:pt x="83" y="13"/>
                  </a:cubicBezTo>
                  <a:cubicBezTo>
                    <a:pt x="81" y="14"/>
                    <a:pt x="79" y="7"/>
                    <a:pt x="77" y="11"/>
                  </a:cubicBezTo>
                  <a:cubicBezTo>
                    <a:pt x="76" y="13"/>
                    <a:pt x="73" y="9"/>
                    <a:pt x="71" y="13"/>
                  </a:cubicBezTo>
                  <a:cubicBezTo>
                    <a:pt x="72" y="14"/>
                    <a:pt x="68" y="13"/>
                    <a:pt x="71" y="15"/>
                  </a:cubicBezTo>
                  <a:cubicBezTo>
                    <a:pt x="69" y="18"/>
                    <a:pt x="68" y="15"/>
                    <a:pt x="66" y="18"/>
                  </a:cubicBezTo>
                  <a:cubicBezTo>
                    <a:pt x="65" y="19"/>
                    <a:pt x="63" y="15"/>
                    <a:pt x="63" y="15"/>
                  </a:cubicBezTo>
                  <a:cubicBezTo>
                    <a:pt x="59" y="16"/>
                    <a:pt x="58" y="19"/>
                    <a:pt x="60" y="22"/>
                  </a:cubicBezTo>
                  <a:cubicBezTo>
                    <a:pt x="56" y="24"/>
                    <a:pt x="53" y="21"/>
                    <a:pt x="53" y="25"/>
                  </a:cubicBezTo>
                  <a:cubicBezTo>
                    <a:pt x="52" y="26"/>
                    <a:pt x="48" y="31"/>
                    <a:pt x="46" y="28"/>
                  </a:cubicBezTo>
                  <a:cubicBezTo>
                    <a:pt x="45" y="28"/>
                    <a:pt x="41" y="28"/>
                    <a:pt x="42" y="33"/>
                  </a:cubicBezTo>
                  <a:cubicBezTo>
                    <a:pt x="39" y="36"/>
                    <a:pt x="37" y="32"/>
                    <a:pt x="38" y="40"/>
                  </a:cubicBezTo>
                  <a:cubicBezTo>
                    <a:pt x="39" y="43"/>
                    <a:pt x="32" y="45"/>
                    <a:pt x="35" y="46"/>
                  </a:cubicBezTo>
                  <a:cubicBezTo>
                    <a:pt x="38" y="47"/>
                    <a:pt x="32" y="48"/>
                    <a:pt x="35" y="50"/>
                  </a:cubicBezTo>
                  <a:cubicBezTo>
                    <a:pt x="27" y="56"/>
                    <a:pt x="28" y="41"/>
                    <a:pt x="20" y="46"/>
                  </a:cubicBezTo>
                  <a:cubicBezTo>
                    <a:pt x="16" y="45"/>
                    <a:pt x="15" y="47"/>
                    <a:pt x="16" y="49"/>
                  </a:cubicBezTo>
                  <a:cubicBezTo>
                    <a:pt x="14" y="51"/>
                    <a:pt x="13" y="51"/>
                    <a:pt x="13" y="46"/>
                  </a:cubicBezTo>
                  <a:cubicBezTo>
                    <a:pt x="13" y="44"/>
                    <a:pt x="12" y="44"/>
                    <a:pt x="10" y="43"/>
                  </a:cubicBezTo>
                  <a:cubicBezTo>
                    <a:pt x="9" y="45"/>
                    <a:pt x="11" y="47"/>
                    <a:pt x="8" y="47"/>
                  </a:cubicBezTo>
                  <a:cubicBezTo>
                    <a:pt x="5" y="47"/>
                    <a:pt x="8" y="51"/>
                    <a:pt x="3" y="54"/>
                  </a:cubicBezTo>
                  <a:cubicBezTo>
                    <a:pt x="0" y="55"/>
                    <a:pt x="4" y="62"/>
                    <a:pt x="8" y="59"/>
                  </a:cubicBezTo>
                  <a:cubicBezTo>
                    <a:pt x="5" y="64"/>
                    <a:pt x="12" y="63"/>
                    <a:pt x="12" y="68"/>
                  </a:cubicBezTo>
                  <a:cubicBezTo>
                    <a:pt x="54" y="78"/>
                    <a:pt x="82" y="42"/>
                    <a:pt x="108" y="54"/>
                  </a:cubicBezTo>
                  <a:cubicBezTo>
                    <a:pt x="137" y="66"/>
                    <a:pt x="148" y="72"/>
                    <a:pt x="155" y="60"/>
                  </a:cubicBezTo>
                  <a:cubicBezTo>
                    <a:pt x="155" y="55"/>
                    <a:pt x="156" y="48"/>
                    <a:pt x="154" y="39"/>
                  </a:cubicBezTo>
                  <a:cubicBezTo>
                    <a:pt x="154" y="37"/>
                    <a:pt x="153" y="36"/>
                    <a:pt x="149" y="3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56" name="Freeform 405"/>
            <p:cNvSpPr/>
            <p:nvPr/>
          </p:nvSpPr>
          <p:spPr>
            <a:xfrm flipH="1">
              <a:off x="7878931" y="1899956"/>
              <a:ext cx="678866" cy="190935"/>
            </a:xfrm>
            <a:custGeom>
              <a:avLst/>
              <a:gdLst>
                <a:gd name="txL" fmla="*/ 0 w 93"/>
                <a:gd name="txT" fmla="*/ 0 h 30"/>
                <a:gd name="txR" fmla="*/ 93 w 93"/>
                <a:gd name="txB" fmla="*/ 30 h 30"/>
              </a:gdLst>
              <a:ahLst/>
              <a:cxnLst>
                <a:cxn ang="0">
                  <a:pos x="2078103952" y="1093688529"/>
                </a:cxn>
                <a:cxn ang="0">
                  <a:pos x="905840763" y="1174702229"/>
                </a:cxn>
                <a:cxn ang="0">
                  <a:pos x="319709397" y="891151097"/>
                </a:cxn>
                <a:cxn ang="0">
                  <a:pos x="319709397" y="769633530"/>
                </a:cxn>
                <a:cxn ang="0">
                  <a:pos x="0" y="607606130"/>
                </a:cxn>
                <a:cxn ang="0">
                  <a:pos x="532844167" y="607606130"/>
                </a:cxn>
                <a:cxn ang="0">
                  <a:pos x="1385397616" y="607606130"/>
                </a:cxn>
                <a:cxn ang="0">
                  <a:pos x="2147483647" y="688619830"/>
                </a:cxn>
                <a:cxn ang="0">
                  <a:pos x="2147483647" y="486082398"/>
                </a:cxn>
                <a:cxn ang="0">
                  <a:pos x="2078103952" y="1093688529"/>
                </a:cxn>
              </a:cxnLst>
              <a:rect l="txL" t="txT" r="txR" b="txB"/>
              <a:pathLst>
                <a:path w="93" h="30">
                  <a:moveTo>
                    <a:pt x="39" y="27"/>
                  </a:moveTo>
                  <a:cubicBezTo>
                    <a:pt x="30" y="28"/>
                    <a:pt x="25" y="28"/>
                    <a:pt x="17" y="29"/>
                  </a:cubicBezTo>
                  <a:cubicBezTo>
                    <a:pt x="9" y="30"/>
                    <a:pt x="12" y="24"/>
                    <a:pt x="6" y="22"/>
                  </a:cubicBezTo>
                  <a:cubicBezTo>
                    <a:pt x="4" y="21"/>
                    <a:pt x="5" y="21"/>
                    <a:pt x="6" y="19"/>
                  </a:cubicBezTo>
                  <a:cubicBezTo>
                    <a:pt x="4" y="20"/>
                    <a:pt x="1" y="20"/>
                    <a:pt x="0" y="15"/>
                  </a:cubicBezTo>
                  <a:cubicBezTo>
                    <a:pt x="4" y="13"/>
                    <a:pt x="4" y="17"/>
                    <a:pt x="10" y="15"/>
                  </a:cubicBezTo>
                  <a:cubicBezTo>
                    <a:pt x="17" y="12"/>
                    <a:pt x="17" y="17"/>
                    <a:pt x="26" y="15"/>
                  </a:cubicBezTo>
                  <a:cubicBezTo>
                    <a:pt x="38" y="12"/>
                    <a:pt x="34" y="22"/>
                    <a:pt x="47" y="17"/>
                  </a:cubicBezTo>
                  <a:cubicBezTo>
                    <a:pt x="58" y="13"/>
                    <a:pt x="83" y="0"/>
                    <a:pt x="89" y="12"/>
                  </a:cubicBezTo>
                  <a:cubicBezTo>
                    <a:pt x="93" y="15"/>
                    <a:pt x="41" y="27"/>
                    <a:pt x="39" y="27"/>
                  </a:cubicBezTo>
                  <a:close/>
                </a:path>
              </a:pathLst>
            </a:custGeom>
            <a:solidFill>
              <a:srgbClr val="F78F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57" name="Freeform 406"/>
            <p:cNvSpPr/>
            <p:nvPr/>
          </p:nvSpPr>
          <p:spPr>
            <a:xfrm flipH="1">
              <a:off x="7786358" y="1945673"/>
              <a:ext cx="756010" cy="368424"/>
            </a:xfrm>
            <a:custGeom>
              <a:avLst/>
              <a:gdLst>
                <a:gd name="txL" fmla="*/ 0 w 104"/>
                <a:gd name="txT" fmla="*/ 0 h 58"/>
                <a:gd name="txR" fmla="*/ 104 w 104"/>
                <a:gd name="txB" fmla="*/ 58 h 58"/>
              </a:gdLst>
              <a:ahLst/>
              <a:cxnLst>
                <a:cxn ang="0">
                  <a:pos x="2147483647" y="726297106"/>
                </a:cxn>
                <a:cxn ang="0">
                  <a:pos x="52840736" y="887692383"/>
                </a:cxn>
                <a:cxn ang="0">
                  <a:pos x="475588419" y="1049093813"/>
                </a:cxn>
                <a:cxn ang="0">
                  <a:pos x="317058984" y="1291186430"/>
                </a:cxn>
                <a:cxn ang="0">
                  <a:pos x="528429254" y="1573634169"/>
                </a:cxn>
                <a:cxn ang="0">
                  <a:pos x="634117967" y="1452587861"/>
                </a:cxn>
                <a:cxn ang="0">
                  <a:pos x="792647402" y="1573634169"/>
                </a:cxn>
                <a:cxn ang="0">
                  <a:pos x="1004017786" y="1775384766"/>
                </a:cxn>
                <a:cxn ang="0">
                  <a:pos x="1215395213" y="2017483735"/>
                </a:cxn>
                <a:cxn ang="0">
                  <a:pos x="1479606091" y="1977134966"/>
                </a:cxn>
                <a:cxn ang="0">
                  <a:pos x="1743824240" y="2098181274"/>
                </a:cxn>
                <a:cxn ang="0">
                  <a:pos x="1955194851" y="2017483735"/>
                </a:cxn>
                <a:cxn ang="0">
                  <a:pos x="2147483647" y="2138530044"/>
                </a:cxn>
                <a:cxn ang="0">
                  <a:pos x="2147483647" y="2147483647"/>
                </a:cxn>
                <a:cxn ang="0">
                  <a:pos x="2147483647" y="2138530044"/>
                </a:cxn>
                <a:cxn ang="0">
                  <a:pos x="2147483647" y="1977134966"/>
                </a:cxn>
                <a:cxn ang="0">
                  <a:pos x="2147483647" y="1815733535"/>
                </a:cxn>
                <a:cxn ang="0">
                  <a:pos x="2147483647" y="1815733535"/>
                </a:cxn>
                <a:cxn ang="0">
                  <a:pos x="2147483647" y="1735035996"/>
                </a:cxn>
                <a:cxn ang="0">
                  <a:pos x="2147483647" y="1452587861"/>
                </a:cxn>
                <a:cxn ang="0">
                  <a:pos x="2147483647" y="1331541552"/>
                </a:cxn>
                <a:cxn ang="0">
                  <a:pos x="2147483647" y="1170140122"/>
                </a:cxn>
                <a:cxn ang="0">
                  <a:pos x="2147483647" y="726297106"/>
                </a:cxn>
              </a:cxnLst>
              <a:rect l="txL" t="txT" r="txR" b="txB"/>
              <a:pathLst>
                <a:path w="104" h="58">
                  <a:moveTo>
                    <a:pt x="49" y="18"/>
                  </a:moveTo>
                  <a:cubicBezTo>
                    <a:pt x="24" y="28"/>
                    <a:pt x="15" y="12"/>
                    <a:pt x="1" y="22"/>
                  </a:cubicBezTo>
                  <a:cubicBezTo>
                    <a:pt x="8" y="20"/>
                    <a:pt x="0" y="29"/>
                    <a:pt x="9" y="26"/>
                  </a:cubicBezTo>
                  <a:cubicBezTo>
                    <a:pt x="10" y="29"/>
                    <a:pt x="9" y="32"/>
                    <a:pt x="6" y="32"/>
                  </a:cubicBezTo>
                  <a:cubicBezTo>
                    <a:pt x="7" y="35"/>
                    <a:pt x="6" y="39"/>
                    <a:pt x="10" y="39"/>
                  </a:cubicBezTo>
                  <a:cubicBezTo>
                    <a:pt x="10" y="39"/>
                    <a:pt x="9" y="36"/>
                    <a:pt x="12" y="36"/>
                  </a:cubicBezTo>
                  <a:cubicBezTo>
                    <a:pt x="14" y="36"/>
                    <a:pt x="10" y="40"/>
                    <a:pt x="15" y="39"/>
                  </a:cubicBezTo>
                  <a:cubicBezTo>
                    <a:pt x="14" y="45"/>
                    <a:pt x="18" y="44"/>
                    <a:pt x="19" y="44"/>
                  </a:cubicBezTo>
                  <a:cubicBezTo>
                    <a:pt x="22" y="43"/>
                    <a:pt x="17" y="50"/>
                    <a:pt x="23" y="50"/>
                  </a:cubicBezTo>
                  <a:cubicBezTo>
                    <a:pt x="25" y="54"/>
                    <a:pt x="29" y="51"/>
                    <a:pt x="28" y="49"/>
                  </a:cubicBezTo>
                  <a:cubicBezTo>
                    <a:pt x="29" y="52"/>
                    <a:pt x="32" y="54"/>
                    <a:pt x="33" y="52"/>
                  </a:cubicBezTo>
                  <a:cubicBezTo>
                    <a:pt x="33" y="50"/>
                    <a:pt x="36" y="53"/>
                    <a:pt x="37" y="50"/>
                  </a:cubicBezTo>
                  <a:cubicBezTo>
                    <a:pt x="41" y="57"/>
                    <a:pt x="41" y="51"/>
                    <a:pt x="46" y="53"/>
                  </a:cubicBezTo>
                  <a:cubicBezTo>
                    <a:pt x="46" y="56"/>
                    <a:pt x="51" y="58"/>
                    <a:pt x="53" y="54"/>
                  </a:cubicBezTo>
                  <a:cubicBezTo>
                    <a:pt x="50" y="54"/>
                    <a:pt x="52" y="52"/>
                    <a:pt x="53" y="53"/>
                  </a:cubicBezTo>
                  <a:cubicBezTo>
                    <a:pt x="55" y="53"/>
                    <a:pt x="55" y="51"/>
                    <a:pt x="54" y="49"/>
                  </a:cubicBezTo>
                  <a:cubicBezTo>
                    <a:pt x="58" y="51"/>
                    <a:pt x="57" y="46"/>
                    <a:pt x="59" y="45"/>
                  </a:cubicBezTo>
                  <a:cubicBezTo>
                    <a:pt x="67" y="54"/>
                    <a:pt x="66" y="40"/>
                    <a:pt x="72" y="45"/>
                  </a:cubicBezTo>
                  <a:cubicBezTo>
                    <a:pt x="73" y="46"/>
                    <a:pt x="77" y="46"/>
                    <a:pt x="77" y="43"/>
                  </a:cubicBezTo>
                  <a:cubicBezTo>
                    <a:pt x="85" y="42"/>
                    <a:pt x="78" y="37"/>
                    <a:pt x="84" y="36"/>
                  </a:cubicBezTo>
                  <a:cubicBezTo>
                    <a:pt x="87" y="36"/>
                    <a:pt x="85" y="34"/>
                    <a:pt x="88" y="33"/>
                  </a:cubicBezTo>
                  <a:cubicBezTo>
                    <a:pt x="92" y="31"/>
                    <a:pt x="100" y="32"/>
                    <a:pt x="103" y="29"/>
                  </a:cubicBezTo>
                  <a:cubicBezTo>
                    <a:pt x="104" y="12"/>
                    <a:pt x="91" y="0"/>
                    <a:pt x="49" y="18"/>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58" name="Freeform 407"/>
            <p:cNvSpPr/>
            <p:nvPr/>
          </p:nvSpPr>
          <p:spPr>
            <a:xfrm flipH="1">
              <a:off x="7610470" y="1908023"/>
              <a:ext cx="925726" cy="406074"/>
            </a:xfrm>
            <a:custGeom>
              <a:avLst/>
              <a:gdLst>
                <a:gd name="txL" fmla="*/ 0 w 127"/>
                <a:gd name="txT" fmla="*/ 0 h 64"/>
                <a:gd name="txR" fmla="*/ 127 w 127"/>
                <a:gd name="txB" fmla="*/ 64 h 64"/>
              </a:gdLst>
              <a:ahLst/>
              <a:cxnLst>
                <a:cxn ang="0">
                  <a:pos x="2147483647" y="1086958458"/>
                </a:cxn>
                <a:cxn ang="0">
                  <a:pos x="2147483647" y="684380495"/>
                </a:cxn>
                <a:cxn ang="0">
                  <a:pos x="0" y="1127216869"/>
                </a:cxn>
                <a:cxn ang="0">
                  <a:pos x="425054029" y="1288250513"/>
                </a:cxn>
                <a:cxn ang="0">
                  <a:pos x="318792373" y="1529794633"/>
                </a:cxn>
                <a:cxn ang="0">
                  <a:pos x="478192261" y="1811603907"/>
                </a:cxn>
                <a:cxn ang="0">
                  <a:pos x="584453917" y="1690828674"/>
                </a:cxn>
                <a:cxn ang="0">
                  <a:pos x="743853691" y="1771345496"/>
                </a:cxn>
                <a:cxn ang="0">
                  <a:pos x="956377232" y="2012889617"/>
                </a:cxn>
                <a:cxn ang="0">
                  <a:pos x="1222038663" y="2147483647"/>
                </a:cxn>
                <a:cxn ang="0">
                  <a:pos x="1434569265" y="2147483647"/>
                </a:cxn>
                <a:cxn ang="0">
                  <a:pos x="1700230696" y="2147483647"/>
                </a:cxn>
                <a:cxn ang="0">
                  <a:pos x="1912761754" y="2147483647"/>
                </a:cxn>
                <a:cxn ang="0">
                  <a:pos x="2147483647" y="2147483647"/>
                </a:cxn>
                <a:cxn ang="0">
                  <a:pos x="2147483647" y="2147483647"/>
                </a:cxn>
                <a:cxn ang="0">
                  <a:pos x="2147483647" y="2147483647"/>
                </a:cxn>
                <a:cxn ang="0">
                  <a:pos x="2147483647" y="2147483647"/>
                </a:cxn>
                <a:cxn ang="0">
                  <a:pos x="2147483647" y="2053148028"/>
                </a:cxn>
                <a:cxn ang="0">
                  <a:pos x="2147483647" y="2053148028"/>
                </a:cxn>
                <a:cxn ang="0">
                  <a:pos x="2147483647" y="1972631206"/>
                </a:cxn>
                <a:cxn ang="0">
                  <a:pos x="2147483647" y="1690828674"/>
                </a:cxn>
                <a:cxn ang="0">
                  <a:pos x="2147483647" y="1570053044"/>
                </a:cxn>
                <a:cxn ang="0">
                  <a:pos x="2147483647" y="1409025745"/>
                </a:cxn>
                <a:cxn ang="0">
                  <a:pos x="2147483647" y="1086958458"/>
                </a:cxn>
              </a:cxnLst>
              <a:rect l="txL" t="txT" r="txR" b="txB"/>
              <a:pathLst>
                <a:path w="127" h="64">
                  <a:moveTo>
                    <a:pt x="127" y="27"/>
                  </a:moveTo>
                  <a:cubicBezTo>
                    <a:pt x="105" y="0"/>
                    <a:pt x="81" y="4"/>
                    <a:pt x="50" y="17"/>
                  </a:cubicBezTo>
                  <a:cubicBezTo>
                    <a:pt x="25" y="28"/>
                    <a:pt x="14" y="18"/>
                    <a:pt x="0" y="28"/>
                  </a:cubicBezTo>
                  <a:cubicBezTo>
                    <a:pt x="7" y="25"/>
                    <a:pt x="0" y="35"/>
                    <a:pt x="8" y="32"/>
                  </a:cubicBezTo>
                  <a:cubicBezTo>
                    <a:pt x="9" y="35"/>
                    <a:pt x="9" y="38"/>
                    <a:pt x="6" y="38"/>
                  </a:cubicBezTo>
                  <a:cubicBezTo>
                    <a:pt x="6" y="41"/>
                    <a:pt x="5" y="44"/>
                    <a:pt x="9" y="45"/>
                  </a:cubicBezTo>
                  <a:cubicBezTo>
                    <a:pt x="9" y="44"/>
                    <a:pt x="8" y="41"/>
                    <a:pt x="11" y="42"/>
                  </a:cubicBezTo>
                  <a:cubicBezTo>
                    <a:pt x="13" y="42"/>
                    <a:pt x="9" y="45"/>
                    <a:pt x="14" y="44"/>
                  </a:cubicBezTo>
                  <a:cubicBezTo>
                    <a:pt x="14" y="51"/>
                    <a:pt x="17" y="50"/>
                    <a:pt x="18" y="50"/>
                  </a:cubicBezTo>
                  <a:cubicBezTo>
                    <a:pt x="21" y="49"/>
                    <a:pt x="16" y="55"/>
                    <a:pt x="23" y="56"/>
                  </a:cubicBezTo>
                  <a:cubicBezTo>
                    <a:pt x="24" y="60"/>
                    <a:pt x="28" y="57"/>
                    <a:pt x="27" y="54"/>
                  </a:cubicBezTo>
                  <a:cubicBezTo>
                    <a:pt x="28" y="57"/>
                    <a:pt x="31" y="60"/>
                    <a:pt x="32" y="58"/>
                  </a:cubicBezTo>
                  <a:cubicBezTo>
                    <a:pt x="32" y="56"/>
                    <a:pt x="35" y="58"/>
                    <a:pt x="36" y="55"/>
                  </a:cubicBezTo>
                  <a:cubicBezTo>
                    <a:pt x="40" y="62"/>
                    <a:pt x="40" y="56"/>
                    <a:pt x="45" y="58"/>
                  </a:cubicBezTo>
                  <a:cubicBezTo>
                    <a:pt x="45" y="61"/>
                    <a:pt x="50" y="64"/>
                    <a:pt x="52" y="60"/>
                  </a:cubicBezTo>
                  <a:cubicBezTo>
                    <a:pt x="48" y="61"/>
                    <a:pt x="50" y="57"/>
                    <a:pt x="52" y="59"/>
                  </a:cubicBezTo>
                  <a:cubicBezTo>
                    <a:pt x="54" y="60"/>
                    <a:pt x="53" y="56"/>
                    <a:pt x="52" y="55"/>
                  </a:cubicBezTo>
                  <a:cubicBezTo>
                    <a:pt x="57" y="57"/>
                    <a:pt x="56" y="52"/>
                    <a:pt x="58" y="51"/>
                  </a:cubicBezTo>
                  <a:cubicBezTo>
                    <a:pt x="66" y="60"/>
                    <a:pt x="65" y="45"/>
                    <a:pt x="70" y="51"/>
                  </a:cubicBezTo>
                  <a:cubicBezTo>
                    <a:pt x="72" y="52"/>
                    <a:pt x="76" y="51"/>
                    <a:pt x="76" y="49"/>
                  </a:cubicBezTo>
                  <a:cubicBezTo>
                    <a:pt x="83" y="48"/>
                    <a:pt x="76" y="43"/>
                    <a:pt x="82" y="42"/>
                  </a:cubicBezTo>
                  <a:cubicBezTo>
                    <a:pt x="86" y="42"/>
                    <a:pt x="84" y="40"/>
                    <a:pt x="87" y="39"/>
                  </a:cubicBezTo>
                  <a:cubicBezTo>
                    <a:pt x="91" y="37"/>
                    <a:pt x="99" y="38"/>
                    <a:pt x="102" y="35"/>
                  </a:cubicBezTo>
                  <a:cubicBezTo>
                    <a:pt x="113" y="30"/>
                    <a:pt x="114" y="25"/>
                    <a:pt x="127" y="27"/>
                  </a:cubicBezTo>
                  <a:close/>
                </a:path>
              </a:pathLst>
            </a:custGeom>
            <a:solidFill>
              <a:srgbClr val="FAA0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59" name="Freeform 408"/>
            <p:cNvSpPr/>
            <p:nvPr/>
          </p:nvSpPr>
          <p:spPr>
            <a:xfrm flipH="1">
              <a:off x="7866588" y="1945673"/>
              <a:ext cx="641837" cy="330775"/>
            </a:xfrm>
            <a:custGeom>
              <a:avLst/>
              <a:gdLst>
                <a:gd name="txL" fmla="*/ 0 w 88"/>
                <a:gd name="txT" fmla="*/ 0 h 52"/>
                <a:gd name="txR" fmla="*/ 88 w 88"/>
                <a:gd name="txB" fmla="*/ 52 h 52"/>
              </a:gdLst>
              <a:ahLst/>
              <a:cxnLst>
                <a:cxn ang="0">
                  <a:pos x="106391768" y="809260082"/>
                </a:cxn>
                <a:cxn ang="0">
                  <a:pos x="2147483647" y="526021349"/>
                </a:cxn>
                <a:cxn ang="0">
                  <a:pos x="2147483647" y="80925377"/>
                </a:cxn>
                <a:cxn ang="0">
                  <a:pos x="2147483647" y="526021349"/>
                </a:cxn>
                <a:cxn ang="0">
                  <a:pos x="2147483647" y="728334730"/>
                </a:cxn>
                <a:cxn ang="0">
                  <a:pos x="2147483647" y="930648309"/>
                </a:cxn>
                <a:cxn ang="0">
                  <a:pos x="2147483647" y="1132968051"/>
                </a:cxn>
                <a:cxn ang="0">
                  <a:pos x="2147483647" y="971110985"/>
                </a:cxn>
                <a:cxn ang="0">
                  <a:pos x="2147483647" y="1092505375"/>
                </a:cxn>
                <a:cxn ang="0">
                  <a:pos x="2147483647" y="1254356079"/>
                </a:cxn>
                <a:cxn ang="0">
                  <a:pos x="2147483647" y="1416206783"/>
                </a:cxn>
                <a:cxn ang="0">
                  <a:pos x="2147483647" y="1658982840"/>
                </a:cxn>
                <a:cxn ang="0">
                  <a:pos x="2147483647" y="1537594812"/>
                </a:cxn>
                <a:cxn ang="0">
                  <a:pos x="2147483647" y="1739908590"/>
                </a:cxn>
                <a:cxn ang="0">
                  <a:pos x="2147483647" y="1942228331"/>
                </a:cxn>
                <a:cxn ang="0">
                  <a:pos x="1861881424" y="1780377627"/>
                </a:cxn>
                <a:cxn ang="0">
                  <a:pos x="2147483647" y="1052042698"/>
                </a:cxn>
                <a:cxn ang="0">
                  <a:pos x="1276715917" y="1416206783"/>
                </a:cxn>
                <a:cxn ang="0">
                  <a:pos x="904340954" y="1578057488"/>
                </a:cxn>
                <a:cxn ang="0">
                  <a:pos x="425574365" y="1335281431"/>
                </a:cxn>
                <a:cxn ang="0">
                  <a:pos x="212783536" y="1052042698"/>
                </a:cxn>
                <a:cxn ang="0">
                  <a:pos x="0" y="930648309"/>
                </a:cxn>
                <a:cxn ang="0">
                  <a:pos x="106391768" y="809260082"/>
                </a:cxn>
              </a:cxnLst>
              <a:rect l="txL" t="txT" r="txR" b="txB"/>
              <a:pathLst>
                <a:path w="88" h="52">
                  <a:moveTo>
                    <a:pt x="2" y="20"/>
                  </a:moveTo>
                  <a:cubicBezTo>
                    <a:pt x="15" y="14"/>
                    <a:pt x="29" y="22"/>
                    <a:pt x="48" y="13"/>
                  </a:cubicBezTo>
                  <a:cubicBezTo>
                    <a:pt x="50" y="12"/>
                    <a:pt x="73" y="0"/>
                    <a:pt x="76" y="2"/>
                  </a:cubicBezTo>
                  <a:cubicBezTo>
                    <a:pt x="88" y="6"/>
                    <a:pt x="81" y="14"/>
                    <a:pt x="73" y="13"/>
                  </a:cubicBezTo>
                  <a:cubicBezTo>
                    <a:pt x="67" y="12"/>
                    <a:pt x="62" y="13"/>
                    <a:pt x="62" y="18"/>
                  </a:cubicBezTo>
                  <a:cubicBezTo>
                    <a:pt x="63" y="19"/>
                    <a:pt x="66" y="22"/>
                    <a:pt x="62" y="23"/>
                  </a:cubicBezTo>
                  <a:cubicBezTo>
                    <a:pt x="60" y="23"/>
                    <a:pt x="56" y="27"/>
                    <a:pt x="58" y="28"/>
                  </a:cubicBezTo>
                  <a:cubicBezTo>
                    <a:pt x="63" y="29"/>
                    <a:pt x="65" y="24"/>
                    <a:pt x="67" y="24"/>
                  </a:cubicBezTo>
                  <a:cubicBezTo>
                    <a:pt x="68" y="30"/>
                    <a:pt x="71" y="26"/>
                    <a:pt x="78" y="27"/>
                  </a:cubicBezTo>
                  <a:cubicBezTo>
                    <a:pt x="83" y="28"/>
                    <a:pt x="83" y="31"/>
                    <a:pt x="82" y="31"/>
                  </a:cubicBezTo>
                  <a:cubicBezTo>
                    <a:pt x="79" y="31"/>
                    <a:pt x="80" y="35"/>
                    <a:pt x="75" y="35"/>
                  </a:cubicBezTo>
                  <a:cubicBezTo>
                    <a:pt x="73" y="35"/>
                    <a:pt x="72" y="40"/>
                    <a:pt x="69" y="41"/>
                  </a:cubicBezTo>
                  <a:cubicBezTo>
                    <a:pt x="65" y="42"/>
                    <a:pt x="65" y="37"/>
                    <a:pt x="60" y="38"/>
                  </a:cubicBezTo>
                  <a:cubicBezTo>
                    <a:pt x="60" y="38"/>
                    <a:pt x="61" y="46"/>
                    <a:pt x="55" y="43"/>
                  </a:cubicBezTo>
                  <a:cubicBezTo>
                    <a:pt x="47" y="52"/>
                    <a:pt x="47" y="42"/>
                    <a:pt x="45" y="48"/>
                  </a:cubicBezTo>
                  <a:cubicBezTo>
                    <a:pt x="44" y="52"/>
                    <a:pt x="35" y="50"/>
                    <a:pt x="35" y="44"/>
                  </a:cubicBezTo>
                  <a:cubicBezTo>
                    <a:pt x="36" y="33"/>
                    <a:pt x="53" y="24"/>
                    <a:pt x="44" y="26"/>
                  </a:cubicBezTo>
                  <a:cubicBezTo>
                    <a:pt x="38" y="27"/>
                    <a:pt x="34" y="32"/>
                    <a:pt x="24" y="35"/>
                  </a:cubicBezTo>
                  <a:cubicBezTo>
                    <a:pt x="19" y="36"/>
                    <a:pt x="20" y="41"/>
                    <a:pt x="17" y="39"/>
                  </a:cubicBezTo>
                  <a:cubicBezTo>
                    <a:pt x="10" y="41"/>
                    <a:pt x="12" y="33"/>
                    <a:pt x="8" y="33"/>
                  </a:cubicBezTo>
                  <a:cubicBezTo>
                    <a:pt x="5" y="32"/>
                    <a:pt x="7" y="27"/>
                    <a:pt x="4" y="26"/>
                  </a:cubicBezTo>
                  <a:cubicBezTo>
                    <a:pt x="2" y="27"/>
                    <a:pt x="0" y="26"/>
                    <a:pt x="0" y="23"/>
                  </a:cubicBezTo>
                  <a:cubicBezTo>
                    <a:pt x="1" y="22"/>
                    <a:pt x="0" y="21"/>
                    <a:pt x="2" y="20"/>
                  </a:cubicBezTo>
                  <a:close/>
                </a:path>
              </a:pathLst>
            </a:custGeom>
            <a:solidFill>
              <a:srgbClr val="FCABB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60" name="Freeform 409"/>
            <p:cNvSpPr/>
            <p:nvPr/>
          </p:nvSpPr>
          <p:spPr>
            <a:xfrm flipH="1">
              <a:off x="7582699" y="1684817"/>
              <a:ext cx="756010" cy="336154"/>
            </a:xfrm>
            <a:custGeom>
              <a:avLst/>
              <a:gdLst>
                <a:gd name="txL" fmla="*/ 0 w 104"/>
                <a:gd name="txT" fmla="*/ 0 h 53"/>
                <a:gd name="txR" fmla="*/ 104 w 104"/>
                <a:gd name="txB" fmla="*/ 53 h 53"/>
              </a:gdLst>
              <a:ahLst/>
              <a:cxnLst>
                <a:cxn ang="0">
                  <a:pos x="2147483647" y="1568881403"/>
                </a:cxn>
                <a:cxn ang="0">
                  <a:pos x="1426765370" y="1850470947"/>
                </a:cxn>
                <a:cxn ang="0">
                  <a:pos x="634117967" y="2011380844"/>
                </a:cxn>
                <a:cxn ang="0">
                  <a:pos x="317058984" y="1568881403"/>
                </a:cxn>
                <a:cxn ang="0">
                  <a:pos x="369899706" y="1247055267"/>
                </a:cxn>
                <a:cxn ang="0">
                  <a:pos x="528429254" y="1086145370"/>
                </a:cxn>
                <a:cxn ang="0">
                  <a:pos x="686958689" y="885011171"/>
                </a:cxn>
                <a:cxn ang="0">
                  <a:pos x="1162547221" y="804556024"/>
                </a:cxn>
                <a:cxn ang="0">
                  <a:pos x="1479606091" y="724101076"/>
                </a:cxn>
                <a:cxn ang="0">
                  <a:pos x="2147483647" y="563184837"/>
                </a:cxn>
                <a:cxn ang="0">
                  <a:pos x="2147483647" y="1045921067"/>
                </a:cxn>
                <a:cxn ang="0">
                  <a:pos x="2147483647" y="522960534"/>
                </a:cxn>
                <a:cxn ang="0">
                  <a:pos x="2147483647" y="321819892"/>
                </a:cxn>
                <a:cxn ang="0">
                  <a:pos x="2147483647" y="201140592"/>
                </a:cxn>
                <a:cxn ang="0">
                  <a:pos x="2147483647" y="402274841"/>
                </a:cxn>
                <a:cxn ang="0">
                  <a:pos x="2147483647" y="563184837"/>
                </a:cxn>
                <a:cxn ang="0">
                  <a:pos x="2147483647" y="482729888"/>
                </a:cxn>
                <a:cxn ang="0">
                  <a:pos x="2147483647" y="241364944"/>
                </a:cxn>
                <a:cxn ang="0">
                  <a:pos x="2147483647" y="362050538"/>
                </a:cxn>
                <a:cxn ang="0">
                  <a:pos x="2147483647" y="724101076"/>
                </a:cxn>
                <a:cxn ang="0">
                  <a:pos x="2147483647" y="844780525"/>
                </a:cxn>
                <a:cxn ang="0">
                  <a:pos x="2147483647" y="885011171"/>
                </a:cxn>
                <a:cxn ang="0">
                  <a:pos x="2147483647" y="1005690422"/>
                </a:cxn>
                <a:cxn ang="0">
                  <a:pos x="2147483647" y="1568881403"/>
                </a:cxn>
              </a:cxnLst>
              <a:rect l="txL" t="txT" r="txR" b="txB"/>
              <a:pathLst>
                <a:path w="104" h="53">
                  <a:moveTo>
                    <a:pt x="55" y="39"/>
                  </a:moveTo>
                  <a:cubicBezTo>
                    <a:pt x="48" y="34"/>
                    <a:pt x="34" y="41"/>
                    <a:pt x="27" y="46"/>
                  </a:cubicBezTo>
                  <a:cubicBezTo>
                    <a:pt x="24" y="47"/>
                    <a:pt x="17" y="47"/>
                    <a:pt x="12" y="50"/>
                  </a:cubicBezTo>
                  <a:cubicBezTo>
                    <a:pt x="8" y="53"/>
                    <a:pt x="0" y="46"/>
                    <a:pt x="6" y="39"/>
                  </a:cubicBezTo>
                  <a:cubicBezTo>
                    <a:pt x="8" y="36"/>
                    <a:pt x="8" y="34"/>
                    <a:pt x="7" y="31"/>
                  </a:cubicBezTo>
                  <a:cubicBezTo>
                    <a:pt x="6" y="30"/>
                    <a:pt x="11" y="29"/>
                    <a:pt x="10" y="27"/>
                  </a:cubicBezTo>
                  <a:cubicBezTo>
                    <a:pt x="9" y="24"/>
                    <a:pt x="11" y="23"/>
                    <a:pt x="13" y="22"/>
                  </a:cubicBezTo>
                  <a:cubicBezTo>
                    <a:pt x="15" y="25"/>
                    <a:pt x="20" y="24"/>
                    <a:pt x="22" y="20"/>
                  </a:cubicBezTo>
                  <a:cubicBezTo>
                    <a:pt x="23" y="18"/>
                    <a:pt x="26" y="20"/>
                    <a:pt x="28" y="18"/>
                  </a:cubicBezTo>
                  <a:cubicBezTo>
                    <a:pt x="32" y="14"/>
                    <a:pt x="37" y="13"/>
                    <a:pt x="44" y="14"/>
                  </a:cubicBezTo>
                  <a:cubicBezTo>
                    <a:pt x="52" y="17"/>
                    <a:pt x="49" y="23"/>
                    <a:pt x="56" y="26"/>
                  </a:cubicBezTo>
                  <a:cubicBezTo>
                    <a:pt x="67" y="31"/>
                    <a:pt x="54" y="15"/>
                    <a:pt x="59" y="13"/>
                  </a:cubicBezTo>
                  <a:cubicBezTo>
                    <a:pt x="61" y="13"/>
                    <a:pt x="62" y="10"/>
                    <a:pt x="57" y="8"/>
                  </a:cubicBezTo>
                  <a:cubicBezTo>
                    <a:pt x="56" y="4"/>
                    <a:pt x="63" y="0"/>
                    <a:pt x="63" y="5"/>
                  </a:cubicBezTo>
                  <a:cubicBezTo>
                    <a:pt x="68" y="3"/>
                    <a:pt x="70" y="6"/>
                    <a:pt x="72" y="10"/>
                  </a:cubicBezTo>
                  <a:cubicBezTo>
                    <a:pt x="75" y="16"/>
                    <a:pt x="80" y="16"/>
                    <a:pt x="79" y="14"/>
                  </a:cubicBezTo>
                  <a:cubicBezTo>
                    <a:pt x="79" y="12"/>
                    <a:pt x="83" y="9"/>
                    <a:pt x="87" y="12"/>
                  </a:cubicBezTo>
                  <a:cubicBezTo>
                    <a:pt x="88" y="12"/>
                    <a:pt x="99" y="10"/>
                    <a:pt x="98" y="6"/>
                  </a:cubicBezTo>
                  <a:cubicBezTo>
                    <a:pt x="97" y="2"/>
                    <a:pt x="100" y="4"/>
                    <a:pt x="103" y="9"/>
                  </a:cubicBezTo>
                  <a:cubicBezTo>
                    <a:pt x="104" y="12"/>
                    <a:pt x="101" y="13"/>
                    <a:pt x="98" y="18"/>
                  </a:cubicBezTo>
                  <a:cubicBezTo>
                    <a:pt x="96" y="21"/>
                    <a:pt x="95" y="9"/>
                    <a:pt x="87" y="21"/>
                  </a:cubicBezTo>
                  <a:cubicBezTo>
                    <a:pt x="86" y="16"/>
                    <a:pt x="81" y="16"/>
                    <a:pt x="78" y="22"/>
                  </a:cubicBezTo>
                  <a:cubicBezTo>
                    <a:pt x="74" y="24"/>
                    <a:pt x="70" y="21"/>
                    <a:pt x="67" y="25"/>
                  </a:cubicBezTo>
                  <a:cubicBezTo>
                    <a:pt x="67" y="25"/>
                    <a:pt x="67" y="49"/>
                    <a:pt x="55" y="39"/>
                  </a:cubicBezTo>
                  <a:close/>
                </a:path>
              </a:pathLst>
            </a:custGeom>
            <a:solidFill>
              <a:srgbClr val="FAA0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61" name="Freeform 410"/>
            <p:cNvSpPr/>
            <p:nvPr/>
          </p:nvSpPr>
          <p:spPr>
            <a:xfrm flipH="1">
              <a:off x="7653671" y="1918780"/>
              <a:ext cx="416577" cy="223206"/>
            </a:xfrm>
            <a:custGeom>
              <a:avLst/>
              <a:gdLst>
                <a:gd name="txL" fmla="*/ 0 w 57"/>
                <a:gd name="txT" fmla="*/ 0 h 35"/>
                <a:gd name="txR" fmla="*/ 57 w 57"/>
                <a:gd name="txB" fmla="*/ 35 h 35"/>
              </a:gdLst>
              <a:ahLst/>
              <a:cxnLst>
                <a:cxn ang="0">
                  <a:pos x="2147483647" y="1179433143"/>
                </a:cxn>
                <a:cxn ang="0">
                  <a:pos x="1281895243" y="1301443867"/>
                </a:cxn>
                <a:cxn ang="0">
                  <a:pos x="1281895243" y="976086188"/>
                </a:cxn>
                <a:cxn ang="0">
                  <a:pos x="1335304785" y="732064542"/>
                </a:cxn>
                <a:cxn ang="0">
                  <a:pos x="160235992" y="610053818"/>
                </a:cxn>
                <a:cxn ang="0">
                  <a:pos x="320471984" y="366032271"/>
                </a:cxn>
                <a:cxn ang="0">
                  <a:pos x="2083075373" y="366032271"/>
                </a:cxn>
                <a:cxn ang="0">
                  <a:pos x="2147483647" y="488043094"/>
                </a:cxn>
                <a:cxn ang="0">
                  <a:pos x="2147483647" y="1179433143"/>
                </a:cxn>
              </a:cxnLst>
              <a:rect l="txL" t="txT" r="txR" b="txB"/>
              <a:pathLst>
                <a:path w="57" h="35">
                  <a:moveTo>
                    <a:pt x="41" y="29"/>
                  </a:moveTo>
                  <a:cubicBezTo>
                    <a:pt x="29" y="32"/>
                    <a:pt x="27" y="35"/>
                    <a:pt x="24" y="32"/>
                  </a:cubicBezTo>
                  <a:cubicBezTo>
                    <a:pt x="23" y="30"/>
                    <a:pt x="28" y="25"/>
                    <a:pt x="24" y="24"/>
                  </a:cubicBezTo>
                  <a:cubicBezTo>
                    <a:pt x="19" y="23"/>
                    <a:pt x="26" y="20"/>
                    <a:pt x="25" y="18"/>
                  </a:cubicBezTo>
                  <a:cubicBezTo>
                    <a:pt x="24" y="15"/>
                    <a:pt x="15" y="13"/>
                    <a:pt x="3" y="15"/>
                  </a:cubicBezTo>
                  <a:cubicBezTo>
                    <a:pt x="0" y="16"/>
                    <a:pt x="3" y="11"/>
                    <a:pt x="6" y="9"/>
                  </a:cubicBezTo>
                  <a:cubicBezTo>
                    <a:pt x="22" y="0"/>
                    <a:pt x="30" y="11"/>
                    <a:pt x="39" y="9"/>
                  </a:cubicBezTo>
                  <a:cubicBezTo>
                    <a:pt x="41" y="9"/>
                    <a:pt x="49" y="11"/>
                    <a:pt x="50" y="12"/>
                  </a:cubicBezTo>
                  <a:cubicBezTo>
                    <a:pt x="56" y="18"/>
                    <a:pt x="57" y="26"/>
                    <a:pt x="41" y="29"/>
                  </a:cubicBezTo>
                  <a:close/>
                </a:path>
              </a:pathLst>
            </a:custGeom>
            <a:solidFill>
              <a:srgbClr val="FC8D9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62" name="Freeform 411"/>
            <p:cNvSpPr/>
            <p:nvPr/>
          </p:nvSpPr>
          <p:spPr>
            <a:xfrm flipH="1">
              <a:off x="7508641" y="1819279"/>
              <a:ext cx="546178" cy="309261"/>
            </a:xfrm>
            <a:custGeom>
              <a:avLst/>
              <a:gdLst>
                <a:gd name="txL" fmla="*/ 0 w 75"/>
                <a:gd name="txT" fmla="*/ 0 h 49"/>
                <a:gd name="txR" fmla="*/ 75 w 75"/>
                <a:gd name="txB" fmla="*/ 49 h 49"/>
              </a:gdLst>
              <a:ahLst/>
              <a:cxnLst>
                <a:cxn ang="0">
                  <a:pos x="2147483647" y="1234866560"/>
                </a:cxn>
                <a:cxn ang="0">
                  <a:pos x="2147483647" y="597517509"/>
                </a:cxn>
                <a:cxn ang="0">
                  <a:pos x="2147483647" y="239008286"/>
                </a:cxn>
                <a:cxn ang="0">
                  <a:pos x="2147483647" y="358509223"/>
                </a:cxn>
                <a:cxn ang="0">
                  <a:pos x="1962221042" y="239008286"/>
                </a:cxn>
                <a:cxn ang="0">
                  <a:pos x="1590987192" y="717018447"/>
                </a:cxn>
                <a:cxn ang="0">
                  <a:pos x="901557679" y="677186905"/>
                </a:cxn>
                <a:cxn ang="0">
                  <a:pos x="159098002" y="836519582"/>
                </a:cxn>
                <a:cxn ang="0">
                  <a:pos x="848527458" y="836519582"/>
                </a:cxn>
                <a:cxn ang="0">
                  <a:pos x="636392009" y="956026831"/>
                </a:cxn>
                <a:cxn ang="0">
                  <a:pos x="159098002" y="1155197164"/>
                </a:cxn>
                <a:cxn ang="0">
                  <a:pos x="1113693356" y="1115365622"/>
                </a:cxn>
                <a:cxn ang="0">
                  <a:pos x="1590987192" y="1513706289"/>
                </a:cxn>
                <a:cxn ang="0">
                  <a:pos x="2147483647" y="1792546413"/>
                </a:cxn>
                <a:cxn ang="0">
                  <a:pos x="2147483647" y="1274698102"/>
                </a:cxn>
                <a:cxn ang="0">
                  <a:pos x="2147483647" y="1234866560"/>
                </a:cxn>
              </a:cxnLst>
              <a:rect l="txL" t="txT" r="txR" b="txB"/>
              <a:pathLst>
                <a:path w="75" h="49">
                  <a:moveTo>
                    <a:pt x="74" y="31"/>
                  </a:moveTo>
                  <a:cubicBezTo>
                    <a:pt x="74" y="29"/>
                    <a:pt x="75" y="14"/>
                    <a:pt x="70" y="15"/>
                  </a:cubicBezTo>
                  <a:cubicBezTo>
                    <a:pt x="66" y="16"/>
                    <a:pt x="72" y="4"/>
                    <a:pt x="62" y="6"/>
                  </a:cubicBezTo>
                  <a:cubicBezTo>
                    <a:pt x="61" y="2"/>
                    <a:pt x="55" y="0"/>
                    <a:pt x="47" y="9"/>
                  </a:cubicBezTo>
                  <a:cubicBezTo>
                    <a:pt x="42" y="16"/>
                    <a:pt x="43" y="6"/>
                    <a:pt x="37" y="6"/>
                  </a:cubicBezTo>
                  <a:cubicBezTo>
                    <a:pt x="29" y="7"/>
                    <a:pt x="35" y="12"/>
                    <a:pt x="30" y="18"/>
                  </a:cubicBezTo>
                  <a:cubicBezTo>
                    <a:pt x="29" y="19"/>
                    <a:pt x="24" y="17"/>
                    <a:pt x="17" y="17"/>
                  </a:cubicBezTo>
                  <a:cubicBezTo>
                    <a:pt x="11" y="17"/>
                    <a:pt x="7" y="17"/>
                    <a:pt x="3" y="21"/>
                  </a:cubicBezTo>
                  <a:cubicBezTo>
                    <a:pt x="0" y="24"/>
                    <a:pt x="9" y="20"/>
                    <a:pt x="16" y="21"/>
                  </a:cubicBezTo>
                  <a:cubicBezTo>
                    <a:pt x="18" y="22"/>
                    <a:pt x="18" y="22"/>
                    <a:pt x="12" y="24"/>
                  </a:cubicBezTo>
                  <a:cubicBezTo>
                    <a:pt x="7" y="25"/>
                    <a:pt x="1" y="28"/>
                    <a:pt x="3" y="29"/>
                  </a:cubicBezTo>
                  <a:cubicBezTo>
                    <a:pt x="4" y="30"/>
                    <a:pt x="16" y="27"/>
                    <a:pt x="21" y="28"/>
                  </a:cubicBezTo>
                  <a:cubicBezTo>
                    <a:pt x="27" y="30"/>
                    <a:pt x="28" y="36"/>
                    <a:pt x="30" y="38"/>
                  </a:cubicBezTo>
                  <a:cubicBezTo>
                    <a:pt x="39" y="43"/>
                    <a:pt x="58" y="45"/>
                    <a:pt x="58" y="45"/>
                  </a:cubicBezTo>
                  <a:cubicBezTo>
                    <a:pt x="72" y="49"/>
                    <a:pt x="74" y="37"/>
                    <a:pt x="74" y="32"/>
                  </a:cubicBezTo>
                  <a:cubicBezTo>
                    <a:pt x="74" y="32"/>
                    <a:pt x="74" y="32"/>
                    <a:pt x="74" y="31"/>
                  </a:cubicBezTo>
                  <a:close/>
                </a:path>
              </a:pathLst>
            </a:custGeom>
            <a:solidFill>
              <a:srgbClr val="FA89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63" name="Freeform 412"/>
            <p:cNvSpPr/>
            <p:nvPr/>
          </p:nvSpPr>
          <p:spPr>
            <a:xfrm flipH="1">
              <a:off x="7561098" y="1867685"/>
              <a:ext cx="450520" cy="268923"/>
            </a:xfrm>
            <a:custGeom>
              <a:avLst/>
              <a:gdLst>
                <a:gd name="txL" fmla="*/ 0 w 62"/>
                <a:gd name="txT" fmla="*/ 0 h 42"/>
                <a:gd name="txR" fmla="*/ 62 w 62"/>
                <a:gd name="txB" fmla="*/ 42 h 42"/>
              </a:gdLst>
              <a:ahLst/>
              <a:cxnLst>
                <a:cxn ang="0">
                  <a:pos x="2147483647" y="450971101"/>
                </a:cxn>
                <a:cxn ang="0">
                  <a:pos x="2147483647" y="122993860"/>
                </a:cxn>
                <a:cxn ang="0">
                  <a:pos x="2147483647" y="450971101"/>
                </a:cxn>
                <a:cxn ang="0">
                  <a:pos x="2147483647" y="163991797"/>
                </a:cxn>
                <a:cxn ang="0">
                  <a:pos x="2147483647" y="327977191"/>
                </a:cxn>
                <a:cxn ang="0">
                  <a:pos x="2006449366" y="327977191"/>
                </a:cxn>
                <a:cxn ang="0">
                  <a:pos x="1636840942" y="286979254"/>
                </a:cxn>
                <a:cxn ang="0">
                  <a:pos x="1267232971" y="532966975"/>
                </a:cxn>
                <a:cxn ang="0">
                  <a:pos x="369608084" y="450971101"/>
                </a:cxn>
                <a:cxn ang="0">
                  <a:pos x="897624774" y="573964912"/>
                </a:cxn>
                <a:cxn ang="0">
                  <a:pos x="0" y="778954595"/>
                </a:cxn>
                <a:cxn ang="0">
                  <a:pos x="1267232971" y="942940140"/>
                </a:cxn>
                <a:cxn ang="0">
                  <a:pos x="1214427680" y="1270923634"/>
                </a:cxn>
                <a:cxn ang="0">
                  <a:pos x="2147483647" y="1475906914"/>
                </a:cxn>
                <a:cxn ang="0">
                  <a:pos x="2147483647" y="450971101"/>
                </a:cxn>
              </a:cxnLst>
              <a:rect l="txL" t="txT" r="txR" b="txB"/>
              <a:pathLst>
                <a:path w="62" h="42">
                  <a:moveTo>
                    <a:pt x="57" y="11"/>
                  </a:moveTo>
                  <a:cubicBezTo>
                    <a:pt x="60" y="6"/>
                    <a:pt x="58" y="5"/>
                    <a:pt x="58" y="3"/>
                  </a:cubicBezTo>
                  <a:cubicBezTo>
                    <a:pt x="59" y="0"/>
                    <a:pt x="50" y="4"/>
                    <a:pt x="47" y="11"/>
                  </a:cubicBezTo>
                  <a:cubicBezTo>
                    <a:pt x="47" y="13"/>
                    <a:pt x="47" y="7"/>
                    <a:pt x="49" y="4"/>
                  </a:cubicBezTo>
                  <a:cubicBezTo>
                    <a:pt x="51" y="1"/>
                    <a:pt x="47" y="0"/>
                    <a:pt x="43" y="8"/>
                  </a:cubicBezTo>
                  <a:cubicBezTo>
                    <a:pt x="39" y="16"/>
                    <a:pt x="39" y="11"/>
                    <a:pt x="38" y="8"/>
                  </a:cubicBezTo>
                  <a:cubicBezTo>
                    <a:pt x="36" y="5"/>
                    <a:pt x="36" y="10"/>
                    <a:pt x="31" y="7"/>
                  </a:cubicBezTo>
                  <a:cubicBezTo>
                    <a:pt x="26" y="3"/>
                    <a:pt x="35" y="16"/>
                    <a:pt x="24" y="13"/>
                  </a:cubicBezTo>
                  <a:cubicBezTo>
                    <a:pt x="24" y="13"/>
                    <a:pt x="15" y="9"/>
                    <a:pt x="7" y="11"/>
                  </a:cubicBezTo>
                  <a:cubicBezTo>
                    <a:pt x="6" y="11"/>
                    <a:pt x="14" y="11"/>
                    <a:pt x="17" y="14"/>
                  </a:cubicBezTo>
                  <a:cubicBezTo>
                    <a:pt x="20" y="18"/>
                    <a:pt x="9" y="15"/>
                    <a:pt x="0" y="19"/>
                  </a:cubicBezTo>
                  <a:cubicBezTo>
                    <a:pt x="20" y="15"/>
                    <a:pt x="16" y="20"/>
                    <a:pt x="24" y="23"/>
                  </a:cubicBezTo>
                  <a:cubicBezTo>
                    <a:pt x="27" y="24"/>
                    <a:pt x="21" y="29"/>
                    <a:pt x="23" y="31"/>
                  </a:cubicBezTo>
                  <a:cubicBezTo>
                    <a:pt x="31" y="37"/>
                    <a:pt x="45" y="42"/>
                    <a:pt x="55" y="36"/>
                  </a:cubicBezTo>
                  <a:cubicBezTo>
                    <a:pt x="62" y="20"/>
                    <a:pt x="51" y="20"/>
                    <a:pt x="57" y="11"/>
                  </a:cubicBezTo>
                  <a:close/>
                </a:path>
              </a:pathLst>
            </a:custGeom>
            <a:solidFill>
              <a:srgbClr val="FA7F8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64" name="Freeform 413"/>
            <p:cNvSpPr/>
            <p:nvPr/>
          </p:nvSpPr>
          <p:spPr>
            <a:xfrm flipH="1">
              <a:off x="7959161" y="1768184"/>
              <a:ext cx="342519" cy="220517"/>
            </a:xfrm>
            <a:custGeom>
              <a:avLst/>
              <a:gdLst>
                <a:gd name="txL" fmla="*/ 0 w 47"/>
                <a:gd name="txT" fmla="*/ 0 h 35"/>
                <a:gd name="txR" fmla="*/ 47 w 47"/>
                <a:gd name="txB" fmla="*/ 35 h 35"/>
              </a:gdLst>
              <a:ahLst/>
              <a:cxnLst>
                <a:cxn ang="0">
                  <a:pos x="1646401302" y="158784821"/>
                </a:cxn>
                <a:cxn ang="0">
                  <a:pos x="1274629843" y="436655169"/>
                </a:cxn>
                <a:cxn ang="0">
                  <a:pos x="424876576" y="793924056"/>
                </a:cxn>
                <a:cxn ang="0">
                  <a:pos x="584206275" y="1190886182"/>
                </a:cxn>
                <a:cxn ang="0">
                  <a:pos x="1593289012" y="952709024"/>
                </a:cxn>
                <a:cxn ang="0">
                  <a:pos x="2071278220" y="674832327"/>
                </a:cxn>
                <a:cxn ang="0">
                  <a:pos x="2147483647" y="476354512"/>
                </a:cxn>
                <a:cxn ang="0">
                  <a:pos x="1646401302" y="158784821"/>
                </a:cxn>
              </a:cxnLst>
              <a:rect l="txL" t="txT" r="txR" b="txB"/>
              <a:pathLst>
                <a:path w="47" h="35">
                  <a:moveTo>
                    <a:pt x="31" y="4"/>
                  </a:moveTo>
                  <a:cubicBezTo>
                    <a:pt x="21" y="3"/>
                    <a:pt x="29" y="12"/>
                    <a:pt x="24" y="11"/>
                  </a:cubicBezTo>
                  <a:cubicBezTo>
                    <a:pt x="18" y="9"/>
                    <a:pt x="8" y="12"/>
                    <a:pt x="8" y="20"/>
                  </a:cubicBezTo>
                  <a:cubicBezTo>
                    <a:pt x="8" y="21"/>
                    <a:pt x="0" y="35"/>
                    <a:pt x="11" y="30"/>
                  </a:cubicBezTo>
                  <a:cubicBezTo>
                    <a:pt x="18" y="27"/>
                    <a:pt x="23" y="24"/>
                    <a:pt x="30" y="24"/>
                  </a:cubicBezTo>
                  <a:cubicBezTo>
                    <a:pt x="42" y="24"/>
                    <a:pt x="33" y="20"/>
                    <a:pt x="39" y="17"/>
                  </a:cubicBezTo>
                  <a:cubicBezTo>
                    <a:pt x="40" y="17"/>
                    <a:pt x="47" y="14"/>
                    <a:pt x="46" y="12"/>
                  </a:cubicBezTo>
                  <a:cubicBezTo>
                    <a:pt x="41" y="4"/>
                    <a:pt x="36" y="0"/>
                    <a:pt x="31" y="4"/>
                  </a:cubicBezTo>
                  <a:close/>
                </a:path>
              </a:pathLst>
            </a:custGeom>
            <a:solidFill>
              <a:srgbClr val="F5A4B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65" name="Freeform 414"/>
            <p:cNvSpPr/>
            <p:nvPr/>
          </p:nvSpPr>
          <p:spPr>
            <a:xfrm flipH="1">
              <a:off x="8165906" y="2015593"/>
              <a:ext cx="327090" cy="43028"/>
            </a:xfrm>
            <a:custGeom>
              <a:avLst/>
              <a:gdLst>
                <a:gd name="txL" fmla="*/ 0 w 45"/>
                <a:gd name="txT" fmla="*/ 0 h 7"/>
                <a:gd name="txR" fmla="*/ 45 w 45"/>
                <a:gd name="txB" fmla="*/ 7 h 7"/>
              </a:gdLst>
              <a:ahLst/>
              <a:cxnLst>
                <a:cxn ang="0">
                  <a:pos x="2147483647" y="0"/>
                </a:cxn>
                <a:cxn ang="0">
                  <a:pos x="1532169450" y="151132783"/>
                </a:cxn>
                <a:cxn ang="0">
                  <a:pos x="951003177" y="37784733"/>
                </a:cxn>
                <a:cxn ang="0">
                  <a:pos x="475501588" y="113354210"/>
                </a:cxn>
                <a:cxn ang="0">
                  <a:pos x="52835934" y="264486993"/>
                </a:cxn>
                <a:cxn ang="0">
                  <a:pos x="951003177" y="226702273"/>
                </a:cxn>
                <a:cxn ang="0">
                  <a:pos x="2147483647" y="0"/>
                </a:cxn>
              </a:cxnLst>
              <a:rect l="txL" t="txT" r="txR" b="txB"/>
              <a:pathLst>
                <a:path w="45" h="7">
                  <a:moveTo>
                    <a:pt x="45" y="0"/>
                  </a:moveTo>
                  <a:cubicBezTo>
                    <a:pt x="42" y="0"/>
                    <a:pt x="34" y="3"/>
                    <a:pt x="29" y="4"/>
                  </a:cubicBezTo>
                  <a:cubicBezTo>
                    <a:pt x="22" y="4"/>
                    <a:pt x="23" y="1"/>
                    <a:pt x="18" y="1"/>
                  </a:cubicBezTo>
                  <a:cubicBezTo>
                    <a:pt x="14" y="1"/>
                    <a:pt x="9" y="4"/>
                    <a:pt x="9" y="3"/>
                  </a:cubicBezTo>
                  <a:cubicBezTo>
                    <a:pt x="9" y="0"/>
                    <a:pt x="0" y="3"/>
                    <a:pt x="1" y="7"/>
                  </a:cubicBezTo>
                  <a:cubicBezTo>
                    <a:pt x="9" y="5"/>
                    <a:pt x="15" y="6"/>
                    <a:pt x="18" y="6"/>
                  </a:cubicBezTo>
                  <a:cubicBezTo>
                    <a:pt x="31" y="6"/>
                    <a:pt x="34" y="4"/>
                    <a:pt x="45" y="0"/>
                  </a:cubicBezTo>
                  <a:close/>
                </a:path>
              </a:pathLst>
            </a:custGeom>
            <a:solidFill>
              <a:srgbClr val="F589A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66" name="Freeform 415"/>
            <p:cNvSpPr/>
            <p:nvPr/>
          </p:nvSpPr>
          <p:spPr>
            <a:xfrm flipH="1">
              <a:off x="7894360" y="1717088"/>
              <a:ext cx="203660" cy="126394"/>
            </a:xfrm>
            <a:custGeom>
              <a:avLst/>
              <a:gdLst>
                <a:gd name="txL" fmla="*/ 0 w 28"/>
                <a:gd name="txT" fmla="*/ 0 h 20"/>
                <a:gd name="txR" fmla="*/ 28 w 28"/>
                <a:gd name="txB" fmla="*/ 20 h 20"/>
              </a:gdLst>
              <a:ahLst/>
              <a:cxnLst>
                <a:cxn ang="0">
                  <a:pos x="1216810434" y="79874683"/>
                </a:cxn>
                <a:cxn ang="0">
                  <a:pos x="1216810434" y="399386027"/>
                </a:cxn>
                <a:cxn ang="0">
                  <a:pos x="1269718379" y="639016419"/>
                </a:cxn>
                <a:cxn ang="0">
                  <a:pos x="1163909764" y="678956908"/>
                </a:cxn>
                <a:cxn ang="0">
                  <a:pos x="846476419" y="399386027"/>
                </a:cxn>
                <a:cxn ang="0">
                  <a:pos x="476142517" y="319511369"/>
                </a:cxn>
                <a:cxn ang="0">
                  <a:pos x="52907958" y="279570881"/>
                </a:cxn>
                <a:cxn ang="0">
                  <a:pos x="52907958" y="239630392"/>
                </a:cxn>
                <a:cxn ang="0">
                  <a:pos x="317425958" y="199696173"/>
                </a:cxn>
                <a:cxn ang="0">
                  <a:pos x="476142517" y="79874683"/>
                </a:cxn>
                <a:cxn ang="0">
                  <a:pos x="740667804" y="39940501"/>
                </a:cxn>
                <a:cxn ang="0">
                  <a:pos x="1005193205" y="119815196"/>
                </a:cxn>
                <a:cxn ang="0">
                  <a:pos x="1216810434" y="79874683"/>
                </a:cxn>
              </a:cxnLst>
              <a:rect l="txL" t="txT" r="txR" b="txB"/>
              <a:pathLst>
                <a:path w="28" h="20">
                  <a:moveTo>
                    <a:pt x="23" y="2"/>
                  </a:moveTo>
                  <a:cubicBezTo>
                    <a:pt x="21" y="9"/>
                    <a:pt x="28" y="4"/>
                    <a:pt x="23" y="10"/>
                  </a:cubicBezTo>
                  <a:cubicBezTo>
                    <a:pt x="23" y="10"/>
                    <a:pt x="24" y="14"/>
                    <a:pt x="24" y="16"/>
                  </a:cubicBezTo>
                  <a:cubicBezTo>
                    <a:pt x="25" y="18"/>
                    <a:pt x="23" y="20"/>
                    <a:pt x="22" y="17"/>
                  </a:cubicBezTo>
                  <a:cubicBezTo>
                    <a:pt x="21" y="14"/>
                    <a:pt x="19" y="13"/>
                    <a:pt x="16" y="10"/>
                  </a:cubicBezTo>
                  <a:cubicBezTo>
                    <a:pt x="15" y="9"/>
                    <a:pt x="12" y="7"/>
                    <a:pt x="9" y="8"/>
                  </a:cubicBezTo>
                  <a:cubicBezTo>
                    <a:pt x="5" y="9"/>
                    <a:pt x="2" y="7"/>
                    <a:pt x="1" y="7"/>
                  </a:cubicBezTo>
                  <a:cubicBezTo>
                    <a:pt x="1" y="8"/>
                    <a:pt x="0" y="7"/>
                    <a:pt x="1" y="6"/>
                  </a:cubicBezTo>
                  <a:cubicBezTo>
                    <a:pt x="2" y="5"/>
                    <a:pt x="5" y="7"/>
                    <a:pt x="6" y="5"/>
                  </a:cubicBezTo>
                  <a:cubicBezTo>
                    <a:pt x="6" y="3"/>
                    <a:pt x="7" y="2"/>
                    <a:pt x="9" y="2"/>
                  </a:cubicBezTo>
                  <a:cubicBezTo>
                    <a:pt x="11" y="3"/>
                    <a:pt x="13" y="0"/>
                    <a:pt x="14" y="1"/>
                  </a:cubicBezTo>
                  <a:cubicBezTo>
                    <a:pt x="16" y="3"/>
                    <a:pt x="16" y="5"/>
                    <a:pt x="19" y="3"/>
                  </a:cubicBezTo>
                  <a:cubicBezTo>
                    <a:pt x="20" y="0"/>
                    <a:pt x="24" y="0"/>
                    <a:pt x="23" y="2"/>
                  </a:cubicBezTo>
                  <a:close/>
                </a:path>
              </a:pathLst>
            </a:custGeom>
            <a:solidFill>
              <a:srgbClr val="FA93A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67" name="Freeform 416"/>
            <p:cNvSpPr/>
            <p:nvPr/>
          </p:nvSpPr>
          <p:spPr>
            <a:xfrm flipH="1">
              <a:off x="8209107" y="2123162"/>
              <a:ext cx="182059" cy="145218"/>
            </a:xfrm>
            <a:custGeom>
              <a:avLst/>
              <a:gdLst>
                <a:gd name="txL" fmla="*/ 0 w 25"/>
                <a:gd name="txT" fmla="*/ 0 h 23"/>
                <a:gd name="txR" fmla="*/ 25 w 25"/>
                <a:gd name="txB" fmla="*/ 23 h 23"/>
              </a:gdLst>
              <a:ahLst/>
              <a:cxnLst>
                <a:cxn ang="0">
                  <a:pos x="1219751689" y="79730994"/>
                </a:cxn>
                <a:cxn ang="0">
                  <a:pos x="424262996" y="478373386"/>
                </a:cxn>
                <a:cxn ang="0">
                  <a:pos x="0" y="757425465"/>
                </a:cxn>
                <a:cxn ang="0">
                  <a:pos x="265165325" y="757425465"/>
                </a:cxn>
                <a:cxn ang="0">
                  <a:pos x="477293239" y="877015802"/>
                </a:cxn>
                <a:cxn ang="0">
                  <a:pos x="636390909" y="837150318"/>
                </a:cxn>
                <a:cxn ang="0">
                  <a:pos x="954586477" y="637829011"/>
                </a:cxn>
                <a:cxn ang="0">
                  <a:pos x="1166721559" y="239186693"/>
                </a:cxn>
                <a:cxn ang="0">
                  <a:pos x="1219751689" y="79730994"/>
                </a:cxn>
              </a:cxnLst>
              <a:rect l="txL" t="txT" r="txR" b="txB"/>
              <a:pathLst>
                <a:path w="25" h="23">
                  <a:moveTo>
                    <a:pt x="23" y="2"/>
                  </a:moveTo>
                  <a:cubicBezTo>
                    <a:pt x="16" y="6"/>
                    <a:pt x="11" y="6"/>
                    <a:pt x="8" y="12"/>
                  </a:cubicBezTo>
                  <a:cubicBezTo>
                    <a:pt x="7" y="14"/>
                    <a:pt x="0" y="14"/>
                    <a:pt x="0" y="19"/>
                  </a:cubicBezTo>
                  <a:cubicBezTo>
                    <a:pt x="0" y="21"/>
                    <a:pt x="3" y="21"/>
                    <a:pt x="5" y="19"/>
                  </a:cubicBezTo>
                  <a:cubicBezTo>
                    <a:pt x="7" y="18"/>
                    <a:pt x="8" y="21"/>
                    <a:pt x="9" y="22"/>
                  </a:cubicBezTo>
                  <a:cubicBezTo>
                    <a:pt x="12" y="23"/>
                    <a:pt x="12" y="21"/>
                    <a:pt x="12" y="21"/>
                  </a:cubicBezTo>
                  <a:cubicBezTo>
                    <a:pt x="14" y="21"/>
                    <a:pt x="19" y="20"/>
                    <a:pt x="18" y="16"/>
                  </a:cubicBezTo>
                  <a:cubicBezTo>
                    <a:pt x="15" y="11"/>
                    <a:pt x="21" y="6"/>
                    <a:pt x="22" y="6"/>
                  </a:cubicBezTo>
                  <a:cubicBezTo>
                    <a:pt x="25" y="3"/>
                    <a:pt x="25" y="0"/>
                    <a:pt x="23" y="2"/>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68" name="Freeform 417"/>
            <p:cNvSpPr/>
            <p:nvPr/>
          </p:nvSpPr>
          <p:spPr>
            <a:xfrm flipH="1">
              <a:off x="8085677" y="2007525"/>
              <a:ext cx="422748" cy="166732"/>
            </a:xfrm>
            <a:custGeom>
              <a:avLst/>
              <a:gdLst>
                <a:gd name="txL" fmla="*/ 0 w 58"/>
                <a:gd name="txT" fmla="*/ 0 h 26"/>
                <a:gd name="txR" fmla="*/ 58 w 58"/>
                <a:gd name="txB" fmla="*/ 26 h 26"/>
              </a:gdLst>
              <a:ahLst/>
              <a:cxnLst>
                <a:cxn ang="0">
                  <a:pos x="1540654115" y="411238045"/>
                </a:cxn>
                <a:cxn ang="0">
                  <a:pos x="159376011" y="452356809"/>
                </a:cxn>
                <a:cxn ang="0">
                  <a:pos x="371879770" y="575732040"/>
                </a:cxn>
                <a:cxn ang="0">
                  <a:pos x="743766828" y="699100858"/>
                </a:cxn>
                <a:cxn ang="0">
                  <a:pos x="796887287" y="904720031"/>
                </a:cxn>
                <a:cxn ang="0">
                  <a:pos x="1275022666" y="904720031"/>
                </a:cxn>
                <a:cxn ang="0">
                  <a:pos x="2147483647" y="616857117"/>
                </a:cxn>
                <a:cxn ang="0">
                  <a:pos x="2147483647" y="452356809"/>
                </a:cxn>
                <a:cxn ang="0">
                  <a:pos x="2147483647" y="328987891"/>
                </a:cxn>
                <a:cxn ang="0">
                  <a:pos x="2147483647" y="123368868"/>
                </a:cxn>
                <a:cxn ang="0">
                  <a:pos x="1540654115" y="411238045"/>
                </a:cxn>
              </a:cxnLst>
              <a:rect l="txL" t="txT" r="txR" b="txB"/>
              <a:pathLst>
                <a:path w="58" h="26">
                  <a:moveTo>
                    <a:pt x="29" y="10"/>
                  </a:moveTo>
                  <a:cubicBezTo>
                    <a:pt x="28" y="10"/>
                    <a:pt x="14" y="6"/>
                    <a:pt x="3" y="11"/>
                  </a:cubicBezTo>
                  <a:cubicBezTo>
                    <a:pt x="1" y="11"/>
                    <a:pt x="0" y="16"/>
                    <a:pt x="7" y="14"/>
                  </a:cubicBezTo>
                  <a:cubicBezTo>
                    <a:pt x="8" y="14"/>
                    <a:pt x="5" y="19"/>
                    <a:pt x="14" y="17"/>
                  </a:cubicBezTo>
                  <a:cubicBezTo>
                    <a:pt x="19" y="16"/>
                    <a:pt x="20" y="19"/>
                    <a:pt x="15" y="22"/>
                  </a:cubicBezTo>
                  <a:cubicBezTo>
                    <a:pt x="12" y="24"/>
                    <a:pt x="18" y="26"/>
                    <a:pt x="24" y="22"/>
                  </a:cubicBezTo>
                  <a:cubicBezTo>
                    <a:pt x="29" y="19"/>
                    <a:pt x="36" y="15"/>
                    <a:pt x="41" y="15"/>
                  </a:cubicBezTo>
                  <a:cubicBezTo>
                    <a:pt x="44" y="15"/>
                    <a:pt x="51" y="14"/>
                    <a:pt x="51" y="11"/>
                  </a:cubicBezTo>
                  <a:cubicBezTo>
                    <a:pt x="51" y="10"/>
                    <a:pt x="50" y="8"/>
                    <a:pt x="52" y="8"/>
                  </a:cubicBezTo>
                  <a:cubicBezTo>
                    <a:pt x="58" y="5"/>
                    <a:pt x="57" y="0"/>
                    <a:pt x="51" y="3"/>
                  </a:cubicBezTo>
                  <a:cubicBezTo>
                    <a:pt x="50" y="4"/>
                    <a:pt x="39" y="11"/>
                    <a:pt x="29" y="10"/>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69" name="Freeform 418"/>
            <p:cNvSpPr/>
            <p:nvPr/>
          </p:nvSpPr>
          <p:spPr>
            <a:xfrm flipH="1">
              <a:off x="8070248" y="2066688"/>
              <a:ext cx="151202" cy="177489"/>
            </a:xfrm>
            <a:custGeom>
              <a:avLst/>
              <a:gdLst>
                <a:gd name="txL" fmla="*/ 0 w 21"/>
                <a:gd name="txT" fmla="*/ 0 h 28"/>
                <a:gd name="txR" fmla="*/ 21 w 21"/>
                <a:gd name="txB" fmla="*/ 28 h 28"/>
              </a:gdLst>
              <a:ahLst/>
              <a:cxnLst>
                <a:cxn ang="0">
                  <a:pos x="829465295" y="80364487"/>
                </a:cxn>
                <a:cxn ang="0">
                  <a:pos x="51840681" y="924179028"/>
                </a:cxn>
                <a:cxn ang="0">
                  <a:pos x="414732648" y="924179028"/>
                </a:cxn>
                <a:cxn ang="0">
                  <a:pos x="673936095" y="924179028"/>
                </a:cxn>
                <a:cxn ang="0">
                  <a:pos x="933146629" y="803632138"/>
                </a:cxn>
                <a:cxn ang="0">
                  <a:pos x="829465295" y="482180630"/>
                </a:cxn>
                <a:cxn ang="0">
                  <a:pos x="829465295" y="321451607"/>
                </a:cxn>
                <a:cxn ang="0">
                  <a:pos x="829465295" y="80364487"/>
                </a:cxn>
              </a:cxnLst>
              <a:rect l="txL" t="txT" r="txR" b="txB"/>
              <a:pathLst>
                <a:path w="21" h="28">
                  <a:moveTo>
                    <a:pt x="16" y="2"/>
                  </a:moveTo>
                  <a:cubicBezTo>
                    <a:pt x="7" y="7"/>
                    <a:pt x="1" y="19"/>
                    <a:pt x="1" y="23"/>
                  </a:cubicBezTo>
                  <a:cubicBezTo>
                    <a:pt x="0" y="28"/>
                    <a:pt x="6" y="20"/>
                    <a:pt x="8" y="23"/>
                  </a:cubicBezTo>
                  <a:cubicBezTo>
                    <a:pt x="8" y="24"/>
                    <a:pt x="12" y="25"/>
                    <a:pt x="13" y="23"/>
                  </a:cubicBezTo>
                  <a:cubicBezTo>
                    <a:pt x="15" y="19"/>
                    <a:pt x="17" y="24"/>
                    <a:pt x="18" y="20"/>
                  </a:cubicBezTo>
                  <a:cubicBezTo>
                    <a:pt x="19" y="15"/>
                    <a:pt x="19" y="12"/>
                    <a:pt x="16" y="12"/>
                  </a:cubicBezTo>
                  <a:cubicBezTo>
                    <a:pt x="14" y="13"/>
                    <a:pt x="13" y="12"/>
                    <a:pt x="16" y="8"/>
                  </a:cubicBezTo>
                  <a:cubicBezTo>
                    <a:pt x="19" y="4"/>
                    <a:pt x="21" y="0"/>
                    <a:pt x="16" y="2"/>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70" name="Freeform 419"/>
            <p:cNvSpPr/>
            <p:nvPr/>
          </p:nvSpPr>
          <p:spPr>
            <a:xfrm flipH="1">
              <a:off x="8017790" y="1843482"/>
              <a:ext cx="240689" cy="88745"/>
            </a:xfrm>
            <a:custGeom>
              <a:avLst/>
              <a:gdLst>
                <a:gd name="txL" fmla="*/ 0 w 33"/>
                <a:gd name="txT" fmla="*/ 0 h 14"/>
                <a:gd name="txR" fmla="*/ 33 w 33"/>
                <a:gd name="txB" fmla="*/ 14 h 14"/>
              </a:gdLst>
              <a:ahLst/>
              <a:cxnLst>
                <a:cxn ang="0">
                  <a:pos x="1383115508" y="401818333"/>
                </a:cxn>
                <a:cxn ang="0">
                  <a:pos x="212783622" y="562548261"/>
                </a:cxn>
                <a:cxn ang="0">
                  <a:pos x="797949536" y="200912336"/>
                </a:cxn>
                <a:cxn ang="0">
                  <a:pos x="797949536" y="80364939"/>
                </a:cxn>
                <a:cxn ang="0">
                  <a:pos x="1383115508" y="401818333"/>
                </a:cxn>
              </a:cxnLst>
              <a:rect l="txL" t="txT" r="txR" b="txB"/>
              <a:pathLst>
                <a:path w="33" h="14">
                  <a:moveTo>
                    <a:pt x="26" y="10"/>
                  </a:moveTo>
                  <a:cubicBezTo>
                    <a:pt x="23" y="10"/>
                    <a:pt x="10" y="12"/>
                    <a:pt x="4" y="14"/>
                  </a:cubicBezTo>
                  <a:cubicBezTo>
                    <a:pt x="0" y="14"/>
                    <a:pt x="4" y="6"/>
                    <a:pt x="15" y="5"/>
                  </a:cubicBezTo>
                  <a:cubicBezTo>
                    <a:pt x="18" y="5"/>
                    <a:pt x="10" y="3"/>
                    <a:pt x="15" y="2"/>
                  </a:cubicBezTo>
                  <a:cubicBezTo>
                    <a:pt x="24" y="0"/>
                    <a:pt x="33" y="11"/>
                    <a:pt x="26" y="10"/>
                  </a:cubicBezTo>
                  <a:close/>
                </a:path>
              </a:pathLst>
            </a:custGeom>
            <a:solidFill>
              <a:srgbClr val="F5B3C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71" name="Freeform 420"/>
            <p:cNvSpPr/>
            <p:nvPr/>
          </p:nvSpPr>
          <p:spPr>
            <a:xfrm flipH="1">
              <a:off x="7588870" y="1926848"/>
              <a:ext cx="212917" cy="131772"/>
            </a:xfrm>
            <a:custGeom>
              <a:avLst/>
              <a:gdLst>
                <a:gd name="txL" fmla="*/ 0 w 29"/>
                <a:gd name="txT" fmla="*/ 0 h 21"/>
                <a:gd name="txR" fmla="*/ 29 w 29"/>
                <a:gd name="txB" fmla="*/ 21 h 21"/>
              </a:gdLst>
              <a:ahLst/>
              <a:cxnLst>
                <a:cxn ang="0">
                  <a:pos x="1401515230" y="551233646"/>
                </a:cxn>
                <a:cxn ang="0">
                  <a:pos x="754665982" y="196867345"/>
                </a:cxn>
                <a:cxn ang="0">
                  <a:pos x="269523598" y="236242109"/>
                </a:cxn>
                <a:cxn ang="0">
                  <a:pos x="107809422" y="511858932"/>
                </a:cxn>
                <a:cxn ang="0">
                  <a:pos x="1401515230" y="551233646"/>
                </a:cxn>
              </a:cxnLst>
              <a:rect l="txL" t="txT" r="txR" b="txB"/>
              <a:pathLst>
                <a:path w="29" h="21">
                  <a:moveTo>
                    <a:pt x="26" y="14"/>
                  </a:moveTo>
                  <a:cubicBezTo>
                    <a:pt x="22" y="5"/>
                    <a:pt x="21" y="0"/>
                    <a:pt x="14" y="5"/>
                  </a:cubicBezTo>
                  <a:cubicBezTo>
                    <a:pt x="11" y="7"/>
                    <a:pt x="11" y="2"/>
                    <a:pt x="5" y="6"/>
                  </a:cubicBezTo>
                  <a:cubicBezTo>
                    <a:pt x="2" y="8"/>
                    <a:pt x="0" y="10"/>
                    <a:pt x="2" y="13"/>
                  </a:cubicBezTo>
                  <a:cubicBezTo>
                    <a:pt x="9" y="21"/>
                    <a:pt x="29" y="21"/>
                    <a:pt x="26" y="14"/>
                  </a:cubicBezTo>
                  <a:close/>
                </a:path>
              </a:pathLst>
            </a:custGeom>
            <a:solidFill>
              <a:srgbClr val="D2D1B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72" name="Freeform 421"/>
            <p:cNvSpPr/>
            <p:nvPr/>
          </p:nvSpPr>
          <p:spPr>
            <a:xfrm flipH="1">
              <a:off x="7632071" y="1918780"/>
              <a:ext cx="154288" cy="134461"/>
            </a:xfrm>
            <a:custGeom>
              <a:avLst/>
              <a:gdLst>
                <a:gd name="txL" fmla="*/ 0 w 21"/>
                <a:gd name="txT" fmla="*/ 0 h 21"/>
                <a:gd name="txR" fmla="*/ 21 w 21"/>
                <a:gd name="txB" fmla="*/ 21 h 21"/>
              </a:gdLst>
              <a:ahLst/>
              <a:cxnLst>
                <a:cxn ang="0">
                  <a:pos x="1079582591" y="573962777"/>
                </a:cxn>
                <a:cxn ang="0">
                  <a:pos x="647752448" y="286978187"/>
                </a:cxn>
                <a:cxn ang="0">
                  <a:pos x="161936275" y="286978187"/>
                </a:cxn>
                <a:cxn ang="0">
                  <a:pos x="107957507" y="573962777"/>
                </a:cxn>
                <a:cxn ang="0">
                  <a:pos x="1079582591" y="573962777"/>
                </a:cxn>
              </a:cxnLst>
              <a:rect l="txL" t="txT" r="txR" b="txB"/>
              <a:pathLst>
                <a:path w="21" h="21">
                  <a:moveTo>
                    <a:pt x="20" y="14"/>
                  </a:moveTo>
                  <a:cubicBezTo>
                    <a:pt x="20" y="8"/>
                    <a:pt x="19" y="0"/>
                    <a:pt x="12" y="7"/>
                  </a:cubicBezTo>
                  <a:cubicBezTo>
                    <a:pt x="10" y="9"/>
                    <a:pt x="9" y="4"/>
                    <a:pt x="3" y="7"/>
                  </a:cubicBezTo>
                  <a:cubicBezTo>
                    <a:pt x="0" y="9"/>
                    <a:pt x="0" y="12"/>
                    <a:pt x="2" y="14"/>
                  </a:cubicBezTo>
                  <a:cubicBezTo>
                    <a:pt x="10" y="21"/>
                    <a:pt x="21" y="17"/>
                    <a:pt x="20" y="14"/>
                  </a:cubicBezTo>
                  <a:close/>
                </a:path>
              </a:pathLst>
            </a:custGeom>
            <a:solidFill>
              <a:srgbClr val="F5E5D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73" name="Freeform 422"/>
            <p:cNvSpPr/>
            <p:nvPr/>
          </p:nvSpPr>
          <p:spPr>
            <a:xfrm flipH="1">
              <a:off x="7647499" y="1959119"/>
              <a:ext cx="129602" cy="37649"/>
            </a:xfrm>
            <a:custGeom>
              <a:avLst/>
              <a:gdLst>
                <a:gd name="txL" fmla="*/ 0 w 18"/>
                <a:gd name="txT" fmla="*/ 0 h 6"/>
                <a:gd name="txR" fmla="*/ 18 w 18"/>
                <a:gd name="txB" fmla="*/ 6 h 6"/>
              </a:gdLst>
              <a:ahLst/>
              <a:cxnLst>
                <a:cxn ang="0">
                  <a:pos x="777626296" y="0"/>
                </a:cxn>
                <a:cxn ang="0">
                  <a:pos x="622096761" y="39374579"/>
                </a:cxn>
                <a:cxn ang="0">
                  <a:pos x="259211203" y="39374579"/>
                </a:cxn>
                <a:cxn ang="0">
                  <a:pos x="51840792" y="118123749"/>
                </a:cxn>
                <a:cxn ang="0">
                  <a:pos x="51840792" y="196866607"/>
                </a:cxn>
                <a:cxn ang="0">
                  <a:pos x="207363168" y="157492041"/>
                </a:cxn>
                <a:cxn ang="0">
                  <a:pos x="570255983" y="196866607"/>
                </a:cxn>
                <a:cxn ang="0">
                  <a:pos x="881307852" y="118123749"/>
                </a:cxn>
                <a:cxn ang="0">
                  <a:pos x="777626296" y="0"/>
                </a:cxn>
              </a:cxnLst>
              <a:rect l="txL" t="txT" r="txR" b="txB"/>
              <a:pathLst>
                <a:path w="18" h="6">
                  <a:moveTo>
                    <a:pt x="15" y="0"/>
                  </a:moveTo>
                  <a:cubicBezTo>
                    <a:pt x="14" y="0"/>
                    <a:pt x="13" y="0"/>
                    <a:pt x="12" y="1"/>
                  </a:cubicBezTo>
                  <a:cubicBezTo>
                    <a:pt x="11" y="3"/>
                    <a:pt x="8" y="0"/>
                    <a:pt x="5" y="1"/>
                  </a:cubicBezTo>
                  <a:cubicBezTo>
                    <a:pt x="3" y="1"/>
                    <a:pt x="2" y="3"/>
                    <a:pt x="1" y="3"/>
                  </a:cubicBezTo>
                  <a:cubicBezTo>
                    <a:pt x="1" y="4"/>
                    <a:pt x="0" y="5"/>
                    <a:pt x="1" y="5"/>
                  </a:cubicBezTo>
                  <a:cubicBezTo>
                    <a:pt x="1" y="6"/>
                    <a:pt x="3" y="5"/>
                    <a:pt x="4" y="4"/>
                  </a:cubicBezTo>
                  <a:cubicBezTo>
                    <a:pt x="6" y="1"/>
                    <a:pt x="9" y="5"/>
                    <a:pt x="11" y="5"/>
                  </a:cubicBezTo>
                  <a:cubicBezTo>
                    <a:pt x="13" y="5"/>
                    <a:pt x="16" y="4"/>
                    <a:pt x="17" y="3"/>
                  </a:cubicBezTo>
                  <a:cubicBezTo>
                    <a:pt x="18" y="2"/>
                    <a:pt x="17" y="0"/>
                    <a:pt x="15" y="0"/>
                  </a:cubicBezTo>
                  <a:close/>
                </a:path>
              </a:pathLst>
            </a:custGeom>
            <a:solidFill>
              <a:srgbClr val="FBF1E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74" name="Freeform 423"/>
            <p:cNvSpPr/>
            <p:nvPr/>
          </p:nvSpPr>
          <p:spPr>
            <a:xfrm flipH="1">
              <a:off x="7471611" y="1918780"/>
              <a:ext cx="401148" cy="209760"/>
            </a:xfrm>
            <a:custGeom>
              <a:avLst/>
              <a:gdLst>
                <a:gd name="txL" fmla="*/ 0 w 55"/>
                <a:gd name="txT" fmla="*/ 0 h 33"/>
                <a:gd name="txR" fmla="*/ 55 w 55"/>
                <a:gd name="txB" fmla="*/ 33 h 33"/>
              </a:gdLst>
              <a:ahLst/>
              <a:cxnLst>
                <a:cxn ang="0">
                  <a:pos x="2127864360" y="0"/>
                </a:cxn>
                <a:cxn ang="0">
                  <a:pos x="2147483647" y="323227397"/>
                </a:cxn>
                <a:cxn ang="0">
                  <a:pos x="1861880973" y="80808438"/>
                </a:cxn>
                <a:cxn ang="0">
                  <a:pos x="1702289756" y="404035811"/>
                </a:cxn>
                <a:cxn ang="0">
                  <a:pos x="1383114615" y="606047409"/>
                </a:cxn>
                <a:cxn ang="0">
                  <a:pos x="1063932180" y="404035811"/>
                </a:cxn>
                <a:cxn ang="0">
                  <a:pos x="957540466" y="606047409"/>
                </a:cxn>
                <a:cxn ang="0">
                  <a:pos x="851148525" y="686855823"/>
                </a:cxn>
                <a:cxn ang="0">
                  <a:pos x="585165594" y="565646381"/>
                </a:cxn>
                <a:cxn ang="0">
                  <a:pos x="425574262" y="686855823"/>
                </a:cxn>
                <a:cxn ang="0">
                  <a:pos x="478766586" y="888873877"/>
                </a:cxn>
                <a:cxn ang="0">
                  <a:pos x="0" y="969682291"/>
                </a:cxn>
                <a:cxn ang="0">
                  <a:pos x="425574262" y="1131292761"/>
                </a:cxn>
                <a:cxn ang="0">
                  <a:pos x="2147483647" y="161610520"/>
                </a:cxn>
                <a:cxn ang="0">
                  <a:pos x="2127864360" y="0"/>
                </a:cxn>
              </a:cxnLst>
              <a:rect l="txL" t="txT" r="txR" b="txB"/>
              <a:pathLst>
                <a:path w="55" h="33">
                  <a:moveTo>
                    <a:pt x="40" y="0"/>
                  </a:moveTo>
                  <a:cubicBezTo>
                    <a:pt x="39" y="2"/>
                    <a:pt x="39" y="7"/>
                    <a:pt x="42" y="8"/>
                  </a:cubicBezTo>
                  <a:cubicBezTo>
                    <a:pt x="38" y="8"/>
                    <a:pt x="36" y="4"/>
                    <a:pt x="35" y="2"/>
                  </a:cubicBezTo>
                  <a:cubicBezTo>
                    <a:pt x="34" y="2"/>
                    <a:pt x="30" y="4"/>
                    <a:pt x="32" y="10"/>
                  </a:cubicBezTo>
                  <a:cubicBezTo>
                    <a:pt x="36" y="15"/>
                    <a:pt x="30" y="14"/>
                    <a:pt x="26" y="15"/>
                  </a:cubicBezTo>
                  <a:cubicBezTo>
                    <a:pt x="23" y="15"/>
                    <a:pt x="23" y="12"/>
                    <a:pt x="20" y="10"/>
                  </a:cubicBezTo>
                  <a:cubicBezTo>
                    <a:pt x="18" y="10"/>
                    <a:pt x="18" y="13"/>
                    <a:pt x="18" y="15"/>
                  </a:cubicBezTo>
                  <a:cubicBezTo>
                    <a:pt x="18" y="16"/>
                    <a:pt x="17" y="17"/>
                    <a:pt x="16" y="17"/>
                  </a:cubicBezTo>
                  <a:cubicBezTo>
                    <a:pt x="15" y="15"/>
                    <a:pt x="12" y="16"/>
                    <a:pt x="11" y="14"/>
                  </a:cubicBezTo>
                  <a:cubicBezTo>
                    <a:pt x="9" y="14"/>
                    <a:pt x="8" y="15"/>
                    <a:pt x="8" y="17"/>
                  </a:cubicBezTo>
                  <a:cubicBezTo>
                    <a:pt x="8" y="18"/>
                    <a:pt x="10" y="22"/>
                    <a:pt x="9" y="22"/>
                  </a:cubicBezTo>
                  <a:cubicBezTo>
                    <a:pt x="6" y="24"/>
                    <a:pt x="4" y="18"/>
                    <a:pt x="0" y="24"/>
                  </a:cubicBezTo>
                  <a:cubicBezTo>
                    <a:pt x="3" y="22"/>
                    <a:pt x="4" y="26"/>
                    <a:pt x="8" y="28"/>
                  </a:cubicBezTo>
                  <a:cubicBezTo>
                    <a:pt x="21" y="33"/>
                    <a:pt x="55" y="15"/>
                    <a:pt x="48" y="4"/>
                  </a:cubicBezTo>
                  <a:cubicBezTo>
                    <a:pt x="46" y="0"/>
                    <a:pt x="42" y="2"/>
                    <a:pt x="40" y="0"/>
                  </a:cubicBezTo>
                  <a:close/>
                </a:path>
              </a:pathLst>
            </a:custGeom>
            <a:solidFill>
              <a:srgbClr val="F5597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75" name="Freeform 424"/>
            <p:cNvSpPr/>
            <p:nvPr/>
          </p:nvSpPr>
          <p:spPr>
            <a:xfrm flipH="1">
              <a:off x="7348181" y="1862307"/>
              <a:ext cx="555436" cy="406074"/>
            </a:xfrm>
            <a:custGeom>
              <a:avLst/>
              <a:gdLst>
                <a:gd name="txL" fmla="*/ 0 w 76"/>
                <a:gd name="txT" fmla="*/ 0 h 64"/>
                <a:gd name="txR" fmla="*/ 76 w 76"/>
                <a:gd name="txB" fmla="*/ 64 h 64"/>
              </a:gdLst>
              <a:ahLst/>
              <a:cxnLst>
                <a:cxn ang="0">
                  <a:pos x="2147483647" y="201292104"/>
                </a:cxn>
                <a:cxn ang="0">
                  <a:pos x="2147483647" y="161033693"/>
                </a:cxn>
                <a:cxn ang="0">
                  <a:pos x="2147483647" y="161033693"/>
                </a:cxn>
                <a:cxn ang="0">
                  <a:pos x="2147483647" y="281802631"/>
                </a:cxn>
                <a:cxn ang="0">
                  <a:pos x="2147483647" y="281802631"/>
                </a:cxn>
                <a:cxn ang="0">
                  <a:pos x="2147483647" y="362319453"/>
                </a:cxn>
                <a:cxn ang="0">
                  <a:pos x="2147483647" y="523353196"/>
                </a:cxn>
                <a:cxn ang="0">
                  <a:pos x="2147483647" y="523353196"/>
                </a:cxn>
                <a:cxn ang="0">
                  <a:pos x="1922839181" y="644128429"/>
                </a:cxn>
                <a:cxn ang="0">
                  <a:pos x="1762602811" y="805155728"/>
                </a:cxn>
                <a:cxn ang="0">
                  <a:pos x="1495540520" y="1006447981"/>
                </a:cxn>
                <a:cxn ang="0">
                  <a:pos x="1335304606" y="845414337"/>
                </a:cxn>
                <a:cxn ang="0">
                  <a:pos x="1068242315" y="925931159"/>
                </a:cxn>
                <a:cxn ang="0">
                  <a:pos x="801187103" y="925931159"/>
                </a:cxn>
                <a:cxn ang="0">
                  <a:pos x="587534347" y="1127216869"/>
                </a:cxn>
                <a:cxn ang="0">
                  <a:pos x="640943882" y="1328508924"/>
                </a:cxn>
                <a:cxn ang="0">
                  <a:pos x="213645505" y="1328508924"/>
                </a:cxn>
                <a:cxn ang="0">
                  <a:pos x="267062406" y="1529794633"/>
                </a:cxn>
                <a:cxn ang="0">
                  <a:pos x="373888784" y="1731087085"/>
                </a:cxn>
                <a:cxn ang="0">
                  <a:pos x="0" y="1851862318"/>
                </a:cxn>
                <a:cxn ang="0">
                  <a:pos x="1976256025" y="1892120729"/>
                </a:cxn>
                <a:cxn ang="0">
                  <a:pos x="2147483647" y="2147483647"/>
                </a:cxn>
                <a:cxn ang="0">
                  <a:pos x="2147483647" y="1167475280"/>
                </a:cxn>
                <a:cxn ang="0">
                  <a:pos x="2147483647" y="201292104"/>
                </a:cxn>
              </a:cxnLst>
              <a:rect l="txL" t="txT" r="txR" b="txB"/>
              <a:pathLst>
                <a:path w="76" h="64">
                  <a:moveTo>
                    <a:pt x="68" y="5"/>
                  </a:moveTo>
                  <a:cubicBezTo>
                    <a:pt x="66" y="5"/>
                    <a:pt x="66" y="0"/>
                    <a:pt x="62" y="4"/>
                  </a:cubicBezTo>
                  <a:cubicBezTo>
                    <a:pt x="61" y="1"/>
                    <a:pt x="61" y="6"/>
                    <a:pt x="58" y="4"/>
                  </a:cubicBezTo>
                  <a:cubicBezTo>
                    <a:pt x="55" y="5"/>
                    <a:pt x="57" y="9"/>
                    <a:pt x="54" y="7"/>
                  </a:cubicBezTo>
                  <a:cubicBezTo>
                    <a:pt x="53" y="3"/>
                    <a:pt x="50" y="7"/>
                    <a:pt x="49" y="7"/>
                  </a:cubicBezTo>
                  <a:cubicBezTo>
                    <a:pt x="45" y="5"/>
                    <a:pt x="46" y="9"/>
                    <a:pt x="44" y="9"/>
                  </a:cubicBezTo>
                  <a:cubicBezTo>
                    <a:pt x="44" y="12"/>
                    <a:pt x="45" y="14"/>
                    <a:pt x="47" y="13"/>
                  </a:cubicBezTo>
                  <a:cubicBezTo>
                    <a:pt x="50" y="14"/>
                    <a:pt x="45" y="17"/>
                    <a:pt x="41" y="13"/>
                  </a:cubicBezTo>
                  <a:cubicBezTo>
                    <a:pt x="41" y="8"/>
                    <a:pt x="36" y="12"/>
                    <a:pt x="36" y="16"/>
                  </a:cubicBezTo>
                  <a:cubicBezTo>
                    <a:pt x="39" y="20"/>
                    <a:pt x="32" y="17"/>
                    <a:pt x="33" y="20"/>
                  </a:cubicBezTo>
                  <a:cubicBezTo>
                    <a:pt x="31" y="24"/>
                    <a:pt x="27" y="21"/>
                    <a:pt x="28" y="25"/>
                  </a:cubicBezTo>
                  <a:cubicBezTo>
                    <a:pt x="29" y="28"/>
                    <a:pt x="23" y="26"/>
                    <a:pt x="25" y="21"/>
                  </a:cubicBezTo>
                  <a:cubicBezTo>
                    <a:pt x="25" y="18"/>
                    <a:pt x="20" y="18"/>
                    <a:pt x="20" y="23"/>
                  </a:cubicBezTo>
                  <a:cubicBezTo>
                    <a:pt x="19" y="27"/>
                    <a:pt x="16" y="26"/>
                    <a:pt x="15" y="23"/>
                  </a:cubicBezTo>
                  <a:cubicBezTo>
                    <a:pt x="11" y="23"/>
                    <a:pt x="9" y="26"/>
                    <a:pt x="11" y="28"/>
                  </a:cubicBezTo>
                  <a:cubicBezTo>
                    <a:pt x="8" y="29"/>
                    <a:pt x="10" y="32"/>
                    <a:pt x="12" y="33"/>
                  </a:cubicBezTo>
                  <a:cubicBezTo>
                    <a:pt x="8" y="36"/>
                    <a:pt x="9" y="28"/>
                    <a:pt x="4" y="33"/>
                  </a:cubicBezTo>
                  <a:cubicBezTo>
                    <a:pt x="7" y="33"/>
                    <a:pt x="9" y="37"/>
                    <a:pt x="5" y="38"/>
                  </a:cubicBezTo>
                  <a:cubicBezTo>
                    <a:pt x="4" y="40"/>
                    <a:pt x="9" y="39"/>
                    <a:pt x="7" y="43"/>
                  </a:cubicBezTo>
                  <a:cubicBezTo>
                    <a:pt x="5" y="40"/>
                    <a:pt x="4" y="44"/>
                    <a:pt x="0" y="46"/>
                  </a:cubicBezTo>
                  <a:cubicBezTo>
                    <a:pt x="11" y="44"/>
                    <a:pt x="26" y="46"/>
                    <a:pt x="37" y="47"/>
                  </a:cubicBezTo>
                  <a:cubicBezTo>
                    <a:pt x="43" y="48"/>
                    <a:pt x="59" y="56"/>
                    <a:pt x="64" y="64"/>
                  </a:cubicBezTo>
                  <a:cubicBezTo>
                    <a:pt x="66" y="62"/>
                    <a:pt x="76" y="42"/>
                    <a:pt x="70" y="29"/>
                  </a:cubicBezTo>
                  <a:cubicBezTo>
                    <a:pt x="64" y="17"/>
                    <a:pt x="75" y="14"/>
                    <a:pt x="68" y="5"/>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76" name="Freeform 425"/>
            <p:cNvSpPr/>
            <p:nvPr/>
          </p:nvSpPr>
          <p:spPr>
            <a:xfrm flipH="1">
              <a:off x="7348181" y="1867685"/>
              <a:ext cx="555436" cy="400695"/>
            </a:xfrm>
            <a:custGeom>
              <a:avLst/>
              <a:gdLst>
                <a:gd name="txL" fmla="*/ 0 w 76"/>
                <a:gd name="txT" fmla="*/ 0 h 63"/>
                <a:gd name="txR" fmla="*/ 76 w 76"/>
                <a:gd name="txB" fmla="*/ 63 h 63"/>
              </a:gdLst>
              <a:ahLst/>
              <a:cxnLst>
                <a:cxn ang="0">
                  <a:pos x="2147483647" y="161810828"/>
                </a:cxn>
                <a:cxn ang="0">
                  <a:pos x="2147483647" y="121359723"/>
                </a:cxn>
                <a:cxn ang="0">
                  <a:pos x="2147483647" y="121359723"/>
                </a:cxn>
                <a:cxn ang="0">
                  <a:pos x="2147483647" y="242713087"/>
                </a:cxn>
                <a:cxn ang="0">
                  <a:pos x="2147483647" y="242713087"/>
                </a:cxn>
                <a:cxn ang="0">
                  <a:pos x="2147483647" y="323621656"/>
                </a:cxn>
                <a:cxn ang="0">
                  <a:pos x="2147483647" y="444981429"/>
                </a:cxn>
                <a:cxn ang="0">
                  <a:pos x="2147483647" y="525883638"/>
                </a:cxn>
                <a:cxn ang="0">
                  <a:pos x="1922839181" y="606792207"/>
                </a:cxn>
                <a:cxn ang="0">
                  <a:pos x="1762602811" y="809054090"/>
                </a:cxn>
                <a:cxn ang="0">
                  <a:pos x="1495540520" y="970865067"/>
                </a:cxn>
                <a:cxn ang="0">
                  <a:pos x="1281895071" y="809054090"/>
                </a:cxn>
                <a:cxn ang="0">
                  <a:pos x="1068242315" y="889956497"/>
                </a:cxn>
                <a:cxn ang="0">
                  <a:pos x="801187103" y="889956497"/>
                </a:cxn>
                <a:cxn ang="0">
                  <a:pos x="640943882" y="1092218380"/>
                </a:cxn>
                <a:cxn ang="0">
                  <a:pos x="694360725" y="1294486623"/>
                </a:cxn>
                <a:cxn ang="0">
                  <a:pos x="213645505" y="1294486623"/>
                </a:cxn>
                <a:cxn ang="0">
                  <a:pos x="267062406" y="1496748506"/>
                </a:cxn>
                <a:cxn ang="0">
                  <a:pos x="427298319" y="1699010786"/>
                </a:cxn>
                <a:cxn ang="0">
                  <a:pos x="0" y="1820370460"/>
                </a:cxn>
                <a:cxn ang="0">
                  <a:pos x="1976256025" y="1860821564"/>
                </a:cxn>
                <a:cxn ang="0">
                  <a:pos x="2147483647" y="2147483647"/>
                </a:cxn>
                <a:cxn ang="0">
                  <a:pos x="2147483647" y="1132675845"/>
                </a:cxn>
                <a:cxn ang="0">
                  <a:pos x="2147483647" y="161810828"/>
                </a:cxn>
              </a:cxnLst>
              <a:rect l="txL" t="txT" r="txR" b="txB"/>
              <a:pathLst>
                <a:path w="76" h="63">
                  <a:moveTo>
                    <a:pt x="68" y="4"/>
                  </a:moveTo>
                  <a:cubicBezTo>
                    <a:pt x="65" y="5"/>
                    <a:pt x="66" y="0"/>
                    <a:pt x="62" y="3"/>
                  </a:cubicBezTo>
                  <a:cubicBezTo>
                    <a:pt x="61" y="0"/>
                    <a:pt x="60" y="5"/>
                    <a:pt x="58" y="3"/>
                  </a:cubicBezTo>
                  <a:cubicBezTo>
                    <a:pt x="56" y="4"/>
                    <a:pt x="56" y="9"/>
                    <a:pt x="54" y="6"/>
                  </a:cubicBezTo>
                  <a:cubicBezTo>
                    <a:pt x="53" y="2"/>
                    <a:pt x="50" y="6"/>
                    <a:pt x="49" y="6"/>
                  </a:cubicBezTo>
                  <a:cubicBezTo>
                    <a:pt x="45" y="4"/>
                    <a:pt x="46" y="8"/>
                    <a:pt x="44" y="8"/>
                  </a:cubicBezTo>
                  <a:cubicBezTo>
                    <a:pt x="44" y="11"/>
                    <a:pt x="46" y="13"/>
                    <a:pt x="48" y="11"/>
                  </a:cubicBezTo>
                  <a:cubicBezTo>
                    <a:pt x="51" y="13"/>
                    <a:pt x="45" y="18"/>
                    <a:pt x="41" y="13"/>
                  </a:cubicBezTo>
                  <a:cubicBezTo>
                    <a:pt x="40" y="8"/>
                    <a:pt x="36" y="11"/>
                    <a:pt x="36" y="15"/>
                  </a:cubicBezTo>
                  <a:cubicBezTo>
                    <a:pt x="39" y="19"/>
                    <a:pt x="33" y="17"/>
                    <a:pt x="33" y="20"/>
                  </a:cubicBezTo>
                  <a:cubicBezTo>
                    <a:pt x="32" y="24"/>
                    <a:pt x="27" y="20"/>
                    <a:pt x="28" y="24"/>
                  </a:cubicBezTo>
                  <a:cubicBezTo>
                    <a:pt x="29" y="27"/>
                    <a:pt x="23" y="26"/>
                    <a:pt x="24" y="20"/>
                  </a:cubicBezTo>
                  <a:cubicBezTo>
                    <a:pt x="25" y="18"/>
                    <a:pt x="21" y="17"/>
                    <a:pt x="20" y="22"/>
                  </a:cubicBezTo>
                  <a:cubicBezTo>
                    <a:pt x="20" y="26"/>
                    <a:pt x="16" y="26"/>
                    <a:pt x="15" y="22"/>
                  </a:cubicBezTo>
                  <a:cubicBezTo>
                    <a:pt x="11" y="22"/>
                    <a:pt x="10" y="25"/>
                    <a:pt x="12" y="27"/>
                  </a:cubicBezTo>
                  <a:cubicBezTo>
                    <a:pt x="9" y="28"/>
                    <a:pt x="11" y="31"/>
                    <a:pt x="13" y="32"/>
                  </a:cubicBezTo>
                  <a:cubicBezTo>
                    <a:pt x="7" y="35"/>
                    <a:pt x="9" y="27"/>
                    <a:pt x="4" y="32"/>
                  </a:cubicBezTo>
                  <a:cubicBezTo>
                    <a:pt x="7" y="32"/>
                    <a:pt x="10" y="36"/>
                    <a:pt x="5" y="37"/>
                  </a:cubicBezTo>
                  <a:cubicBezTo>
                    <a:pt x="5" y="40"/>
                    <a:pt x="9" y="38"/>
                    <a:pt x="8" y="42"/>
                  </a:cubicBezTo>
                  <a:cubicBezTo>
                    <a:pt x="5" y="40"/>
                    <a:pt x="4" y="44"/>
                    <a:pt x="0" y="45"/>
                  </a:cubicBezTo>
                  <a:cubicBezTo>
                    <a:pt x="11" y="43"/>
                    <a:pt x="26" y="45"/>
                    <a:pt x="37" y="46"/>
                  </a:cubicBezTo>
                  <a:cubicBezTo>
                    <a:pt x="43" y="47"/>
                    <a:pt x="59" y="55"/>
                    <a:pt x="64" y="63"/>
                  </a:cubicBezTo>
                  <a:cubicBezTo>
                    <a:pt x="66" y="61"/>
                    <a:pt x="76" y="41"/>
                    <a:pt x="70" y="28"/>
                  </a:cubicBezTo>
                  <a:cubicBezTo>
                    <a:pt x="64" y="16"/>
                    <a:pt x="75" y="13"/>
                    <a:pt x="68" y="4"/>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77" name="Freeform 426"/>
            <p:cNvSpPr/>
            <p:nvPr/>
          </p:nvSpPr>
          <p:spPr>
            <a:xfrm flipH="1">
              <a:off x="7428411" y="1899956"/>
              <a:ext cx="444349" cy="363046"/>
            </a:xfrm>
            <a:custGeom>
              <a:avLst/>
              <a:gdLst>
                <a:gd name="txL" fmla="*/ 0 w 61"/>
                <a:gd name="txT" fmla="*/ 0 h 57"/>
                <a:gd name="txR" fmla="*/ 61 w 61"/>
                <a:gd name="txB" fmla="*/ 57 h 57"/>
              </a:gdLst>
              <a:ahLst/>
              <a:cxnLst>
                <a:cxn ang="0">
                  <a:pos x="2147483647" y="162268830"/>
                </a:cxn>
                <a:cxn ang="0">
                  <a:pos x="2147483647" y="202834433"/>
                </a:cxn>
                <a:cxn ang="0">
                  <a:pos x="2147483647" y="405668865"/>
                </a:cxn>
                <a:cxn ang="0">
                  <a:pos x="2147483647" y="1135875490"/>
                </a:cxn>
                <a:cxn ang="0">
                  <a:pos x="2147483647" y="567937745"/>
                </a:cxn>
                <a:cxn ang="0">
                  <a:pos x="1910256784" y="324537660"/>
                </a:cxn>
                <a:cxn ang="0">
                  <a:pos x="1963316412" y="608503348"/>
                </a:cxn>
                <a:cxn ang="0">
                  <a:pos x="1698003248" y="973606709"/>
                </a:cxn>
                <a:cxn ang="0">
                  <a:pos x="1273504371" y="973606709"/>
                </a:cxn>
                <a:cxn ang="0">
                  <a:pos x="1061251290" y="730206525"/>
                </a:cxn>
                <a:cxn ang="0">
                  <a:pos x="955124750" y="649075319"/>
                </a:cxn>
                <a:cxn ang="0">
                  <a:pos x="955124750" y="730206525"/>
                </a:cxn>
                <a:cxn ang="0">
                  <a:pos x="636752185" y="851909901"/>
                </a:cxn>
                <a:cxn ang="0">
                  <a:pos x="477566017" y="892475504"/>
                </a:cxn>
                <a:cxn ang="0">
                  <a:pos x="318372450" y="1135875490"/>
                </a:cxn>
                <a:cxn ang="0">
                  <a:pos x="0" y="1095309887"/>
                </a:cxn>
                <a:cxn ang="0">
                  <a:pos x="265312823" y="1298144270"/>
                </a:cxn>
                <a:cxn ang="0">
                  <a:pos x="530625645" y="1338716242"/>
                </a:cxn>
                <a:cxn ang="0">
                  <a:pos x="1061251290" y="1541550624"/>
                </a:cxn>
                <a:cxn ang="0">
                  <a:pos x="2147483647" y="2028350994"/>
                </a:cxn>
                <a:cxn ang="0">
                  <a:pos x="2147483647" y="2028350994"/>
                </a:cxn>
                <a:cxn ang="0">
                  <a:pos x="2147483647" y="1217013064"/>
                </a:cxn>
                <a:cxn ang="0">
                  <a:pos x="2147483647" y="202834433"/>
                </a:cxn>
                <a:cxn ang="0">
                  <a:pos x="2147483647" y="162268830"/>
                </a:cxn>
                <a:cxn ang="0">
                  <a:pos x="2147483647" y="162268830"/>
                </a:cxn>
              </a:cxnLst>
              <a:rect l="txL" t="txT" r="txR" b="txB"/>
              <a:pathLst>
                <a:path w="61" h="57">
                  <a:moveTo>
                    <a:pt x="47" y="4"/>
                  </a:moveTo>
                  <a:cubicBezTo>
                    <a:pt x="47" y="1"/>
                    <a:pt x="40" y="1"/>
                    <a:pt x="42" y="5"/>
                  </a:cubicBezTo>
                  <a:cubicBezTo>
                    <a:pt x="43" y="7"/>
                    <a:pt x="45" y="5"/>
                    <a:pt x="45" y="10"/>
                  </a:cubicBezTo>
                  <a:cubicBezTo>
                    <a:pt x="45" y="14"/>
                    <a:pt x="52" y="23"/>
                    <a:pt x="49" y="28"/>
                  </a:cubicBezTo>
                  <a:cubicBezTo>
                    <a:pt x="48" y="22"/>
                    <a:pt x="44" y="22"/>
                    <a:pt x="42" y="14"/>
                  </a:cubicBezTo>
                  <a:cubicBezTo>
                    <a:pt x="41" y="9"/>
                    <a:pt x="36" y="10"/>
                    <a:pt x="36" y="8"/>
                  </a:cubicBezTo>
                  <a:cubicBezTo>
                    <a:pt x="34" y="5"/>
                    <a:pt x="30" y="10"/>
                    <a:pt x="37" y="15"/>
                  </a:cubicBezTo>
                  <a:cubicBezTo>
                    <a:pt x="46" y="23"/>
                    <a:pt x="34" y="23"/>
                    <a:pt x="32" y="24"/>
                  </a:cubicBezTo>
                  <a:cubicBezTo>
                    <a:pt x="30" y="25"/>
                    <a:pt x="26" y="25"/>
                    <a:pt x="24" y="24"/>
                  </a:cubicBezTo>
                  <a:cubicBezTo>
                    <a:pt x="19" y="20"/>
                    <a:pt x="22" y="22"/>
                    <a:pt x="20" y="18"/>
                  </a:cubicBezTo>
                  <a:cubicBezTo>
                    <a:pt x="18" y="17"/>
                    <a:pt x="19" y="17"/>
                    <a:pt x="18" y="16"/>
                  </a:cubicBezTo>
                  <a:cubicBezTo>
                    <a:pt x="17" y="17"/>
                    <a:pt x="18" y="18"/>
                    <a:pt x="18" y="18"/>
                  </a:cubicBezTo>
                  <a:cubicBezTo>
                    <a:pt x="18" y="21"/>
                    <a:pt x="13" y="23"/>
                    <a:pt x="12" y="21"/>
                  </a:cubicBezTo>
                  <a:cubicBezTo>
                    <a:pt x="11" y="20"/>
                    <a:pt x="8" y="20"/>
                    <a:pt x="9" y="22"/>
                  </a:cubicBezTo>
                  <a:cubicBezTo>
                    <a:pt x="11" y="26"/>
                    <a:pt x="11" y="27"/>
                    <a:pt x="6" y="28"/>
                  </a:cubicBezTo>
                  <a:cubicBezTo>
                    <a:pt x="5" y="29"/>
                    <a:pt x="3" y="23"/>
                    <a:pt x="0" y="27"/>
                  </a:cubicBezTo>
                  <a:cubicBezTo>
                    <a:pt x="3" y="26"/>
                    <a:pt x="5" y="30"/>
                    <a:pt x="5" y="32"/>
                  </a:cubicBezTo>
                  <a:cubicBezTo>
                    <a:pt x="5" y="34"/>
                    <a:pt x="9" y="32"/>
                    <a:pt x="10" y="33"/>
                  </a:cubicBezTo>
                  <a:cubicBezTo>
                    <a:pt x="5" y="36"/>
                    <a:pt x="11" y="39"/>
                    <a:pt x="20" y="38"/>
                  </a:cubicBezTo>
                  <a:cubicBezTo>
                    <a:pt x="38" y="37"/>
                    <a:pt x="50" y="46"/>
                    <a:pt x="54" y="50"/>
                  </a:cubicBezTo>
                  <a:cubicBezTo>
                    <a:pt x="57" y="53"/>
                    <a:pt x="60" y="57"/>
                    <a:pt x="61" y="50"/>
                  </a:cubicBezTo>
                  <a:cubicBezTo>
                    <a:pt x="61" y="43"/>
                    <a:pt x="58" y="37"/>
                    <a:pt x="58" y="30"/>
                  </a:cubicBezTo>
                  <a:cubicBezTo>
                    <a:pt x="57" y="20"/>
                    <a:pt x="58" y="15"/>
                    <a:pt x="56" y="5"/>
                  </a:cubicBezTo>
                  <a:cubicBezTo>
                    <a:pt x="55" y="0"/>
                    <a:pt x="50" y="3"/>
                    <a:pt x="49" y="4"/>
                  </a:cubicBezTo>
                  <a:cubicBezTo>
                    <a:pt x="47" y="6"/>
                    <a:pt x="47" y="5"/>
                    <a:pt x="47" y="4"/>
                  </a:cubicBezTo>
                  <a:close/>
                </a:path>
              </a:pathLst>
            </a:custGeom>
            <a:solidFill>
              <a:srgbClr val="F56E90">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78" name="Freeform 427"/>
            <p:cNvSpPr/>
            <p:nvPr/>
          </p:nvSpPr>
          <p:spPr>
            <a:xfrm flipH="1">
              <a:off x="7385210" y="1889199"/>
              <a:ext cx="80230" cy="271612"/>
            </a:xfrm>
            <a:custGeom>
              <a:avLst/>
              <a:gdLst>
                <a:gd name="txL" fmla="*/ 0 w 11"/>
                <a:gd name="txT" fmla="*/ 0 h 43"/>
                <a:gd name="txR" fmla="*/ 11 w 11"/>
                <a:gd name="txB" fmla="*/ 43 h 43"/>
              </a:gdLst>
              <a:ahLst/>
              <a:cxnLst>
                <a:cxn ang="0">
                  <a:pos x="425576355" y="1037374686"/>
                </a:cxn>
                <a:cxn ang="0">
                  <a:pos x="425576355" y="319188301"/>
                </a:cxn>
                <a:cxn ang="0">
                  <a:pos x="53199779" y="159594151"/>
                </a:cxn>
                <a:cxn ang="0">
                  <a:pos x="159592059" y="837878902"/>
                </a:cxn>
                <a:cxn ang="0">
                  <a:pos x="159592059" y="1236864155"/>
                </a:cxn>
                <a:cxn ang="0">
                  <a:pos x="372376589" y="1595954041"/>
                </a:cxn>
                <a:cxn ang="0">
                  <a:pos x="425576355" y="1037374686"/>
                </a:cxn>
              </a:cxnLst>
              <a:rect l="txL" t="txT" r="txR" b="txB"/>
              <a:pathLst>
                <a:path w="11" h="43">
                  <a:moveTo>
                    <a:pt x="8" y="26"/>
                  </a:moveTo>
                  <a:cubicBezTo>
                    <a:pt x="3" y="20"/>
                    <a:pt x="8" y="15"/>
                    <a:pt x="8" y="8"/>
                  </a:cubicBezTo>
                  <a:cubicBezTo>
                    <a:pt x="9" y="1"/>
                    <a:pt x="0" y="0"/>
                    <a:pt x="1" y="4"/>
                  </a:cubicBezTo>
                  <a:cubicBezTo>
                    <a:pt x="2" y="9"/>
                    <a:pt x="4" y="16"/>
                    <a:pt x="3" y="21"/>
                  </a:cubicBezTo>
                  <a:cubicBezTo>
                    <a:pt x="2" y="25"/>
                    <a:pt x="5" y="26"/>
                    <a:pt x="3" y="31"/>
                  </a:cubicBezTo>
                  <a:cubicBezTo>
                    <a:pt x="2" y="34"/>
                    <a:pt x="4" y="43"/>
                    <a:pt x="7" y="40"/>
                  </a:cubicBezTo>
                  <a:cubicBezTo>
                    <a:pt x="11" y="36"/>
                    <a:pt x="11" y="30"/>
                    <a:pt x="8" y="26"/>
                  </a:cubicBezTo>
                  <a:close/>
                </a:path>
              </a:pathLst>
            </a:custGeom>
            <a:solidFill>
              <a:srgbClr val="F7819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79" name="Freeform 428"/>
            <p:cNvSpPr/>
            <p:nvPr/>
          </p:nvSpPr>
          <p:spPr>
            <a:xfrm flipH="1">
              <a:off x="7573441" y="1983322"/>
              <a:ext cx="123430" cy="69920"/>
            </a:xfrm>
            <a:custGeom>
              <a:avLst/>
              <a:gdLst>
                <a:gd name="txL" fmla="*/ 0 w 17"/>
                <a:gd name="txT" fmla="*/ 0 h 11"/>
                <a:gd name="txR" fmla="*/ 17 w 17"/>
                <a:gd name="txB" fmla="*/ 11 h 11"/>
              </a:gdLst>
              <a:ahLst/>
              <a:cxnLst>
                <a:cxn ang="0">
                  <a:pos x="685312322" y="121209506"/>
                </a:cxn>
                <a:cxn ang="0">
                  <a:pos x="316300237" y="80808448"/>
                </a:cxn>
                <a:cxn ang="0">
                  <a:pos x="52719122" y="323227434"/>
                </a:cxn>
                <a:cxn ang="0">
                  <a:pos x="579874107" y="363628468"/>
                </a:cxn>
                <a:cxn ang="0">
                  <a:pos x="685312322" y="121209506"/>
                </a:cxn>
              </a:cxnLst>
              <a:rect l="txL" t="txT" r="txR" b="txB"/>
              <a:pathLst>
                <a:path w="17" h="11">
                  <a:moveTo>
                    <a:pt x="13" y="3"/>
                  </a:moveTo>
                  <a:cubicBezTo>
                    <a:pt x="12" y="2"/>
                    <a:pt x="9" y="0"/>
                    <a:pt x="6" y="2"/>
                  </a:cubicBezTo>
                  <a:cubicBezTo>
                    <a:pt x="6" y="6"/>
                    <a:pt x="0" y="4"/>
                    <a:pt x="1" y="8"/>
                  </a:cubicBezTo>
                  <a:cubicBezTo>
                    <a:pt x="3" y="11"/>
                    <a:pt x="9" y="9"/>
                    <a:pt x="11" y="9"/>
                  </a:cubicBezTo>
                  <a:cubicBezTo>
                    <a:pt x="12" y="9"/>
                    <a:pt x="17" y="8"/>
                    <a:pt x="13" y="3"/>
                  </a:cubicBezTo>
                  <a:close/>
                </a:path>
              </a:pathLst>
            </a:custGeom>
            <a:solidFill>
              <a:srgbClr val="F77E9C">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80" name="Freeform 429"/>
            <p:cNvSpPr/>
            <p:nvPr/>
          </p:nvSpPr>
          <p:spPr>
            <a:xfrm flipH="1">
              <a:off x="7434582" y="1937605"/>
              <a:ext cx="379548" cy="306572"/>
            </a:xfrm>
            <a:custGeom>
              <a:avLst/>
              <a:gdLst>
                <a:gd name="txL" fmla="*/ 0 w 52"/>
                <a:gd name="txT" fmla="*/ 0 h 48"/>
                <a:gd name="txR" fmla="*/ 52 w 52"/>
                <a:gd name="txB" fmla="*/ 48 h 48"/>
              </a:gdLst>
              <a:ahLst/>
              <a:cxnLst>
                <a:cxn ang="0">
                  <a:pos x="2147483647" y="1672503414"/>
                </a:cxn>
                <a:cxn ang="0">
                  <a:pos x="2147483647" y="1019818220"/>
                </a:cxn>
                <a:cxn ang="0">
                  <a:pos x="2147483647" y="285546279"/>
                </a:cxn>
                <a:cxn ang="0">
                  <a:pos x="2147483647" y="285546279"/>
                </a:cxn>
                <a:cxn ang="0">
                  <a:pos x="2147483647" y="979024996"/>
                </a:cxn>
                <a:cxn ang="0">
                  <a:pos x="1544986632" y="815851901"/>
                </a:cxn>
                <a:cxn ang="0">
                  <a:pos x="852406394" y="815851901"/>
                </a:cxn>
                <a:cxn ang="0">
                  <a:pos x="372927812" y="775058678"/>
                </a:cxn>
                <a:cxn ang="0">
                  <a:pos x="479478696" y="1182991115"/>
                </a:cxn>
                <a:cxn ang="0">
                  <a:pos x="1172058934" y="1223777952"/>
                </a:cxn>
                <a:cxn ang="0">
                  <a:pos x="2024465556" y="1509330518"/>
                </a:cxn>
                <a:cxn ang="0">
                  <a:pos x="2147483647" y="1672503414"/>
                </a:cxn>
                <a:cxn ang="0">
                  <a:pos x="2147483647" y="1672503414"/>
                </a:cxn>
              </a:cxnLst>
              <a:rect l="txL" t="txT" r="txR" b="txB"/>
              <a:pathLst>
                <a:path w="52" h="48">
                  <a:moveTo>
                    <a:pt x="52" y="41"/>
                  </a:moveTo>
                  <a:cubicBezTo>
                    <a:pt x="51" y="36"/>
                    <a:pt x="48" y="31"/>
                    <a:pt x="48" y="25"/>
                  </a:cubicBezTo>
                  <a:cubicBezTo>
                    <a:pt x="50" y="15"/>
                    <a:pt x="46" y="12"/>
                    <a:pt x="46" y="7"/>
                  </a:cubicBezTo>
                  <a:cubicBezTo>
                    <a:pt x="47" y="0"/>
                    <a:pt x="41" y="3"/>
                    <a:pt x="43" y="7"/>
                  </a:cubicBezTo>
                  <a:cubicBezTo>
                    <a:pt x="45" y="12"/>
                    <a:pt x="47" y="24"/>
                    <a:pt x="41" y="24"/>
                  </a:cubicBezTo>
                  <a:cubicBezTo>
                    <a:pt x="38" y="24"/>
                    <a:pt x="35" y="17"/>
                    <a:pt x="29" y="20"/>
                  </a:cubicBezTo>
                  <a:cubicBezTo>
                    <a:pt x="26" y="21"/>
                    <a:pt x="19" y="21"/>
                    <a:pt x="16" y="20"/>
                  </a:cubicBezTo>
                  <a:cubicBezTo>
                    <a:pt x="12" y="19"/>
                    <a:pt x="9" y="16"/>
                    <a:pt x="7" y="19"/>
                  </a:cubicBezTo>
                  <a:cubicBezTo>
                    <a:pt x="0" y="28"/>
                    <a:pt x="10" y="26"/>
                    <a:pt x="9" y="29"/>
                  </a:cubicBezTo>
                  <a:cubicBezTo>
                    <a:pt x="8" y="34"/>
                    <a:pt x="16" y="28"/>
                    <a:pt x="22" y="30"/>
                  </a:cubicBezTo>
                  <a:cubicBezTo>
                    <a:pt x="31" y="34"/>
                    <a:pt x="33" y="30"/>
                    <a:pt x="38" y="37"/>
                  </a:cubicBezTo>
                  <a:cubicBezTo>
                    <a:pt x="42" y="41"/>
                    <a:pt x="44" y="39"/>
                    <a:pt x="46" y="41"/>
                  </a:cubicBezTo>
                  <a:cubicBezTo>
                    <a:pt x="51" y="48"/>
                    <a:pt x="52" y="44"/>
                    <a:pt x="52" y="41"/>
                  </a:cubicBezTo>
                  <a:close/>
                </a:path>
              </a:pathLst>
            </a:custGeom>
            <a:solidFill>
              <a:srgbClr val="F2668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81" name="Freeform 430"/>
            <p:cNvSpPr/>
            <p:nvPr/>
          </p:nvSpPr>
          <p:spPr>
            <a:xfrm flipH="1">
              <a:off x="7422239" y="2098959"/>
              <a:ext cx="938069" cy="556670"/>
            </a:xfrm>
            <a:custGeom>
              <a:avLst/>
              <a:gdLst>
                <a:gd name="txL" fmla="*/ 0 w 129"/>
                <a:gd name="txT" fmla="*/ 0 h 88"/>
                <a:gd name="txR" fmla="*/ 129 w 129"/>
                <a:gd name="txB" fmla="*/ 88 h 88"/>
              </a:gdLst>
              <a:ahLst/>
              <a:cxnLst>
                <a:cxn ang="0">
                  <a:pos x="2147483647" y="1160454517"/>
                </a:cxn>
                <a:cxn ang="0">
                  <a:pos x="2147483647" y="2147483647"/>
                </a:cxn>
                <a:cxn ang="0">
                  <a:pos x="1269112677" y="2147483647"/>
                </a:cxn>
                <a:cxn ang="0">
                  <a:pos x="687437226" y="2147483647"/>
                </a:cxn>
                <a:cxn ang="0">
                  <a:pos x="317278169" y="2147483647"/>
                </a:cxn>
                <a:cxn ang="0">
                  <a:pos x="317278169" y="2147483647"/>
                </a:cxn>
                <a:cxn ang="0">
                  <a:pos x="264397281" y="2147483647"/>
                </a:cxn>
                <a:cxn ang="0">
                  <a:pos x="2147483647" y="920359034"/>
                </a:cxn>
                <a:cxn ang="0">
                  <a:pos x="2147483647" y="1160454517"/>
                </a:cxn>
              </a:cxnLst>
              <a:rect l="txL" t="txT" r="txR" b="txB"/>
              <a:pathLst>
                <a:path w="129" h="88">
                  <a:moveTo>
                    <a:pt x="128" y="29"/>
                  </a:moveTo>
                  <a:cubicBezTo>
                    <a:pt x="129" y="48"/>
                    <a:pt x="108" y="58"/>
                    <a:pt x="93" y="61"/>
                  </a:cubicBezTo>
                  <a:cubicBezTo>
                    <a:pt x="71" y="66"/>
                    <a:pt x="49" y="52"/>
                    <a:pt x="24" y="75"/>
                  </a:cubicBezTo>
                  <a:cubicBezTo>
                    <a:pt x="21" y="79"/>
                    <a:pt x="17" y="84"/>
                    <a:pt x="13" y="87"/>
                  </a:cubicBezTo>
                  <a:cubicBezTo>
                    <a:pt x="6" y="87"/>
                    <a:pt x="6" y="87"/>
                    <a:pt x="6" y="87"/>
                  </a:cubicBezTo>
                  <a:cubicBezTo>
                    <a:pt x="6" y="87"/>
                    <a:pt x="6" y="87"/>
                    <a:pt x="6" y="86"/>
                  </a:cubicBezTo>
                  <a:cubicBezTo>
                    <a:pt x="2" y="88"/>
                    <a:pt x="0" y="74"/>
                    <a:pt x="5" y="61"/>
                  </a:cubicBezTo>
                  <a:cubicBezTo>
                    <a:pt x="15" y="38"/>
                    <a:pt x="31" y="30"/>
                    <a:pt x="42" y="23"/>
                  </a:cubicBezTo>
                  <a:cubicBezTo>
                    <a:pt x="85" y="0"/>
                    <a:pt x="120" y="32"/>
                    <a:pt x="128" y="29"/>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82" name="Freeform 431"/>
            <p:cNvSpPr/>
            <p:nvPr/>
          </p:nvSpPr>
          <p:spPr>
            <a:xfrm flipH="1">
              <a:off x="7422239" y="2098959"/>
              <a:ext cx="931898" cy="551292"/>
            </a:xfrm>
            <a:custGeom>
              <a:avLst/>
              <a:gdLst>
                <a:gd name="txL" fmla="*/ 0 w 128"/>
                <a:gd name="txT" fmla="*/ 0 h 87"/>
                <a:gd name="txR" fmla="*/ 128 w 128"/>
                <a:gd name="txB" fmla="*/ 87 h 87"/>
              </a:gdLst>
              <a:ahLst/>
              <a:cxnLst>
                <a:cxn ang="0">
                  <a:pos x="2147483647" y="1164455425"/>
                </a:cxn>
                <a:cxn ang="0">
                  <a:pos x="2147483647" y="2147483647"/>
                </a:cxn>
                <a:cxn ang="0">
                  <a:pos x="1219111749" y="2147483647"/>
                </a:cxn>
                <a:cxn ang="0">
                  <a:pos x="636056711" y="2147483647"/>
                </a:cxn>
                <a:cxn ang="0">
                  <a:pos x="265023042" y="2147483647"/>
                </a:cxn>
                <a:cxn ang="0">
                  <a:pos x="265023042" y="2147483647"/>
                </a:cxn>
                <a:cxn ang="0">
                  <a:pos x="265023042" y="2147483647"/>
                </a:cxn>
                <a:cxn ang="0">
                  <a:pos x="2147483647" y="923534569"/>
                </a:cxn>
                <a:cxn ang="0">
                  <a:pos x="2147483647" y="1164455425"/>
                </a:cxn>
              </a:cxnLst>
              <a:rect l="txL" t="txT" r="txR" b="txB"/>
              <a:pathLst>
                <a:path w="128" h="87">
                  <a:moveTo>
                    <a:pt x="127" y="29"/>
                  </a:moveTo>
                  <a:cubicBezTo>
                    <a:pt x="128" y="48"/>
                    <a:pt x="107" y="58"/>
                    <a:pt x="93" y="61"/>
                  </a:cubicBezTo>
                  <a:cubicBezTo>
                    <a:pt x="71" y="66"/>
                    <a:pt x="47" y="52"/>
                    <a:pt x="23" y="75"/>
                  </a:cubicBezTo>
                  <a:cubicBezTo>
                    <a:pt x="19" y="79"/>
                    <a:pt x="15" y="84"/>
                    <a:pt x="12" y="87"/>
                  </a:cubicBezTo>
                  <a:cubicBezTo>
                    <a:pt x="5" y="87"/>
                    <a:pt x="5" y="87"/>
                    <a:pt x="5" y="87"/>
                  </a:cubicBezTo>
                  <a:cubicBezTo>
                    <a:pt x="5" y="87"/>
                    <a:pt x="5" y="87"/>
                    <a:pt x="5" y="86"/>
                  </a:cubicBezTo>
                  <a:cubicBezTo>
                    <a:pt x="1" y="87"/>
                    <a:pt x="0" y="74"/>
                    <a:pt x="5" y="61"/>
                  </a:cubicBezTo>
                  <a:cubicBezTo>
                    <a:pt x="14" y="38"/>
                    <a:pt x="30" y="30"/>
                    <a:pt x="41" y="23"/>
                  </a:cubicBezTo>
                  <a:cubicBezTo>
                    <a:pt x="84" y="0"/>
                    <a:pt x="119" y="32"/>
                    <a:pt x="127" y="29"/>
                  </a:cubicBezTo>
                  <a:close/>
                </a:path>
              </a:pathLst>
            </a:custGeom>
            <a:solidFill>
              <a:srgbClr val="F5C7D2">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83" name="Freeform 432"/>
            <p:cNvSpPr/>
            <p:nvPr/>
          </p:nvSpPr>
          <p:spPr>
            <a:xfrm flipH="1">
              <a:off x="7422239" y="2249555"/>
              <a:ext cx="910297" cy="400695"/>
            </a:xfrm>
            <a:custGeom>
              <a:avLst/>
              <a:gdLst>
                <a:gd name="txL" fmla="*/ 0 w 125"/>
                <a:gd name="txT" fmla="*/ 0 h 63"/>
                <a:gd name="txR" fmla="*/ 125 w 125"/>
                <a:gd name="txB" fmla="*/ 63 h 63"/>
              </a:gdLst>
              <a:ahLst/>
              <a:cxnLst>
                <a:cxn ang="0">
                  <a:pos x="2147483647" y="242713087"/>
                </a:cxn>
                <a:cxn ang="0">
                  <a:pos x="2147483647" y="1496748506"/>
                </a:cxn>
                <a:cxn ang="0">
                  <a:pos x="2147483647" y="1496748506"/>
                </a:cxn>
                <a:cxn ang="0">
                  <a:pos x="2147483647" y="1415839936"/>
                </a:cxn>
                <a:cxn ang="0">
                  <a:pos x="2147483647" y="1132675845"/>
                </a:cxn>
                <a:cxn ang="0">
                  <a:pos x="2147483647" y="1011316171"/>
                </a:cxn>
                <a:cxn ang="0">
                  <a:pos x="2147483647" y="809054090"/>
                </a:cxn>
                <a:cxn ang="0">
                  <a:pos x="2068289860" y="1051767276"/>
                </a:cxn>
                <a:cxn ang="0">
                  <a:pos x="848527907" y="1658559284"/>
                </a:cxn>
                <a:cxn ang="0">
                  <a:pos x="583362097" y="1941723773"/>
                </a:cxn>
                <a:cxn ang="0">
                  <a:pos x="106067809" y="2147483647"/>
                </a:cxn>
                <a:cxn ang="0">
                  <a:pos x="159098087" y="2147483647"/>
                </a:cxn>
                <a:cxn ang="0">
                  <a:pos x="636399628" y="1496748506"/>
                </a:cxn>
                <a:cxn ang="0">
                  <a:pos x="1431890004" y="809054090"/>
                </a:cxn>
                <a:cxn ang="0">
                  <a:pos x="2147483647" y="283170551"/>
                </a:cxn>
                <a:cxn ang="0">
                  <a:pos x="2147483647" y="202261932"/>
                </a:cxn>
                <a:cxn ang="0">
                  <a:pos x="2147483647" y="121359723"/>
                </a:cxn>
                <a:cxn ang="0">
                  <a:pos x="2147483647" y="242713087"/>
                </a:cxn>
              </a:cxnLst>
              <a:rect l="txL" t="txT" r="txR" b="txB"/>
              <a:pathLst>
                <a:path w="125" h="63">
                  <a:moveTo>
                    <a:pt x="124" y="6"/>
                  </a:moveTo>
                  <a:cubicBezTo>
                    <a:pt x="125" y="25"/>
                    <a:pt x="104" y="34"/>
                    <a:pt x="90" y="37"/>
                  </a:cubicBezTo>
                  <a:cubicBezTo>
                    <a:pt x="80" y="39"/>
                    <a:pt x="71" y="37"/>
                    <a:pt x="61" y="37"/>
                  </a:cubicBezTo>
                  <a:cubicBezTo>
                    <a:pt x="77" y="37"/>
                    <a:pt x="72" y="37"/>
                    <a:pt x="85" y="35"/>
                  </a:cubicBezTo>
                  <a:cubicBezTo>
                    <a:pt x="96" y="34"/>
                    <a:pt x="88" y="25"/>
                    <a:pt x="84" y="28"/>
                  </a:cubicBezTo>
                  <a:cubicBezTo>
                    <a:pt x="79" y="31"/>
                    <a:pt x="77" y="27"/>
                    <a:pt x="76" y="25"/>
                  </a:cubicBezTo>
                  <a:cubicBezTo>
                    <a:pt x="71" y="15"/>
                    <a:pt x="65" y="21"/>
                    <a:pt x="55" y="20"/>
                  </a:cubicBezTo>
                  <a:cubicBezTo>
                    <a:pt x="44" y="18"/>
                    <a:pt x="42" y="24"/>
                    <a:pt x="39" y="26"/>
                  </a:cubicBezTo>
                  <a:cubicBezTo>
                    <a:pt x="33" y="29"/>
                    <a:pt x="21" y="31"/>
                    <a:pt x="16" y="41"/>
                  </a:cubicBezTo>
                  <a:cubicBezTo>
                    <a:pt x="15" y="43"/>
                    <a:pt x="17" y="46"/>
                    <a:pt x="11" y="48"/>
                  </a:cubicBezTo>
                  <a:cubicBezTo>
                    <a:pt x="4" y="52"/>
                    <a:pt x="6" y="63"/>
                    <a:pt x="2" y="62"/>
                  </a:cubicBezTo>
                  <a:cubicBezTo>
                    <a:pt x="0" y="61"/>
                    <a:pt x="0" y="57"/>
                    <a:pt x="3" y="54"/>
                  </a:cubicBezTo>
                  <a:cubicBezTo>
                    <a:pt x="8" y="48"/>
                    <a:pt x="11" y="39"/>
                    <a:pt x="12" y="37"/>
                  </a:cubicBezTo>
                  <a:cubicBezTo>
                    <a:pt x="15" y="28"/>
                    <a:pt x="25" y="26"/>
                    <a:pt x="27" y="20"/>
                  </a:cubicBezTo>
                  <a:cubicBezTo>
                    <a:pt x="29" y="13"/>
                    <a:pt x="43" y="8"/>
                    <a:pt x="52" y="7"/>
                  </a:cubicBezTo>
                  <a:cubicBezTo>
                    <a:pt x="68" y="7"/>
                    <a:pt x="72" y="3"/>
                    <a:pt x="90" y="5"/>
                  </a:cubicBezTo>
                  <a:cubicBezTo>
                    <a:pt x="98" y="6"/>
                    <a:pt x="100" y="3"/>
                    <a:pt x="103" y="3"/>
                  </a:cubicBezTo>
                  <a:cubicBezTo>
                    <a:pt x="115" y="0"/>
                    <a:pt x="114" y="8"/>
                    <a:pt x="124" y="6"/>
                  </a:cubicBezTo>
                  <a:close/>
                </a:path>
              </a:pathLst>
            </a:custGeom>
            <a:solidFill>
              <a:srgbClr val="F3BFC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84" name="Freeform 433"/>
            <p:cNvSpPr/>
            <p:nvPr/>
          </p:nvSpPr>
          <p:spPr>
            <a:xfrm flipH="1">
              <a:off x="7428411" y="2263002"/>
              <a:ext cx="657266" cy="223206"/>
            </a:xfrm>
            <a:custGeom>
              <a:avLst/>
              <a:gdLst>
                <a:gd name="txL" fmla="*/ 0 w 90"/>
                <a:gd name="txT" fmla="*/ 0 h 35"/>
                <a:gd name="txR" fmla="*/ 90 w 90"/>
                <a:gd name="txB" fmla="*/ 35 h 35"/>
              </a:gdLst>
              <a:ahLst/>
              <a:cxnLst>
                <a:cxn ang="0">
                  <a:pos x="2147483647" y="162678889"/>
                </a:cxn>
                <a:cxn ang="0">
                  <a:pos x="2147483647" y="1016754304"/>
                </a:cxn>
                <a:cxn ang="0">
                  <a:pos x="2147483647" y="1220101258"/>
                </a:cxn>
                <a:cxn ang="0">
                  <a:pos x="2147483647" y="854075465"/>
                </a:cxn>
                <a:cxn ang="0">
                  <a:pos x="2147483647" y="813400773"/>
                </a:cxn>
                <a:cxn ang="0">
                  <a:pos x="1599997144" y="569379325"/>
                </a:cxn>
                <a:cxn ang="0">
                  <a:pos x="373334378" y="691390049"/>
                </a:cxn>
                <a:cxn ang="0">
                  <a:pos x="53333481" y="650721933"/>
                </a:cxn>
                <a:cxn ang="0">
                  <a:pos x="1173329413" y="325364155"/>
                </a:cxn>
                <a:cxn ang="0">
                  <a:pos x="2147483647" y="284689663"/>
                </a:cxn>
                <a:cxn ang="0">
                  <a:pos x="2147483647" y="81342633"/>
                </a:cxn>
                <a:cxn ang="0">
                  <a:pos x="2147483647" y="162678889"/>
                </a:cxn>
              </a:cxnLst>
              <a:rect l="txL" t="txT" r="txR" b="txB"/>
              <a:pathLst>
                <a:path w="90" h="35">
                  <a:moveTo>
                    <a:pt x="90" y="4"/>
                  </a:moveTo>
                  <a:cubicBezTo>
                    <a:pt x="90" y="13"/>
                    <a:pt x="86" y="20"/>
                    <a:pt x="79" y="25"/>
                  </a:cubicBezTo>
                  <a:cubicBezTo>
                    <a:pt x="73" y="30"/>
                    <a:pt x="58" y="35"/>
                    <a:pt x="58" y="30"/>
                  </a:cubicBezTo>
                  <a:cubicBezTo>
                    <a:pt x="59" y="26"/>
                    <a:pt x="61" y="25"/>
                    <a:pt x="57" y="21"/>
                  </a:cubicBezTo>
                  <a:cubicBezTo>
                    <a:pt x="53" y="18"/>
                    <a:pt x="46" y="25"/>
                    <a:pt x="44" y="20"/>
                  </a:cubicBezTo>
                  <a:cubicBezTo>
                    <a:pt x="43" y="16"/>
                    <a:pt x="36" y="18"/>
                    <a:pt x="30" y="14"/>
                  </a:cubicBezTo>
                  <a:cubicBezTo>
                    <a:pt x="26" y="11"/>
                    <a:pt x="11" y="15"/>
                    <a:pt x="7" y="17"/>
                  </a:cubicBezTo>
                  <a:cubicBezTo>
                    <a:pt x="5" y="17"/>
                    <a:pt x="0" y="19"/>
                    <a:pt x="1" y="16"/>
                  </a:cubicBezTo>
                  <a:cubicBezTo>
                    <a:pt x="4" y="7"/>
                    <a:pt x="18" y="10"/>
                    <a:pt x="22" y="8"/>
                  </a:cubicBezTo>
                  <a:cubicBezTo>
                    <a:pt x="38" y="3"/>
                    <a:pt x="51" y="5"/>
                    <a:pt x="58" y="7"/>
                  </a:cubicBezTo>
                  <a:cubicBezTo>
                    <a:pt x="65" y="9"/>
                    <a:pt x="69" y="0"/>
                    <a:pt x="77" y="2"/>
                  </a:cubicBezTo>
                  <a:cubicBezTo>
                    <a:pt x="84" y="4"/>
                    <a:pt x="85" y="6"/>
                    <a:pt x="90" y="4"/>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grpSp>
      <p:grpSp>
        <p:nvGrpSpPr>
          <p:cNvPr id="85" name="组合 135"/>
          <p:cNvGrpSpPr/>
          <p:nvPr userDrawn="1"/>
        </p:nvGrpSpPr>
        <p:grpSpPr>
          <a:xfrm>
            <a:off x="10091898" y="144790"/>
            <a:ext cx="1860369" cy="1064029"/>
            <a:chOff x="6336054" y="1359421"/>
            <a:chExt cx="2264943" cy="1296208"/>
          </a:xfrm>
        </p:grpSpPr>
        <p:sp>
          <p:nvSpPr>
            <p:cNvPr id="86" name="Freeform 237"/>
            <p:cNvSpPr/>
            <p:nvPr/>
          </p:nvSpPr>
          <p:spPr>
            <a:xfrm flipH="1">
              <a:off x="7835730" y="2147365"/>
              <a:ext cx="524578" cy="502886"/>
            </a:xfrm>
            <a:custGeom>
              <a:avLst/>
              <a:gdLst>
                <a:gd name="txL" fmla="*/ 0 w 72"/>
                <a:gd name="txT" fmla="*/ 0 h 79"/>
                <a:gd name="txR" fmla="*/ 72 w 72"/>
                <a:gd name="txB" fmla="*/ 79 h 79"/>
              </a:gdLst>
              <a:ahLst/>
              <a:cxnLst>
                <a:cxn ang="0">
                  <a:pos x="424660396" y="1945029414"/>
                </a:cxn>
                <a:cxn ang="0">
                  <a:pos x="530829224" y="1620858641"/>
                </a:cxn>
                <a:cxn ang="0">
                  <a:pos x="53084371" y="1499293954"/>
                </a:cxn>
                <a:cxn ang="0">
                  <a:pos x="371583325" y="1215640897"/>
                </a:cxn>
                <a:cxn ang="0">
                  <a:pos x="636997937" y="1215640897"/>
                </a:cxn>
                <a:cxn ang="0">
                  <a:pos x="796243722" y="1013035208"/>
                </a:cxn>
                <a:cxn ang="0">
                  <a:pos x="106168742" y="405211477"/>
                </a:cxn>
                <a:cxn ang="0">
                  <a:pos x="583913581" y="445735261"/>
                </a:cxn>
                <a:cxn ang="0">
                  <a:pos x="690075008" y="81041027"/>
                </a:cxn>
                <a:cxn ang="0">
                  <a:pos x="1433241659" y="202605739"/>
                </a:cxn>
                <a:cxn ang="0">
                  <a:pos x="1964071111" y="0"/>
                </a:cxn>
                <a:cxn ang="0">
                  <a:pos x="2147483647" y="810429320"/>
                </a:cxn>
                <a:cxn ang="0">
                  <a:pos x="2147483647" y="1539817638"/>
                </a:cxn>
                <a:cxn ang="0">
                  <a:pos x="1751740514" y="2147483647"/>
                </a:cxn>
                <a:cxn ang="0">
                  <a:pos x="1857901942" y="2147483647"/>
                </a:cxn>
                <a:cxn ang="0">
                  <a:pos x="1486326016" y="2147483647"/>
                </a:cxn>
                <a:cxn ang="0">
                  <a:pos x="1751740514" y="2147483647"/>
                </a:cxn>
                <a:cxn ang="0">
                  <a:pos x="1008574091" y="2147483647"/>
                </a:cxn>
                <a:cxn ang="0">
                  <a:pos x="1008574091" y="2147483647"/>
                </a:cxn>
                <a:cxn ang="0">
                  <a:pos x="424660396" y="1945029414"/>
                </a:cxn>
              </a:cxnLst>
              <a:rect l="txL" t="txT" r="txR" b="txB"/>
              <a:pathLst>
                <a:path w="72" h="79">
                  <a:moveTo>
                    <a:pt x="8" y="48"/>
                  </a:moveTo>
                  <a:cubicBezTo>
                    <a:pt x="15" y="46"/>
                    <a:pt x="0" y="41"/>
                    <a:pt x="10" y="40"/>
                  </a:cubicBezTo>
                  <a:cubicBezTo>
                    <a:pt x="8" y="38"/>
                    <a:pt x="5" y="37"/>
                    <a:pt x="1" y="37"/>
                  </a:cubicBezTo>
                  <a:cubicBezTo>
                    <a:pt x="1" y="35"/>
                    <a:pt x="4" y="33"/>
                    <a:pt x="7" y="30"/>
                  </a:cubicBezTo>
                  <a:cubicBezTo>
                    <a:pt x="9" y="34"/>
                    <a:pt x="11" y="32"/>
                    <a:pt x="12" y="30"/>
                  </a:cubicBezTo>
                  <a:cubicBezTo>
                    <a:pt x="19" y="33"/>
                    <a:pt x="19" y="29"/>
                    <a:pt x="15" y="25"/>
                  </a:cubicBezTo>
                  <a:cubicBezTo>
                    <a:pt x="15" y="15"/>
                    <a:pt x="7" y="23"/>
                    <a:pt x="2" y="10"/>
                  </a:cubicBezTo>
                  <a:cubicBezTo>
                    <a:pt x="5" y="13"/>
                    <a:pt x="8" y="13"/>
                    <a:pt x="11" y="11"/>
                  </a:cubicBezTo>
                  <a:cubicBezTo>
                    <a:pt x="7" y="10"/>
                    <a:pt x="13" y="7"/>
                    <a:pt x="13" y="2"/>
                  </a:cubicBezTo>
                  <a:cubicBezTo>
                    <a:pt x="17" y="0"/>
                    <a:pt x="18" y="13"/>
                    <a:pt x="27" y="5"/>
                  </a:cubicBezTo>
                  <a:cubicBezTo>
                    <a:pt x="34" y="12"/>
                    <a:pt x="35" y="0"/>
                    <a:pt x="37" y="0"/>
                  </a:cubicBezTo>
                  <a:cubicBezTo>
                    <a:pt x="38" y="3"/>
                    <a:pt x="58" y="17"/>
                    <a:pt x="48" y="20"/>
                  </a:cubicBezTo>
                  <a:cubicBezTo>
                    <a:pt x="53" y="23"/>
                    <a:pt x="46" y="35"/>
                    <a:pt x="50" y="38"/>
                  </a:cubicBezTo>
                  <a:cubicBezTo>
                    <a:pt x="72" y="60"/>
                    <a:pt x="25" y="42"/>
                    <a:pt x="33" y="59"/>
                  </a:cubicBezTo>
                  <a:cubicBezTo>
                    <a:pt x="25" y="62"/>
                    <a:pt x="34" y="62"/>
                    <a:pt x="35" y="63"/>
                  </a:cubicBezTo>
                  <a:cubicBezTo>
                    <a:pt x="38" y="73"/>
                    <a:pt x="28" y="68"/>
                    <a:pt x="28" y="69"/>
                  </a:cubicBezTo>
                  <a:cubicBezTo>
                    <a:pt x="29" y="71"/>
                    <a:pt x="34" y="75"/>
                    <a:pt x="33" y="79"/>
                  </a:cubicBezTo>
                  <a:cubicBezTo>
                    <a:pt x="19" y="79"/>
                    <a:pt x="19" y="79"/>
                    <a:pt x="19" y="79"/>
                  </a:cubicBezTo>
                  <a:cubicBezTo>
                    <a:pt x="19" y="76"/>
                    <a:pt x="19" y="74"/>
                    <a:pt x="19" y="71"/>
                  </a:cubicBezTo>
                  <a:cubicBezTo>
                    <a:pt x="7" y="73"/>
                    <a:pt x="19" y="64"/>
                    <a:pt x="8" y="48"/>
                  </a:cubicBezTo>
                  <a:close/>
                </a:path>
              </a:pathLst>
            </a:custGeom>
            <a:solidFill>
              <a:srgbClr val="EAE4D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87" name="Freeform 357"/>
            <p:cNvSpPr/>
            <p:nvPr/>
          </p:nvSpPr>
          <p:spPr>
            <a:xfrm flipH="1">
              <a:off x="7363610" y="2193082"/>
              <a:ext cx="728238" cy="457169"/>
            </a:xfrm>
            <a:custGeom>
              <a:avLst/>
              <a:gdLst>
                <a:gd name="txL" fmla="*/ 0 w 100"/>
                <a:gd name="txT" fmla="*/ 0 h 72"/>
                <a:gd name="txR" fmla="*/ 100 w 100"/>
                <a:gd name="txB" fmla="*/ 72 h 72"/>
              </a:gdLst>
              <a:ahLst/>
              <a:cxnLst>
                <a:cxn ang="0">
                  <a:pos x="2147483647" y="483805437"/>
                </a:cxn>
                <a:cxn ang="0">
                  <a:pos x="2147483647" y="1814268852"/>
                </a:cxn>
                <a:cxn ang="0">
                  <a:pos x="1431890703" y="2147483647"/>
                </a:cxn>
                <a:cxn ang="0">
                  <a:pos x="212135722" y="2147483647"/>
                </a:cxn>
                <a:cxn ang="0">
                  <a:pos x="212135722" y="2147483647"/>
                </a:cxn>
                <a:cxn ang="0">
                  <a:pos x="795498046" y="1209510319"/>
                </a:cxn>
                <a:cxn ang="0">
                  <a:pos x="2147483647" y="483805437"/>
                </a:cxn>
              </a:cxnLst>
              <a:rect l="txL" t="txT" r="txR" b="txB"/>
              <a:pathLst>
                <a:path w="100" h="72">
                  <a:moveTo>
                    <a:pt x="89" y="12"/>
                  </a:moveTo>
                  <a:cubicBezTo>
                    <a:pt x="100" y="26"/>
                    <a:pt x="87" y="39"/>
                    <a:pt x="77" y="45"/>
                  </a:cubicBezTo>
                  <a:cubicBezTo>
                    <a:pt x="62" y="54"/>
                    <a:pt x="37" y="51"/>
                    <a:pt x="27" y="72"/>
                  </a:cubicBezTo>
                  <a:cubicBezTo>
                    <a:pt x="4" y="72"/>
                    <a:pt x="4" y="72"/>
                    <a:pt x="4" y="72"/>
                  </a:cubicBezTo>
                  <a:cubicBezTo>
                    <a:pt x="4" y="71"/>
                    <a:pt x="4" y="70"/>
                    <a:pt x="4" y="69"/>
                  </a:cubicBezTo>
                  <a:cubicBezTo>
                    <a:pt x="0" y="49"/>
                    <a:pt x="9" y="38"/>
                    <a:pt x="15" y="30"/>
                  </a:cubicBezTo>
                  <a:cubicBezTo>
                    <a:pt x="39" y="0"/>
                    <a:pt x="84" y="16"/>
                    <a:pt x="89" y="12"/>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88" name="Freeform 358"/>
            <p:cNvSpPr/>
            <p:nvPr/>
          </p:nvSpPr>
          <p:spPr>
            <a:xfrm flipH="1">
              <a:off x="7363610" y="2257623"/>
              <a:ext cx="654180" cy="392627"/>
            </a:xfrm>
            <a:custGeom>
              <a:avLst/>
              <a:gdLst>
                <a:gd name="txL" fmla="*/ 0 w 90"/>
                <a:gd name="txT" fmla="*/ 0 h 62"/>
                <a:gd name="txR" fmla="*/ 90 w 90"/>
                <a:gd name="txB" fmla="*/ 62 h 62"/>
              </a:gdLst>
              <a:ahLst/>
              <a:cxnLst>
                <a:cxn ang="0">
                  <a:pos x="2147483647" y="80203569"/>
                </a:cxn>
                <a:cxn ang="0">
                  <a:pos x="2147483647" y="1403603579"/>
                </a:cxn>
                <a:cxn ang="0">
                  <a:pos x="2147483647" y="1724430817"/>
                </a:cxn>
                <a:cxn ang="0">
                  <a:pos x="2147483647" y="1443708518"/>
                </a:cxn>
                <a:cxn ang="0">
                  <a:pos x="2147483647" y="1203091553"/>
                </a:cxn>
                <a:cxn ang="0">
                  <a:pos x="2147483647" y="1203091553"/>
                </a:cxn>
                <a:cxn ang="0">
                  <a:pos x="1532169450" y="1243196491"/>
                </a:cxn>
                <a:cxn ang="0">
                  <a:pos x="1003839324" y="1604121938"/>
                </a:cxn>
                <a:cxn ang="0">
                  <a:pos x="422665668" y="2147483647"/>
                </a:cxn>
                <a:cxn ang="0">
                  <a:pos x="475501588" y="2147483647"/>
                </a:cxn>
                <a:cxn ang="0">
                  <a:pos x="158500548" y="2147483647"/>
                </a:cxn>
                <a:cxn ang="0">
                  <a:pos x="105664600" y="2147483647"/>
                </a:cxn>
                <a:cxn ang="0">
                  <a:pos x="317001097" y="1564017000"/>
                </a:cxn>
                <a:cxn ang="0">
                  <a:pos x="1109503895" y="882264711"/>
                </a:cxn>
                <a:cxn ang="0">
                  <a:pos x="2147483647" y="441135522"/>
                </a:cxn>
                <a:cxn ang="0">
                  <a:pos x="2147483647" y="200512076"/>
                </a:cxn>
                <a:cxn ang="0">
                  <a:pos x="2147483647" y="80203569"/>
                </a:cxn>
              </a:cxnLst>
              <a:rect l="txL" t="txT" r="txR" b="txB"/>
              <a:pathLst>
                <a:path w="90" h="62">
                  <a:moveTo>
                    <a:pt x="79" y="2"/>
                  </a:moveTo>
                  <a:cubicBezTo>
                    <a:pt x="90" y="16"/>
                    <a:pt x="77" y="29"/>
                    <a:pt x="67" y="35"/>
                  </a:cubicBezTo>
                  <a:cubicBezTo>
                    <a:pt x="60" y="39"/>
                    <a:pt x="51" y="41"/>
                    <a:pt x="42" y="43"/>
                  </a:cubicBezTo>
                  <a:cubicBezTo>
                    <a:pt x="56" y="39"/>
                    <a:pt x="52" y="41"/>
                    <a:pt x="62" y="36"/>
                  </a:cubicBezTo>
                  <a:cubicBezTo>
                    <a:pt x="70" y="31"/>
                    <a:pt x="59" y="27"/>
                    <a:pt x="58" y="30"/>
                  </a:cubicBezTo>
                  <a:cubicBezTo>
                    <a:pt x="55" y="33"/>
                    <a:pt x="51" y="31"/>
                    <a:pt x="49" y="30"/>
                  </a:cubicBezTo>
                  <a:cubicBezTo>
                    <a:pt x="40" y="23"/>
                    <a:pt x="38" y="30"/>
                    <a:pt x="29" y="31"/>
                  </a:cubicBezTo>
                  <a:cubicBezTo>
                    <a:pt x="19" y="33"/>
                    <a:pt x="20" y="38"/>
                    <a:pt x="19" y="40"/>
                  </a:cubicBezTo>
                  <a:cubicBezTo>
                    <a:pt x="16" y="45"/>
                    <a:pt x="7" y="50"/>
                    <a:pt x="8" y="59"/>
                  </a:cubicBezTo>
                  <a:cubicBezTo>
                    <a:pt x="8" y="59"/>
                    <a:pt x="9" y="60"/>
                    <a:pt x="9" y="62"/>
                  </a:cubicBezTo>
                  <a:cubicBezTo>
                    <a:pt x="3" y="62"/>
                    <a:pt x="3" y="62"/>
                    <a:pt x="3" y="62"/>
                  </a:cubicBezTo>
                  <a:cubicBezTo>
                    <a:pt x="3" y="59"/>
                    <a:pt x="2" y="57"/>
                    <a:pt x="2" y="57"/>
                  </a:cubicBezTo>
                  <a:cubicBezTo>
                    <a:pt x="0" y="49"/>
                    <a:pt x="7" y="45"/>
                    <a:pt x="6" y="39"/>
                  </a:cubicBezTo>
                  <a:cubicBezTo>
                    <a:pt x="4" y="33"/>
                    <a:pt x="13" y="25"/>
                    <a:pt x="21" y="22"/>
                  </a:cubicBezTo>
                  <a:cubicBezTo>
                    <a:pt x="33" y="18"/>
                    <a:pt x="36" y="14"/>
                    <a:pt x="51" y="11"/>
                  </a:cubicBezTo>
                  <a:cubicBezTo>
                    <a:pt x="58" y="10"/>
                    <a:pt x="58" y="6"/>
                    <a:pt x="61" y="5"/>
                  </a:cubicBezTo>
                  <a:cubicBezTo>
                    <a:pt x="70" y="0"/>
                    <a:pt x="72" y="6"/>
                    <a:pt x="79" y="2"/>
                  </a:cubicBezTo>
                  <a:close/>
                </a:path>
              </a:pathLst>
            </a:custGeom>
            <a:solidFill>
              <a:srgbClr val="F590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89" name="Rectangle 359"/>
            <p:cNvSpPr/>
            <p:nvPr/>
          </p:nvSpPr>
          <p:spPr>
            <a:xfrm flipH="1">
              <a:off x="7440754" y="2268380"/>
              <a:ext cx="3086" cy="2689"/>
            </a:xfrm>
            <a:prstGeom prst="rect">
              <a:avLst/>
            </a:prstGeom>
            <a:solidFill>
              <a:srgbClr val="F590A9"/>
            </a:solidFill>
            <a:ln w="9525">
              <a:noFill/>
            </a:ln>
          </p:spPr>
          <p:txBody>
            <a:bodyPr/>
            <a:lstStyle/>
            <a:p>
              <a:pPr lvl="0"/>
              <a:endParaRPr lang="zh-CN" altLang="en-US" sz="2400" b="1" dirty="0">
                <a:latin typeface="印品黑体" panose="00000500000000000000" pitchFamily="2" charset="-122"/>
                <a:ea typeface="印品黑体" panose="00000500000000000000" pitchFamily="2" charset="-122"/>
              </a:endParaRPr>
            </a:p>
          </p:txBody>
        </p:sp>
        <p:sp>
          <p:nvSpPr>
            <p:cNvPr id="90" name="Freeform 360"/>
            <p:cNvSpPr/>
            <p:nvPr/>
          </p:nvSpPr>
          <p:spPr>
            <a:xfrm flipH="1">
              <a:off x="7406811" y="2268380"/>
              <a:ext cx="540007" cy="228584"/>
            </a:xfrm>
            <a:custGeom>
              <a:avLst/>
              <a:gdLst>
                <a:gd name="txL" fmla="*/ 0 w 74"/>
                <a:gd name="txT" fmla="*/ 0 h 36"/>
                <a:gd name="txR" fmla="*/ 74 w 74"/>
                <a:gd name="txB" fmla="*/ 36 h 36"/>
              </a:gdLst>
              <a:ahLst/>
              <a:cxnLst>
                <a:cxn ang="0">
                  <a:pos x="2147483647" y="0"/>
                </a:cxn>
                <a:cxn ang="0">
                  <a:pos x="2147483647" y="766022955"/>
                </a:cxn>
                <a:cxn ang="0">
                  <a:pos x="2147483647" y="1169188013"/>
                </a:cxn>
                <a:cxn ang="0">
                  <a:pos x="2147483647" y="927289097"/>
                </a:cxn>
                <a:cxn ang="0">
                  <a:pos x="2076823193" y="1007922069"/>
                </a:cxn>
                <a:cxn ang="0">
                  <a:pos x="1331299597" y="967602408"/>
                </a:cxn>
                <a:cxn ang="0">
                  <a:pos x="372765333" y="1290140645"/>
                </a:cxn>
                <a:cxn ang="0">
                  <a:pos x="106505419" y="1370773617"/>
                </a:cxn>
                <a:cxn ang="0">
                  <a:pos x="852028759" y="886969436"/>
                </a:cxn>
                <a:cxn ang="0">
                  <a:pos x="2147483647" y="443484718"/>
                </a:cxn>
                <a:cxn ang="0">
                  <a:pos x="2147483647" y="80632997"/>
                </a:cxn>
                <a:cxn ang="0">
                  <a:pos x="2147483647" y="0"/>
                </a:cxn>
              </a:cxnLst>
              <a:rect l="txL" t="txT" r="txR" b="txB"/>
              <a:pathLst>
                <a:path w="74" h="36">
                  <a:moveTo>
                    <a:pt x="69" y="0"/>
                  </a:moveTo>
                  <a:cubicBezTo>
                    <a:pt x="74" y="7"/>
                    <a:pt x="74" y="14"/>
                    <a:pt x="71" y="19"/>
                  </a:cubicBezTo>
                  <a:cubicBezTo>
                    <a:pt x="69" y="25"/>
                    <a:pt x="59" y="33"/>
                    <a:pt x="56" y="29"/>
                  </a:cubicBezTo>
                  <a:cubicBezTo>
                    <a:pt x="54" y="26"/>
                    <a:pt x="56" y="24"/>
                    <a:pt x="51" y="23"/>
                  </a:cubicBezTo>
                  <a:cubicBezTo>
                    <a:pt x="46" y="21"/>
                    <a:pt x="44" y="29"/>
                    <a:pt x="39" y="25"/>
                  </a:cubicBezTo>
                  <a:cubicBezTo>
                    <a:pt x="36" y="22"/>
                    <a:pt x="31" y="26"/>
                    <a:pt x="25" y="24"/>
                  </a:cubicBezTo>
                  <a:cubicBezTo>
                    <a:pt x="20" y="23"/>
                    <a:pt x="9" y="30"/>
                    <a:pt x="7" y="32"/>
                  </a:cubicBezTo>
                  <a:cubicBezTo>
                    <a:pt x="6" y="33"/>
                    <a:pt x="2" y="36"/>
                    <a:pt x="2" y="34"/>
                  </a:cubicBezTo>
                  <a:cubicBezTo>
                    <a:pt x="0" y="26"/>
                    <a:pt x="13" y="24"/>
                    <a:pt x="16" y="22"/>
                  </a:cubicBezTo>
                  <a:cubicBezTo>
                    <a:pt x="26" y="13"/>
                    <a:pt x="38" y="11"/>
                    <a:pt x="44" y="11"/>
                  </a:cubicBezTo>
                  <a:cubicBezTo>
                    <a:pt x="51" y="11"/>
                    <a:pt x="50" y="2"/>
                    <a:pt x="58" y="2"/>
                  </a:cubicBezTo>
                  <a:cubicBezTo>
                    <a:pt x="65" y="2"/>
                    <a:pt x="66" y="3"/>
                    <a:pt x="69" y="0"/>
                  </a:cubicBezTo>
                  <a:close/>
                </a:path>
              </a:pathLst>
            </a:custGeom>
            <a:solidFill>
              <a:srgbClr val="F589A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91" name="Freeform 361"/>
            <p:cNvSpPr/>
            <p:nvPr/>
          </p:nvSpPr>
          <p:spPr>
            <a:xfrm flipH="1">
              <a:off x="7878931" y="2478140"/>
              <a:ext cx="117259" cy="147908"/>
            </a:xfrm>
            <a:custGeom>
              <a:avLst/>
              <a:gdLst>
                <a:gd name="txL" fmla="*/ 0 w 16"/>
                <a:gd name="txT" fmla="*/ 0 h 23"/>
                <a:gd name="txR" fmla="*/ 16 w 16"/>
                <a:gd name="txB" fmla="*/ 23 h 23"/>
              </a:gdLst>
              <a:ahLst/>
              <a:cxnLst>
                <a:cxn ang="0">
                  <a:pos x="590809419" y="82712724"/>
                </a:cxn>
                <a:cxn ang="0">
                  <a:pos x="214840429" y="330838033"/>
                </a:cxn>
                <a:cxn ang="0">
                  <a:pos x="0" y="744388764"/>
                </a:cxn>
                <a:cxn ang="0">
                  <a:pos x="161128504" y="785745113"/>
                </a:cxn>
                <a:cxn ang="0">
                  <a:pos x="322257008" y="372194382"/>
                </a:cxn>
                <a:cxn ang="0">
                  <a:pos x="590809419" y="165419016"/>
                </a:cxn>
                <a:cxn ang="0">
                  <a:pos x="590809419" y="82712724"/>
                </a:cxn>
              </a:cxnLst>
              <a:rect l="txL" t="txT" r="txR" b="txB"/>
              <a:pathLst>
                <a:path w="16" h="23">
                  <a:moveTo>
                    <a:pt x="11" y="2"/>
                  </a:moveTo>
                  <a:cubicBezTo>
                    <a:pt x="10" y="3"/>
                    <a:pt x="5" y="3"/>
                    <a:pt x="4" y="8"/>
                  </a:cubicBezTo>
                  <a:cubicBezTo>
                    <a:pt x="3" y="11"/>
                    <a:pt x="0" y="15"/>
                    <a:pt x="0" y="18"/>
                  </a:cubicBezTo>
                  <a:cubicBezTo>
                    <a:pt x="0" y="22"/>
                    <a:pt x="3" y="23"/>
                    <a:pt x="3" y="19"/>
                  </a:cubicBezTo>
                  <a:cubicBezTo>
                    <a:pt x="3" y="16"/>
                    <a:pt x="5" y="12"/>
                    <a:pt x="6" y="9"/>
                  </a:cubicBezTo>
                  <a:cubicBezTo>
                    <a:pt x="6" y="6"/>
                    <a:pt x="9" y="5"/>
                    <a:pt x="11" y="4"/>
                  </a:cubicBezTo>
                  <a:cubicBezTo>
                    <a:pt x="16" y="0"/>
                    <a:pt x="13" y="0"/>
                    <a:pt x="11" y="2"/>
                  </a:cubicBezTo>
                  <a:close/>
                </a:path>
              </a:pathLst>
            </a:custGeom>
            <a:solidFill>
              <a:srgbClr val="F788A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92" name="Freeform 362"/>
            <p:cNvSpPr/>
            <p:nvPr/>
          </p:nvSpPr>
          <p:spPr>
            <a:xfrm flipH="1">
              <a:off x="7968418" y="2612601"/>
              <a:ext cx="37029" cy="37649"/>
            </a:xfrm>
            <a:custGeom>
              <a:avLst/>
              <a:gdLst>
                <a:gd name="txL" fmla="*/ 0 w 5"/>
                <a:gd name="txT" fmla="*/ 0 h 6"/>
                <a:gd name="txR" fmla="*/ 5 w 5"/>
                <a:gd name="txB" fmla="*/ 6 h 6"/>
              </a:gdLst>
              <a:ahLst/>
              <a:cxnLst>
                <a:cxn ang="0">
                  <a:pos x="274229379" y="236241223"/>
                </a:cxn>
                <a:cxn ang="0">
                  <a:pos x="274229379" y="236241223"/>
                </a:cxn>
                <a:cxn ang="0">
                  <a:pos x="109694697" y="157492041"/>
                </a:cxn>
                <a:cxn ang="0">
                  <a:pos x="109694697" y="236241223"/>
                </a:cxn>
                <a:cxn ang="0">
                  <a:pos x="274229379" y="236241223"/>
                </a:cxn>
              </a:cxnLst>
              <a:rect l="txL" t="txT" r="txR" b="txB"/>
              <a:pathLst>
                <a:path w="5" h="6">
                  <a:moveTo>
                    <a:pt x="5" y="6"/>
                  </a:moveTo>
                  <a:cubicBezTo>
                    <a:pt x="5" y="6"/>
                    <a:pt x="5" y="6"/>
                    <a:pt x="5" y="6"/>
                  </a:cubicBezTo>
                  <a:cubicBezTo>
                    <a:pt x="4" y="1"/>
                    <a:pt x="0" y="0"/>
                    <a:pt x="2" y="4"/>
                  </a:cubicBezTo>
                  <a:cubicBezTo>
                    <a:pt x="2" y="5"/>
                    <a:pt x="2" y="5"/>
                    <a:pt x="2" y="6"/>
                  </a:cubicBezTo>
                  <a:lnTo>
                    <a:pt x="5" y="6"/>
                  </a:lnTo>
                  <a:close/>
                </a:path>
              </a:pathLst>
            </a:custGeom>
            <a:solidFill>
              <a:srgbClr val="FC8AA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93" name="Freeform 363"/>
            <p:cNvSpPr/>
            <p:nvPr/>
          </p:nvSpPr>
          <p:spPr>
            <a:xfrm flipH="1">
              <a:off x="7412982" y="2268380"/>
              <a:ext cx="465949" cy="177489"/>
            </a:xfrm>
            <a:custGeom>
              <a:avLst/>
              <a:gdLst>
                <a:gd name="txL" fmla="*/ 0 w 64"/>
                <a:gd name="txT" fmla="*/ 0 h 28"/>
                <a:gd name="txR" fmla="*/ 64 w 64"/>
                <a:gd name="txB" fmla="*/ 28 h 28"/>
              </a:gdLst>
              <a:ahLst/>
              <a:cxnLst>
                <a:cxn ang="0">
                  <a:pos x="2147483647" y="0"/>
                </a:cxn>
                <a:cxn ang="0">
                  <a:pos x="2147483647" y="522362861"/>
                </a:cxn>
                <a:cxn ang="0">
                  <a:pos x="2147483647" y="723267676"/>
                </a:cxn>
                <a:cxn ang="0">
                  <a:pos x="2147483647" y="763449907"/>
                </a:cxn>
                <a:cxn ang="0">
                  <a:pos x="1749164887" y="723267676"/>
                </a:cxn>
                <a:cxn ang="0">
                  <a:pos x="1113101122" y="803632138"/>
                </a:cxn>
                <a:cxn ang="0">
                  <a:pos x="371033669" y="1004537151"/>
                </a:cxn>
                <a:cxn ang="0">
                  <a:pos x="371033669" y="924179028"/>
                </a:cxn>
                <a:cxn ang="0">
                  <a:pos x="1166110076" y="683085445"/>
                </a:cxn>
                <a:cxn ang="0">
                  <a:pos x="1749164887" y="482180630"/>
                </a:cxn>
                <a:cxn ang="0">
                  <a:pos x="2147483647" y="281269376"/>
                </a:cxn>
                <a:cxn ang="0">
                  <a:pos x="2147483647" y="0"/>
                </a:cxn>
              </a:cxnLst>
              <a:rect l="txL" t="txT" r="txR" b="txB"/>
              <a:pathLst>
                <a:path w="64" h="28">
                  <a:moveTo>
                    <a:pt x="60" y="0"/>
                  </a:moveTo>
                  <a:cubicBezTo>
                    <a:pt x="64" y="5"/>
                    <a:pt x="64" y="10"/>
                    <a:pt x="64" y="13"/>
                  </a:cubicBezTo>
                  <a:cubicBezTo>
                    <a:pt x="63" y="16"/>
                    <a:pt x="60" y="19"/>
                    <a:pt x="55" y="18"/>
                  </a:cubicBezTo>
                  <a:cubicBezTo>
                    <a:pt x="48" y="23"/>
                    <a:pt x="49" y="18"/>
                    <a:pt x="44" y="19"/>
                  </a:cubicBezTo>
                  <a:cubicBezTo>
                    <a:pt x="40" y="20"/>
                    <a:pt x="41" y="18"/>
                    <a:pt x="33" y="18"/>
                  </a:cubicBezTo>
                  <a:cubicBezTo>
                    <a:pt x="32" y="18"/>
                    <a:pt x="28" y="21"/>
                    <a:pt x="21" y="20"/>
                  </a:cubicBezTo>
                  <a:cubicBezTo>
                    <a:pt x="15" y="20"/>
                    <a:pt x="10" y="23"/>
                    <a:pt x="7" y="25"/>
                  </a:cubicBezTo>
                  <a:cubicBezTo>
                    <a:pt x="4" y="27"/>
                    <a:pt x="0" y="28"/>
                    <a:pt x="7" y="23"/>
                  </a:cubicBezTo>
                  <a:cubicBezTo>
                    <a:pt x="16" y="16"/>
                    <a:pt x="16" y="18"/>
                    <a:pt x="22" y="17"/>
                  </a:cubicBezTo>
                  <a:cubicBezTo>
                    <a:pt x="26" y="15"/>
                    <a:pt x="28" y="12"/>
                    <a:pt x="33" y="12"/>
                  </a:cubicBezTo>
                  <a:cubicBezTo>
                    <a:pt x="40" y="12"/>
                    <a:pt x="45" y="10"/>
                    <a:pt x="46" y="7"/>
                  </a:cubicBezTo>
                  <a:cubicBezTo>
                    <a:pt x="48" y="1"/>
                    <a:pt x="58" y="7"/>
                    <a:pt x="60" y="0"/>
                  </a:cubicBezTo>
                  <a:close/>
                </a:path>
              </a:pathLst>
            </a:custGeom>
            <a:solidFill>
              <a:srgbClr val="F5829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94" name="Freeform 364"/>
            <p:cNvSpPr/>
            <p:nvPr/>
          </p:nvSpPr>
          <p:spPr>
            <a:xfrm flipH="1">
              <a:off x="7610470" y="2427045"/>
              <a:ext cx="336347" cy="223206"/>
            </a:xfrm>
            <a:custGeom>
              <a:avLst/>
              <a:gdLst>
                <a:gd name="txL" fmla="*/ 0 w 46"/>
                <a:gd name="txT" fmla="*/ 0 h 35"/>
                <a:gd name="txR" fmla="*/ 46 w 46"/>
                <a:gd name="txB" fmla="*/ 35 h 35"/>
              </a:gdLst>
              <a:ahLst/>
              <a:cxnLst>
                <a:cxn ang="0">
                  <a:pos x="1550449934" y="691390049"/>
                </a:cxn>
                <a:cxn ang="0">
                  <a:pos x="374244523" y="1423454590"/>
                </a:cxn>
                <a:cxn ang="0">
                  <a:pos x="53464546" y="1423454590"/>
                </a:cxn>
                <a:cxn ang="0">
                  <a:pos x="53464546" y="1057422419"/>
                </a:cxn>
                <a:cxn ang="0">
                  <a:pos x="534638231" y="569379325"/>
                </a:cxn>
                <a:cxn ang="0">
                  <a:pos x="1443520871" y="284689663"/>
                </a:cxn>
                <a:cxn ang="0">
                  <a:pos x="2147483647" y="447368601"/>
                </a:cxn>
                <a:cxn ang="0">
                  <a:pos x="1550449934" y="691390049"/>
                </a:cxn>
              </a:cxnLst>
              <a:rect l="txL" t="txT" r="txR" b="txB"/>
              <a:pathLst>
                <a:path w="46" h="35">
                  <a:moveTo>
                    <a:pt x="29" y="17"/>
                  </a:moveTo>
                  <a:cubicBezTo>
                    <a:pt x="20" y="20"/>
                    <a:pt x="12" y="25"/>
                    <a:pt x="7" y="35"/>
                  </a:cubicBezTo>
                  <a:cubicBezTo>
                    <a:pt x="1" y="35"/>
                    <a:pt x="1" y="35"/>
                    <a:pt x="1" y="35"/>
                  </a:cubicBezTo>
                  <a:cubicBezTo>
                    <a:pt x="1" y="32"/>
                    <a:pt x="0" y="30"/>
                    <a:pt x="1" y="26"/>
                  </a:cubicBezTo>
                  <a:cubicBezTo>
                    <a:pt x="2" y="21"/>
                    <a:pt x="7" y="19"/>
                    <a:pt x="10" y="14"/>
                  </a:cubicBezTo>
                  <a:cubicBezTo>
                    <a:pt x="16" y="6"/>
                    <a:pt x="22" y="10"/>
                    <a:pt x="27" y="7"/>
                  </a:cubicBezTo>
                  <a:cubicBezTo>
                    <a:pt x="37" y="0"/>
                    <a:pt x="46" y="8"/>
                    <a:pt x="42" y="11"/>
                  </a:cubicBezTo>
                  <a:cubicBezTo>
                    <a:pt x="40" y="12"/>
                    <a:pt x="34" y="15"/>
                    <a:pt x="29" y="17"/>
                  </a:cubicBezTo>
                  <a:close/>
                </a:path>
              </a:pathLst>
            </a:custGeom>
            <a:solidFill>
              <a:srgbClr val="FC9F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95" name="Freeform 365"/>
            <p:cNvSpPr/>
            <p:nvPr/>
          </p:nvSpPr>
          <p:spPr>
            <a:xfrm flipH="1">
              <a:off x="7647499" y="2478140"/>
              <a:ext cx="277718" cy="172111"/>
            </a:xfrm>
            <a:custGeom>
              <a:avLst/>
              <a:gdLst>
                <a:gd name="txL" fmla="*/ 0 w 38"/>
                <a:gd name="txT" fmla="*/ 0 h 27"/>
                <a:gd name="txR" fmla="*/ 38 w 38"/>
                <a:gd name="txB" fmla="*/ 27 h 27"/>
              </a:gdLst>
              <a:ahLst/>
              <a:cxnLst>
                <a:cxn ang="0">
                  <a:pos x="1175068693" y="446972340"/>
                </a:cxn>
                <a:cxn ang="0">
                  <a:pos x="213645505" y="1097118471"/>
                </a:cxn>
                <a:cxn ang="0">
                  <a:pos x="53409549" y="1097118471"/>
                </a:cxn>
                <a:cxn ang="0">
                  <a:pos x="53409549" y="772045306"/>
                </a:cxn>
                <a:cxn ang="0">
                  <a:pos x="1014832780" y="162536533"/>
                </a:cxn>
                <a:cxn ang="0">
                  <a:pos x="1709193276" y="40630946"/>
                </a:cxn>
                <a:cxn ang="0">
                  <a:pos x="1175068693" y="446972340"/>
                </a:cxn>
              </a:cxnLst>
              <a:rect l="txL" t="txT" r="txR" b="txB"/>
              <a:pathLst>
                <a:path w="38" h="27">
                  <a:moveTo>
                    <a:pt x="22" y="11"/>
                  </a:moveTo>
                  <a:cubicBezTo>
                    <a:pt x="15" y="14"/>
                    <a:pt x="8" y="18"/>
                    <a:pt x="4" y="27"/>
                  </a:cubicBezTo>
                  <a:cubicBezTo>
                    <a:pt x="1" y="27"/>
                    <a:pt x="1" y="27"/>
                    <a:pt x="1" y="27"/>
                  </a:cubicBezTo>
                  <a:cubicBezTo>
                    <a:pt x="1" y="24"/>
                    <a:pt x="0" y="22"/>
                    <a:pt x="1" y="19"/>
                  </a:cubicBezTo>
                  <a:cubicBezTo>
                    <a:pt x="2" y="12"/>
                    <a:pt x="10" y="5"/>
                    <a:pt x="19" y="4"/>
                  </a:cubicBezTo>
                  <a:cubicBezTo>
                    <a:pt x="27" y="4"/>
                    <a:pt x="30" y="0"/>
                    <a:pt x="32" y="1"/>
                  </a:cubicBezTo>
                  <a:cubicBezTo>
                    <a:pt x="38" y="3"/>
                    <a:pt x="26" y="9"/>
                    <a:pt x="22" y="11"/>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96" name="Freeform 366"/>
            <p:cNvSpPr/>
            <p:nvPr/>
          </p:nvSpPr>
          <p:spPr>
            <a:xfrm flipH="1">
              <a:off x="7990018" y="2505032"/>
              <a:ext cx="64801" cy="145218"/>
            </a:xfrm>
            <a:custGeom>
              <a:avLst/>
              <a:gdLst>
                <a:gd name="txL" fmla="*/ 0 w 9"/>
                <a:gd name="txT" fmla="*/ 0 h 23"/>
                <a:gd name="txR" fmla="*/ 9 w 9"/>
                <a:gd name="txB" fmla="*/ 23 h 23"/>
              </a:gdLst>
              <a:ahLst/>
              <a:cxnLst>
                <a:cxn ang="0">
                  <a:pos x="259211203" y="79730994"/>
                </a:cxn>
                <a:cxn ang="0">
                  <a:pos x="51840792" y="398642318"/>
                </a:cxn>
                <a:cxn ang="0">
                  <a:pos x="51840792" y="837150318"/>
                </a:cxn>
                <a:cxn ang="0">
                  <a:pos x="51840792" y="837150318"/>
                </a:cxn>
                <a:cxn ang="0">
                  <a:pos x="51840792" y="916881287"/>
                </a:cxn>
                <a:cxn ang="0">
                  <a:pos x="311051981" y="916881287"/>
                </a:cxn>
                <a:cxn ang="0">
                  <a:pos x="311051981" y="558104355"/>
                </a:cxn>
                <a:cxn ang="0">
                  <a:pos x="362892759" y="239186693"/>
                </a:cxn>
                <a:cxn ang="0">
                  <a:pos x="311051981" y="79730994"/>
                </a:cxn>
                <a:cxn ang="0">
                  <a:pos x="259211203" y="79730994"/>
                </a:cxn>
              </a:cxnLst>
              <a:rect l="txL" t="txT" r="txR" b="txB"/>
              <a:pathLst>
                <a:path w="9" h="23">
                  <a:moveTo>
                    <a:pt x="5" y="2"/>
                  </a:moveTo>
                  <a:cubicBezTo>
                    <a:pt x="2" y="4"/>
                    <a:pt x="2" y="6"/>
                    <a:pt x="1" y="10"/>
                  </a:cubicBezTo>
                  <a:cubicBezTo>
                    <a:pt x="1" y="13"/>
                    <a:pt x="0" y="18"/>
                    <a:pt x="1" y="21"/>
                  </a:cubicBezTo>
                  <a:cubicBezTo>
                    <a:pt x="1" y="21"/>
                    <a:pt x="1" y="21"/>
                    <a:pt x="1" y="21"/>
                  </a:cubicBezTo>
                  <a:cubicBezTo>
                    <a:pt x="1" y="22"/>
                    <a:pt x="1" y="22"/>
                    <a:pt x="1" y="23"/>
                  </a:cubicBezTo>
                  <a:cubicBezTo>
                    <a:pt x="6" y="23"/>
                    <a:pt x="6" y="23"/>
                    <a:pt x="6" y="23"/>
                  </a:cubicBezTo>
                  <a:cubicBezTo>
                    <a:pt x="5" y="18"/>
                    <a:pt x="6" y="18"/>
                    <a:pt x="6" y="14"/>
                  </a:cubicBezTo>
                  <a:cubicBezTo>
                    <a:pt x="6" y="11"/>
                    <a:pt x="7" y="9"/>
                    <a:pt x="7" y="6"/>
                  </a:cubicBezTo>
                  <a:cubicBezTo>
                    <a:pt x="7" y="6"/>
                    <a:pt x="9" y="0"/>
                    <a:pt x="6" y="2"/>
                  </a:cubicBezTo>
                  <a:cubicBezTo>
                    <a:pt x="5" y="2"/>
                    <a:pt x="5" y="2"/>
                    <a:pt x="5" y="2"/>
                  </a:cubicBezTo>
                  <a:close/>
                </a:path>
              </a:pathLst>
            </a:custGeom>
            <a:solidFill>
              <a:srgbClr val="FA93A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97" name="Freeform 367"/>
            <p:cNvSpPr/>
            <p:nvPr/>
          </p:nvSpPr>
          <p:spPr>
            <a:xfrm flipH="1">
              <a:off x="7363610" y="2257623"/>
              <a:ext cx="108001" cy="392627"/>
            </a:xfrm>
            <a:custGeom>
              <a:avLst/>
              <a:gdLst>
                <a:gd name="txL" fmla="*/ 0 w 15"/>
                <a:gd name="txT" fmla="*/ 0 h 62"/>
                <a:gd name="txR" fmla="*/ 15 w 15"/>
                <a:gd name="txB" fmla="*/ 62 h 62"/>
              </a:gdLst>
              <a:ahLst/>
              <a:cxnLst>
                <a:cxn ang="0">
                  <a:pos x="725773960" y="200512076"/>
                </a:cxn>
                <a:cxn ang="0">
                  <a:pos x="414731047" y="320826941"/>
                </a:cxn>
                <a:cxn ang="0">
                  <a:pos x="570252560" y="1203091553"/>
                </a:cxn>
                <a:cxn ang="0">
                  <a:pos x="259202447" y="2147483647"/>
                </a:cxn>
                <a:cxn ang="0">
                  <a:pos x="0" y="2147483647"/>
                </a:cxn>
                <a:cxn ang="0">
                  <a:pos x="311042913" y="1162986614"/>
                </a:cxn>
                <a:cxn ang="0">
                  <a:pos x="155521457" y="240617064"/>
                </a:cxn>
                <a:cxn ang="0">
                  <a:pos x="725773960" y="200512076"/>
                </a:cxn>
              </a:cxnLst>
              <a:rect l="txL" t="txT" r="txR" b="txB"/>
              <a:pathLst>
                <a:path w="15" h="62">
                  <a:moveTo>
                    <a:pt x="14" y="5"/>
                  </a:moveTo>
                  <a:cubicBezTo>
                    <a:pt x="11" y="5"/>
                    <a:pt x="9" y="5"/>
                    <a:pt x="8" y="8"/>
                  </a:cubicBezTo>
                  <a:cubicBezTo>
                    <a:pt x="7" y="13"/>
                    <a:pt x="10" y="19"/>
                    <a:pt x="11" y="30"/>
                  </a:cubicBezTo>
                  <a:cubicBezTo>
                    <a:pt x="11" y="42"/>
                    <a:pt x="8" y="52"/>
                    <a:pt x="5"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C4B380">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98" name="Freeform 368"/>
            <p:cNvSpPr/>
            <p:nvPr/>
          </p:nvSpPr>
          <p:spPr>
            <a:xfrm flipH="1">
              <a:off x="7363610" y="2257623"/>
              <a:ext cx="108001" cy="392627"/>
            </a:xfrm>
            <a:custGeom>
              <a:avLst/>
              <a:gdLst>
                <a:gd name="txL" fmla="*/ 0 w 15"/>
                <a:gd name="txT" fmla="*/ 0 h 62"/>
                <a:gd name="txR" fmla="*/ 15 w 15"/>
                <a:gd name="txB" fmla="*/ 62 h 62"/>
              </a:gdLst>
              <a:ahLst/>
              <a:cxnLst>
                <a:cxn ang="0">
                  <a:pos x="725773960" y="200512076"/>
                </a:cxn>
                <a:cxn ang="0">
                  <a:pos x="311042913" y="320826941"/>
                </a:cxn>
                <a:cxn ang="0">
                  <a:pos x="414731047" y="1122881676"/>
                </a:cxn>
                <a:cxn ang="0">
                  <a:pos x="103680962" y="2147483647"/>
                </a:cxn>
                <a:cxn ang="0">
                  <a:pos x="0" y="2147483647"/>
                </a:cxn>
                <a:cxn ang="0">
                  <a:pos x="311042913" y="1162986614"/>
                </a:cxn>
                <a:cxn ang="0">
                  <a:pos x="155521457" y="240617064"/>
                </a:cxn>
                <a:cxn ang="0">
                  <a:pos x="725773960" y="200512076"/>
                </a:cxn>
              </a:cxnLst>
              <a:rect l="txL" t="txT" r="txR" b="txB"/>
              <a:pathLst>
                <a:path w="15" h="62">
                  <a:moveTo>
                    <a:pt x="14" y="5"/>
                  </a:moveTo>
                  <a:cubicBezTo>
                    <a:pt x="11" y="5"/>
                    <a:pt x="7" y="4"/>
                    <a:pt x="6" y="8"/>
                  </a:cubicBezTo>
                  <a:cubicBezTo>
                    <a:pt x="5" y="13"/>
                    <a:pt x="8" y="18"/>
                    <a:pt x="8" y="28"/>
                  </a:cubicBezTo>
                  <a:cubicBezTo>
                    <a:pt x="9" y="41"/>
                    <a:pt x="5" y="52"/>
                    <a:pt x="2"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B8A76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99" name="Freeform 369"/>
            <p:cNvSpPr/>
            <p:nvPr/>
          </p:nvSpPr>
          <p:spPr>
            <a:xfrm flipH="1">
              <a:off x="6336054" y="1811211"/>
              <a:ext cx="166631" cy="56474"/>
            </a:xfrm>
            <a:custGeom>
              <a:avLst/>
              <a:gdLst>
                <a:gd name="txL" fmla="*/ 0 w 23"/>
                <a:gd name="txT" fmla="*/ 0 h 9"/>
                <a:gd name="txR" fmla="*/ 23 w 23"/>
                <a:gd name="txB" fmla="*/ 9 h 9"/>
              </a:gdLst>
              <a:ahLst/>
              <a:cxnLst>
                <a:cxn ang="0">
                  <a:pos x="1207212668" y="275618201"/>
                </a:cxn>
                <a:cxn ang="0">
                  <a:pos x="1154723920" y="354368023"/>
                </a:cxn>
                <a:cxn ang="0">
                  <a:pos x="1102235173" y="354368023"/>
                </a:cxn>
                <a:cxn ang="0">
                  <a:pos x="1049753670" y="354368023"/>
                </a:cxn>
                <a:cxn ang="0">
                  <a:pos x="472384352" y="196868330"/>
                </a:cxn>
                <a:cxn ang="0">
                  <a:pos x="52488762" y="354368023"/>
                </a:cxn>
                <a:cxn ang="0">
                  <a:pos x="682339455" y="39374923"/>
                </a:cxn>
                <a:cxn ang="0">
                  <a:pos x="1207212668" y="275618201"/>
                </a:cxn>
              </a:cxnLst>
              <a:rect l="txL" t="txT" r="txR" b="txB"/>
              <a:pathLst>
                <a:path w="23" h="9">
                  <a:moveTo>
                    <a:pt x="23" y="7"/>
                  </a:moveTo>
                  <a:cubicBezTo>
                    <a:pt x="23" y="7"/>
                    <a:pt x="22" y="9"/>
                    <a:pt x="22" y="9"/>
                  </a:cubicBezTo>
                  <a:cubicBezTo>
                    <a:pt x="21" y="9"/>
                    <a:pt x="21" y="9"/>
                    <a:pt x="21" y="9"/>
                  </a:cubicBezTo>
                  <a:cubicBezTo>
                    <a:pt x="20" y="9"/>
                    <a:pt x="20" y="9"/>
                    <a:pt x="20" y="9"/>
                  </a:cubicBezTo>
                  <a:cubicBezTo>
                    <a:pt x="18" y="5"/>
                    <a:pt x="13" y="4"/>
                    <a:pt x="9" y="5"/>
                  </a:cubicBezTo>
                  <a:cubicBezTo>
                    <a:pt x="7" y="6"/>
                    <a:pt x="3" y="7"/>
                    <a:pt x="1" y="9"/>
                  </a:cubicBezTo>
                  <a:cubicBezTo>
                    <a:pt x="0" y="7"/>
                    <a:pt x="8" y="2"/>
                    <a:pt x="13" y="1"/>
                  </a:cubicBezTo>
                  <a:cubicBezTo>
                    <a:pt x="17" y="0"/>
                    <a:pt x="22" y="3"/>
                    <a:pt x="23" y="7"/>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00" name="Freeform 370"/>
            <p:cNvSpPr/>
            <p:nvPr/>
          </p:nvSpPr>
          <p:spPr>
            <a:xfrm flipH="1">
              <a:off x="6336054" y="1811211"/>
              <a:ext cx="166631" cy="56474"/>
            </a:xfrm>
            <a:custGeom>
              <a:avLst/>
              <a:gdLst>
                <a:gd name="txL" fmla="*/ 0 w 23"/>
                <a:gd name="txT" fmla="*/ 0 h 9"/>
                <a:gd name="txR" fmla="*/ 23 w 23"/>
                <a:gd name="txB" fmla="*/ 9 h 9"/>
              </a:gdLst>
              <a:ahLst/>
              <a:cxnLst>
                <a:cxn ang="0">
                  <a:pos x="1207212668" y="275618201"/>
                </a:cxn>
                <a:cxn ang="0">
                  <a:pos x="1154723920" y="354368023"/>
                </a:cxn>
                <a:cxn ang="0">
                  <a:pos x="1102235173" y="354368023"/>
                </a:cxn>
                <a:cxn ang="0">
                  <a:pos x="1049753670" y="354368023"/>
                </a:cxn>
                <a:cxn ang="0">
                  <a:pos x="472384352" y="196868330"/>
                </a:cxn>
                <a:cxn ang="0">
                  <a:pos x="52488762" y="354368023"/>
                </a:cxn>
                <a:cxn ang="0">
                  <a:pos x="682339455" y="39374923"/>
                </a:cxn>
                <a:cxn ang="0">
                  <a:pos x="1207212668" y="275618201"/>
                </a:cxn>
              </a:cxnLst>
              <a:rect l="txL" t="txT" r="txR" b="txB"/>
              <a:pathLst>
                <a:path w="23" h="9">
                  <a:moveTo>
                    <a:pt x="23" y="7"/>
                  </a:moveTo>
                  <a:cubicBezTo>
                    <a:pt x="23" y="7"/>
                    <a:pt x="22" y="8"/>
                    <a:pt x="22" y="9"/>
                  </a:cubicBezTo>
                  <a:cubicBezTo>
                    <a:pt x="21" y="9"/>
                    <a:pt x="21" y="9"/>
                    <a:pt x="21" y="9"/>
                  </a:cubicBezTo>
                  <a:cubicBezTo>
                    <a:pt x="20" y="9"/>
                    <a:pt x="20" y="9"/>
                    <a:pt x="20" y="9"/>
                  </a:cubicBezTo>
                  <a:cubicBezTo>
                    <a:pt x="18" y="5"/>
                    <a:pt x="13" y="3"/>
                    <a:pt x="9" y="5"/>
                  </a:cubicBezTo>
                  <a:cubicBezTo>
                    <a:pt x="7" y="5"/>
                    <a:pt x="3" y="7"/>
                    <a:pt x="1" y="9"/>
                  </a:cubicBezTo>
                  <a:cubicBezTo>
                    <a:pt x="0" y="7"/>
                    <a:pt x="8" y="2"/>
                    <a:pt x="13" y="1"/>
                  </a:cubicBezTo>
                  <a:cubicBezTo>
                    <a:pt x="17" y="0"/>
                    <a:pt x="22" y="3"/>
                    <a:pt x="23" y="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01" name="Freeform 371"/>
            <p:cNvSpPr/>
            <p:nvPr/>
          </p:nvSpPr>
          <p:spPr>
            <a:xfrm flipH="1">
              <a:off x="6336054" y="1819279"/>
              <a:ext cx="108001" cy="48406"/>
            </a:xfrm>
            <a:custGeom>
              <a:avLst/>
              <a:gdLst>
                <a:gd name="txL" fmla="*/ 0 w 15"/>
                <a:gd name="txT" fmla="*/ 0 h 8"/>
                <a:gd name="txR" fmla="*/ 15 w 15"/>
                <a:gd name="txB" fmla="*/ 8 h 8"/>
              </a:gdLst>
              <a:ahLst/>
              <a:cxnLst>
                <a:cxn ang="0">
                  <a:pos x="725773960" y="219666418"/>
                </a:cxn>
                <a:cxn ang="0">
                  <a:pos x="673933494" y="183059350"/>
                </a:cxn>
                <a:cxn ang="0">
                  <a:pos x="518412093" y="109833209"/>
                </a:cxn>
                <a:cxn ang="0">
                  <a:pos x="622093027" y="256279489"/>
                </a:cxn>
                <a:cxn ang="0">
                  <a:pos x="570252560" y="219666418"/>
                </a:cxn>
                <a:cxn ang="0">
                  <a:pos x="466571514" y="146446280"/>
                </a:cxn>
                <a:cxn ang="0">
                  <a:pos x="311042913" y="109833209"/>
                </a:cxn>
                <a:cxn ang="0">
                  <a:pos x="103680962" y="109833209"/>
                </a:cxn>
                <a:cxn ang="0">
                  <a:pos x="414731047" y="0"/>
                </a:cxn>
                <a:cxn ang="0">
                  <a:pos x="673933494" y="73226165"/>
                </a:cxn>
                <a:cxn ang="0">
                  <a:pos x="725773960" y="219666418"/>
                </a:cxn>
              </a:cxnLst>
              <a:rect l="txL" t="txT" r="txR" b="txB"/>
              <a:pathLst>
                <a:path w="15" h="8">
                  <a:moveTo>
                    <a:pt x="14" y="6"/>
                  </a:moveTo>
                  <a:cubicBezTo>
                    <a:pt x="14" y="8"/>
                    <a:pt x="13" y="6"/>
                    <a:pt x="13" y="5"/>
                  </a:cubicBezTo>
                  <a:cubicBezTo>
                    <a:pt x="13" y="5"/>
                    <a:pt x="11" y="3"/>
                    <a:pt x="10" y="3"/>
                  </a:cubicBezTo>
                  <a:cubicBezTo>
                    <a:pt x="10" y="3"/>
                    <a:pt x="13" y="5"/>
                    <a:pt x="12" y="7"/>
                  </a:cubicBezTo>
                  <a:cubicBezTo>
                    <a:pt x="12" y="8"/>
                    <a:pt x="12" y="7"/>
                    <a:pt x="11" y="6"/>
                  </a:cubicBezTo>
                  <a:cubicBezTo>
                    <a:pt x="10" y="5"/>
                    <a:pt x="11" y="5"/>
                    <a:pt x="9" y="4"/>
                  </a:cubicBezTo>
                  <a:cubicBezTo>
                    <a:pt x="8" y="4"/>
                    <a:pt x="8" y="3"/>
                    <a:pt x="6" y="3"/>
                  </a:cubicBezTo>
                  <a:cubicBezTo>
                    <a:pt x="5" y="3"/>
                    <a:pt x="5" y="2"/>
                    <a:pt x="2" y="3"/>
                  </a:cubicBezTo>
                  <a:cubicBezTo>
                    <a:pt x="0" y="3"/>
                    <a:pt x="3" y="0"/>
                    <a:pt x="8" y="0"/>
                  </a:cubicBezTo>
                  <a:cubicBezTo>
                    <a:pt x="9" y="0"/>
                    <a:pt x="12" y="0"/>
                    <a:pt x="13" y="2"/>
                  </a:cubicBezTo>
                  <a:cubicBezTo>
                    <a:pt x="14" y="4"/>
                    <a:pt x="15" y="5"/>
                    <a:pt x="14" y="6"/>
                  </a:cubicBezTo>
                  <a:close/>
                </a:path>
              </a:pathLst>
            </a:custGeom>
            <a:solidFill>
              <a:srgbClr val="FA8E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02" name="Freeform 372"/>
            <p:cNvSpPr/>
            <p:nvPr/>
          </p:nvSpPr>
          <p:spPr>
            <a:xfrm flipH="1">
              <a:off x="6336054" y="1730534"/>
              <a:ext cx="1092357" cy="564738"/>
            </a:xfrm>
            <a:custGeom>
              <a:avLst/>
              <a:gdLst>
                <a:gd name="txL" fmla="*/ 0 w 150"/>
                <a:gd name="txT" fmla="*/ 0 h 89"/>
                <a:gd name="txR" fmla="*/ 150 w 150"/>
                <a:gd name="txB" fmla="*/ 89 h 89"/>
              </a:gdLst>
              <a:ahLst/>
              <a:cxnLst>
                <a:cxn ang="0">
                  <a:pos x="0" y="2147483647"/>
                </a:cxn>
                <a:cxn ang="0">
                  <a:pos x="2147483647" y="2147483647"/>
                </a:cxn>
                <a:cxn ang="0">
                  <a:pos x="2147483647" y="926068873"/>
                </a:cxn>
                <a:cxn ang="0">
                  <a:pos x="2147483647" y="805271893"/>
                </a:cxn>
                <a:cxn ang="0">
                  <a:pos x="2147483647" y="362371410"/>
                </a:cxn>
                <a:cxn ang="0">
                  <a:pos x="0" y="2147483647"/>
                </a:cxn>
              </a:cxnLst>
              <a:rect l="txL" t="txT" r="txR" b="txB"/>
              <a:pathLst>
                <a:path w="150" h="89">
                  <a:moveTo>
                    <a:pt x="0" y="87"/>
                  </a:moveTo>
                  <a:cubicBezTo>
                    <a:pt x="44" y="89"/>
                    <a:pt x="71" y="76"/>
                    <a:pt x="92" y="62"/>
                  </a:cubicBezTo>
                  <a:cubicBezTo>
                    <a:pt x="103" y="55"/>
                    <a:pt x="117" y="35"/>
                    <a:pt x="129" y="23"/>
                  </a:cubicBezTo>
                  <a:cubicBezTo>
                    <a:pt x="134" y="17"/>
                    <a:pt x="147" y="13"/>
                    <a:pt x="150" y="20"/>
                  </a:cubicBezTo>
                  <a:cubicBezTo>
                    <a:pt x="150" y="10"/>
                    <a:pt x="127" y="0"/>
                    <a:pt x="104" y="9"/>
                  </a:cubicBezTo>
                  <a:cubicBezTo>
                    <a:pt x="90" y="14"/>
                    <a:pt x="14" y="43"/>
                    <a:pt x="0" y="87"/>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03" name="Freeform 373"/>
            <p:cNvSpPr/>
            <p:nvPr/>
          </p:nvSpPr>
          <p:spPr>
            <a:xfrm flipH="1">
              <a:off x="6336054" y="1730534"/>
              <a:ext cx="1092357" cy="564738"/>
            </a:xfrm>
            <a:custGeom>
              <a:avLst/>
              <a:gdLst>
                <a:gd name="txL" fmla="*/ 0 w 150"/>
                <a:gd name="txT" fmla="*/ 0 h 89"/>
                <a:gd name="txR" fmla="*/ 150 w 150"/>
                <a:gd name="txB" fmla="*/ 89 h 89"/>
              </a:gdLst>
              <a:ahLst/>
              <a:cxnLst>
                <a:cxn ang="0">
                  <a:pos x="0" y="2147483647"/>
                </a:cxn>
                <a:cxn ang="0">
                  <a:pos x="2147483647" y="2147483647"/>
                </a:cxn>
                <a:cxn ang="0">
                  <a:pos x="2147483647" y="885801164"/>
                </a:cxn>
                <a:cxn ang="0">
                  <a:pos x="2147483647" y="805271893"/>
                </a:cxn>
                <a:cxn ang="0">
                  <a:pos x="2147483647" y="362371410"/>
                </a:cxn>
                <a:cxn ang="0">
                  <a:pos x="0" y="2147483647"/>
                </a:cxn>
              </a:cxnLst>
              <a:rect l="txL" t="txT" r="txR" b="txB"/>
              <a:pathLst>
                <a:path w="150" h="89">
                  <a:moveTo>
                    <a:pt x="0" y="87"/>
                  </a:moveTo>
                  <a:cubicBezTo>
                    <a:pt x="44" y="89"/>
                    <a:pt x="70" y="73"/>
                    <a:pt x="87" y="62"/>
                  </a:cubicBezTo>
                  <a:cubicBezTo>
                    <a:pt x="102" y="53"/>
                    <a:pt x="117" y="35"/>
                    <a:pt x="128" y="22"/>
                  </a:cubicBezTo>
                  <a:cubicBezTo>
                    <a:pt x="134" y="17"/>
                    <a:pt x="147" y="12"/>
                    <a:pt x="150" y="20"/>
                  </a:cubicBezTo>
                  <a:cubicBezTo>
                    <a:pt x="150" y="10"/>
                    <a:pt x="127" y="0"/>
                    <a:pt x="103" y="9"/>
                  </a:cubicBezTo>
                  <a:cubicBezTo>
                    <a:pt x="90" y="14"/>
                    <a:pt x="14" y="43"/>
                    <a:pt x="0" y="8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04" name="Freeform 374"/>
            <p:cNvSpPr/>
            <p:nvPr/>
          </p:nvSpPr>
          <p:spPr>
            <a:xfrm flipH="1">
              <a:off x="6336054" y="1730534"/>
              <a:ext cx="1092357" cy="551292"/>
            </a:xfrm>
            <a:custGeom>
              <a:avLst/>
              <a:gdLst>
                <a:gd name="txL" fmla="*/ 0 w 150"/>
                <a:gd name="txT" fmla="*/ 0 h 87"/>
                <a:gd name="txR" fmla="*/ 150 w 150"/>
                <a:gd name="txB" fmla="*/ 87 h 87"/>
              </a:gdLst>
              <a:ahLst/>
              <a:cxnLst>
                <a:cxn ang="0">
                  <a:pos x="0" y="2147483647"/>
                </a:cxn>
                <a:cxn ang="0">
                  <a:pos x="2147483647" y="2147483647"/>
                </a:cxn>
                <a:cxn ang="0">
                  <a:pos x="2147483647" y="923534569"/>
                </a:cxn>
                <a:cxn ang="0">
                  <a:pos x="2147483647" y="803073943"/>
                </a:cxn>
                <a:cxn ang="0">
                  <a:pos x="2147483647" y="401536972"/>
                </a:cxn>
                <a:cxn ang="0">
                  <a:pos x="0" y="2147483647"/>
                </a:cxn>
              </a:cxnLst>
              <a:rect l="txL" t="txT" r="txR" b="txB"/>
              <a:pathLst>
                <a:path w="150" h="87">
                  <a:moveTo>
                    <a:pt x="0" y="87"/>
                  </a:moveTo>
                  <a:cubicBezTo>
                    <a:pt x="43" y="87"/>
                    <a:pt x="68" y="78"/>
                    <a:pt x="91" y="63"/>
                  </a:cubicBezTo>
                  <a:cubicBezTo>
                    <a:pt x="101" y="55"/>
                    <a:pt x="117" y="35"/>
                    <a:pt x="128" y="23"/>
                  </a:cubicBezTo>
                  <a:cubicBezTo>
                    <a:pt x="134" y="17"/>
                    <a:pt x="147" y="12"/>
                    <a:pt x="150" y="20"/>
                  </a:cubicBezTo>
                  <a:cubicBezTo>
                    <a:pt x="150" y="10"/>
                    <a:pt x="128" y="0"/>
                    <a:pt x="104" y="10"/>
                  </a:cubicBezTo>
                  <a:cubicBezTo>
                    <a:pt x="90" y="16"/>
                    <a:pt x="14" y="43"/>
                    <a:pt x="0" y="87"/>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05" name="Freeform 375"/>
            <p:cNvSpPr/>
            <p:nvPr/>
          </p:nvSpPr>
          <p:spPr>
            <a:xfrm flipH="1">
              <a:off x="7181551" y="2211906"/>
              <a:ext cx="246860" cy="75298"/>
            </a:xfrm>
            <a:custGeom>
              <a:avLst/>
              <a:gdLst>
                <a:gd name="txL" fmla="*/ 0 w 34"/>
                <a:gd name="txT" fmla="*/ 0 h 12"/>
                <a:gd name="txR" fmla="*/ 34 w 34"/>
                <a:gd name="txB" fmla="*/ 12 h 12"/>
              </a:gdLst>
              <a:ahLst/>
              <a:cxnLst>
                <a:cxn ang="0">
                  <a:pos x="0" y="433107880"/>
                </a:cxn>
                <a:cxn ang="0">
                  <a:pos x="1317905536" y="314990356"/>
                </a:cxn>
                <a:cxn ang="0">
                  <a:pos x="1739629354" y="236241223"/>
                </a:cxn>
                <a:cxn ang="0">
                  <a:pos x="843455123" y="118123749"/>
                </a:cxn>
                <a:cxn ang="0">
                  <a:pos x="369012084" y="196866607"/>
                </a:cxn>
                <a:cxn ang="0">
                  <a:pos x="0" y="433107880"/>
                </a:cxn>
              </a:cxnLst>
              <a:rect l="txL" t="txT" r="txR" b="txB"/>
              <a:pathLst>
                <a:path w="34" h="12">
                  <a:moveTo>
                    <a:pt x="0" y="11"/>
                  </a:moveTo>
                  <a:cubicBezTo>
                    <a:pt x="3" y="12"/>
                    <a:pt x="12" y="8"/>
                    <a:pt x="25" y="8"/>
                  </a:cubicBezTo>
                  <a:cubicBezTo>
                    <a:pt x="29" y="9"/>
                    <a:pt x="34" y="8"/>
                    <a:pt x="33" y="6"/>
                  </a:cubicBezTo>
                  <a:cubicBezTo>
                    <a:pt x="31" y="4"/>
                    <a:pt x="21" y="0"/>
                    <a:pt x="16" y="3"/>
                  </a:cubicBezTo>
                  <a:cubicBezTo>
                    <a:pt x="9" y="7"/>
                    <a:pt x="10" y="5"/>
                    <a:pt x="7" y="5"/>
                  </a:cubicBezTo>
                  <a:cubicBezTo>
                    <a:pt x="5" y="5"/>
                    <a:pt x="2" y="8"/>
                    <a:pt x="0" y="11"/>
                  </a:cubicBezTo>
                  <a:close/>
                </a:path>
              </a:pathLst>
            </a:custGeom>
            <a:solidFill>
              <a:srgbClr val="CFBA9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06" name="Freeform 376"/>
            <p:cNvSpPr/>
            <p:nvPr/>
          </p:nvSpPr>
          <p:spPr>
            <a:xfrm flipH="1">
              <a:off x="6379255" y="1754737"/>
              <a:ext cx="962755" cy="443723"/>
            </a:xfrm>
            <a:custGeom>
              <a:avLst/>
              <a:gdLst>
                <a:gd name="txL" fmla="*/ 0 w 132"/>
                <a:gd name="txT" fmla="*/ 0 h 70"/>
                <a:gd name="txR" fmla="*/ 132 w 132"/>
                <a:gd name="txB" fmla="*/ 70 h 70"/>
              </a:gdLst>
              <a:ahLst/>
              <a:cxnLst>
                <a:cxn ang="0">
                  <a:pos x="2147483647" y="321451917"/>
                </a:cxn>
                <a:cxn ang="0">
                  <a:pos x="2147483647" y="321451917"/>
                </a:cxn>
                <a:cxn ang="0">
                  <a:pos x="2147483647" y="723268373"/>
                </a:cxn>
                <a:cxn ang="0">
                  <a:pos x="2147483647" y="1285814006"/>
                </a:cxn>
                <a:cxn ang="0">
                  <a:pos x="1170323434" y="2147483647"/>
                </a:cxn>
                <a:cxn ang="0">
                  <a:pos x="159591212" y="2147483647"/>
                </a:cxn>
                <a:cxn ang="0">
                  <a:pos x="1649096898" y="1526901285"/>
                </a:cxn>
                <a:cxn ang="0">
                  <a:pos x="2147483647" y="924179919"/>
                </a:cxn>
                <a:cxn ang="0">
                  <a:pos x="2147483647" y="160729128"/>
                </a:cxn>
                <a:cxn ang="0">
                  <a:pos x="2147483647" y="241087378"/>
                </a:cxn>
                <a:cxn ang="0">
                  <a:pos x="2147483647" y="321451917"/>
                </a:cxn>
              </a:cxnLst>
              <a:rect l="txL" t="txT" r="txR" b="txB"/>
              <a:pathLst>
                <a:path w="132" h="70">
                  <a:moveTo>
                    <a:pt x="127" y="8"/>
                  </a:moveTo>
                  <a:cubicBezTo>
                    <a:pt x="118" y="4"/>
                    <a:pt x="111" y="5"/>
                    <a:pt x="104" y="8"/>
                  </a:cubicBezTo>
                  <a:cubicBezTo>
                    <a:pt x="95" y="12"/>
                    <a:pt x="95" y="11"/>
                    <a:pt x="89" y="18"/>
                  </a:cubicBezTo>
                  <a:cubicBezTo>
                    <a:pt x="85" y="22"/>
                    <a:pt x="76" y="22"/>
                    <a:pt x="68" y="32"/>
                  </a:cubicBezTo>
                  <a:cubicBezTo>
                    <a:pt x="55" y="47"/>
                    <a:pt x="28" y="52"/>
                    <a:pt x="22" y="58"/>
                  </a:cubicBezTo>
                  <a:cubicBezTo>
                    <a:pt x="11" y="69"/>
                    <a:pt x="0" y="70"/>
                    <a:pt x="3" y="63"/>
                  </a:cubicBezTo>
                  <a:cubicBezTo>
                    <a:pt x="10" y="50"/>
                    <a:pt x="27" y="41"/>
                    <a:pt x="31" y="38"/>
                  </a:cubicBezTo>
                  <a:cubicBezTo>
                    <a:pt x="40" y="31"/>
                    <a:pt x="51" y="28"/>
                    <a:pt x="59" y="23"/>
                  </a:cubicBezTo>
                  <a:cubicBezTo>
                    <a:pt x="67" y="16"/>
                    <a:pt x="90" y="6"/>
                    <a:pt x="101" y="4"/>
                  </a:cubicBezTo>
                  <a:cubicBezTo>
                    <a:pt x="115" y="0"/>
                    <a:pt x="129" y="6"/>
                    <a:pt x="129" y="6"/>
                  </a:cubicBezTo>
                  <a:cubicBezTo>
                    <a:pt x="132" y="7"/>
                    <a:pt x="132" y="9"/>
                    <a:pt x="127" y="8"/>
                  </a:cubicBezTo>
                  <a:close/>
                </a:path>
              </a:pathLst>
            </a:custGeom>
            <a:solidFill>
              <a:srgbClr val="EDADC1">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07" name="Freeform 377"/>
            <p:cNvSpPr/>
            <p:nvPr/>
          </p:nvSpPr>
          <p:spPr>
            <a:xfrm flipH="1">
              <a:off x="6379255" y="1819279"/>
              <a:ext cx="894869" cy="424898"/>
            </a:xfrm>
            <a:custGeom>
              <a:avLst/>
              <a:gdLst>
                <a:gd name="txL" fmla="*/ 0 w 123"/>
                <a:gd name="txT" fmla="*/ 0 h 67"/>
                <a:gd name="txR" fmla="*/ 123 w 123"/>
                <a:gd name="txB" fmla="*/ 67 h 67"/>
              </a:gdLst>
              <a:ahLst/>
              <a:cxnLst>
                <a:cxn ang="0">
                  <a:pos x="2147483647" y="0"/>
                </a:cxn>
                <a:cxn ang="0">
                  <a:pos x="2147483647" y="804357113"/>
                </a:cxn>
                <a:cxn ang="0">
                  <a:pos x="2147483647" y="1407629753"/>
                </a:cxn>
                <a:cxn ang="0">
                  <a:pos x="1376199505" y="1890244299"/>
                </a:cxn>
                <a:cxn ang="0">
                  <a:pos x="1058615668" y="2147483647"/>
                </a:cxn>
                <a:cxn ang="0">
                  <a:pos x="2147483647" y="1850024867"/>
                </a:cxn>
                <a:cxn ang="0">
                  <a:pos x="2147483647" y="1005448125"/>
                </a:cxn>
                <a:cxn ang="0">
                  <a:pos x="2147483647" y="241310344"/>
                </a:cxn>
                <a:cxn ang="0">
                  <a:pos x="2147483647" y="0"/>
                </a:cxn>
              </a:cxnLst>
              <a:rect l="txL" t="txT" r="txR" b="txB"/>
              <a:pathLst>
                <a:path w="123" h="67">
                  <a:moveTo>
                    <a:pt x="117" y="0"/>
                  </a:moveTo>
                  <a:cubicBezTo>
                    <a:pt x="101" y="0"/>
                    <a:pt x="84" y="14"/>
                    <a:pt x="79" y="20"/>
                  </a:cubicBezTo>
                  <a:cubicBezTo>
                    <a:pt x="73" y="25"/>
                    <a:pt x="65" y="33"/>
                    <a:pt x="55" y="35"/>
                  </a:cubicBezTo>
                  <a:cubicBezTo>
                    <a:pt x="44" y="37"/>
                    <a:pt x="37" y="38"/>
                    <a:pt x="26" y="47"/>
                  </a:cubicBezTo>
                  <a:cubicBezTo>
                    <a:pt x="0" y="67"/>
                    <a:pt x="11" y="66"/>
                    <a:pt x="20" y="66"/>
                  </a:cubicBezTo>
                  <a:cubicBezTo>
                    <a:pt x="46" y="64"/>
                    <a:pt x="59" y="52"/>
                    <a:pt x="69" y="46"/>
                  </a:cubicBezTo>
                  <a:cubicBezTo>
                    <a:pt x="80" y="40"/>
                    <a:pt x="90" y="27"/>
                    <a:pt x="92" y="25"/>
                  </a:cubicBezTo>
                  <a:cubicBezTo>
                    <a:pt x="102" y="14"/>
                    <a:pt x="99" y="11"/>
                    <a:pt x="108" y="6"/>
                  </a:cubicBezTo>
                  <a:cubicBezTo>
                    <a:pt x="114" y="2"/>
                    <a:pt x="123" y="0"/>
                    <a:pt x="117" y="0"/>
                  </a:cubicBezTo>
                  <a:close/>
                </a:path>
              </a:pathLst>
            </a:custGeom>
            <a:solidFill>
              <a:srgbClr val="F2ACC2">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08" name="Freeform 378"/>
            <p:cNvSpPr/>
            <p:nvPr/>
          </p:nvSpPr>
          <p:spPr>
            <a:xfrm flipH="1">
              <a:off x="6422455" y="1830036"/>
              <a:ext cx="780696" cy="395317"/>
            </a:xfrm>
            <a:custGeom>
              <a:avLst/>
              <a:gdLst>
                <a:gd name="txL" fmla="*/ 0 w 107"/>
                <a:gd name="txT" fmla="*/ 0 h 62"/>
                <a:gd name="txR" fmla="*/ 107 w 107"/>
                <a:gd name="txB" fmla="*/ 62 h 62"/>
              </a:gdLst>
              <a:ahLst/>
              <a:cxnLst>
                <a:cxn ang="0">
                  <a:pos x="2147483647" y="0"/>
                </a:cxn>
                <a:cxn ang="0">
                  <a:pos x="2147483647" y="1138321796"/>
                </a:cxn>
                <a:cxn ang="0">
                  <a:pos x="2147483647" y="1626174734"/>
                </a:cxn>
                <a:cxn ang="0">
                  <a:pos x="1277634632" y="2032720311"/>
                </a:cxn>
                <a:cxn ang="0">
                  <a:pos x="372647368" y="2147483647"/>
                </a:cxn>
                <a:cxn ang="0">
                  <a:pos x="2147483647" y="1910758670"/>
                </a:cxn>
                <a:cxn ang="0">
                  <a:pos x="2147483647" y="1219629556"/>
                </a:cxn>
                <a:cxn ang="0">
                  <a:pos x="2147483647" y="121961690"/>
                </a:cxn>
                <a:cxn ang="0">
                  <a:pos x="2147483647" y="0"/>
                </a:cxn>
              </a:cxnLst>
              <a:rect l="txL" t="txT" r="txR" b="txB"/>
              <a:pathLst>
                <a:path w="107" h="62">
                  <a:moveTo>
                    <a:pt x="102" y="0"/>
                  </a:moveTo>
                  <a:cubicBezTo>
                    <a:pt x="89" y="1"/>
                    <a:pt x="81" y="21"/>
                    <a:pt x="67" y="28"/>
                  </a:cubicBezTo>
                  <a:cubicBezTo>
                    <a:pt x="58" y="33"/>
                    <a:pt x="65" y="38"/>
                    <a:pt x="56" y="40"/>
                  </a:cubicBezTo>
                  <a:cubicBezTo>
                    <a:pt x="47" y="42"/>
                    <a:pt x="35" y="46"/>
                    <a:pt x="24" y="50"/>
                  </a:cubicBezTo>
                  <a:cubicBezTo>
                    <a:pt x="3" y="58"/>
                    <a:pt x="0" y="62"/>
                    <a:pt x="7" y="62"/>
                  </a:cubicBezTo>
                  <a:cubicBezTo>
                    <a:pt x="31" y="61"/>
                    <a:pt x="45" y="51"/>
                    <a:pt x="54" y="47"/>
                  </a:cubicBezTo>
                  <a:cubicBezTo>
                    <a:pt x="63" y="41"/>
                    <a:pt x="74" y="31"/>
                    <a:pt x="75" y="30"/>
                  </a:cubicBezTo>
                  <a:cubicBezTo>
                    <a:pt x="84" y="21"/>
                    <a:pt x="90" y="7"/>
                    <a:pt x="97" y="3"/>
                  </a:cubicBezTo>
                  <a:cubicBezTo>
                    <a:pt x="102" y="1"/>
                    <a:pt x="107" y="0"/>
                    <a:pt x="102" y="0"/>
                  </a:cubicBezTo>
                  <a:close/>
                </a:path>
              </a:pathLst>
            </a:custGeom>
            <a:solidFill>
              <a:srgbClr val="F29F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09" name="Freeform 379"/>
            <p:cNvSpPr/>
            <p:nvPr/>
          </p:nvSpPr>
          <p:spPr>
            <a:xfrm flipH="1">
              <a:off x="6385426" y="1787008"/>
              <a:ext cx="546178" cy="247409"/>
            </a:xfrm>
            <a:custGeom>
              <a:avLst/>
              <a:gdLst>
                <a:gd name="txL" fmla="*/ 0 w 75"/>
                <a:gd name="txT" fmla="*/ 0 h 39"/>
                <a:gd name="txR" fmla="*/ 75 w 75"/>
                <a:gd name="txB" fmla="*/ 39 h 39"/>
              </a:gdLst>
              <a:ahLst/>
              <a:cxnLst>
                <a:cxn ang="0">
                  <a:pos x="2147483647" y="120729251"/>
                </a:cxn>
                <a:cxn ang="0">
                  <a:pos x="2147483647" y="160974432"/>
                </a:cxn>
                <a:cxn ang="0">
                  <a:pos x="2147483647" y="321955208"/>
                </a:cxn>
                <a:cxn ang="0">
                  <a:pos x="1537956971" y="925614198"/>
                </a:cxn>
                <a:cxn ang="0">
                  <a:pos x="424263729" y="1529272890"/>
                </a:cxn>
                <a:cxn ang="0">
                  <a:pos x="583361788" y="1328053326"/>
                </a:cxn>
                <a:cxn ang="0">
                  <a:pos x="1325821522" y="804878455"/>
                </a:cxn>
                <a:cxn ang="0">
                  <a:pos x="1962221042" y="523174871"/>
                </a:cxn>
                <a:cxn ang="0">
                  <a:pos x="2147483647" y="80490388"/>
                </a:cxn>
                <a:cxn ang="0">
                  <a:pos x="2147483647" y="120729251"/>
                </a:cxn>
              </a:cxnLst>
              <a:rect l="txL" t="txT" r="txR" b="txB"/>
              <a:pathLst>
                <a:path w="75" h="39">
                  <a:moveTo>
                    <a:pt x="72" y="3"/>
                  </a:moveTo>
                  <a:cubicBezTo>
                    <a:pt x="75" y="5"/>
                    <a:pt x="73" y="4"/>
                    <a:pt x="68" y="4"/>
                  </a:cubicBezTo>
                  <a:cubicBezTo>
                    <a:pt x="63" y="3"/>
                    <a:pt x="56" y="6"/>
                    <a:pt x="52" y="8"/>
                  </a:cubicBezTo>
                  <a:cubicBezTo>
                    <a:pt x="45" y="11"/>
                    <a:pt x="34" y="17"/>
                    <a:pt x="29" y="23"/>
                  </a:cubicBezTo>
                  <a:cubicBezTo>
                    <a:pt x="25" y="28"/>
                    <a:pt x="19" y="36"/>
                    <a:pt x="8" y="38"/>
                  </a:cubicBezTo>
                  <a:cubicBezTo>
                    <a:pt x="0" y="39"/>
                    <a:pt x="8" y="36"/>
                    <a:pt x="11" y="33"/>
                  </a:cubicBezTo>
                  <a:cubicBezTo>
                    <a:pt x="15" y="29"/>
                    <a:pt x="14" y="25"/>
                    <a:pt x="25" y="20"/>
                  </a:cubicBezTo>
                  <a:cubicBezTo>
                    <a:pt x="27" y="19"/>
                    <a:pt x="35" y="15"/>
                    <a:pt x="37" y="13"/>
                  </a:cubicBezTo>
                  <a:cubicBezTo>
                    <a:pt x="42" y="7"/>
                    <a:pt x="52" y="2"/>
                    <a:pt x="59" y="2"/>
                  </a:cubicBezTo>
                  <a:cubicBezTo>
                    <a:pt x="66" y="3"/>
                    <a:pt x="63" y="0"/>
                    <a:pt x="72" y="3"/>
                  </a:cubicBezTo>
                  <a:close/>
                </a:path>
              </a:pathLst>
            </a:custGeom>
            <a:solidFill>
              <a:srgbClr val="F3BFC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10" name="Freeform 380"/>
            <p:cNvSpPr/>
            <p:nvPr/>
          </p:nvSpPr>
          <p:spPr>
            <a:xfrm flipH="1">
              <a:off x="6444055" y="1773562"/>
              <a:ext cx="379548" cy="145218"/>
            </a:xfrm>
            <a:custGeom>
              <a:avLst/>
              <a:gdLst>
                <a:gd name="txL" fmla="*/ 0 w 52"/>
                <a:gd name="txT" fmla="*/ 0 h 23"/>
                <a:gd name="txR" fmla="*/ 52 w 52"/>
                <a:gd name="txB" fmla="*/ 23 h 23"/>
              </a:gdLst>
              <a:ahLst/>
              <a:cxnLst>
                <a:cxn ang="0">
                  <a:pos x="2147483647" y="79730994"/>
                </a:cxn>
                <a:cxn ang="0">
                  <a:pos x="1917914786" y="119590190"/>
                </a:cxn>
                <a:cxn ang="0">
                  <a:pos x="1491711246" y="199321159"/>
                </a:cxn>
                <a:cxn ang="0">
                  <a:pos x="639304852" y="637829011"/>
                </a:cxn>
                <a:cxn ang="0">
                  <a:pos x="53275400" y="837150318"/>
                </a:cxn>
                <a:cxn ang="0">
                  <a:pos x="745855623" y="279052178"/>
                </a:cxn>
                <a:cxn ang="0">
                  <a:pos x="1758088173" y="0"/>
                </a:cxn>
                <a:cxn ang="0">
                  <a:pos x="2147483647" y="39865497"/>
                </a:cxn>
                <a:cxn ang="0">
                  <a:pos x="2147483647" y="79730994"/>
                </a:cxn>
              </a:cxnLst>
              <a:rect l="txL" t="txT" r="txR" b="txB"/>
              <a:pathLst>
                <a:path w="52" h="23">
                  <a:moveTo>
                    <a:pt x="49" y="2"/>
                  </a:moveTo>
                  <a:cubicBezTo>
                    <a:pt x="45" y="2"/>
                    <a:pt x="40" y="1"/>
                    <a:pt x="36" y="3"/>
                  </a:cubicBezTo>
                  <a:cubicBezTo>
                    <a:pt x="33" y="4"/>
                    <a:pt x="31" y="4"/>
                    <a:pt x="28" y="5"/>
                  </a:cubicBezTo>
                  <a:cubicBezTo>
                    <a:pt x="22" y="8"/>
                    <a:pt x="18" y="13"/>
                    <a:pt x="12" y="16"/>
                  </a:cubicBezTo>
                  <a:cubicBezTo>
                    <a:pt x="7" y="18"/>
                    <a:pt x="0" y="23"/>
                    <a:pt x="1" y="21"/>
                  </a:cubicBezTo>
                  <a:cubicBezTo>
                    <a:pt x="2" y="11"/>
                    <a:pt x="9" y="8"/>
                    <a:pt x="14" y="7"/>
                  </a:cubicBezTo>
                  <a:cubicBezTo>
                    <a:pt x="24" y="5"/>
                    <a:pt x="28" y="1"/>
                    <a:pt x="33" y="0"/>
                  </a:cubicBezTo>
                  <a:cubicBezTo>
                    <a:pt x="40" y="0"/>
                    <a:pt x="46" y="0"/>
                    <a:pt x="47" y="1"/>
                  </a:cubicBezTo>
                  <a:cubicBezTo>
                    <a:pt x="51" y="1"/>
                    <a:pt x="52" y="3"/>
                    <a:pt x="49" y="2"/>
                  </a:cubicBezTo>
                  <a:close/>
                </a:path>
              </a:pathLst>
            </a:custGeom>
            <a:solidFill>
              <a:srgbClr val="EBA7BC">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11" name="Freeform 381"/>
            <p:cNvSpPr/>
            <p:nvPr/>
          </p:nvSpPr>
          <p:spPr>
            <a:xfrm flipH="1">
              <a:off x="6876061" y="1359421"/>
              <a:ext cx="1172587" cy="922405"/>
            </a:xfrm>
            <a:custGeom>
              <a:avLst/>
              <a:gdLst>
                <a:gd name="txL" fmla="*/ 0 w 161"/>
                <a:gd name="txT" fmla="*/ 0 h 145"/>
                <a:gd name="txR" fmla="*/ 161 w 161"/>
                <a:gd name="txB" fmla="*/ 145 h 14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04311062"/>
                </a:cxn>
                <a:cxn ang="0">
                  <a:pos x="2147483647" y="1659170922"/>
                </a:cxn>
                <a:cxn ang="0">
                  <a:pos x="2147483647" y="1497298455"/>
                </a:cxn>
                <a:cxn ang="0">
                  <a:pos x="2147483647" y="1254496115"/>
                </a:cxn>
                <a:cxn ang="0">
                  <a:pos x="2147483647" y="930757542"/>
                </a:cxn>
                <a:cxn ang="0">
                  <a:pos x="2147483647" y="809349812"/>
                </a:cxn>
                <a:cxn ang="0">
                  <a:pos x="2147483647" y="445146303"/>
                </a:cxn>
                <a:cxn ang="0">
                  <a:pos x="2147483647" y="161872517"/>
                </a:cxn>
                <a:cxn ang="0">
                  <a:pos x="2147483647" y="323738672"/>
                </a:cxn>
                <a:cxn ang="0">
                  <a:pos x="2147483647" y="404674906"/>
                </a:cxn>
                <a:cxn ang="0">
                  <a:pos x="2147483647" y="161872517"/>
                </a:cxn>
                <a:cxn ang="0">
                  <a:pos x="2147483647" y="161872517"/>
                </a:cxn>
                <a:cxn ang="0">
                  <a:pos x="2147483647" y="242802439"/>
                </a:cxn>
                <a:cxn ang="0">
                  <a:pos x="2147483647" y="404674906"/>
                </a:cxn>
                <a:cxn ang="0">
                  <a:pos x="1962641328" y="566547473"/>
                </a:cxn>
                <a:cxn ang="0">
                  <a:pos x="1538281070" y="930757542"/>
                </a:cxn>
                <a:cxn ang="0">
                  <a:pos x="1432194761" y="1133094945"/>
                </a:cxn>
                <a:cxn ang="0">
                  <a:pos x="1273065297" y="1659170922"/>
                </a:cxn>
                <a:cxn ang="0">
                  <a:pos x="1113928550" y="2147483647"/>
                </a:cxn>
                <a:cxn ang="0">
                  <a:pos x="1060885396" y="2147483647"/>
                </a:cxn>
                <a:cxn ang="0">
                  <a:pos x="2147483647" y="2147483647"/>
                </a:cxn>
              </a:cxnLst>
              <a:rect l="txL" t="txT" r="txR" b="txB"/>
              <a:pathLst>
                <a:path w="161" h="145">
                  <a:moveTo>
                    <a:pt x="85" y="145"/>
                  </a:moveTo>
                  <a:cubicBezTo>
                    <a:pt x="90" y="141"/>
                    <a:pt x="120" y="133"/>
                    <a:pt x="130" y="122"/>
                  </a:cubicBezTo>
                  <a:cubicBezTo>
                    <a:pt x="135" y="117"/>
                    <a:pt x="154" y="105"/>
                    <a:pt x="150" y="101"/>
                  </a:cubicBezTo>
                  <a:cubicBezTo>
                    <a:pt x="146" y="98"/>
                    <a:pt x="156" y="98"/>
                    <a:pt x="154" y="94"/>
                  </a:cubicBezTo>
                  <a:cubicBezTo>
                    <a:pt x="154" y="93"/>
                    <a:pt x="155" y="92"/>
                    <a:pt x="153" y="91"/>
                  </a:cubicBezTo>
                  <a:cubicBezTo>
                    <a:pt x="157" y="90"/>
                    <a:pt x="152" y="87"/>
                    <a:pt x="156" y="86"/>
                  </a:cubicBezTo>
                  <a:cubicBezTo>
                    <a:pt x="161" y="82"/>
                    <a:pt x="160" y="69"/>
                    <a:pt x="153" y="63"/>
                  </a:cubicBezTo>
                  <a:cubicBezTo>
                    <a:pt x="147" y="63"/>
                    <a:pt x="153" y="53"/>
                    <a:pt x="145" y="52"/>
                  </a:cubicBezTo>
                  <a:cubicBezTo>
                    <a:pt x="140" y="52"/>
                    <a:pt x="148" y="45"/>
                    <a:pt x="142" y="41"/>
                  </a:cubicBezTo>
                  <a:cubicBezTo>
                    <a:pt x="140" y="40"/>
                    <a:pt x="142" y="38"/>
                    <a:pt x="142" y="37"/>
                  </a:cubicBezTo>
                  <a:cubicBezTo>
                    <a:pt x="145" y="35"/>
                    <a:pt x="140" y="33"/>
                    <a:pt x="141" y="31"/>
                  </a:cubicBezTo>
                  <a:cubicBezTo>
                    <a:pt x="138" y="28"/>
                    <a:pt x="143" y="28"/>
                    <a:pt x="139" y="23"/>
                  </a:cubicBezTo>
                  <a:cubicBezTo>
                    <a:pt x="138" y="23"/>
                    <a:pt x="137" y="18"/>
                    <a:pt x="133" y="20"/>
                  </a:cubicBezTo>
                  <a:cubicBezTo>
                    <a:pt x="135" y="18"/>
                    <a:pt x="132" y="11"/>
                    <a:pt x="125" y="11"/>
                  </a:cubicBezTo>
                  <a:cubicBezTo>
                    <a:pt x="125" y="7"/>
                    <a:pt x="117" y="9"/>
                    <a:pt x="116" y="4"/>
                  </a:cubicBezTo>
                  <a:cubicBezTo>
                    <a:pt x="112" y="8"/>
                    <a:pt x="104" y="0"/>
                    <a:pt x="99" y="8"/>
                  </a:cubicBezTo>
                  <a:cubicBezTo>
                    <a:pt x="98" y="9"/>
                    <a:pt x="96" y="6"/>
                    <a:pt x="89" y="10"/>
                  </a:cubicBezTo>
                  <a:cubicBezTo>
                    <a:pt x="83" y="10"/>
                    <a:pt x="84" y="4"/>
                    <a:pt x="75" y="4"/>
                  </a:cubicBezTo>
                  <a:cubicBezTo>
                    <a:pt x="76" y="8"/>
                    <a:pt x="69" y="7"/>
                    <a:pt x="68" y="4"/>
                  </a:cubicBezTo>
                  <a:cubicBezTo>
                    <a:pt x="67" y="1"/>
                    <a:pt x="61" y="4"/>
                    <a:pt x="61" y="6"/>
                  </a:cubicBezTo>
                  <a:cubicBezTo>
                    <a:pt x="56" y="0"/>
                    <a:pt x="50" y="3"/>
                    <a:pt x="47" y="10"/>
                  </a:cubicBezTo>
                  <a:cubicBezTo>
                    <a:pt x="45" y="12"/>
                    <a:pt x="40" y="16"/>
                    <a:pt x="37" y="14"/>
                  </a:cubicBezTo>
                  <a:cubicBezTo>
                    <a:pt x="33" y="12"/>
                    <a:pt x="25" y="21"/>
                    <a:pt x="29" y="23"/>
                  </a:cubicBezTo>
                  <a:cubicBezTo>
                    <a:pt x="31" y="24"/>
                    <a:pt x="29" y="27"/>
                    <a:pt x="27" y="28"/>
                  </a:cubicBezTo>
                  <a:cubicBezTo>
                    <a:pt x="31" y="37"/>
                    <a:pt x="17" y="33"/>
                    <a:pt x="24" y="41"/>
                  </a:cubicBezTo>
                  <a:cubicBezTo>
                    <a:pt x="29" y="47"/>
                    <a:pt x="17" y="46"/>
                    <a:pt x="21" y="54"/>
                  </a:cubicBezTo>
                  <a:cubicBezTo>
                    <a:pt x="22" y="57"/>
                    <a:pt x="26" y="62"/>
                    <a:pt x="20" y="64"/>
                  </a:cubicBezTo>
                  <a:cubicBezTo>
                    <a:pt x="0" y="100"/>
                    <a:pt x="34" y="144"/>
                    <a:pt x="85" y="145"/>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12" name="Freeform 382"/>
            <p:cNvSpPr/>
            <p:nvPr/>
          </p:nvSpPr>
          <p:spPr>
            <a:xfrm flipH="1">
              <a:off x="6876061" y="1367489"/>
              <a:ext cx="1157158" cy="914338"/>
            </a:xfrm>
            <a:custGeom>
              <a:avLst/>
              <a:gdLst>
                <a:gd name="txL" fmla="*/ 0 w 159"/>
                <a:gd name="txT" fmla="*/ 0 h 144"/>
                <a:gd name="txR" fmla="*/ 159 w 159"/>
                <a:gd name="txB" fmla="*/ 144 h 14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096488045"/>
                </a:cxn>
                <a:cxn ang="0">
                  <a:pos x="2147483647" y="1612682410"/>
                </a:cxn>
                <a:cxn ang="0">
                  <a:pos x="2147483647" y="1451416113"/>
                </a:cxn>
                <a:cxn ang="0">
                  <a:pos x="2147483647" y="1209510319"/>
                </a:cxn>
                <a:cxn ang="0">
                  <a:pos x="2147483647" y="886977726"/>
                </a:cxn>
                <a:cxn ang="0">
                  <a:pos x="2147483647" y="766024631"/>
                </a:cxn>
                <a:cxn ang="0">
                  <a:pos x="2147483647" y="443485688"/>
                </a:cxn>
                <a:cxn ang="0">
                  <a:pos x="2147483647" y="120952947"/>
                </a:cxn>
                <a:cxn ang="0">
                  <a:pos x="2147483647" y="282219293"/>
                </a:cxn>
                <a:cxn ang="0">
                  <a:pos x="2147483647" y="403172190"/>
                </a:cxn>
                <a:cxn ang="0">
                  <a:pos x="2147483647" y="120952947"/>
                </a:cxn>
                <a:cxn ang="0">
                  <a:pos x="2147483647" y="161266346"/>
                </a:cxn>
                <a:cxn ang="0">
                  <a:pos x="2147483647" y="201586095"/>
                </a:cxn>
                <a:cxn ang="0">
                  <a:pos x="2147483647" y="403172190"/>
                </a:cxn>
                <a:cxn ang="0">
                  <a:pos x="1906748664" y="564438585"/>
                </a:cxn>
                <a:cxn ang="0">
                  <a:pos x="1430065251" y="886977726"/>
                </a:cxn>
                <a:cxn ang="0">
                  <a:pos x="1324130752" y="1088557422"/>
                </a:cxn>
                <a:cxn ang="0">
                  <a:pos x="1218203530" y="1612682410"/>
                </a:cxn>
                <a:cxn ang="0">
                  <a:pos x="1059301781" y="2136801444"/>
                </a:cxn>
                <a:cxn ang="0">
                  <a:pos x="1112269031" y="2147483647"/>
                </a:cxn>
                <a:cxn ang="0">
                  <a:pos x="2147483647" y="2147483647"/>
                </a:cxn>
              </a:cxnLst>
              <a:rect l="txL" t="txT" r="txR" b="txB"/>
              <a:pathLst>
                <a:path w="159" h="144">
                  <a:moveTo>
                    <a:pt x="83" y="144"/>
                  </a:moveTo>
                  <a:cubicBezTo>
                    <a:pt x="88" y="140"/>
                    <a:pt x="117" y="130"/>
                    <a:pt x="128" y="119"/>
                  </a:cubicBezTo>
                  <a:cubicBezTo>
                    <a:pt x="133" y="114"/>
                    <a:pt x="151" y="104"/>
                    <a:pt x="148" y="100"/>
                  </a:cubicBezTo>
                  <a:cubicBezTo>
                    <a:pt x="143" y="97"/>
                    <a:pt x="153" y="96"/>
                    <a:pt x="151" y="93"/>
                  </a:cubicBezTo>
                  <a:cubicBezTo>
                    <a:pt x="151" y="92"/>
                    <a:pt x="153" y="91"/>
                    <a:pt x="151" y="90"/>
                  </a:cubicBezTo>
                  <a:cubicBezTo>
                    <a:pt x="154" y="87"/>
                    <a:pt x="150" y="86"/>
                    <a:pt x="154" y="85"/>
                  </a:cubicBezTo>
                  <a:cubicBezTo>
                    <a:pt x="159" y="80"/>
                    <a:pt x="156" y="69"/>
                    <a:pt x="149" y="62"/>
                  </a:cubicBezTo>
                  <a:cubicBezTo>
                    <a:pt x="144" y="62"/>
                    <a:pt x="150" y="53"/>
                    <a:pt x="142" y="52"/>
                  </a:cubicBezTo>
                  <a:cubicBezTo>
                    <a:pt x="137" y="51"/>
                    <a:pt x="145" y="44"/>
                    <a:pt x="139" y="40"/>
                  </a:cubicBezTo>
                  <a:cubicBezTo>
                    <a:pt x="137" y="39"/>
                    <a:pt x="139" y="37"/>
                    <a:pt x="139" y="36"/>
                  </a:cubicBezTo>
                  <a:cubicBezTo>
                    <a:pt x="142" y="34"/>
                    <a:pt x="137" y="32"/>
                    <a:pt x="138" y="30"/>
                  </a:cubicBezTo>
                  <a:cubicBezTo>
                    <a:pt x="135" y="28"/>
                    <a:pt x="141" y="27"/>
                    <a:pt x="136" y="22"/>
                  </a:cubicBezTo>
                  <a:cubicBezTo>
                    <a:pt x="135" y="22"/>
                    <a:pt x="135" y="16"/>
                    <a:pt x="131" y="19"/>
                  </a:cubicBezTo>
                  <a:cubicBezTo>
                    <a:pt x="133" y="17"/>
                    <a:pt x="130" y="10"/>
                    <a:pt x="123" y="11"/>
                  </a:cubicBezTo>
                  <a:cubicBezTo>
                    <a:pt x="123" y="6"/>
                    <a:pt x="115" y="9"/>
                    <a:pt x="114" y="3"/>
                  </a:cubicBezTo>
                  <a:cubicBezTo>
                    <a:pt x="109" y="8"/>
                    <a:pt x="102" y="0"/>
                    <a:pt x="97" y="7"/>
                  </a:cubicBezTo>
                  <a:cubicBezTo>
                    <a:pt x="96" y="9"/>
                    <a:pt x="94" y="5"/>
                    <a:pt x="86" y="10"/>
                  </a:cubicBezTo>
                  <a:cubicBezTo>
                    <a:pt x="81" y="10"/>
                    <a:pt x="82" y="3"/>
                    <a:pt x="73" y="3"/>
                  </a:cubicBezTo>
                  <a:cubicBezTo>
                    <a:pt x="74" y="7"/>
                    <a:pt x="67" y="7"/>
                    <a:pt x="66" y="4"/>
                  </a:cubicBezTo>
                  <a:cubicBezTo>
                    <a:pt x="65" y="1"/>
                    <a:pt x="59" y="3"/>
                    <a:pt x="59" y="5"/>
                  </a:cubicBezTo>
                  <a:cubicBezTo>
                    <a:pt x="52" y="0"/>
                    <a:pt x="49" y="3"/>
                    <a:pt x="45" y="10"/>
                  </a:cubicBezTo>
                  <a:cubicBezTo>
                    <a:pt x="44" y="12"/>
                    <a:pt x="39" y="16"/>
                    <a:pt x="36" y="14"/>
                  </a:cubicBezTo>
                  <a:cubicBezTo>
                    <a:pt x="32" y="12"/>
                    <a:pt x="23" y="20"/>
                    <a:pt x="27" y="22"/>
                  </a:cubicBezTo>
                  <a:cubicBezTo>
                    <a:pt x="29" y="23"/>
                    <a:pt x="27" y="26"/>
                    <a:pt x="25" y="27"/>
                  </a:cubicBezTo>
                  <a:cubicBezTo>
                    <a:pt x="30" y="36"/>
                    <a:pt x="16" y="32"/>
                    <a:pt x="23" y="40"/>
                  </a:cubicBezTo>
                  <a:cubicBezTo>
                    <a:pt x="28" y="46"/>
                    <a:pt x="16" y="45"/>
                    <a:pt x="20" y="53"/>
                  </a:cubicBezTo>
                  <a:cubicBezTo>
                    <a:pt x="22" y="56"/>
                    <a:pt x="26" y="61"/>
                    <a:pt x="21" y="63"/>
                  </a:cubicBezTo>
                  <a:cubicBezTo>
                    <a:pt x="0" y="98"/>
                    <a:pt x="32" y="143"/>
                    <a:pt x="83" y="144"/>
                  </a:cubicBezTo>
                  <a:close/>
                </a:path>
              </a:pathLst>
            </a:custGeom>
            <a:solidFill>
              <a:srgbClr val="F3BF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13" name="Freeform 383"/>
            <p:cNvSpPr/>
            <p:nvPr/>
          </p:nvSpPr>
          <p:spPr>
            <a:xfrm flipH="1">
              <a:off x="7274123" y="1380935"/>
              <a:ext cx="342519" cy="882067"/>
            </a:xfrm>
            <a:custGeom>
              <a:avLst/>
              <a:gdLst>
                <a:gd name="txL" fmla="*/ 0 w 47"/>
                <a:gd name="txT" fmla="*/ 0 h 139"/>
                <a:gd name="txR" fmla="*/ 47 w 47"/>
                <a:gd name="txB" fmla="*/ 139 h 139"/>
              </a:gdLst>
              <a:ahLst/>
              <a:cxnLst>
                <a:cxn ang="0">
                  <a:pos x="1646401302" y="281887013"/>
                </a:cxn>
                <a:cxn ang="0">
                  <a:pos x="1911948636" y="442962629"/>
                </a:cxn>
                <a:cxn ang="0">
                  <a:pos x="1699506305" y="765113662"/>
                </a:cxn>
                <a:cxn ang="0">
                  <a:pos x="1752618596" y="1006730309"/>
                </a:cxn>
                <a:cxn ang="0">
                  <a:pos x="2071278220" y="644308611"/>
                </a:cxn>
                <a:cxn ang="0">
                  <a:pos x="1858835890" y="1409422273"/>
                </a:cxn>
                <a:cxn ang="0">
                  <a:pos x="2071278220" y="1530233670"/>
                </a:cxn>
                <a:cxn ang="0">
                  <a:pos x="1593289012" y="1973190152"/>
                </a:cxn>
                <a:cxn ang="0">
                  <a:pos x="1433959427" y="2147483647"/>
                </a:cxn>
                <a:cxn ang="0">
                  <a:pos x="1540176721" y="2147483647"/>
                </a:cxn>
                <a:cxn ang="0">
                  <a:pos x="1858835890" y="2147483647"/>
                </a:cxn>
                <a:cxn ang="0">
                  <a:pos x="1965060927" y="2147483647"/>
                </a:cxn>
                <a:cxn ang="0">
                  <a:pos x="2124390511" y="2147483647"/>
                </a:cxn>
                <a:cxn ang="0">
                  <a:pos x="1327742134" y="2147483647"/>
                </a:cxn>
                <a:cxn ang="0">
                  <a:pos x="796648150" y="2147483647"/>
                </a:cxn>
                <a:cxn ang="0">
                  <a:pos x="318659283" y="2147483647"/>
                </a:cxn>
                <a:cxn ang="0">
                  <a:pos x="212441932" y="2147483647"/>
                </a:cxn>
                <a:cxn ang="0">
                  <a:pos x="796648150" y="2147483647"/>
                </a:cxn>
                <a:cxn ang="0">
                  <a:pos x="531093984" y="2147483647"/>
                </a:cxn>
                <a:cxn ang="0">
                  <a:pos x="902865443" y="2094001549"/>
                </a:cxn>
                <a:cxn ang="0">
                  <a:pos x="1009082965" y="1731580049"/>
                </a:cxn>
                <a:cxn ang="0">
                  <a:pos x="1115300258" y="1369151808"/>
                </a:cxn>
                <a:cxn ang="0">
                  <a:pos x="1221524840" y="1087271240"/>
                </a:cxn>
                <a:cxn ang="0">
                  <a:pos x="902865443" y="120805101"/>
                </a:cxn>
                <a:cxn ang="0">
                  <a:pos x="1274629843" y="241616547"/>
                </a:cxn>
                <a:cxn ang="0">
                  <a:pos x="1646401302" y="281887013"/>
                </a:cxn>
              </a:cxnLst>
              <a:rect l="txL" t="txT" r="txR" b="txB"/>
              <a:pathLst>
                <a:path w="47" h="139">
                  <a:moveTo>
                    <a:pt x="31" y="7"/>
                  </a:moveTo>
                  <a:cubicBezTo>
                    <a:pt x="34" y="5"/>
                    <a:pt x="41" y="8"/>
                    <a:pt x="36" y="11"/>
                  </a:cubicBezTo>
                  <a:cubicBezTo>
                    <a:pt x="31" y="13"/>
                    <a:pt x="36" y="15"/>
                    <a:pt x="32" y="19"/>
                  </a:cubicBezTo>
                  <a:cubicBezTo>
                    <a:pt x="30" y="20"/>
                    <a:pt x="31" y="27"/>
                    <a:pt x="33" y="25"/>
                  </a:cubicBezTo>
                  <a:cubicBezTo>
                    <a:pt x="38" y="20"/>
                    <a:pt x="35" y="13"/>
                    <a:pt x="39" y="16"/>
                  </a:cubicBezTo>
                  <a:cubicBezTo>
                    <a:pt x="47" y="22"/>
                    <a:pt x="33" y="26"/>
                    <a:pt x="35" y="35"/>
                  </a:cubicBezTo>
                  <a:cubicBezTo>
                    <a:pt x="36" y="39"/>
                    <a:pt x="38" y="35"/>
                    <a:pt x="39" y="38"/>
                  </a:cubicBezTo>
                  <a:cubicBezTo>
                    <a:pt x="41" y="40"/>
                    <a:pt x="34" y="48"/>
                    <a:pt x="30" y="49"/>
                  </a:cubicBezTo>
                  <a:cubicBezTo>
                    <a:pt x="27" y="50"/>
                    <a:pt x="31" y="55"/>
                    <a:pt x="27" y="61"/>
                  </a:cubicBezTo>
                  <a:cubicBezTo>
                    <a:pt x="21" y="70"/>
                    <a:pt x="26" y="73"/>
                    <a:pt x="29" y="72"/>
                  </a:cubicBezTo>
                  <a:cubicBezTo>
                    <a:pt x="34" y="68"/>
                    <a:pt x="37" y="71"/>
                    <a:pt x="35" y="76"/>
                  </a:cubicBezTo>
                  <a:cubicBezTo>
                    <a:pt x="33" y="80"/>
                    <a:pt x="34" y="81"/>
                    <a:pt x="37" y="82"/>
                  </a:cubicBezTo>
                  <a:cubicBezTo>
                    <a:pt x="40" y="83"/>
                    <a:pt x="42" y="86"/>
                    <a:pt x="40" y="88"/>
                  </a:cubicBezTo>
                  <a:cubicBezTo>
                    <a:pt x="32" y="101"/>
                    <a:pt x="18" y="125"/>
                    <a:pt x="25" y="139"/>
                  </a:cubicBezTo>
                  <a:cubicBezTo>
                    <a:pt x="19" y="134"/>
                    <a:pt x="11" y="123"/>
                    <a:pt x="15" y="107"/>
                  </a:cubicBezTo>
                  <a:cubicBezTo>
                    <a:pt x="16" y="100"/>
                    <a:pt x="9" y="92"/>
                    <a:pt x="6" y="86"/>
                  </a:cubicBezTo>
                  <a:cubicBezTo>
                    <a:pt x="4" y="84"/>
                    <a:pt x="0" y="75"/>
                    <a:pt x="4" y="73"/>
                  </a:cubicBezTo>
                  <a:cubicBezTo>
                    <a:pt x="10" y="68"/>
                    <a:pt x="13" y="82"/>
                    <a:pt x="15" y="73"/>
                  </a:cubicBezTo>
                  <a:cubicBezTo>
                    <a:pt x="17" y="66"/>
                    <a:pt x="4" y="58"/>
                    <a:pt x="10" y="54"/>
                  </a:cubicBezTo>
                  <a:cubicBezTo>
                    <a:pt x="13" y="51"/>
                    <a:pt x="13" y="55"/>
                    <a:pt x="17" y="52"/>
                  </a:cubicBezTo>
                  <a:cubicBezTo>
                    <a:pt x="19" y="51"/>
                    <a:pt x="22" y="47"/>
                    <a:pt x="19" y="43"/>
                  </a:cubicBezTo>
                  <a:cubicBezTo>
                    <a:pt x="17" y="39"/>
                    <a:pt x="22" y="39"/>
                    <a:pt x="21" y="34"/>
                  </a:cubicBezTo>
                  <a:cubicBezTo>
                    <a:pt x="19" y="29"/>
                    <a:pt x="22" y="31"/>
                    <a:pt x="23" y="27"/>
                  </a:cubicBezTo>
                  <a:cubicBezTo>
                    <a:pt x="26" y="16"/>
                    <a:pt x="17" y="4"/>
                    <a:pt x="17" y="3"/>
                  </a:cubicBezTo>
                  <a:cubicBezTo>
                    <a:pt x="20" y="0"/>
                    <a:pt x="23" y="4"/>
                    <a:pt x="24" y="6"/>
                  </a:cubicBezTo>
                  <a:cubicBezTo>
                    <a:pt x="27" y="10"/>
                    <a:pt x="28" y="10"/>
                    <a:pt x="31" y="7"/>
                  </a:cubicBezTo>
                  <a:close/>
                </a:path>
              </a:pathLst>
            </a:custGeom>
            <a:solidFill>
              <a:srgbClr val="EBB9C1">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14" name="Freeform 384"/>
            <p:cNvSpPr/>
            <p:nvPr/>
          </p:nvSpPr>
          <p:spPr>
            <a:xfrm flipH="1">
              <a:off x="7348181" y="1418584"/>
              <a:ext cx="132687" cy="387249"/>
            </a:xfrm>
            <a:custGeom>
              <a:avLst/>
              <a:gdLst>
                <a:gd name="txL" fmla="*/ 0 w 18"/>
                <a:gd name="txT" fmla="*/ 0 h 61"/>
                <a:gd name="txR" fmla="*/ 18 w 18"/>
                <a:gd name="txB" fmla="*/ 61 h 61"/>
              </a:gdLst>
              <a:ahLst/>
              <a:cxnLst>
                <a:cxn ang="0">
                  <a:pos x="652068101" y="1007539514"/>
                </a:cxn>
                <a:cxn ang="0">
                  <a:pos x="543390123" y="604521130"/>
                </a:cxn>
                <a:cxn ang="0">
                  <a:pos x="489054819" y="282107751"/>
                </a:cxn>
                <a:cxn ang="0">
                  <a:pos x="326034050" y="282107751"/>
                </a:cxn>
                <a:cxn ang="0">
                  <a:pos x="434712029" y="765730943"/>
                </a:cxn>
                <a:cxn ang="0">
                  <a:pos x="489054819" y="1088138073"/>
                </a:cxn>
                <a:cxn ang="0">
                  <a:pos x="217356014" y="1088138073"/>
                </a:cxn>
                <a:cxn ang="0">
                  <a:pos x="271691376" y="1531455538"/>
                </a:cxn>
                <a:cxn ang="0">
                  <a:pos x="163013339" y="2095677587"/>
                </a:cxn>
                <a:cxn ang="0">
                  <a:pos x="163013339" y="2147483647"/>
                </a:cxn>
                <a:cxn ang="0">
                  <a:pos x="163013339" y="2147483647"/>
                </a:cxn>
                <a:cxn ang="0">
                  <a:pos x="380369354" y="1934474122"/>
                </a:cxn>
                <a:cxn ang="0">
                  <a:pos x="489054819" y="1732965028"/>
                </a:cxn>
                <a:cxn ang="0">
                  <a:pos x="706403404" y="1612060445"/>
                </a:cxn>
                <a:cxn ang="0">
                  <a:pos x="652068101" y="1370252073"/>
                </a:cxn>
                <a:cxn ang="0">
                  <a:pos x="815081383" y="1168742980"/>
                </a:cxn>
                <a:cxn ang="0">
                  <a:pos x="923766733" y="846329700"/>
                </a:cxn>
                <a:cxn ang="0">
                  <a:pos x="760746079" y="926934607"/>
                </a:cxn>
                <a:cxn ang="0">
                  <a:pos x="652068101" y="1007539514"/>
                </a:cxn>
              </a:cxnLst>
              <a:rect l="txL" t="txT" r="txR" b="txB"/>
              <a:pathLst>
                <a:path w="18" h="61">
                  <a:moveTo>
                    <a:pt x="12" y="25"/>
                  </a:moveTo>
                  <a:cubicBezTo>
                    <a:pt x="12" y="20"/>
                    <a:pt x="9" y="21"/>
                    <a:pt x="10" y="15"/>
                  </a:cubicBezTo>
                  <a:cubicBezTo>
                    <a:pt x="11" y="11"/>
                    <a:pt x="9" y="10"/>
                    <a:pt x="9" y="7"/>
                  </a:cubicBezTo>
                  <a:cubicBezTo>
                    <a:pt x="7" y="1"/>
                    <a:pt x="3" y="0"/>
                    <a:pt x="6" y="7"/>
                  </a:cubicBezTo>
                  <a:cubicBezTo>
                    <a:pt x="8" y="11"/>
                    <a:pt x="9" y="17"/>
                    <a:pt x="8" y="19"/>
                  </a:cubicBezTo>
                  <a:cubicBezTo>
                    <a:pt x="7" y="24"/>
                    <a:pt x="9" y="22"/>
                    <a:pt x="9" y="27"/>
                  </a:cubicBezTo>
                  <a:cubicBezTo>
                    <a:pt x="9" y="31"/>
                    <a:pt x="6" y="25"/>
                    <a:pt x="4" y="27"/>
                  </a:cubicBezTo>
                  <a:cubicBezTo>
                    <a:pt x="2" y="30"/>
                    <a:pt x="7" y="36"/>
                    <a:pt x="5" y="38"/>
                  </a:cubicBezTo>
                  <a:cubicBezTo>
                    <a:pt x="1" y="43"/>
                    <a:pt x="3" y="49"/>
                    <a:pt x="3" y="52"/>
                  </a:cubicBezTo>
                  <a:cubicBezTo>
                    <a:pt x="4" y="54"/>
                    <a:pt x="4" y="56"/>
                    <a:pt x="3" y="57"/>
                  </a:cubicBezTo>
                  <a:cubicBezTo>
                    <a:pt x="3" y="58"/>
                    <a:pt x="0" y="61"/>
                    <a:pt x="3" y="59"/>
                  </a:cubicBezTo>
                  <a:cubicBezTo>
                    <a:pt x="6" y="57"/>
                    <a:pt x="9" y="53"/>
                    <a:pt x="7" y="48"/>
                  </a:cubicBezTo>
                  <a:cubicBezTo>
                    <a:pt x="6" y="46"/>
                    <a:pt x="7" y="44"/>
                    <a:pt x="9" y="43"/>
                  </a:cubicBezTo>
                  <a:cubicBezTo>
                    <a:pt x="10" y="42"/>
                    <a:pt x="12" y="42"/>
                    <a:pt x="13" y="40"/>
                  </a:cubicBezTo>
                  <a:cubicBezTo>
                    <a:pt x="18" y="33"/>
                    <a:pt x="10" y="34"/>
                    <a:pt x="12" y="34"/>
                  </a:cubicBezTo>
                  <a:cubicBezTo>
                    <a:pt x="15" y="32"/>
                    <a:pt x="15" y="31"/>
                    <a:pt x="15" y="29"/>
                  </a:cubicBezTo>
                  <a:cubicBezTo>
                    <a:pt x="14" y="27"/>
                    <a:pt x="15" y="23"/>
                    <a:pt x="17" y="21"/>
                  </a:cubicBezTo>
                  <a:cubicBezTo>
                    <a:pt x="18" y="20"/>
                    <a:pt x="16" y="18"/>
                    <a:pt x="14" y="23"/>
                  </a:cubicBezTo>
                  <a:cubicBezTo>
                    <a:pt x="13" y="24"/>
                    <a:pt x="12" y="27"/>
                    <a:pt x="12" y="25"/>
                  </a:cubicBezTo>
                  <a:close/>
                </a:path>
              </a:pathLst>
            </a:custGeom>
            <a:solidFill>
              <a:srgbClr val="EBB0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15" name="Freeform 385"/>
            <p:cNvSpPr/>
            <p:nvPr/>
          </p:nvSpPr>
          <p:spPr>
            <a:xfrm flipH="1">
              <a:off x="7422239" y="1811211"/>
              <a:ext cx="101830" cy="381870"/>
            </a:xfrm>
            <a:custGeom>
              <a:avLst/>
              <a:gdLst>
                <a:gd name="txL" fmla="*/ 0 w 14"/>
                <a:gd name="txT" fmla="*/ 0 h 60"/>
                <a:gd name="txR" fmla="*/ 14 w 14"/>
                <a:gd name="txB" fmla="*/ 60 h 60"/>
              </a:gdLst>
              <a:ahLst/>
              <a:cxnLst>
                <a:cxn ang="0">
                  <a:pos x="317425958" y="162027450"/>
                </a:cxn>
                <a:cxn ang="0">
                  <a:pos x="423241846" y="526592430"/>
                </a:cxn>
                <a:cxn ang="0">
                  <a:pos x="52907958" y="486082398"/>
                </a:cxn>
                <a:cxn ang="0">
                  <a:pos x="264525287" y="1296219596"/>
                </a:cxn>
                <a:cxn ang="0">
                  <a:pos x="370333902" y="1741798526"/>
                </a:cxn>
                <a:cxn ang="0">
                  <a:pos x="370333902" y="2147483647"/>
                </a:cxn>
                <a:cxn ang="0">
                  <a:pos x="476142517" y="1377233296"/>
                </a:cxn>
                <a:cxn ang="0">
                  <a:pos x="529050575" y="769633530"/>
                </a:cxn>
                <a:cxn ang="0">
                  <a:pos x="529050575" y="202537482"/>
                </a:cxn>
                <a:cxn ang="0">
                  <a:pos x="317425958" y="162027450"/>
                </a:cxn>
              </a:cxnLst>
              <a:rect l="txL" t="txT" r="txR" b="txB"/>
              <a:pathLst>
                <a:path w="14" h="60">
                  <a:moveTo>
                    <a:pt x="6" y="4"/>
                  </a:moveTo>
                  <a:cubicBezTo>
                    <a:pt x="7" y="5"/>
                    <a:pt x="11" y="10"/>
                    <a:pt x="8" y="13"/>
                  </a:cubicBezTo>
                  <a:cubicBezTo>
                    <a:pt x="6" y="15"/>
                    <a:pt x="3" y="8"/>
                    <a:pt x="1" y="12"/>
                  </a:cubicBezTo>
                  <a:cubicBezTo>
                    <a:pt x="0" y="13"/>
                    <a:pt x="0" y="24"/>
                    <a:pt x="5" y="32"/>
                  </a:cubicBezTo>
                  <a:cubicBezTo>
                    <a:pt x="7" y="35"/>
                    <a:pt x="9" y="39"/>
                    <a:pt x="7" y="43"/>
                  </a:cubicBezTo>
                  <a:cubicBezTo>
                    <a:pt x="6" y="43"/>
                    <a:pt x="1" y="52"/>
                    <a:pt x="7" y="60"/>
                  </a:cubicBezTo>
                  <a:cubicBezTo>
                    <a:pt x="5" y="53"/>
                    <a:pt x="14" y="47"/>
                    <a:pt x="9" y="34"/>
                  </a:cubicBezTo>
                  <a:cubicBezTo>
                    <a:pt x="6" y="25"/>
                    <a:pt x="8" y="22"/>
                    <a:pt x="10" y="19"/>
                  </a:cubicBezTo>
                  <a:cubicBezTo>
                    <a:pt x="12" y="15"/>
                    <a:pt x="12" y="11"/>
                    <a:pt x="10" y="5"/>
                  </a:cubicBezTo>
                  <a:cubicBezTo>
                    <a:pt x="8" y="0"/>
                    <a:pt x="5" y="1"/>
                    <a:pt x="6" y="4"/>
                  </a:cubicBezTo>
                  <a:close/>
                </a:path>
              </a:pathLst>
            </a:custGeom>
            <a:solidFill>
              <a:srgbClr val="EBB0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16" name="Freeform 386"/>
            <p:cNvSpPr/>
            <p:nvPr/>
          </p:nvSpPr>
          <p:spPr>
            <a:xfrm flipH="1">
              <a:off x="6860632" y="1386313"/>
              <a:ext cx="589379" cy="863242"/>
            </a:xfrm>
            <a:custGeom>
              <a:avLst/>
              <a:gdLst>
                <a:gd name="txL" fmla="*/ 0 w 81"/>
                <a:gd name="txT" fmla="*/ 0 h 136"/>
                <a:gd name="txR" fmla="*/ 81 w 81"/>
                <a:gd name="txB" fmla="*/ 136 h 136"/>
              </a:gdLst>
              <a:ahLst/>
              <a:cxnLst>
                <a:cxn ang="0">
                  <a:pos x="1323606941" y="120866570"/>
                </a:cxn>
                <a:cxn ang="0">
                  <a:pos x="952996606" y="483466280"/>
                </a:cxn>
                <a:cxn ang="0">
                  <a:pos x="1111830776" y="926645836"/>
                </a:cxn>
                <a:cxn ang="0">
                  <a:pos x="1217722497" y="1329538469"/>
                </a:cxn>
                <a:cxn ang="0">
                  <a:pos x="635328721" y="1933877816"/>
                </a:cxn>
                <a:cxn ang="0">
                  <a:pos x="476501941" y="2147483647"/>
                </a:cxn>
                <a:cxn ang="0">
                  <a:pos x="370610221" y="2147483647"/>
                </a:cxn>
                <a:cxn ang="0">
                  <a:pos x="952996606" y="2147483647"/>
                </a:cxn>
                <a:cxn ang="0">
                  <a:pos x="1005939056" y="2147483647"/>
                </a:cxn>
                <a:cxn ang="0">
                  <a:pos x="847112162" y="2147483647"/>
                </a:cxn>
                <a:cxn ang="0">
                  <a:pos x="1270664719" y="2147483647"/>
                </a:cxn>
                <a:cxn ang="0">
                  <a:pos x="1005939056" y="2147483647"/>
                </a:cxn>
                <a:cxn ang="0">
                  <a:pos x="741220442" y="2147483647"/>
                </a:cxn>
                <a:cxn ang="0">
                  <a:pos x="900054384"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095031061"/>
                </a:cxn>
                <a:cxn ang="0">
                  <a:pos x="2147483647" y="1571271510"/>
                </a:cxn>
                <a:cxn ang="0">
                  <a:pos x="2147483647" y="1893584744"/>
                </a:cxn>
                <a:cxn ang="0">
                  <a:pos x="2147483647" y="1974164540"/>
                </a:cxn>
                <a:cxn ang="0">
                  <a:pos x="2147483647" y="1490698062"/>
                </a:cxn>
                <a:cxn ang="0">
                  <a:pos x="2147483647" y="1128092153"/>
                </a:cxn>
                <a:cxn ang="0">
                  <a:pos x="2147483647" y="725205669"/>
                </a:cxn>
                <a:cxn ang="0">
                  <a:pos x="2147483647" y="322312936"/>
                </a:cxn>
                <a:cxn ang="0">
                  <a:pos x="1800108768" y="0"/>
                </a:cxn>
                <a:cxn ang="0">
                  <a:pos x="1323606941" y="120866570"/>
                </a:cxn>
              </a:cxnLst>
              <a:rect l="txL" t="txT" r="txR" b="txB"/>
              <a:pathLst>
                <a:path w="81" h="136">
                  <a:moveTo>
                    <a:pt x="25" y="3"/>
                  </a:moveTo>
                  <a:cubicBezTo>
                    <a:pt x="19" y="1"/>
                    <a:pt x="22" y="9"/>
                    <a:pt x="18" y="12"/>
                  </a:cubicBezTo>
                  <a:cubicBezTo>
                    <a:pt x="19" y="17"/>
                    <a:pt x="28" y="15"/>
                    <a:pt x="21" y="23"/>
                  </a:cubicBezTo>
                  <a:cubicBezTo>
                    <a:pt x="18" y="25"/>
                    <a:pt x="15" y="36"/>
                    <a:pt x="23" y="33"/>
                  </a:cubicBezTo>
                  <a:cubicBezTo>
                    <a:pt x="28" y="37"/>
                    <a:pt x="18" y="45"/>
                    <a:pt x="12" y="48"/>
                  </a:cubicBezTo>
                  <a:cubicBezTo>
                    <a:pt x="6" y="51"/>
                    <a:pt x="15" y="53"/>
                    <a:pt x="9" y="58"/>
                  </a:cubicBezTo>
                  <a:cubicBezTo>
                    <a:pt x="4" y="62"/>
                    <a:pt x="4" y="67"/>
                    <a:pt x="7" y="67"/>
                  </a:cubicBezTo>
                  <a:cubicBezTo>
                    <a:pt x="9" y="66"/>
                    <a:pt x="12" y="63"/>
                    <a:pt x="18" y="63"/>
                  </a:cubicBezTo>
                  <a:cubicBezTo>
                    <a:pt x="22" y="63"/>
                    <a:pt x="21" y="66"/>
                    <a:pt x="19" y="68"/>
                  </a:cubicBezTo>
                  <a:cubicBezTo>
                    <a:pt x="16" y="72"/>
                    <a:pt x="10" y="77"/>
                    <a:pt x="16" y="77"/>
                  </a:cubicBezTo>
                  <a:cubicBezTo>
                    <a:pt x="22" y="78"/>
                    <a:pt x="28" y="79"/>
                    <a:pt x="24" y="86"/>
                  </a:cubicBezTo>
                  <a:cubicBezTo>
                    <a:pt x="20" y="90"/>
                    <a:pt x="17" y="88"/>
                    <a:pt x="19" y="93"/>
                  </a:cubicBezTo>
                  <a:cubicBezTo>
                    <a:pt x="20" y="97"/>
                    <a:pt x="5" y="104"/>
                    <a:pt x="14" y="108"/>
                  </a:cubicBezTo>
                  <a:cubicBezTo>
                    <a:pt x="3" y="114"/>
                    <a:pt x="0" y="136"/>
                    <a:pt x="17" y="128"/>
                  </a:cubicBezTo>
                  <a:cubicBezTo>
                    <a:pt x="28" y="124"/>
                    <a:pt x="29" y="126"/>
                    <a:pt x="41" y="119"/>
                  </a:cubicBezTo>
                  <a:cubicBezTo>
                    <a:pt x="56" y="111"/>
                    <a:pt x="68" y="101"/>
                    <a:pt x="65" y="99"/>
                  </a:cubicBezTo>
                  <a:cubicBezTo>
                    <a:pt x="58" y="93"/>
                    <a:pt x="71" y="88"/>
                    <a:pt x="66" y="84"/>
                  </a:cubicBezTo>
                  <a:cubicBezTo>
                    <a:pt x="64" y="82"/>
                    <a:pt x="70" y="81"/>
                    <a:pt x="75" y="81"/>
                  </a:cubicBezTo>
                  <a:cubicBezTo>
                    <a:pt x="81" y="74"/>
                    <a:pt x="72" y="61"/>
                    <a:pt x="69" y="59"/>
                  </a:cubicBezTo>
                  <a:cubicBezTo>
                    <a:pt x="67" y="61"/>
                    <a:pt x="64" y="61"/>
                    <a:pt x="63" y="56"/>
                  </a:cubicBezTo>
                  <a:cubicBezTo>
                    <a:pt x="62" y="54"/>
                    <a:pt x="54" y="65"/>
                    <a:pt x="42" y="69"/>
                  </a:cubicBezTo>
                  <a:cubicBezTo>
                    <a:pt x="39" y="70"/>
                    <a:pt x="40" y="68"/>
                    <a:pt x="42" y="67"/>
                  </a:cubicBezTo>
                  <a:cubicBezTo>
                    <a:pt x="52" y="59"/>
                    <a:pt x="53" y="54"/>
                    <a:pt x="55" y="52"/>
                  </a:cubicBezTo>
                  <a:cubicBezTo>
                    <a:pt x="61" y="47"/>
                    <a:pt x="61" y="43"/>
                    <a:pt x="59" y="39"/>
                  </a:cubicBezTo>
                  <a:cubicBezTo>
                    <a:pt x="57" y="37"/>
                    <a:pt x="52" y="43"/>
                    <a:pt x="48" y="47"/>
                  </a:cubicBezTo>
                  <a:cubicBezTo>
                    <a:pt x="44" y="50"/>
                    <a:pt x="38" y="51"/>
                    <a:pt x="41" y="49"/>
                  </a:cubicBezTo>
                  <a:cubicBezTo>
                    <a:pt x="47" y="43"/>
                    <a:pt x="47" y="38"/>
                    <a:pt x="53" y="37"/>
                  </a:cubicBezTo>
                  <a:cubicBezTo>
                    <a:pt x="58" y="35"/>
                    <a:pt x="53" y="32"/>
                    <a:pt x="55" y="28"/>
                  </a:cubicBezTo>
                  <a:cubicBezTo>
                    <a:pt x="58" y="22"/>
                    <a:pt x="52" y="18"/>
                    <a:pt x="51" y="18"/>
                  </a:cubicBezTo>
                  <a:cubicBezTo>
                    <a:pt x="51" y="9"/>
                    <a:pt x="44" y="13"/>
                    <a:pt x="43" y="8"/>
                  </a:cubicBezTo>
                  <a:cubicBezTo>
                    <a:pt x="43" y="3"/>
                    <a:pt x="34" y="5"/>
                    <a:pt x="34" y="0"/>
                  </a:cubicBezTo>
                  <a:cubicBezTo>
                    <a:pt x="31" y="3"/>
                    <a:pt x="29" y="5"/>
                    <a:pt x="25" y="3"/>
                  </a:cubicBezTo>
                  <a:close/>
                </a:path>
              </a:pathLst>
            </a:custGeom>
            <a:solidFill>
              <a:srgbClr val="F2C6C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17" name="Freeform 387"/>
            <p:cNvSpPr/>
            <p:nvPr/>
          </p:nvSpPr>
          <p:spPr>
            <a:xfrm flipH="1">
              <a:off x="7443840" y="1386313"/>
              <a:ext cx="524578" cy="685753"/>
            </a:xfrm>
            <a:custGeom>
              <a:avLst/>
              <a:gdLst>
                <a:gd name="txL" fmla="*/ 0 w 72"/>
                <a:gd name="txT" fmla="*/ 0 h 108"/>
                <a:gd name="txR" fmla="*/ 72 w 72"/>
                <a:gd name="txB" fmla="*/ 108 h 108"/>
              </a:gdLst>
              <a:ahLst/>
              <a:cxnLst>
                <a:cxn ang="0">
                  <a:pos x="2147483647" y="2147483647"/>
                </a:cxn>
                <a:cxn ang="0">
                  <a:pos x="2147483647" y="1975533987"/>
                </a:cxn>
                <a:cxn ang="0">
                  <a:pos x="2147483647" y="1532042011"/>
                </a:cxn>
                <a:cxn ang="0">
                  <a:pos x="2147483647" y="1169189883"/>
                </a:cxn>
                <a:cxn ang="0">
                  <a:pos x="2147483647" y="241899402"/>
                </a:cxn>
                <a:cxn ang="0">
                  <a:pos x="2147483647" y="161266251"/>
                </a:cxn>
                <a:cxn ang="0">
                  <a:pos x="2147483647" y="40319738"/>
                </a:cxn>
                <a:cxn ang="0">
                  <a:pos x="2147483647" y="362852228"/>
                </a:cxn>
                <a:cxn ang="0">
                  <a:pos x="2147483647" y="161266251"/>
                </a:cxn>
                <a:cxn ang="0">
                  <a:pos x="1751740514" y="483805153"/>
                </a:cxn>
                <a:cxn ang="0">
                  <a:pos x="1327072946" y="443485428"/>
                </a:cxn>
                <a:cxn ang="0">
                  <a:pos x="955497020" y="725704455"/>
                </a:cxn>
                <a:cxn ang="0">
                  <a:pos x="1804817585" y="1330462434"/>
                </a:cxn>
                <a:cxn ang="0">
                  <a:pos x="955497020" y="1088556782"/>
                </a:cxn>
                <a:cxn ang="0">
                  <a:pos x="743159365" y="1451408910"/>
                </a:cxn>
                <a:cxn ang="0">
                  <a:pos x="690075008" y="2147483647"/>
                </a:cxn>
                <a:cxn ang="0">
                  <a:pos x="690075008" y="2147483647"/>
                </a:cxn>
                <a:cxn ang="0">
                  <a:pos x="2070232539" y="2147483647"/>
                </a:cxn>
                <a:cxn ang="0">
                  <a:pos x="2147483647" y="2147483647"/>
                </a:cxn>
                <a:cxn ang="0">
                  <a:pos x="2147483647" y="2147483647"/>
                </a:cxn>
              </a:cxnLst>
              <a:rect l="txL" t="txT" r="txR" b="txB"/>
              <a:pathLst>
                <a:path w="72" h="108">
                  <a:moveTo>
                    <a:pt x="54" y="62"/>
                  </a:moveTo>
                  <a:cubicBezTo>
                    <a:pt x="51" y="55"/>
                    <a:pt x="45" y="43"/>
                    <a:pt x="59" y="49"/>
                  </a:cubicBezTo>
                  <a:cubicBezTo>
                    <a:pt x="65" y="52"/>
                    <a:pt x="65" y="45"/>
                    <a:pt x="63" y="38"/>
                  </a:cubicBezTo>
                  <a:cubicBezTo>
                    <a:pt x="66" y="36"/>
                    <a:pt x="68" y="33"/>
                    <a:pt x="68" y="29"/>
                  </a:cubicBezTo>
                  <a:cubicBezTo>
                    <a:pt x="72" y="25"/>
                    <a:pt x="70" y="13"/>
                    <a:pt x="67" y="6"/>
                  </a:cubicBezTo>
                  <a:cubicBezTo>
                    <a:pt x="65" y="3"/>
                    <a:pt x="64" y="1"/>
                    <a:pt x="62" y="4"/>
                  </a:cubicBezTo>
                  <a:cubicBezTo>
                    <a:pt x="60" y="6"/>
                    <a:pt x="58" y="4"/>
                    <a:pt x="55" y="1"/>
                  </a:cubicBezTo>
                  <a:cubicBezTo>
                    <a:pt x="54" y="0"/>
                    <a:pt x="51" y="3"/>
                    <a:pt x="53" y="9"/>
                  </a:cubicBezTo>
                  <a:cubicBezTo>
                    <a:pt x="55" y="14"/>
                    <a:pt x="48" y="4"/>
                    <a:pt x="43" y="4"/>
                  </a:cubicBezTo>
                  <a:cubicBezTo>
                    <a:pt x="37" y="3"/>
                    <a:pt x="42" y="15"/>
                    <a:pt x="33" y="12"/>
                  </a:cubicBezTo>
                  <a:cubicBezTo>
                    <a:pt x="33" y="16"/>
                    <a:pt x="28" y="11"/>
                    <a:pt x="25" y="11"/>
                  </a:cubicBezTo>
                  <a:cubicBezTo>
                    <a:pt x="18" y="13"/>
                    <a:pt x="18" y="16"/>
                    <a:pt x="18" y="18"/>
                  </a:cubicBezTo>
                  <a:cubicBezTo>
                    <a:pt x="25" y="22"/>
                    <a:pt x="31" y="25"/>
                    <a:pt x="34" y="33"/>
                  </a:cubicBezTo>
                  <a:cubicBezTo>
                    <a:pt x="35" y="37"/>
                    <a:pt x="18" y="20"/>
                    <a:pt x="18" y="27"/>
                  </a:cubicBezTo>
                  <a:cubicBezTo>
                    <a:pt x="18" y="31"/>
                    <a:pt x="12" y="32"/>
                    <a:pt x="14" y="36"/>
                  </a:cubicBezTo>
                  <a:cubicBezTo>
                    <a:pt x="20" y="44"/>
                    <a:pt x="7" y="43"/>
                    <a:pt x="13" y="54"/>
                  </a:cubicBezTo>
                  <a:cubicBezTo>
                    <a:pt x="16" y="58"/>
                    <a:pt x="16" y="61"/>
                    <a:pt x="13" y="62"/>
                  </a:cubicBezTo>
                  <a:cubicBezTo>
                    <a:pt x="0" y="85"/>
                    <a:pt x="31" y="71"/>
                    <a:pt x="39" y="91"/>
                  </a:cubicBezTo>
                  <a:cubicBezTo>
                    <a:pt x="46" y="108"/>
                    <a:pt x="64" y="106"/>
                    <a:pt x="57" y="93"/>
                  </a:cubicBezTo>
                  <a:cubicBezTo>
                    <a:pt x="39" y="68"/>
                    <a:pt x="58" y="69"/>
                    <a:pt x="54" y="62"/>
                  </a:cubicBezTo>
                  <a:close/>
                </a:path>
              </a:pathLst>
            </a:custGeom>
            <a:solidFill>
              <a:srgbClr val="F2C6C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18" name="Freeform 388"/>
            <p:cNvSpPr/>
            <p:nvPr/>
          </p:nvSpPr>
          <p:spPr>
            <a:xfrm flipH="1">
              <a:off x="7042692" y="1410516"/>
              <a:ext cx="364119" cy="502886"/>
            </a:xfrm>
            <a:custGeom>
              <a:avLst/>
              <a:gdLst>
                <a:gd name="txL" fmla="*/ 0 w 50"/>
                <a:gd name="txT" fmla="*/ 0 h 79"/>
                <a:gd name="txR" fmla="*/ 50 w 50"/>
                <a:gd name="txB" fmla="*/ 79 h 79"/>
              </a:gdLst>
              <a:ahLst/>
              <a:cxnLst>
                <a:cxn ang="0">
                  <a:pos x="2147483647" y="1175123579"/>
                </a:cxn>
                <a:cxn ang="0">
                  <a:pos x="2147483647" y="607823631"/>
                </a:cxn>
                <a:cxn ang="0">
                  <a:pos x="1697056643" y="162088420"/>
                </a:cxn>
                <a:cxn ang="0">
                  <a:pos x="1060664214" y="648340950"/>
                </a:cxn>
                <a:cxn ang="0">
                  <a:pos x="1219762321" y="1175123579"/>
                </a:cxn>
                <a:cxn ang="0">
                  <a:pos x="1007626656" y="1580334956"/>
                </a:cxn>
                <a:cxn ang="0">
                  <a:pos x="530332107" y="2147483647"/>
                </a:cxn>
                <a:cxn ang="0">
                  <a:pos x="1007626656" y="2147483647"/>
                </a:cxn>
                <a:cxn ang="0">
                  <a:pos x="1590988811" y="2147483647"/>
                </a:cxn>
                <a:cxn ang="0">
                  <a:pos x="1803124475" y="1945029414"/>
                </a:cxn>
                <a:cxn ang="0">
                  <a:pos x="1803124475" y="1661375959"/>
                </a:cxn>
                <a:cxn ang="0">
                  <a:pos x="2147483647" y="1175123579"/>
                </a:cxn>
              </a:cxnLst>
              <a:rect l="txL" t="txT" r="txR" b="txB"/>
              <a:pathLst>
                <a:path w="50" h="79">
                  <a:moveTo>
                    <a:pt x="44" y="29"/>
                  </a:moveTo>
                  <a:cubicBezTo>
                    <a:pt x="47" y="27"/>
                    <a:pt x="50" y="17"/>
                    <a:pt x="43" y="15"/>
                  </a:cubicBezTo>
                  <a:cubicBezTo>
                    <a:pt x="38" y="14"/>
                    <a:pt x="38" y="3"/>
                    <a:pt x="32" y="4"/>
                  </a:cubicBezTo>
                  <a:cubicBezTo>
                    <a:pt x="28" y="7"/>
                    <a:pt x="24" y="0"/>
                    <a:pt x="20" y="16"/>
                  </a:cubicBezTo>
                  <a:cubicBezTo>
                    <a:pt x="17" y="28"/>
                    <a:pt x="31" y="22"/>
                    <a:pt x="23" y="29"/>
                  </a:cubicBezTo>
                  <a:cubicBezTo>
                    <a:pt x="22" y="31"/>
                    <a:pt x="17" y="35"/>
                    <a:pt x="19" y="39"/>
                  </a:cubicBezTo>
                  <a:cubicBezTo>
                    <a:pt x="22" y="44"/>
                    <a:pt x="0" y="56"/>
                    <a:pt x="10" y="57"/>
                  </a:cubicBezTo>
                  <a:cubicBezTo>
                    <a:pt x="16" y="57"/>
                    <a:pt x="24" y="49"/>
                    <a:pt x="19" y="60"/>
                  </a:cubicBezTo>
                  <a:cubicBezTo>
                    <a:pt x="18" y="61"/>
                    <a:pt x="9" y="79"/>
                    <a:pt x="30" y="65"/>
                  </a:cubicBezTo>
                  <a:cubicBezTo>
                    <a:pt x="48" y="54"/>
                    <a:pt x="42" y="46"/>
                    <a:pt x="34" y="48"/>
                  </a:cubicBezTo>
                  <a:cubicBezTo>
                    <a:pt x="30" y="50"/>
                    <a:pt x="25" y="49"/>
                    <a:pt x="34" y="41"/>
                  </a:cubicBezTo>
                  <a:cubicBezTo>
                    <a:pt x="36" y="39"/>
                    <a:pt x="47" y="33"/>
                    <a:pt x="44" y="29"/>
                  </a:cubicBezTo>
                  <a:close/>
                </a:path>
              </a:pathLst>
            </a:custGeom>
            <a:solidFill>
              <a:srgbClr val="F5D0D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19" name="Freeform 389"/>
            <p:cNvSpPr/>
            <p:nvPr/>
          </p:nvSpPr>
          <p:spPr>
            <a:xfrm flipH="1">
              <a:off x="7450011" y="1405138"/>
              <a:ext cx="416577" cy="373803"/>
            </a:xfrm>
            <a:custGeom>
              <a:avLst/>
              <a:gdLst>
                <a:gd name="txL" fmla="*/ 0 w 57"/>
                <a:gd name="txT" fmla="*/ 0 h 59"/>
                <a:gd name="txR" fmla="*/ 57 w 57"/>
                <a:gd name="txB" fmla="*/ 59 h 59"/>
              </a:gdLst>
              <a:ahLst/>
              <a:cxnLst>
                <a:cxn ang="0">
                  <a:pos x="2147483647" y="1123930692"/>
                </a:cxn>
                <a:cxn ang="0">
                  <a:pos x="2147483647" y="361264766"/>
                </a:cxn>
                <a:cxn ang="0">
                  <a:pos x="2147483647" y="200700530"/>
                </a:cxn>
                <a:cxn ang="0">
                  <a:pos x="2147483647" y="441543790"/>
                </a:cxn>
                <a:cxn ang="0">
                  <a:pos x="1655776655" y="200700530"/>
                </a:cxn>
                <a:cxn ang="0">
                  <a:pos x="1175068850" y="521822715"/>
                </a:cxn>
                <a:cxn ang="0">
                  <a:pos x="640943967" y="361264766"/>
                </a:cxn>
                <a:cxn ang="0">
                  <a:pos x="427298376" y="642244271"/>
                </a:cxn>
                <a:cxn ang="0">
                  <a:pos x="1121659308" y="1043651766"/>
                </a:cxn>
                <a:cxn ang="0">
                  <a:pos x="1228478393" y="1284494878"/>
                </a:cxn>
                <a:cxn ang="0">
                  <a:pos x="1388721636" y="1445052728"/>
                </a:cxn>
                <a:cxn ang="0">
                  <a:pos x="1175068850" y="1364773803"/>
                </a:cxn>
                <a:cxn ang="0">
                  <a:pos x="373888834" y="1043651766"/>
                </a:cxn>
                <a:cxn ang="0">
                  <a:pos x="160235992" y="1244352247"/>
                </a:cxn>
                <a:cxn ang="0">
                  <a:pos x="373888834" y="1525337989"/>
                </a:cxn>
                <a:cxn ang="0">
                  <a:pos x="1281895243" y="1846460422"/>
                </a:cxn>
                <a:cxn ang="0">
                  <a:pos x="694360818" y="1886596716"/>
                </a:cxn>
                <a:cxn ang="0">
                  <a:pos x="1495540720" y="2087303533"/>
                </a:cxn>
                <a:cxn ang="0">
                  <a:pos x="2147483647" y="1726038866"/>
                </a:cxn>
                <a:cxn ang="0">
                  <a:pos x="2147483647" y="1445052728"/>
                </a:cxn>
                <a:cxn ang="0">
                  <a:pos x="2147483647" y="1123930692"/>
                </a:cxn>
              </a:cxnLst>
              <a:rect l="txL" t="txT" r="txR" b="txB"/>
              <a:pathLst>
                <a:path w="57" h="59">
                  <a:moveTo>
                    <a:pt x="49" y="28"/>
                  </a:moveTo>
                  <a:cubicBezTo>
                    <a:pt x="57" y="26"/>
                    <a:pt x="56" y="14"/>
                    <a:pt x="54" y="9"/>
                  </a:cubicBezTo>
                  <a:cubicBezTo>
                    <a:pt x="52" y="7"/>
                    <a:pt x="50" y="0"/>
                    <a:pt x="47" y="5"/>
                  </a:cubicBezTo>
                  <a:cubicBezTo>
                    <a:pt x="45" y="9"/>
                    <a:pt x="40" y="3"/>
                    <a:pt x="43" y="11"/>
                  </a:cubicBezTo>
                  <a:cubicBezTo>
                    <a:pt x="45" y="17"/>
                    <a:pt x="40" y="7"/>
                    <a:pt x="31" y="5"/>
                  </a:cubicBezTo>
                  <a:cubicBezTo>
                    <a:pt x="27" y="4"/>
                    <a:pt x="28" y="12"/>
                    <a:pt x="22" y="13"/>
                  </a:cubicBezTo>
                  <a:cubicBezTo>
                    <a:pt x="18" y="14"/>
                    <a:pt x="18" y="13"/>
                    <a:pt x="12" y="9"/>
                  </a:cubicBezTo>
                  <a:cubicBezTo>
                    <a:pt x="10" y="8"/>
                    <a:pt x="3" y="13"/>
                    <a:pt x="8" y="16"/>
                  </a:cubicBezTo>
                  <a:cubicBezTo>
                    <a:pt x="12" y="18"/>
                    <a:pt x="19" y="22"/>
                    <a:pt x="21" y="26"/>
                  </a:cubicBezTo>
                  <a:cubicBezTo>
                    <a:pt x="23" y="28"/>
                    <a:pt x="21" y="30"/>
                    <a:pt x="23" y="32"/>
                  </a:cubicBezTo>
                  <a:cubicBezTo>
                    <a:pt x="31" y="36"/>
                    <a:pt x="28" y="38"/>
                    <a:pt x="26" y="36"/>
                  </a:cubicBezTo>
                  <a:cubicBezTo>
                    <a:pt x="24" y="33"/>
                    <a:pt x="24" y="36"/>
                    <a:pt x="22" y="34"/>
                  </a:cubicBezTo>
                  <a:cubicBezTo>
                    <a:pt x="16" y="30"/>
                    <a:pt x="14" y="26"/>
                    <a:pt x="7" y="26"/>
                  </a:cubicBezTo>
                  <a:cubicBezTo>
                    <a:pt x="5" y="27"/>
                    <a:pt x="6" y="30"/>
                    <a:pt x="3" y="31"/>
                  </a:cubicBezTo>
                  <a:cubicBezTo>
                    <a:pt x="0" y="32"/>
                    <a:pt x="3" y="37"/>
                    <a:pt x="7" y="38"/>
                  </a:cubicBezTo>
                  <a:cubicBezTo>
                    <a:pt x="14" y="38"/>
                    <a:pt x="22" y="43"/>
                    <a:pt x="24" y="46"/>
                  </a:cubicBezTo>
                  <a:cubicBezTo>
                    <a:pt x="23" y="46"/>
                    <a:pt x="7" y="36"/>
                    <a:pt x="13" y="47"/>
                  </a:cubicBezTo>
                  <a:cubicBezTo>
                    <a:pt x="14" y="49"/>
                    <a:pt x="23" y="48"/>
                    <a:pt x="28" y="52"/>
                  </a:cubicBezTo>
                  <a:cubicBezTo>
                    <a:pt x="36" y="59"/>
                    <a:pt x="31" y="41"/>
                    <a:pt x="41" y="43"/>
                  </a:cubicBezTo>
                  <a:cubicBezTo>
                    <a:pt x="47" y="45"/>
                    <a:pt x="48" y="40"/>
                    <a:pt x="46" y="36"/>
                  </a:cubicBezTo>
                  <a:cubicBezTo>
                    <a:pt x="46" y="35"/>
                    <a:pt x="45" y="28"/>
                    <a:pt x="49" y="28"/>
                  </a:cubicBezTo>
                  <a:close/>
                </a:path>
              </a:pathLst>
            </a:custGeom>
            <a:solidFill>
              <a:srgbClr val="F5D0D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20" name="Freeform 390"/>
            <p:cNvSpPr/>
            <p:nvPr/>
          </p:nvSpPr>
          <p:spPr>
            <a:xfrm flipH="1">
              <a:off x="6940862" y="1760116"/>
              <a:ext cx="438177" cy="330775"/>
            </a:xfrm>
            <a:custGeom>
              <a:avLst/>
              <a:gdLst>
                <a:gd name="txL" fmla="*/ 0 w 60"/>
                <a:gd name="txT" fmla="*/ 0 h 52"/>
                <a:gd name="txR" fmla="*/ 60 w 60"/>
                <a:gd name="txB" fmla="*/ 52 h 52"/>
              </a:gdLst>
              <a:ahLst/>
              <a:cxnLst>
                <a:cxn ang="0">
                  <a:pos x="2147483647" y="80925377"/>
                </a:cxn>
                <a:cxn ang="0">
                  <a:pos x="1653322189" y="647409378"/>
                </a:cxn>
                <a:cxn ang="0">
                  <a:pos x="1119995190" y="930648309"/>
                </a:cxn>
                <a:cxn ang="0">
                  <a:pos x="693327519" y="1294818755"/>
                </a:cxn>
                <a:cxn ang="0">
                  <a:pos x="480001101" y="1578057488"/>
                </a:cxn>
                <a:cxn ang="0">
                  <a:pos x="213333778" y="1901765655"/>
                </a:cxn>
                <a:cxn ang="0">
                  <a:pos x="1333328911" y="1739908590"/>
                </a:cxn>
                <a:cxn ang="0">
                  <a:pos x="1759989050" y="1780377627"/>
                </a:cxn>
                <a:cxn ang="0">
                  <a:pos x="2147483647" y="1578057488"/>
                </a:cxn>
                <a:cxn ang="0">
                  <a:pos x="2147483647" y="1335281431"/>
                </a:cxn>
                <a:cxn ang="0">
                  <a:pos x="2147483647" y="1092505375"/>
                </a:cxn>
                <a:cxn ang="0">
                  <a:pos x="2147483647" y="687872054"/>
                </a:cxn>
                <a:cxn ang="0">
                  <a:pos x="2147483647" y="445095997"/>
                </a:cxn>
                <a:cxn ang="0">
                  <a:pos x="2147483647" y="283238832"/>
                </a:cxn>
                <a:cxn ang="0">
                  <a:pos x="2147483647" y="80925377"/>
                </a:cxn>
              </a:cxnLst>
              <a:rect l="txL" t="txT" r="txR" b="txB"/>
              <a:pathLst>
                <a:path w="60" h="52">
                  <a:moveTo>
                    <a:pt x="52" y="2"/>
                  </a:moveTo>
                  <a:cubicBezTo>
                    <a:pt x="45" y="4"/>
                    <a:pt x="33" y="10"/>
                    <a:pt x="31" y="16"/>
                  </a:cubicBezTo>
                  <a:cubicBezTo>
                    <a:pt x="30" y="18"/>
                    <a:pt x="20" y="17"/>
                    <a:pt x="21" y="23"/>
                  </a:cubicBezTo>
                  <a:cubicBezTo>
                    <a:pt x="21" y="30"/>
                    <a:pt x="12" y="28"/>
                    <a:pt x="13" y="32"/>
                  </a:cubicBezTo>
                  <a:cubicBezTo>
                    <a:pt x="14" y="36"/>
                    <a:pt x="12" y="36"/>
                    <a:pt x="9" y="39"/>
                  </a:cubicBezTo>
                  <a:cubicBezTo>
                    <a:pt x="7" y="41"/>
                    <a:pt x="0" y="44"/>
                    <a:pt x="4" y="47"/>
                  </a:cubicBezTo>
                  <a:cubicBezTo>
                    <a:pt x="10" y="52"/>
                    <a:pt x="18" y="44"/>
                    <a:pt x="25" y="43"/>
                  </a:cubicBezTo>
                  <a:cubicBezTo>
                    <a:pt x="29" y="43"/>
                    <a:pt x="30" y="46"/>
                    <a:pt x="33" y="44"/>
                  </a:cubicBezTo>
                  <a:cubicBezTo>
                    <a:pt x="40" y="39"/>
                    <a:pt x="48" y="44"/>
                    <a:pt x="50" y="39"/>
                  </a:cubicBezTo>
                  <a:cubicBezTo>
                    <a:pt x="54" y="29"/>
                    <a:pt x="47" y="31"/>
                    <a:pt x="44" y="33"/>
                  </a:cubicBezTo>
                  <a:cubicBezTo>
                    <a:pt x="39" y="35"/>
                    <a:pt x="38" y="29"/>
                    <a:pt x="48" y="27"/>
                  </a:cubicBezTo>
                  <a:cubicBezTo>
                    <a:pt x="52" y="26"/>
                    <a:pt x="55" y="25"/>
                    <a:pt x="58" y="17"/>
                  </a:cubicBezTo>
                  <a:cubicBezTo>
                    <a:pt x="59" y="14"/>
                    <a:pt x="57" y="12"/>
                    <a:pt x="54" y="11"/>
                  </a:cubicBezTo>
                  <a:cubicBezTo>
                    <a:pt x="51" y="11"/>
                    <a:pt x="54" y="8"/>
                    <a:pt x="58" y="7"/>
                  </a:cubicBezTo>
                  <a:cubicBezTo>
                    <a:pt x="60" y="7"/>
                    <a:pt x="59" y="0"/>
                    <a:pt x="52" y="2"/>
                  </a:cubicBezTo>
                  <a:close/>
                </a:path>
              </a:pathLst>
            </a:custGeom>
            <a:solidFill>
              <a:srgbClr val="F5CED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21" name="Freeform 391"/>
            <p:cNvSpPr/>
            <p:nvPr/>
          </p:nvSpPr>
          <p:spPr>
            <a:xfrm flipH="1">
              <a:off x="6956291" y="1811211"/>
              <a:ext cx="364119" cy="223206"/>
            </a:xfrm>
            <a:custGeom>
              <a:avLst/>
              <a:gdLst>
                <a:gd name="txL" fmla="*/ 0 w 50"/>
                <a:gd name="txT" fmla="*/ 0 h 35"/>
                <a:gd name="txR" fmla="*/ 50 w 50"/>
                <a:gd name="txB" fmla="*/ 35 h 35"/>
              </a:gdLst>
              <a:ahLst/>
              <a:cxnLst>
                <a:cxn ang="0">
                  <a:pos x="1113694489" y="935411696"/>
                </a:cxn>
                <a:cxn ang="0">
                  <a:pos x="2147483647" y="366032271"/>
                </a:cxn>
                <a:cxn ang="0">
                  <a:pos x="2121321145" y="40668128"/>
                </a:cxn>
                <a:cxn ang="0">
                  <a:pos x="1219762321" y="366032271"/>
                </a:cxn>
                <a:cxn ang="0">
                  <a:pos x="954596381" y="691390049"/>
                </a:cxn>
                <a:cxn ang="0">
                  <a:pos x="424264161" y="1057422419"/>
                </a:cxn>
                <a:cxn ang="0">
                  <a:pos x="1113694489" y="935411696"/>
                </a:cxn>
              </a:cxnLst>
              <a:rect l="txL" t="txT" r="txR" b="txB"/>
              <a:pathLst>
                <a:path w="50" h="35">
                  <a:moveTo>
                    <a:pt x="21" y="23"/>
                  </a:moveTo>
                  <a:cubicBezTo>
                    <a:pt x="40" y="15"/>
                    <a:pt x="50" y="13"/>
                    <a:pt x="44" y="9"/>
                  </a:cubicBezTo>
                  <a:cubicBezTo>
                    <a:pt x="37" y="6"/>
                    <a:pt x="44" y="1"/>
                    <a:pt x="40" y="1"/>
                  </a:cubicBezTo>
                  <a:cubicBezTo>
                    <a:pt x="27" y="0"/>
                    <a:pt x="35" y="7"/>
                    <a:pt x="23" y="9"/>
                  </a:cubicBezTo>
                  <a:cubicBezTo>
                    <a:pt x="21" y="10"/>
                    <a:pt x="12" y="16"/>
                    <a:pt x="18" y="17"/>
                  </a:cubicBezTo>
                  <a:cubicBezTo>
                    <a:pt x="22" y="19"/>
                    <a:pt x="11" y="22"/>
                    <a:pt x="8" y="26"/>
                  </a:cubicBezTo>
                  <a:cubicBezTo>
                    <a:pt x="0" y="35"/>
                    <a:pt x="14" y="25"/>
                    <a:pt x="21" y="23"/>
                  </a:cubicBezTo>
                  <a:close/>
                </a:path>
              </a:pathLst>
            </a:custGeom>
            <a:solidFill>
              <a:srgbClr val="F7D2D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22" name="Freeform 392"/>
            <p:cNvSpPr/>
            <p:nvPr/>
          </p:nvSpPr>
          <p:spPr>
            <a:xfrm flipH="1">
              <a:off x="7085892" y="1469679"/>
              <a:ext cx="225260" cy="290437"/>
            </a:xfrm>
            <a:custGeom>
              <a:avLst/>
              <a:gdLst>
                <a:gd name="txL" fmla="*/ 0 w 31"/>
                <a:gd name="txT" fmla="*/ 0 h 46"/>
                <a:gd name="txR" fmla="*/ 31 w 31"/>
                <a:gd name="txB" fmla="*/ 46 h 46"/>
              </a:gdLst>
              <a:ahLst/>
              <a:cxnLst>
                <a:cxn ang="0">
                  <a:pos x="950422798" y="597971899"/>
                </a:cxn>
                <a:cxn ang="0">
                  <a:pos x="739216168" y="1076346932"/>
                </a:cxn>
                <a:cxn ang="0">
                  <a:pos x="211206687" y="1514856146"/>
                </a:cxn>
                <a:cxn ang="0">
                  <a:pos x="422413375" y="1594587390"/>
                </a:cxn>
                <a:cxn ang="0">
                  <a:pos x="1320030996" y="916890758"/>
                </a:cxn>
                <a:cxn ang="0">
                  <a:pos x="1372836287" y="358784382"/>
                </a:cxn>
                <a:cxn ang="0">
                  <a:pos x="950422798" y="597971899"/>
                </a:cxn>
              </a:cxnLst>
              <a:rect l="txL" t="txT" r="txR" b="txB"/>
              <a:pathLst>
                <a:path w="31" h="46">
                  <a:moveTo>
                    <a:pt x="18" y="15"/>
                  </a:moveTo>
                  <a:cubicBezTo>
                    <a:pt x="18" y="17"/>
                    <a:pt x="7" y="24"/>
                    <a:pt x="14" y="27"/>
                  </a:cubicBezTo>
                  <a:cubicBezTo>
                    <a:pt x="16" y="28"/>
                    <a:pt x="7" y="35"/>
                    <a:pt x="4" y="38"/>
                  </a:cubicBezTo>
                  <a:cubicBezTo>
                    <a:pt x="0" y="42"/>
                    <a:pt x="1" y="46"/>
                    <a:pt x="8" y="40"/>
                  </a:cubicBezTo>
                  <a:cubicBezTo>
                    <a:pt x="19" y="32"/>
                    <a:pt x="23" y="26"/>
                    <a:pt x="25" y="23"/>
                  </a:cubicBezTo>
                  <a:cubicBezTo>
                    <a:pt x="31" y="12"/>
                    <a:pt x="25" y="14"/>
                    <a:pt x="26" y="9"/>
                  </a:cubicBezTo>
                  <a:cubicBezTo>
                    <a:pt x="27" y="5"/>
                    <a:pt x="20" y="0"/>
                    <a:pt x="18" y="15"/>
                  </a:cubicBezTo>
                  <a:close/>
                </a:path>
              </a:pathLst>
            </a:custGeom>
            <a:solidFill>
              <a:srgbClr val="FADAD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23" name="Freeform 393"/>
            <p:cNvSpPr/>
            <p:nvPr/>
          </p:nvSpPr>
          <p:spPr>
            <a:xfrm flipH="1">
              <a:off x="7113664" y="1717088"/>
              <a:ext cx="175888" cy="126394"/>
            </a:xfrm>
            <a:custGeom>
              <a:avLst/>
              <a:gdLst>
                <a:gd name="txL" fmla="*/ 0 w 24"/>
                <a:gd name="txT" fmla="*/ 0 h 20"/>
                <a:gd name="txR" fmla="*/ 24 w 24"/>
                <a:gd name="txB" fmla="*/ 20 h 20"/>
              </a:gdLst>
              <a:ahLst/>
              <a:cxnLst>
                <a:cxn ang="0">
                  <a:pos x="859352081" y="159755685"/>
                </a:cxn>
                <a:cxn ang="0">
                  <a:pos x="214839852" y="758831566"/>
                </a:cxn>
                <a:cxn ang="0">
                  <a:pos x="1289024571" y="199696173"/>
                </a:cxn>
                <a:cxn ang="0">
                  <a:pos x="859352081" y="159755685"/>
                </a:cxn>
              </a:cxnLst>
              <a:rect l="txL" t="txT" r="txR" b="txB"/>
              <a:pathLst>
                <a:path w="24" h="20">
                  <a:moveTo>
                    <a:pt x="16" y="4"/>
                  </a:moveTo>
                  <a:cubicBezTo>
                    <a:pt x="14" y="10"/>
                    <a:pt x="0" y="17"/>
                    <a:pt x="4" y="19"/>
                  </a:cubicBezTo>
                  <a:cubicBezTo>
                    <a:pt x="8" y="20"/>
                    <a:pt x="23" y="13"/>
                    <a:pt x="24" y="5"/>
                  </a:cubicBezTo>
                  <a:cubicBezTo>
                    <a:pt x="24" y="0"/>
                    <a:pt x="17" y="1"/>
                    <a:pt x="16" y="4"/>
                  </a:cubicBezTo>
                  <a:close/>
                </a:path>
              </a:pathLst>
            </a:custGeom>
            <a:solidFill>
              <a:srgbClr val="F7D9D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24" name="Freeform 394"/>
            <p:cNvSpPr/>
            <p:nvPr/>
          </p:nvSpPr>
          <p:spPr>
            <a:xfrm flipH="1">
              <a:off x="7508641" y="1461612"/>
              <a:ext cx="336347" cy="268923"/>
            </a:xfrm>
            <a:custGeom>
              <a:avLst/>
              <a:gdLst>
                <a:gd name="txL" fmla="*/ 0 w 46"/>
                <a:gd name="txT" fmla="*/ 0 h 42"/>
                <a:gd name="txR" fmla="*/ 46 w 46"/>
                <a:gd name="txB" fmla="*/ 42 h 42"/>
              </a:gdLst>
              <a:ahLst/>
              <a:cxnLst>
                <a:cxn ang="0">
                  <a:pos x="2147483647" y="1024936013"/>
                </a:cxn>
                <a:cxn ang="0">
                  <a:pos x="2138552926" y="778954595"/>
                </a:cxn>
                <a:cxn ang="0">
                  <a:pos x="1603914466" y="40997949"/>
                </a:cxn>
                <a:cxn ang="0">
                  <a:pos x="1336591808" y="163991797"/>
                </a:cxn>
                <a:cxn ang="0">
                  <a:pos x="641567294" y="163991797"/>
                </a:cxn>
                <a:cxn ang="0">
                  <a:pos x="427709054" y="286979254"/>
                </a:cxn>
                <a:cxn ang="0">
                  <a:pos x="962347400" y="532966975"/>
                </a:cxn>
                <a:cxn ang="0">
                  <a:pos x="1496985403" y="1065933950"/>
                </a:cxn>
                <a:cxn ang="0">
                  <a:pos x="1496985403" y="1352919507"/>
                </a:cxn>
                <a:cxn ang="0">
                  <a:pos x="801953577" y="983938076"/>
                </a:cxn>
                <a:cxn ang="0">
                  <a:pos x="374244523" y="819952532"/>
                </a:cxn>
                <a:cxn ang="0">
                  <a:pos x="213858183" y="901942203"/>
                </a:cxn>
                <a:cxn ang="0">
                  <a:pos x="160393652" y="1065933950"/>
                </a:cxn>
                <a:cxn ang="0">
                  <a:pos x="1283127277" y="1557902788"/>
                </a:cxn>
                <a:cxn ang="0">
                  <a:pos x="1710843529" y="1352919507"/>
                </a:cxn>
                <a:cxn ang="0">
                  <a:pos x="2147483647" y="1024936013"/>
                </a:cxn>
              </a:cxnLst>
              <a:rect l="txL" t="txT" r="txR" b="txB"/>
              <a:pathLst>
                <a:path w="46" h="42">
                  <a:moveTo>
                    <a:pt x="41" y="25"/>
                  </a:moveTo>
                  <a:cubicBezTo>
                    <a:pt x="40" y="23"/>
                    <a:pt x="35" y="20"/>
                    <a:pt x="40" y="19"/>
                  </a:cubicBezTo>
                  <a:cubicBezTo>
                    <a:pt x="46" y="18"/>
                    <a:pt x="38" y="6"/>
                    <a:pt x="30" y="1"/>
                  </a:cubicBezTo>
                  <a:cubicBezTo>
                    <a:pt x="29" y="0"/>
                    <a:pt x="24" y="0"/>
                    <a:pt x="25" y="4"/>
                  </a:cubicBezTo>
                  <a:cubicBezTo>
                    <a:pt x="27" y="8"/>
                    <a:pt x="19" y="10"/>
                    <a:pt x="12" y="4"/>
                  </a:cubicBezTo>
                  <a:cubicBezTo>
                    <a:pt x="7" y="0"/>
                    <a:pt x="5" y="6"/>
                    <a:pt x="8" y="7"/>
                  </a:cubicBezTo>
                  <a:cubicBezTo>
                    <a:pt x="12" y="8"/>
                    <a:pt x="17" y="13"/>
                    <a:pt x="18" y="13"/>
                  </a:cubicBezTo>
                  <a:cubicBezTo>
                    <a:pt x="24" y="16"/>
                    <a:pt x="21" y="20"/>
                    <a:pt x="28" y="26"/>
                  </a:cubicBezTo>
                  <a:cubicBezTo>
                    <a:pt x="31" y="28"/>
                    <a:pt x="31" y="36"/>
                    <a:pt x="28" y="33"/>
                  </a:cubicBezTo>
                  <a:cubicBezTo>
                    <a:pt x="22" y="30"/>
                    <a:pt x="20" y="27"/>
                    <a:pt x="15" y="24"/>
                  </a:cubicBezTo>
                  <a:cubicBezTo>
                    <a:pt x="13" y="22"/>
                    <a:pt x="10" y="22"/>
                    <a:pt x="7" y="20"/>
                  </a:cubicBezTo>
                  <a:cubicBezTo>
                    <a:pt x="5" y="19"/>
                    <a:pt x="6" y="22"/>
                    <a:pt x="4" y="22"/>
                  </a:cubicBezTo>
                  <a:cubicBezTo>
                    <a:pt x="0" y="23"/>
                    <a:pt x="1" y="25"/>
                    <a:pt x="3" y="26"/>
                  </a:cubicBezTo>
                  <a:cubicBezTo>
                    <a:pt x="12" y="29"/>
                    <a:pt x="17" y="32"/>
                    <a:pt x="24" y="38"/>
                  </a:cubicBezTo>
                  <a:cubicBezTo>
                    <a:pt x="30" y="42"/>
                    <a:pt x="28" y="33"/>
                    <a:pt x="32" y="33"/>
                  </a:cubicBezTo>
                  <a:cubicBezTo>
                    <a:pt x="39" y="33"/>
                    <a:pt x="41" y="29"/>
                    <a:pt x="41" y="25"/>
                  </a:cubicBezTo>
                  <a:close/>
                </a:path>
              </a:pathLst>
            </a:custGeom>
            <a:solidFill>
              <a:srgbClr val="F7D9D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25" name="Freeform 395"/>
            <p:cNvSpPr/>
            <p:nvPr/>
          </p:nvSpPr>
          <p:spPr>
            <a:xfrm flipH="1">
              <a:off x="7456183" y="1760116"/>
              <a:ext cx="715895" cy="395317"/>
            </a:xfrm>
            <a:custGeom>
              <a:avLst/>
              <a:gdLst>
                <a:gd name="txL" fmla="*/ 0 w 98"/>
                <a:gd name="txT" fmla="*/ 0 h 62"/>
                <a:gd name="txR" fmla="*/ 98 w 98"/>
                <a:gd name="txB" fmla="*/ 62 h 62"/>
              </a:gdLst>
              <a:ahLst/>
              <a:cxnLst>
                <a:cxn ang="0">
                  <a:pos x="2147483647" y="1422905333"/>
                </a:cxn>
                <a:cxn ang="0">
                  <a:pos x="2147483647" y="853744635"/>
                </a:cxn>
                <a:cxn ang="0">
                  <a:pos x="2147483647" y="406545278"/>
                </a:cxn>
                <a:cxn ang="0">
                  <a:pos x="2147483647" y="162615571"/>
                </a:cxn>
                <a:cxn ang="0">
                  <a:pos x="2147483647" y="203269451"/>
                </a:cxn>
                <a:cxn ang="0">
                  <a:pos x="2147483647" y="325237517"/>
                </a:cxn>
                <a:cxn ang="0">
                  <a:pos x="2147483647" y="447199257"/>
                </a:cxn>
                <a:cxn ang="0">
                  <a:pos x="2147483647" y="406545278"/>
                </a:cxn>
                <a:cxn ang="0">
                  <a:pos x="2147483647" y="365891397"/>
                </a:cxn>
                <a:cxn ang="0">
                  <a:pos x="2147483647" y="325237517"/>
                </a:cxn>
                <a:cxn ang="0">
                  <a:pos x="2147483647" y="284583637"/>
                </a:cxn>
                <a:cxn ang="0">
                  <a:pos x="2147483647" y="528507018"/>
                </a:cxn>
                <a:cxn ang="0">
                  <a:pos x="1867733405" y="609814778"/>
                </a:cxn>
                <a:cxn ang="0">
                  <a:pos x="1494182432" y="691122539"/>
                </a:cxn>
                <a:cxn ang="0">
                  <a:pos x="1120638764" y="894398515"/>
                </a:cxn>
                <a:cxn ang="0">
                  <a:pos x="1174002146" y="1057014036"/>
                </a:cxn>
                <a:cxn ang="0">
                  <a:pos x="480270658" y="1382251453"/>
                </a:cxn>
                <a:cxn ang="0">
                  <a:pos x="480270658" y="1382251453"/>
                </a:cxn>
                <a:cxn ang="0">
                  <a:pos x="0" y="1626174734"/>
                </a:cxn>
                <a:cxn ang="0">
                  <a:pos x="800458250" y="1463559214"/>
                </a:cxn>
                <a:cxn ang="0">
                  <a:pos x="640368106" y="1666828614"/>
                </a:cxn>
                <a:cxn ang="0">
                  <a:pos x="1334092289" y="1666828614"/>
                </a:cxn>
                <a:cxn ang="0">
                  <a:pos x="1013912002" y="1910758670"/>
                </a:cxn>
                <a:cxn ang="0">
                  <a:pos x="1440819051" y="2073374191"/>
                </a:cxn>
                <a:cxn ang="0">
                  <a:pos x="1761006643" y="2147483647"/>
                </a:cxn>
                <a:cxn ang="0">
                  <a:pos x="2147483647" y="2147483647"/>
                </a:cxn>
                <a:cxn ang="0">
                  <a:pos x="2147483647" y="1951412550"/>
                </a:cxn>
                <a:cxn ang="0">
                  <a:pos x="2147483647" y="1422905333"/>
                </a:cxn>
              </a:cxnLst>
              <a:rect l="txL" t="txT" r="txR" b="txB"/>
              <a:pathLst>
                <a:path w="98" h="62">
                  <a:moveTo>
                    <a:pt x="97" y="35"/>
                  </a:moveTo>
                  <a:cubicBezTo>
                    <a:pt x="97" y="35"/>
                    <a:pt x="92" y="21"/>
                    <a:pt x="90" y="21"/>
                  </a:cubicBezTo>
                  <a:cubicBezTo>
                    <a:pt x="86" y="18"/>
                    <a:pt x="97" y="12"/>
                    <a:pt x="91" y="10"/>
                  </a:cubicBezTo>
                  <a:cubicBezTo>
                    <a:pt x="90" y="9"/>
                    <a:pt x="86" y="8"/>
                    <a:pt x="89" y="4"/>
                  </a:cubicBezTo>
                  <a:cubicBezTo>
                    <a:pt x="88" y="2"/>
                    <a:pt x="80" y="1"/>
                    <a:pt x="77" y="5"/>
                  </a:cubicBezTo>
                  <a:cubicBezTo>
                    <a:pt x="74" y="8"/>
                    <a:pt x="71" y="10"/>
                    <a:pt x="71" y="8"/>
                  </a:cubicBezTo>
                  <a:cubicBezTo>
                    <a:pt x="71" y="0"/>
                    <a:pt x="65" y="7"/>
                    <a:pt x="66" y="11"/>
                  </a:cubicBezTo>
                  <a:cubicBezTo>
                    <a:pt x="66" y="15"/>
                    <a:pt x="61" y="12"/>
                    <a:pt x="61" y="10"/>
                  </a:cubicBezTo>
                  <a:cubicBezTo>
                    <a:pt x="62" y="8"/>
                    <a:pt x="59" y="7"/>
                    <a:pt x="57" y="9"/>
                  </a:cubicBezTo>
                  <a:cubicBezTo>
                    <a:pt x="54" y="14"/>
                    <a:pt x="53" y="12"/>
                    <a:pt x="50" y="8"/>
                  </a:cubicBezTo>
                  <a:cubicBezTo>
                    <a:pt x="47" y="3"/>
                    <a:pt x="41" y="4"/>
                    <a:pt x="42" y="7"/>
                  </a:cubicBezTo>
                  <a:cubicBezTo>
                    <a:pt x="42" y="9"/>
                    <a:pt x="38" y="8"/>
                    <a:pt x="41" y="13"/>
                  </a:cubicBezTo>
                  <a:cubicBezTo>
                    <a:pt x="42" y="15"/>
                    <a:pt x="41" y="17"/>
                    <a:pt x="35" y="15"/>
                  </a:cubicBezTo>
                  <a:cubicBezTo>
                    <a:pt x="32" y="14"/>
                    <a:pt x="29" y="14"/>
                    <a:pt x="28" y="17"/>
                  </a:cubicBezTo>
                  <a:cubicBezTo>
                    <a:pt x="27" y="20"/>
                    <a:pt x="22" y="18"/>
                    <a:pt x="21" y="22"/>
                  </a:cubicBezTo>
                  <a:cubicBezTo>
                    <a:pt x="20" y="24"/>
                    <a:pt x="27" y="25"/>
                    <a:pt x="22" y="26"/>
                  </a:cubicBezTo>
                  <a:cubicBezTo>
                    <a:pt x="18" y="26"/>
                    <a:pt x="17" y="27"/>
                    <a:pt x="9" y="34"/>
                  </a:cubicBezTo>
                  <a:cubicBezTo>
                    <a:pt x="9" y="34"/>
                    <a:pt x="9" y="34"/>
                    <a:pt x="9" y="34"/>
                  </a:cubicBezTo>
                  <a:cubicBezTo>
                    <a:pt x="5" y="37"/>
                    <a:pt x="3" y="38"/>
                    <a:pt x="0" y="40"/>
                  </a:cubicBezTo>
                  <a:cubicBezTo>
                    <a:pt x="2" y="41"/>
                    <a:pt x="9" y="37"/>
                    <a:pt x="15" y="36"/>
                  </a:cubicBezTo>
                  <a:cubicBezTo>
                    <a:pt x="19" y="34"/>
                    <a:pt x="10" y="40"/>
                    <a:pt x="12" y="41"/>
                  </a:cubicBezTo>
                  <a:cubicBezTo>
                    <a:pt x="12" y="44"/>
                    <a:pt x="19" y="40"/>
                    <a:pt x="25" y="41"/>
                  </a:cubicBezTo>
                  <a:cubicBezTo>
                    <a:pt x="33" y="44"/>
                    <a:pt x="20" y="44"/>
                    <a:pt x="19" y="47"/>
                  </a:cubicBezTo>
                  <a:cubicBezTo>
                    <a:pt x="18" y="49"/>
                    <a:pt x="24" y="52"/>
                    <a:pt x="27" y="51"/>
                  </a:cubicBezTo>
                  <a:cubicBezTo>
                    <a:pt x="28" y="55"/>
                    <a:pt x="30" y="56"/>
                    <a:pt x="33" y="54"/>
                  </a:cubicBezTo>
                  <a:cubicBezTo>
                    <a:pt x="39" y="61"/>
                    <a:pt x="60" y="57"/>
                    <a:pt x="67" y="59"/>
                  </a:cubicBezTo>
                  <a:cubicBezTo>
                    <a:pt x="79" y="62"/>
                    <a:pt x="93" y="60"/>
                    <a:pt x="98" y="48"/>
                  </a:cubicBezTo>
                  <a:cubicBezTo>
                    <a:pt x="98" y="47"/>
                    <a:pt x="96" y="36"/>
                    <a:pt x="97" y="35"/>
                  </a:cubicBezTo>
                  <a:close/>
                </a:path>
              </a:pathLst>
            </a:custGeom>
            <a:solidFill>
              <a:srgbClr val="FC97A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26" name="Freeform 396"/>
            <p:cNvSpPr/>
            <p:nvPr/>
          </p:nvSpPr>
          <p:spPr>
            <a:xfrm flipH="1">
              <a:off x="7450011" y="1805833"/>
              <a:ext cx="80230" cy="107569"/>
            </a:xfrm>
            <a:custGeom>
              <a:avLst/>
              <a:gdLst>
                <a:gd name="txL" fmla="*/ 0 w 11"/>
                <a:gd name="txT" fmla="*/ 0 h 17"/>
                <a:gd name="txR" fmla="*/ 11 w 11"/>
                <a:gd name="txB" fmla="*/ 17 h 17"/>
              </a:gdLst>
              <a:ahLst/>
              <a:cxnLst>
                <a:cxn ang="0">
                  <a:pos x="585168470" y="0"/>
                </a:cxn>
                <a:cxn ang="0">
                  <a:pos x="372376589" y="640611271"/>
                </a:cxn>
                <a:cxn ang="0">
                  <a:pos x="585168470" y="0"/>
                </a:cxn>
              </a:cxnLst>
              <a:rect l="txL" t="txT" r="txR" b="txB"/>
              <a:pathLst>
                <a:path w="11" h="17">
                  <a:moveTo>
                    <a:pt x="11" y="0"/>
                  </a:moveTo>
                  <a:cubicBezTo>
                    <a:pt x="0" y="1"/>
                    <a:pt x="6" y="14"/>
                    <a:pt x="7" y="16"/>
                  </a:cubicBezTo>
                  <a:cubicBezTo>
                    <a:pt x="7" y="17"/>
                    <a:pt x="9" y="4"/>
                    <a:pt x="11" y="0"/>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27" name="Freeform 397"/>
            <p:cNvSpPr/>
            <p:nvPr/>
          </p:nvSpPr>
          <p:spPr>
            <a:xfrm flipH="1">
              <a:off x="8492996" y="2104337"/>
              <a:ext cx="108001" cy="172111"/>
            </a:xfrm>
            <a:custGeom>
              <a:avLst/>
              <a:gdLst>
                <a:gd name="txL" fmla="*/ 0 w 15"/>
                <a:gd name="txT" fmla="*/ 0 h 27"/>
                <a:gd name="txR" fmla="*/ 15 w 15"/>
                <a:gd name="txB" fmla="*/ 27 h 27"/>
              </a:gdLst>
              <a:ahLst/>
              <a:cxnLst>
                <a:cxn ang="0">
                  <a:pos x="725773960" y="0"/>
                </a:cxn>
                <a:cxn ang="0">
                  <a:pos x="207361924" y="121899225"/>
                </a:cxn>
                <a:cxn ang="0">
                  <a:pos x="155521457" y="446972340"/>
                </a:cxn>
                <a:cxn ang="0">
                  <a:pos x="311042913" y="731414372"/>
                </a:cxn>
                <a:cxn ang="0">
                  <a:pos x="362883380" y="975219296"/>
                </a:cxn>
                <a:cxn ang="0">
                  <a:pos x="725773960" y="0"/>
                </a:cxn>
              </a:cxnLst>
              <a:rect l="txL" t="txT" r="txR" b="txB"/>
              <a:pathLst>
                <a:path w="15" h="27">
                  <a:moveTo>
                    <a:pt x="14" y="0"/>
                  </a:moveTo>
                  <a:cubicBezTo>
                    <a:pt x="12" y="1"/>
                    <a:pt x="7" y="0"/>
                    <a:pt x="4" y="3"/>
                  </a:cubicBezTo>
                  <a:cubicBezTo>
                    <a:pt x="8" y="6"/>
                    <a:pt x="0" y="10"/>
                    <a:pt x="3" y="11"/>
                  </a:cubicBezTo>
                  <a:cubicBezTo>
                    <a:pt x="6" y="12"/>
                    <a:pt x="7" y="17"/>
                    <a:pt x="6" y="18"/>
                  </a:cubicBezTo>
                  <a:cubicBezTo>
                    <a:pt x="2" y="18"/>
                    <a:pt x="4" y="23"/>
                    <a:pt x="7" y="24"/>
                  </a:cubicBezTo>
                  <a:cubicBezTo>
                    <a:pt x="15" y="27"/>
                    <a:pt x="14" y="0"/>
                    <a:pt x="14" y="0"/>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28" name="Freeform 398"/>
            <p:cNvSpPr/>
            <p:nvPr/>
          </p:nvSpPr>
          <p:spPr>
            <a:xfrm flipH="1">
              <a:off x="8492996" y="2104337"/>
              <a:ext cx="108001" cy="172111"/>
            </a:xfrm>
            <a:custGeom>
              <a:avLst/>
              <a:gdLst>
                <a:gd name="txL" fmla="*/ 0 w 15"/>
                <a:gd name="txT" fmla="*/ 0 h 27"/>
                <a:gd name="txR" fmla="*/ 15 w 15"/>
                <a:gd name="txB" fmla="*/ 27 h 27"/>
              </a:gdLst>
              <a:ahLst/>
              <a:cxnLst>
                <a:cxn ang="0">
                  <a:pos x="725773960" y="0"/>
                </a:cxn>
                <a:cxn ang="0">
                  <a:pos x="259202447" y="121899225"/>
                </a:cxn>
                <a:cxn ang="0">
                  <a:pos x="207361924" y="446972340"/>
                </a:cxn>
                <a:cxn ang="0">
                  <a:pos x="362883380" y="731414372"/>
                </a:cxn>
                <a:cxn ang="0">
                  <a:pos x="362883380" y="975219296"/>
                </a:cxn>
                <a:cxn ang="0">
                  <a:pos x="725773960" y="0"/>
                </a:cxn>
              </a:cxnLst>
              <a:rect l="txL" t="txT" r="txR" b="txB"/>
              <a:pathLst>
                <a:path w="15" h="27">
                  <a:moveTo>
                    <a:pt x="14" y="0"/>
                  </a:moveTo>
                  <a:cubicBezTo>
                    <a:pt x="12" y="1"/>
                    <a:pt x="7" y="0"/>
                    <a:pt x="5" y="3"/>
                  </a:cubicBezTo>
                  <a:cubicBezTo>
                    <a:pt x="9" y="6"/>
                    <a:pt x="0" y="10"/>
                    <a:pt x="4" y="11"/>
                  </a:cubicBezTo>
                  <a:cubicBezTo>
                    <a:pt x="7" y="12"/>
                    <a:pt x="9" y="18"/>
                    <a:pt x="7" y="18"/>
                  </a:cubicBezTo>
                  <a:cubicBezTo>
                    <a:pt x="3" y="18"/>
                    <a:pt x="4" y="23"/>
                    <a:pt x="7" y="24"/>
                  </a:cubicBezTo>
                  <a:cubicBezTo>
                    <a:pt x="15" y="27"/>
                    <a:pt x="14" y="0"/>
                    <a:pt x="14" y="0"/>
                  </a:cubicBezTo>
                  <a:close/>
                </a:path>
              </a:pathLst>
            </a:custGeom>
            <a:solidFill>
              <a:srgbClr val="F7819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29" name="Freeform 399"/>
            <p:cNvSpPr/>
            <p:nvPr/>
          </p:nvSpPr>
          <p:spPr>
            <a:xfrm flipH="1">
              <a:off x="8326365" y="2066688"/>
              <a:ext cx="240689" cy="220517"/>
            </a:xfrm>
            <a:custGeom>
              <a:avLst/>
              <a:gdLst>
                <a:gd name="txL" fmla="*/ 0 w 33"/>
                <a:gd name="txT" fmla="*/ 0 h 35"/>
                <a:gd name="txR" fmla="*/ 33 w 33"/>
                <a:gd name="txB" fmla="*/ 35 h 35"/>
              </a:gdLst>
              <a:ahLst/>
              <a:cxnLst>
                <a:cxn ang="0">
                  <a:pos x="212783622" y="119085478"/>
                </a:cxn>
                <a:cxn ang="0">
                  <a:pos x="212783622" y="277870299"/>
                </a:cxn>
                <a:cxn ang="0">
                  <a:pos x="212783622" y="595439941"/>
                </a:cxn>
                <a:cxn ang="0">
                  <a:pos x="265983217" y="913009681"/>
                </a:cxn>
                <a:cxn ang="0">
                  <a:pos x="106391811" y="1190886182"/>
                </a:cxn>
                <a:cxn ang="0">
                  <a:pos x="1170324650" y="595439941"/>
                </a:cxn>
                <a:cxn ang="0">
                  <a:pos x="212783622" y="119085478"/>
                </a:cxn>
              </a:cxnLst>
              <a:rect l="txL" t="txT" r="txR" b="txB"/>
              <a:pathLst>
                <a:path w="33" h="35">
                  <a:moveTo>
                    <a:pt x="4" y="3"/>
                  </a:moveTo>
                  <a:cubicBezTo>
                    <a:pt x="4" y="3"/>
                    <a:pt x="0" y="5"/>
                    <a:pt x="4" y="7"/>
                  </a:cubicBezTo>
                  <a:cubicBezTo>
                    <a:pt x="7" y="9"/>
                    <a:pt x="7" y="12"/>
                    <a:pt x="4" y="15"/>
                  </a:cubicBezTo>
                  <a:cubicBezTo>
                    <a:pt x="1" y="17"/>
                    <a:pt x="8" y="20"/>
                    <a:pt x="5" y="23"/>
                  </a:cubicBezTo>
                  <a:cubicBezTo>
                    <a:pt x="2" y="26"/>
                    <a:pt x="6" y="31"/>
                    <a:pt x="2" y="30"/>
                  </a:cubicBezTo>
                  <a:cubicBezTo>
                    <a:pt x="7" y="35"/>
                    <a:pt x="11" y="20"/>
                    <a:pt x="22" y="15"/>
                  </a:cubicBezTo>
                  <a:cubicBezTo>
                    <a:pt x="33" y="12"/>
                    <a:pt x="10" y="0"/>
                    <a:pt x="4" y="3"/>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30" name="Freeform 400"/>
            <p:cNvSpPr/>
            <p:nvPr/>
          </p:nvSpPr>
          <p:spPr>
            <a:xfrm flipH="1">
              <a:off x="8310937" y="2066688"/>
              <a:ext cx="246860" cy="220517"/>
            </a:xfrm>
            <a:custGeom>
              <a:avLst/>
              <a:gdLst>
                <a:gd name="txL" fmla="*/ 0 w 34"/>
                <a:gd name="txT" fmla="*/ 0 h 35"/>
                <a:gd name="txR" fmla="*/ 34 w 34"/>
                <a:gd name="txB" fmla="*/ 35 h 35"/>
              </a:gdLst>
              <a:ahLst/>
              <a:cxnLst>
                <a:cxn ang="0">
                  <a:pos x="158150119" y="119085478"/>
                </a:cxn>
                <a:cxn ang="0">
                  <a:pos x="158150119" y="277870299"/>
                </a:cxn>
                <a:cxn ang="0">
                  <a:pos x="158150119" y="595439941"/>
                </a:cxn>
                <a:cxn ang="0">
                  <a:pos x="210861966" y="913009681"/>
                </a:cxn>
                <a:cxn ang="0">
                  <a:pos x="52719122" y="1190886182"/>
                </a:cxn>
                <a:cxn ang="0">
                  <a:pos x="1212474581" y="635139284"/>
                </a:cxn>
                <a:cxn ang="0">
                  <a:pos x="158150119" y="119085478"/>
                </a:cxn>
              </a:cxnLst>
              <a:rect l="txL" t="txT" r="txR" b="txB"/>
              <a:pathLst>
                <a:path w="34" h="35">
                  <a:moveTo>
                    <a:pt x="3" y="3"/>
                  </a:moveTo>
                  <a:cubicBezTo>
                    <a:pt x="3" y="3"/>
                    <a:pt x="0" y="6"/>
                    <a:pt x="3" y="7"/>
                  </a:cubicBezTo>
                  <a:cubicBezTo>
                    <a:pt x="7" y="9"/>
                    <a:pt x="7" y="12"/>
                    <a:pt x="3" y="15"/>
                  </a:cubicBezTo>
                  <a:cubicBezTo>
                    <a:pt x="0" y="17"/>
                    <a:pt x="8" y="20"/>
                    <a:pt x="4" y="23"/>
                  </a:cubicBezTo>
                  <a:cubicBezTo>
                    <a:pt x="1" y="26"/>
                    <a:pt x="5" y="31"/>
                    <a:pt x="1" y="30"/>
                  </a:cubicBezTo>
                  <a:cubicBezTo>
                    <a:pt x="6" y="35"/>
                    <a:pt x="12" y="20"/>
                    <a:pt x="23" y="16"/>
                  </a:cubicBezTo>
                  <a:cubicBezTo>
                    <a:pt x="34" y="13"/>
                    <a:pt x="9" y="0"/>
                    <a:pt x="3" y="3"/>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31" name="Freeform 401"/>
            <p:cNvSpPr/>
            <p:nvPr/>
          </p:nvSpPr>
          <p:spPr>
            <a:xfrm flipH="1">
              <a:off x="8128877" y="2160811"/>
              <a:ext cx="370290" cy="153286"/>
            </a:xfrm>
            <a:custGeom>
              <a:avLst/>
              <a:gdLst>
                <a:gd name="txL" fmla="*/ 0 w 51"/>
                <a:gd name="txT" fmla="*/ 0 h 24"/>
                <a:gd name="txR" fmla="*/ 51 w 51"/>
                <a:gd name="txB" fmla="*/ 24 h 24"/>
              </a:gdLst>
              <a:ahLst/>
              <a:cxnLst>
                <a:cxn ang="0">
                  <a:pos x="2147483647" y="530305722"/>
                </a:cxn>
                <a:cxn ang="0">
                  <a:pos x="2147483647" y="734271841"/>
                </a:cxn>
                <a:cxn ang="0">
                  <a:pos x="2147483647" y="734271841"/>
                </a:cxn>
                <a:cxn ang="0">
                  <a:pos x="2147483647" y="815851901"/>
                </a:cxn>
                <a:cxn ang="0">
                  <a:pos x="2108649354" y="652685393"/>
                </a:cxn>
                <a:cxn ang="0">
                  <a:pos x="369012140" y="122379721"/>
                </a:cxn>
                <a:cxn ang="0">
                  <a:pos x="210861997" y="203966169"/>
                </a:cxn>
                <a:cxn ang="0">
                  <a:pos x="369012140" y="0"/>
                </a:cxn>
                <a:cxn ang="0">
                  <a:pos x="2147483647" y="530305722"/>
                </a:cxn>
              </a:cxnLst>
              <a:rect l="txL" t="txT" r="txR" b="txB"/>
              <a:pathLst>
                <a:path w="51" h="24">
                  <a:moveTo>
                    <a:pt x="51" y="13"/>
                  </a:moveTo>
                  <a:cubicBezTo>
                    <a:pt x="50" y="13"/>
                    <a:pt x="49" y="18"/>
                    <a:pt x="48" y="18"/>
                  </a:cubicBezTo>
                  <a:cubicBezTo>
                    <a:pt x="48" y="18"/>
                    <a:pt x="47" y="18"/>
                    <a:pt x="47" y="18"/>
                  </a:cubicBezTo>
                  <a:cubicBezTo>
                    <a:pt x="47" y="19"/>
                    <a:pt x="46" y="19"/>
                    <a:pt x="47" y="20"/>
                  </a:cubicBezTo>
                  <a:cubicBezTo>
                    <a:pt x="41" y="24"/>
                    <a:pt x="40" y="18"/>
                    <a:pt x="40" y="16"/>
                  </a:cubicBezTo>
                  <a:cubicBezTo>
                    <a:pt x="41" y="11"/>
                    <a:pt x="11" y="5"/>
                    <a:pt x="7" y="3"/>
                  </a:cubicBezTo>
                  <a:cubicBezTo>
                    <a:pt x="7" y="3"/>
                    <a:pt x="5" y="4"/>
                    <a:pt x="4" y="5"/>
                  </a:cubicBezTo>
                  <a:cubicBezTo>
                    <a:pt x="0" y="2"/>
                    <a:pt x="4" y="0"/>
                    <a:pt x="7" y="0"/>
                  </a:cubicBezTo>
                  <a:cubicBezTo>
                    <a:pt x="22" y="0"/>
                    <a:pt x="51" y="13"/>
                    <a:pt x="51" y="13"/>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32" name="Freeform 402"/>
            <p:cNvSpPr/>
            <p:nvPr/>
          </p:nvSpPr>
          <p:spPr>
            <a:xfrm flipH="1">
              <a:off x="7493212" y="1684817"/>
              <a:ext cx="1021385" cy="344221"/>
            </a:xfrm>
            <a:custGeom>
              <a:avLst/>
              <a:gdLst>
                <a:gd name="txL" fmla="*/ 0 w 140"/>
                <a:gd name="txT" fmla="*/ 0 h 54"/>
                <a:gd name="txR" fmla="*/ 140 w 140"/>
                <a:gd name="txB" fmla="*/ 54 h 54"/>
              </a:gdLst>
              <a:ahLst/>
              <a:cxnLst>
                <a:cxn ang="0">
                  <a:pos x="2147483647" y="0"/>
                </a:cxn>
                <a:cxn ang="0">
                  <a:pos x="2147483647" y="406340126"/>
                </a:cxn>
                <a:cxn ang="0">
                  <a:pos x="2147483647" y="121898871"/>
                </a:cxn>
                <a:cxn ang="0">
                  <a:pos x="2147483647" y="446971041"/>
                </a:cxn>
                <a:cxn ang="0">
                  <a:pos x="2147483647" y="40630828"/>
                </a:cxn>
                <a:cxn ang="0">
                  <a:pos x="2147483647" y="487608231"/>
                </a:cxn>
                <a:cxn ang="0">
                  <a:pos x="2147483647" y="325072121"/>
                </a:cxn>
                <a:cxn ang="0">
                  <a:pos x="1490324547" y="1462818120"/>
                </a:cxn>
                <a:cxn ang="0">
                  <a:pos x="0" y="1503448936"/>
                </a:cxn>
                <a:cxn ang="0">
                  <a:pos x="266129155" y="1950420176"/>
                </a:cxn>
                <a:cxn ang="0">
                  <a:pos x="1809682314" y="1909789361"/>
                </a:cxn>
                <a:cxn ang="0">
                  <a:pos x="2147483647" y="812673878"/>
                </a:cxn>
                <a:cxn ang="0">
                  <a:pos x="2147483647" y="0"/>
                </a:cxn>
              </a:cxnLst>
              <a:rect l="txL" t="txT" r="txR" b="txB"/>
              <a:pathLst>
                <a:path w="140" h="54">
                  <a:moveTo>
                    <a:pt x="119" y="0"/>
                  </a:moveTo>
                  <a:cubicBezTo>
                    <a:pt x="118" y="5"/>
                    <a:pt x="118" y="4"/>
                    <a:pt x="116" y="10"/>
                  </a:cubicBezTo>
                  <a:cubicBezTo>
                    <a:pt x="113" y="17"/>
                    <a:pt x="103" y="7"/>
                    <a:pt x="101" y="3"/>
                  </a:cubicBezTo>
                  <a:cubicBezTo>
                    <a:pt x="100" y="4"/>
                    <a:pt x="99" y="10"/>
                    <a:pt x="97" y="11"/>
                  </a:cubicBezTo>
                  <a:cubicBezTo>
                    <a:pt x="96" y="10"/>
                    <a:pt x="80" y="1"/>
                    <a:pt x="79" y="1"/>
                  </a:cubicBezTo>
                  <a:cubicBezTo>
                    <a:pt x="79" y="11"/>
                    <a:pt x="65" y="16"/>
                    <a:pt x="62" y="12"/>
                  </a:cubicBezTo>
                  <a:cubicBezTo>
                    <a:pt x="58" y="8"/>
                    <a:pt x="56" y="11"/>
                    <a:pt x="54" y="8"/>
                  </a:cubicBezTo>
                  <a:cubicBezTo>
                    <a:pt x="55" y="20"/>
                    <a:pt x="38" y="34"/>
                    <a:pt x="28" y="36"/>
                  </a:cubicBezTo>
                  <a:cubicBezTo>
                    <a:pt x="24" y="37"/>
                    <a:pt x="9" y="39"/>
                    <a:pt x="0" y="37"/>
                  </a:cubicBezTo>
                  <a:cubicBezTo>
                    <a:pt x="4" y="42"/>
                    <a:pt x="0" y="42"/>
                    <a:pt x="5" y="48"/>
                  </a:cubicBezTo>
                  <a:cubicBezTo>
                    <a:pt x="9" y="46"/>
                    <a:pt x="20" y="54"/>
                    <a:pt x="34" y="47"/>
                  </a:cubicBezTo>
                  <a:cubicBezTo>
                    <a:pt x="55" y="38"/>
                    <a:pt x="74" y="19"/>
                    <a:pt x="93" y="20"/>
                  </a:cubicBezTo>
                  <a:cubicBezTo>
                    <a:pt x="104" y="21"/>
                    <a:pt x="140" y="17"/>
                    <a:pt x="119" y="0"/>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33" name="Freeform 403"/>
            <p:cNvSpPr/>
            <p:nvPr/>
          </p:nvSpPr>
          <p:spPr>
            <a:xfrm flipH="1">
              <a:off x="7428411" y="1647168"/>
              <a:ext cx="1150986" cy="494818"/>
            </a:xfrm>
            <a:custGeom>
              <a:avLst/>
              <a:gdLst>
                <a:gd name="txL" fmla="*/ 0 w 158"/>
                <a:gd name="txT" fmla="*/ 0 h 78"/>
                <a:gd name="txR" fmla="*/ 158 w 158"/>
                <a:gd name="txB" fmla="*/ 78 h 78"/>
              </a:gdLst>
              <a:ahLst/>
              <a:cxnLst>
                <a:cxn ang="0">
                  <a:pos x="2147483647" y="1448788871"/>
                </a:cxn>
                <a:cxn ang="0">
                  <a:pos x="2147483647" y="1247562963"/>
                </a:cxn>
                <a:cxn ang="0">
                  <a:pos x="2147483647" y="965859379"/>
                </a:cxn>
                <a:cxn ang="0">
                  <a:pos x="2147483647" y="684149254"/>
                </a:cxn>
                <a:cxn ang="0">
                  <a:pos x="2147483647" y="442684508"/>
                </a:cxn>
                <a:cxn ang="0">
                  <a:pos x="2147483647" y="241464845"/>
                </a:cxn>
                <a:cxn ang="0">
                  <a:pos x="2147483647" y="563413709"/>
                </a:cxn>
                <a:cxn ang="0">
                  <a:pos x="2147483647" y="603658891"/>
                </a:cxn>
                <a:cxn ang="0">
                  <a:pos x="2147483647" y="402439227"/>
                </a:cxn>
                <a:cxn ang="0">
                  <a:pos x="2147483647" y="482929690"/>
                </a:cxn>
                <a:cxn ang="0">
                  <a:pos x="2147483647" y="563413709"/>
                </a:cxn>
                <a:cxn ang="0">
                  <a:pos x="2147483647" y="321955208"/>
                </a:cxn>
                <a:cxn ang="0">
                  <a:pos x="2147483647" y="241464845"/>
                </a:cxn>
                <a:cxn ang="0">
                  <a:pos x="2147483647" y="321955208"/>
                </a:cxn>
                <a:cxn ang="0">
                  <a:pos x="2147483647" y="523174871"/>
                </a:cxn>
                <a:cxn ang="0">
                  <a:pos x="2147483647" y="402439227"/>
                </a:cxn>
                <a:cxn ang="0">
                  <a:pos x="2147483647" y="523174871"/>
                </a:cxn>
                <a:cxn ang="0">
                  <a:pos x="2147483647" y="603658891"/>
                </a:cxn>
                <a:cxn ang="0">
                  <a:pos x="2147483647" y="684149254"/>
                </a:cxn>
                <a:cxn ang="0">
                  <a:pos x="2147483647" y="563413709"/>
                </a:cxn>
                <a:cxn ang="0">
                  <a:pos x="2147483647" y="845123835"/>
                </a:cxn>
                <a:cxn ang="0">
                  <a:pos x="2147483647" y="1006098217"/>
                </a:cxn>
                <a:cxn ang="0">
                  <a:pos x="2147483647" y="1126833762"/>
                </a:cxn>
                <a:cxn ang="0">
                  <a:pos x="2147483647" y="1287808144"/>
                </a:cxn>
                <a:cxn ang="0">
                  <a:pos x="2016549458" y="1609763253"/>
                </a:cxn>
                <a:cxn ang="0">
                  <a:pos x="1857348760" y="1851228395"/>
                </a:cxn>
                <a:cxn ang="0">
                  <a:pos x="1857348760" y="2012202778"/>
                </a:cxn>
                <a:cxn ang="0">
                  <a:pos x="1008278371" y="1810983214"/>
                </a:cxn>
                <a:cxn ang="0">
                  <a:pos x="849077901" y="1971957596"/>
                </a:cxn>
                <a:cxn ang="0">
                  <a:pos x="689870374" y="1810983214"/>
                </a:cxn>
                <a:cxn ang="0">
                  <a:pos x="477600955" y="1730492851"/>
                </a:cxn>
                <a:cxn ang="0">
                  <a:pos x="371469775" y="1851228395"/>
                </a:cxn>
                <a:cxn ang="0">
                  <a:pos x="159200299" y="2147483647"/>
                </a:cxn>
                <a:cxn ang="0">
                  <a:pos x="371469775" y="2147483647"/>
                </a:cxn>
                <a:cxn ang="0">
                  <a:pos x="636808483" y="2147483647"/>
                </a:cxn>
                <a:cxn ang="0">
                  <a:pos x="2147483647" y="2147483647"/>
                </a:cxn>
                <a:cxn ang="0">
                  <a:pos x="2147483647" y="2147483647"/>
                </a:cxn>
                <a:cxn ang="0">
                  <a:pos x="2147483647" y="1609763253"/>
                </a:cxn>
                <a:cxn ang="0">
                  <a:pos x="2147483647" y="1448788871"/>
                </a:cxn>
              </a:cxnLst>
              <a:rect l="txL" t="txT" r="txR" b="txB"/>
              <a:pathLst>
                <a:path w="158" h="78">
                  <a:moveTo>
                    <a:pt x="150" y="36"/>
                  </a:moveTo>
                  <a:cubicBezTo>
                    <a:pt x="151" y="34"/>
                    <a:pt x="149" y="32"/>
                    <a:pt x="152" y="31"/>
                  </a:cubicBezTo>
                  <a:cubicBezTo>
                    <a:pt x="149" y="26"/>
                    <a:pt x="158" y="26"/>
                    <a:pt x="155" y="24"/>
                  </a:cubicBezTo>
                  <a:cubicBezTo>
                    <a:pt x="150" y="20"/>
                    <a:pt x="154" y="16"/>
                    <a:pt x="149" y="17"/>
                  </a:cubicBezTo>
                  <a:cubicBezTo>
                    <a:pt x="146" y="18"/>
                    <a:pt x="147" y="5"/>
                    <a:pt x="137" y="11"/>
                  </a:cubicBezTo>
                  <a:cubicBezTo>
                    <a:pt x="135" y="8"/>
                    <a:pt x="137" y="1"/>
                    <a:pt x="128" y="6"/>
                  </a:cubicBezTo>
                  <a:cubicBezTo>
                    <a:pt x="126" y="7"/>
                    <a:pt x="132" y="10"/>
                    <a:pt x="125" y="14"/>
                  </a:cubicBezTo>
                  <a:cubicBezTo>
                    <a:pt x="124" y="11"/>
                    <a:pt x="119" y="12"/>
                    <a:pt x="119" y="15"/>
                  </a:cubicBezTo>
                  <a:cubicBezTo>
                    <a:pt x="116" y="13"/>
                    <a:pt x="119" y="10"/>
                    <a:pt x="115" y="10"/>
                  </a:cubicBezTo>
                  <a:cubicBezTo>
                    <a:pt x="113" y="6"/>
                    <a:pt x="107" y="10"/>
                    <a:pt x="111" y="12"/>
                  </a:cubicBezTo>
                  <a:cubicBezTo>
                    <a:pt x="113" y="13"/>
                    <a:pt x="111" y="16"/>
                    <a:pt x="108" y="14"/>
                  </a:cubicBezTo>
                  <a:cubicBezTo>
                    <a:pt x="103" y="12"/>
                    <a:pt x="109" y="7"/>
                    <a:pt x="98" y="8"/>
                  </a:cubicBezTo>
                  <a:cubicBezTo>
                    <a:pt x="99" y="4"/>
                    <a:pt x="91" y="0"/>
                    <a:pt x="92" y="6"/>
                  </a:cubicBezTo>
                  <a:cubicBezTo>
                    <a:pt x="89" y="5"/>
                    <a:pt x="87" y="7"/>
                    <a:pt x="88" y="8"/>
                  </a:cubicBezTo>
                  <a:cubicBezTo>
                    <a:pt x="90" y="13"/>
                    <a:pt x="85" y="8"/>
                    <a:pt x="83" y="13"/>
                  </a:cubicBezTo>
                  <a:cubicBezTo>
                    <a:pt x="80" y="14"/>
                    <a:pt x="79" y="7"/>
                    <a:pt x="77" y="10"/>
                  </a:cubicBezTo>
                  <a:cubicBezTo>
                    <a:pt x="76" y="12"/>
                    <a:pt x="73" y="9"/>
                    <a:pt x="71" y="13"/>
                  </a:cubicBezTo>
                  <a:cubicBezTo>
                    <a:pt x="71" y="14"/>
                    <a:pt x="68" y="13"/>
                    <a:pt x="71" y="15"/>
                  </a:cubicBezTo>
                  <a:cubicBezTo>
                    <a:pt x="69" y="18"/>
                    <a:pt x="68" y="15"/>
                    <a:pt x="66" y="17"/>
                  </a:cubicBezTo>
                  <a:cubicBezTo>
                    <a:pt x="65" y="18"/>
                    <a:pt x="63" y="15"/>
                    <a:pt x="63" y="14"/>
                  </a:cubicBezTo>
                  <a:cubicBezTo>
                    <a:pt x="59" y="16"/>
                    <a:pt x="58" y="19"/>
                    <a:pt x="60" y="21"/>
                  </a:cubicBezTo>
                  <a:cubicBezTo>
                    <a:pt x="56" y="24"/>
                    <a:pt x="53" y="21"/>
                    <a:pt x="52" y="25"/>
                  </a:cubicBezTo>
                  <a:cubicBezTo>
                    <a:pt x="52" y="26"/>
                    <a:pt x="48" y="31"/>
                    <a:pt x="46" y="28"/>
                  </a:cubicBezTo>
                  <a:cubicBezTo>
                    <a:pt x="45" y="28"/>
                    <a:pt x="41" y="27"/>
                    <a:pt x="42" y="32"/>
                  </a:cubicBezTo>
                  <a:cubicBezTo>
                    <a:pt x="38" y="35"/>
                    <a:pt x="36" y="32"/>
                    <a:pt x="38" y="40"/>
                  </a:cubicBezTo>
                  <a:cubicBezTo>
                    <a:pt x="38" y="43"/>
                    <a:pt x="31" y="45"/>
                    <a:pt x="35" y="46"/>
                  </a:cubicBezTo>
                  <a:cubicBezTo>
                    <a:pt x="37" y="47"/>
                    <a:pt x="32" y="48"/>
                    <a:pt x="35" y="50"/>
                  </a:cubicBezTo>
                  <a:cubicBezTo>
                    <a:pt x="27" y="54"/>
                    <a:pt x="28" y="40"/>
                    <a:pt x="19" y="45"/>
                  </a:cubicBezTo>
                  <a:cubicBezTo>
                    <a:pt x="16" y="44"/>
                    <a:pt x="15" y="47"/>
                    <a:pt x="16" y="49"/>
                  </a:cubicBezTo>
                  <a:cubicBezTo>
                    <a:pt x="14" y="50"/>
                    <a:pt x="13" y="50"/>
                    <a:pt x="13" y="45"/>
                  </a:cubicBezTo>
                  <a:cubicBezTo>
                    <a:pt x="13" y="43"/>
                    <a:pt x="11" y="43"/>
                    <a:pt x="9" y="43"/>
                  </a:cubicBezTo>
                  <a:cubicBezTo>
                    <a:pt x="8" y="44"/>
                    <a:pt x="10" y="46"/>
                    <a:pt x="7" y="46"/>
                  </a:cubicBezTo>
                  <a:cubicBezTo>
                    <a:pt x="4" y="46"/>
                    <a:pt x="8" y="51"/>
                    <a:pt x="3" y="54"/>
                  </a:cubicBezTo>
                  <a:cubicBezTo>
                    <a:pt x="0" y="55"/>
                    <a:pt x="4" y="62"/>
                    <a:pt x="7" y="60"/>
                  </a:cubicBezTo>
                  <a:cubicBezTo>
                    <a:pt x="5" y="65"/>
                    <a:pt x="12" y="63"/>
                    <a:pt x="12" y="68"/>
                  </a:cubicBezTo>
                  <a:cubicBezTo>
                    <a:pt x="54" y="78"/>
                    <a:pt x="82" y="42"/>
                    <a:pt x="108" y="54"/>
                  </a:cubicBezTo>
                  <a:cubicBezTo>
                    <a:pt x="137" y="66"/>
                    <a:pt x="148" y="72"/>
                    <a:pt x="155" y="60"/>
                  </a:cubicBezTo>
                  <a:cubicBezTo>
                    <a:pt x="155" y="55"/>
                    <a:pt x="156" y="48"/>
                    <a:pt x="155" y="40"/>
                  </a:cubicBezTo>
                  <a:cubicBezTo>
                    <a:pt x="154" y="37"/>
                    <a:pt x="154" y="35"/>
                    <a:pt x="150" y="36"/>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34" name="Freeform 404"/>
            <p:cNvSpPr/>
            <p:nvPr/>
          </p:nvSpPr>
          <p:spPr>
            <a:xfrm flipH="1">
              <a:off x="7443840" y="1647168"/>
              <a:ext cx="1135557" cy="494818"/>
            </a:xfrm>
            <a:custGeom>
              <a:avLst/>
              <a:gdLst>
                <a:gd name="txL" fmla="*/ 0 w 156"/>
                <a:gd name="txT" fmla="*/ 0 h 78"/>
                <a:gd name="txR" fmla="*/ 156 w 156"/>
                <a:gd name="txB" fmla="*/ 78 h 78"/>
              </a:gdLst>
              <a:ahLst/>
              <a:cxnLst>
                <a:cxn ang="0">
                  <a:pos x="2147483647" y="1489027708"/>
                </a:cxn>
                <a:cxn ang="0">
                  <a:pos x="2147483647" y="1247562963"/>
                </a:cxn>
                <a:cxn ang="0">
                  <a:pos x="2147483647" y="965859379"/>
                </a:cxn>
                <a:cxn ang="0">
                  <a:pos x="2147483647" y="684149254"/>
                </a:cxn>
                <a:cxn ang="0">
                  <a:pos x="2147483647" y="482929690"/>
                </a:cxn>
                <a:cxn ang="0">
                  <a:pos x="2147483647" y="241464845"/>
                </a:cxn>
                <a:cxn ang="0">
                  <a:pos x="2147483647" y="563413709"/>
                </a:cxn>
                <a:cxn ang="0">
                  <a:pos x="2147483647" y="603658891"/>
                </a:cxn>
                <a:cxn ang="0">
                  <a:pos x="2147483647" y="442684508"/>
                </a:cxn>
                <a:cxn ang="0">
                  <a:pos x="2147483647" y="442684508"/>
                </a:cxn>
                <a:cxn ang="0">
                  <a:pos x="2147483647" y="603658891"/>
                </a:cxn>
                <a:cxn ang="0">
                  <a:pos x="2147483647" y="321955208"/>
                </a:cxn>
                <a:cxn ang="0">
                  <a:pos x="2147483647" y="281710026"/>
                </a:cxn>
                <a:cxn ang="0">
                  <a:pos x="2147483647" y="321955208"/>
                </a:cxn>
                <a:cxn ang="0">
                  <a:pos x="2147483647" y="523174871"/>
                </a:cxn>
                <a:cxn ang="0">
                  <a:pos x="2147483647" y="442684508"/>
                </a:cxn>
                <a:cxn ang="0">
                  <a:pos x="2147483647" y="523174871"/>
                </a:cxn>
                <a:cxn ang="0">
                  <a:pos x="2147483647" y="603658891"/>
                </a:cxn>
                <a:cxn ang="0">
                  <a:pos x="2147483647" y="724394435"/>
                </a:cxn>
                <a:cxn ang="0">
                  <a:pos x="2147483647" y="603658891"/>
                </a:cxn>
                <a:cxn ang="0">
                  <a:pos x="2147483647" y="885369016"/>
                </a:cxn>
                <a:cxn ang="0">
                  <a:pos x="2147483647" y="1006098217"/>
                </a:cxn>
                <a:cxn ang="0">
                  <a:pos x="2147483647" y="1126833762"/>
                </a:cxn>
                <a:cxn ang="0">
                  <a:pos x="2147483647" y="1328053326"/>
                </a:cxn>
                <a:cxn ang="0">
                  <a:pos x="2013502826" y="1609763253"/>
                </a:cxn>
                <a:cxn ang="0">
                  <a:pos x="1854539011" y="1851228395"/>
                </a:cxn>
                <a:cxn ang="0">
                  <a:pos x="1854539011" y="2012202778"/>
                </a:cxn>
                <a:cxn ang="0">
                  <a:pos x="1059736773" y="1851228395"/>
                </a:cxn>
                <a:cxn ang="0">
                  <a:pos x="847787826" y="1971957596"/>
                </a:cxn>
                <a:cxn ang="0">
                  <a:pos x="688831746" y="1851228395"/>
                </a:cxn>
                <a:cxn ang="0">
                  <a:pos x="529868386" y="1730492851"/>
                </a:cxn>
                <a:cxn ang="0">
                  <a:pos x="423897553" y="1891473577"/>
                </a:cxn>
                <a:cxn ang="0">
                  <a:pos x="158963416" y="2147483647"/>
                </a:cxn>
                <a:cxn ang="0">
                  <a:pos x="423897553" y="2147483647"/>
                </a:cxn>
                <a:cxn ang="0">
                  <a:pos x="635846386" y="2147483647"/>
                </a:cxn>
                <a:cxn ang="0">
                  <a:pos x="2147483647" y="2147483647"/>
                </a:cxn>
                <a:cxn ang="0">
                  <a:pos x="2147483647" y="2147483647"/>
                </a:cxn>
                <a:cxn ang="0">
                  <a:pos x="2147483647" y="1569518072"/>
                </a:cxn>
                <a:cxn ang="0">
                  <a:pos x="2147483647" y="1489027708"/>
                </a:cxn>
              </a:cxnLst>
              <a:rect l="txL" t="txT" r="txR" b="txB"/>
              <a:pathLst>
                <a:path w="156" h="78">
                  <a:moveTo>
                    <a:pt x="149" y="37"/>
                  </a:moveTo>
                  <a:cubicBezTo>
                    <a:pt x="150" y="34"/>
                    <a:pt x="149" y="31"/>
                    <a:pt x="152" y="31"/>
                  </a:cubicBezTo>
                  <a:cubicBezTo>
                    <a:pt x="147" y="26"/>
                    <a:pt x="156" y="26"/>
                    <a:pt x="154" y="24"/>
                  </a:cubicBezTo>
                  <a:cubicBezTo>
                    <a:pt x="149" y="20"/>
                    <a:pt x="154" y="16"/>
                    <a:pt x="149" y="17"/>
                  </a:cubicBezTo>
                  <a:cubicBezTo>
                    <a:pt x="146" y="18"/>
                    <a:pt x="146" y="7"/>
                    <a:pt x="136" y="12"/>
                  </a:cubicBezTo>
                  <a:cubicBezTo>
                    <a:pt x="134" y="9"/>
                    <a:pt x="137" y="1"/>
                    <a:pt x="129" y="6"/>
                  </a:cubicBezTo>
                  <a:cubicBezTo>
                    <a:pt x="126" y="8"/>
                    <a:pt x="133" y="12"/>
                    <a:pt x="125" y="14"/>
                  </a:cubicBezTo>
                  <a:cubicBezTo>
                    <a:pt x="124" y="11"/>
                    <a:pt x="119" y="13"/>
                    <a:pt x="119" y="15"/>
                  </a:cubicBezTo>
                  <a:cubicBezTo>
                    <a:pt x="116" y="14"/>
                    <a:pt x="118" y="10"/>
                    <a:pt x="114" y="11"/>
                  </a:cubicBezTo>
                  <a:cubicBezTo>
                    <a:pt x="113" y="6"/>
                    <a:pt x="108" y="10"/>
                    <a:pt x="112" y="11"/>
                  </a:cubicBezTo>
                  <a:cubicBezTo>
                    <a:pt x="115" y="13"/>
                    <a:pt x="111" y="16"/>
                    <a:pt x="108" y="15"/>
                  </a:cubicBezTo>
                  <a:cubicBezTo>
                    <a:pt x="103" y="13"/>
                    <a:pt x="108" y="7"/>
                    <a:pt x="97" y="8"/>
                  </a:cubicBezTo>
                  <a:cubicBezTo>
                    <a:pt x="98" y="4"/>
                    <a:pt x="91" y="0"/>
                    <a:pt x="92" y="7"/>
                  </a:cubicBezTo>
                  <a:cubicBezTo>
                    <a:pt x="89" y="5"/>
                    <a:pt x="88" y="7"/>
                    <a:pt x="88" y="8"/>
                  </a:cubicBezTo>
                  <a:cubicBezTo>
                    <a:pt x="91" y="13"/>
                    <a:pt x="85" y="9"/>
                    <a:pt x="83" y="13"/>
                  </a:cubicBezTo>
                  <a:cubicBezTo>
                    <a:pt x="81" y="14"/>
                    <a:pt x="79" y="7"/>
                    <a:pt x="77" y="11"/>
                  </a:cubicBezTo>
                  <a:cubicBezTo>
                    <a:pt x="76" y="13"/>
                    <a:pt x="73" y="9"/>
                    <a:pt x="71" y="13"/>
                  </a:cubicBezTo>
                  <a:cubicBezTo>
                    <a:pt x="72" y="14"/>
                    <a:pt x="68" y="13"/>
                    <a:pt x="71" y="15"/>
                  </a:cubicBezTo>
                  <a:cubicBezTo>
                    <a:pt x="69" y="18"/>
                    <a:pt x="68" y="15"/>
                    <a:pt x="66" y="18"/>
                  </a:cubicBezTo>
                  <a:cubicBezTo>
                    <a:pt x="65" y="19"/>
                    <a:pt x="63" y="15"/>
                    <a:pt x="63" y="15"/>
                  </a:cubicBezTo>
                  <a:cubicBezTo>
                    <a:pt x="59" y="16"/>
                    <a:pt x="58" y="19"/>
                    <a:pt x="60" y="22"/>
                  </a:cubicBezTo>
                  <a:cubicBezTo>
                    <a:pt x="56" y="24"/>
                    <a:pt x="53" y="21"/>
                    <a:pt x="53" y="25"/>
                  </a:cubicBezTo>
                  <a:cubicBezTo>
                    <a:pt x="52" y="26"/>
                    <a:pt x="48" y="31"/>
                    <a:pt x="46" y="28"/>
                  </a:cubicBezTo>
                  <a:cubicBezTo>
                    <a:pt x="45" y="28"/>
                    <a:pt x="41" y="28"/>
                    <a:pt x="42" y="33"/>
                  </a:cubicBezTo>
                  <a:cubicBezTo>
                    <a:pt x="39" y="36"/>
                    <a:pt x="37" y="32"/>
                    <a:pt x="38" y="40"/>
                  </a:cubicBezTo>
                  <a:cubicBezTo>
                    <a:pt x="39" y="43"/>
                    <a:pt x="32" y="45"/>
                    <a:pt x="35" y="46"/>
                  </a:cubicBezTo>
                  <a:cubicBezTo>
                    <a:pt x="38" y="47"/>
                    <a:pt x="32" y="48"/>
                    <a:pt x="35" y="50"/>
                  </a:cubicBezTo>
                  <a:cubicBezTo>
                    <a:pt x="27" y="56"/>
                    <a:pt x="28" y="41"/>
                    <a:pt x="20" y="46"/>
                  </a:cubicBezTo>
                  <a:cubicBezTo>
                    <a:pt x="16" y="45"/>
                    <a:pt x="15" y="47"/>
                    <a:pt x="16" y="49"/>
                  </a:cubicBezTo>
                  <a:cubicBezTo>
                    <a:pt x="14" y="51"/>
                    <a:pt x="13" y="51"/>
                    <a:pt x="13" y="46"/>
                  </a:cubicBezTo>
                  <a:cubicBezTo>
                    <a:pt x="13" y="44"/>
                    <a:pt x="12" y="44"/>
                    <a:pt x="10" y="43"/>
                  </a:cubicBezTo>
                  <a:cubicBezTo>
                    <a:pt x="9" y="45"/>
                    <a:pt x="11" y="47"/>
                    <a:pt x="8" y="47"/>
                  </a:cubicBezTo>
                  <a:cubicBezTo>
                    <a:pt x="5" y="47"/>
                    <a:pt x="8" y="51"/>
                    <a:pt x="3" y="54"/>
                  </a:cubicBezTo>
                  <a:cubicBezTo>
                    <a:pt x="0" y="55"/>
                    <a:pt x="4" y="62"/>
                    <a:pt x="8" y="59"/>
                  </a:cubicBezTo>
                  <a:cubicBezTo>
                    <a:pt x="5" y="64"/>
                    <a:pt x="12" y="63"/>
                    <a:pt x="12" y="68"/>
                  </a:cubicBezTo>
                  <a:cubicBezTo>
                    <a:pt x="54" y="78"/>
                    <a:pt x="82" y="42"/>
                    <a:pt x="108" y="54"/>
                  </a:cubicBezTo>
                  <a:cubicBezTo>
                    <a:pt x="137" y="66"/>
                    <a:pt x="148" y="72"/>
                    <a:pt x="155" y="60"/>
                  </a:cubicBezTo>
                  <a:cubicBezTo>
                    <a:pt x="155" y="55"/>
                    <a:pt x="156" y="48"/>
                    <a:pt x="154" y="39"/>
                  </a:cubicBezTo>
                  <a:cubicBezTo>
                    <a:pt x="154" y="37"/>
                    <a:pt x="153" y="36"/>
                    <a:pt x="149" y="3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35" name="Freeform 405"/>
            <p:cNvSpPr/>
            <p:nvPr/>
          </p:nvSpPr>
          <p:spPr>
            <a:xfrm flipH="1">
              <a:off x="7878931" y="1899956"/>
              <a:ext cx="678866" cy="190935"/>
            </a:xfrm>
            <a:custGeom>
              <a:avLst/>
              <a:gdLst>
                <a:gd name="txL" fmla="*/ 0 w 93"/>
                <a:gd name="txT" fmla="*/ 0 h 30"/>
                <a:gd name="txR" fmla="*/ 93 w 93"/>
                <a:gd name="txB" fmla="*/ 30 h 30"/>
              </a:gdLst>
              <a:ahLst/>
              <a:cxnLst>
                <a:cxn ang="0">
                  <a:pos x="2078103952" y="1093688529"/>
                </a:cxn>
                <a:cxn ang="0">
                  <a:pos x="905840763" y="1174702229"/>
                </a:cxn>
                <a:cxn ang="0">
                  <a:pos x="319709397" y="891151097"/>
                </a:cxn>
                <a:cxn ang="0">
                  <a:pos x="319709397" y="769633530"/>
                </a:cxn>
                <a:cxn ang="0">
                  <a:pos x="0" y="607606130"/>
                </a:cxn>
                <a:cxn ang="0">
                  <a:pos x="532844167" y="607606130"/>
                </a:cxn>
                <a:cxn ang="0">
                  <a:pos x="1385397616" y="607606130"/>
                </a:cxn>
                <a:cxn ang="0">
                  <a:pos x="2147483647" y="688619830"/>
                </a:cxn>
                <a:cxn ang="0">
                  <a:pos x="2147483647" y="486082398"/>
                </a:cxn>
                <a:cxn ang="0">
                  <a:pos x="2078103952" y="1093688529"/>
                </a:cxn>
              </a:cxnLst>
              <a:rect l="txL" t="txT" r="txR" b="txB"/>
              <a:pathLst>
                <a:path w="93" h="30">
                  <a:moveTo>
                    <a:pt x="39" y="27"/>
                  </a:moveTo>
                  <a:cubicBezTo>
                    <a:pt x="30" y="28"/>
                    <a:pt x="25" y="28"/>
                    <a:pt x="17" y="29"/>
                  </a:cubicBezTo>
                  <a:cubicBezTo>
                    <a:pt x="9" y="30"/>
                    <a:pt x="12" y="24"/>
                    <a:pt x="6" y="22"/>
                  </a:cubicBezTo>
                  <a:cubicBezTo>
                    <a:pt x="4" y="21"/>
                    <a:pt x="5" y="21"/>
                    <a:pt x="6" y="19"/>
                  </a:cubicBezTo>
                  <a:cubicBezTo>
                    <a:pt x="4" y="20"/>
                    <a:pt x="1" y="20"/>
                    <a:pt x="0" y="15"/>
                  </a:cubicBezTo>
                  <a:cubicBezTo>
                    <a:pt x="4" y="13"/>
                    <a:pt x="4" y="17"/>
                    <a:pt x="10" y="15"/>
                  </a:cubicBezTo>
                  <a:cubicBezTo>
                    <a:pt x="17" y="12"/>
                    <a:pt x="17" y="17"/>
                    <a:pt x="26" y="15"/>
                  </a:cubicBezTo>
                  <a:cubicBezTo>
                    <a:pt x="38" y="12"/>
                    <a:pt x="34" y="22"/>
                    <a:pt x="47" y="17"/>
                  </a:cubicBezTo>
                  <a:cubicBezTo>
                    <a:pt x="58" y="13"/>
                    <a:pt x="83" y="0"/>
                    <a:pt x="89" y="12"/>
                  </a:cubicBezTo>
                  <a:cubicBezTo>
                    <a:pt x="93" y="15"/>
                    <a:pt x="41" y="27"/>
                    <a:pt x="39" y="27"/>
                  </a:cubicBezTo>
                  <a:close/>
                </a:path>
              </a:pathLst>
            </a:custGeom>
            <a:solidFill>
              <a:srgbClr val="F78F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36" name="Freeform 406"/>
            <p:cNvSpPr/>
            <p:nvPr/>
          </p:nvSpPr>
          <p:spPr>
            <a:xfrm flipH="1">
              <a:off x="7786358" y="1945673"/>
              <a:ext cx="756010" cy="368424"/>
            </a:xfrm>
            <a:custGeom>
              <a:avLst/>
              <a:gdLst>
                <a:gd name="txL" fmla="*/ 0 w 104"/>
                <a:gd name="txT" fmla="*/ 0 h 58"/>
                <a:gd name="txR" fmla="*/ 104 w 104"/>
                <a:gd name="txB" fmla="*/ 58 h 58"/>
              </a:gdLst>
              <a:ahLst/>
              <a:cxnLst>
                <a:cxn ang="0">
                  <a:pos x="2147483647" y="726297106"/>
                </a:cxn>
                <a:cxn ang="0">
                  <a:pos x="52840736" y="887692383"/>
                </a:cxn>
                <a:cxn ang="0">
                  <a:pos x="475588419" y="1049093813"/>
                </a:cxn>
                <a:cxn ang="0">
                  <a:pos x="317058984" y="1291186430"/>
                </a:cxn>
                <a:cxn ang="0">
                  <a:pos x="528429254" y="1573634169"/>
                </a:cxn>
                <a:cxn ang="0">
                  <a:pos x="634117967" y="1452587861"/>
                </a:cxn>
                <a:cxn ang="0">
                  <a:pos x="792647402" y="1573634169"/>
                </a:cxn>
                <a:cxn ang="0">
                  <a:pos x="1004017786" y="1775384766"/>
                </a:cxn>
                <a:cxn ang="0">
                  <a:pos x="1215395213" y="2017483735"/>
                </a:cxn>
                <a:cxn ang="0">
                  <a:pos x="1479606091" y="1977134966"/>
                </a:cxn>
                <a:cxn ang="0">
                  <a:pos x="1743824240" y="2098181274"/>
                </a:cxn>
                <a:cxn ang="0">
                  <a:pos x="1955194851" y="2017483735"/>
                </a:cxn>
                <a:cxn ang="0">
                  <a:pos x="2147483647" y="2138530044"/>
                </a:cxn>
                <a:cxn ang="0">
                  <a:pos x="2147483647" y="2147483647"/>
                </a:cxn>
                <a:cxn ang="0">
                  <a:pos x="2147483647" y="2138530044"/>
                </a:cxn>
                <a:cxn ang="0">
                  <a:pos x="2147483647" y="1977134966"/>
                </a:cxn>
                <a:cxn ang="0">
                  <a:pos x="2147483647" y="1815733535"/>
                </a:cxn>
                <a:cxn ang="0">
                  <a:pos x="2147483647" y="1815733535"/>
                </a:cxn>
                <a:cxn ang="0">
                  <a:pos x="2147483647" y="1735035996"/>
                </a:cxn>
                <a:cxn ang="0">
                  <a:pos x="2147483647" y="1452587861"/>
                </a:cxn>
                <a:cxn ang="0">
                  <a:pos x="2147483647" y="1331541552"/>
                </a:cxn>
                <a:cxn ang="0">
                  <a:pos x="2147483647" y="1170140122"/>
                </a:cxn>
                <a:cxn ang="0">
                  <a:pos x="2147483647" y="726297106"/>
                </a:cxn>
              </a:cxnLst>
              <a:rect l="txL" t="txT" r="txR" b="txB"/>
              <a:pathLst>
                <a:path w="104" h="58">
                  <a:moveTo>
                    <a:pt x="49" y="18"/>
                  </a:moveTo>
                  <a:cubicBezTo>
                    <a:pt x="24" y="28"/>
                    <a:pt x="15" y="12"/>
                    <a:pt x="1" y="22"/>
                  </a:cubicBezTo>
                  <a:cubicBezTo>
                    <a:pt x="8" y="20"/>
                    <a:pt x="0" y="29"/>
                    <a:pt x="9" y="26"/>
                  </a:cubicBezTo>
                  <a:cubicBezTo>
                    <a:pt x="10" y="29"/>
                    <a:pt x="9" y="32"/>
                    <a:pt x="6" y="32"/>
                  </a:cubicBezTo>
                  <a:cubicBezTo>
                    <a:pt x="7" y="35"/>
                    <a:pt x="6" y="39"/>
                    <a:pt x="10" y="39"/>
                  </a:cubicBezTo>
                  <a:cubicBezTo>
                    <a:pt x="10" y="39"/>
                    <a:pt x="9" y="36"/>
                    <a:pt x="12" y="36"/>
                  </a:cubicBezTo>
                  <a:cubicBezTo>
                    <a:pt x="14" y="36"/>
                    <a:pt x="10" y="40"/>
                    <a:pt x="15" y="39"/>
                  </a:cubicBezTo>
                  <a:cubicBezTo>
                    <a:pt x="14" y="45"/>
                    <a:pt x="18" y="44"/>
                    <a:pt x="19" y="44"/>
                  </a:cubicBezTo>
                  <a:cubicBezTo>
                    <a:pt x="22" y="43"/>
                    <a:pt x="17" y="50"/>
                    <a:pt x="23" y="50"/>
                  </a:cubicBezTo>
                  <a:cubicBezTo>
                    <a:pt x="25" y="54"/>
                    <a:pt x="29" y="51"/>
                    <a:pt x="28" y="49"/>
                  </a:cubicBezTo>
                  <a:cubicBezTo>
                    <a:pt x="29" y="52"/>
                    <a:pt x="32" y="54"/>
                    <a:pt x="33" y="52"/>
                  </a:cubicBezTo>
                  <a:cubicBezTo>
                    <a:pt x="33" y="50"/>
                    <a:pt x="36" y="53"/>
                    <a:pt x="37" y="50"/>
                  </a:cubicBezTo>
                  <a:cubicBezTo>
                    <a:pt x="41" y="57"/>
                    <a:pt x="41" y="51"/>
                    <a:pt x="46" y="53"/>
                  </a:cubicBezTo>
                  <a:cubicBezTo>
                    <a:pt x="46" y="56"/>
                    <a:pt x="51" y="58"/>
                    <a:pt x="53" y="54"/>
                  </a:cubicBezTo>
                  <a:cubicBezTo>
                    <a:pt x="50" y="54"/>
                    <a:pt x="52" y="52"/>
                    <a:pt x="53" y="53"/>
                  </a:cubicBezTo>
                  <a:cubicBezTo>
                    <a:pt x="55" y="53"/>
                    <a:pt x="55" y="51"/>
                    <a:pt x="54" y="49"/>
                  </a:cubicBezTo>
                  <a:cubicBezTo>
                    <a:pt x="58" y="51"/>
                    <a:pt x="57" y="46"/>
                    <a:pt x="59" y="45"/>
                  </a:cubicBezTo>
                  <a:cubicBezTo>
                    <a:pt x="67" y="54"/>
                    <a:pt x="66" y="40"/>
                    <a:pt x="72" y="45"/>
                  </a:cubicBezTo>
                  <a:cubicBezTo>
                    <a:pt x="73" y="46"/>
                    <a:pt x="77" y="46"/>
                    <a:pt x="77" y="43"/>
                  </a:cubicBezTo>
                  <a:cubicBezTo>
                    <a:pt x="85" y="42"/>
                    <a:pt x="78" y="37"/>
                    <a:pt x="84" y="36"/>
                  </a:cubicBezTo>
                  <a:cubicBezTo>
                    <a:pt x="87" y="36"/>
                    <a:pt x="85" y="34"/>
                    <a:pt x="88" y="33"/>
                  </a:cubicBezTo>
                  <a:cubicBezTo>
                    <a:pt x="92" y="31"/>
                    <a:pt x="100" y="32"/>
                    <a:pt x="103" y="29"/>
                  </a:cubicBezTo>
                  <a:cubicBezTo>
                    <a:pt x="104" y="12"/>
                    <a:pt x="91" y="0"/>
                    <a:pt x="49" y="18"/>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37" name="Freeform 407"/>
            <p:cNvSpPr/>
            <p:nvPr/>
          </p:nvSpPr>
          <p:spPr>
            <a:xfrm flipH="1">
              <a:off x="7610470" y="1908023"/>
              <a:ext cx="925726" cy="406074"/>
            </a:xfrm>
            <a:custGeom>
              <a:avLst/>
              <a:gdLst>
                <a:gd name="txL" fmla="*/ 0 w 127"/>
                <a:gd name="txT" fmla="*/ 0 h 64"/>
                <a:gd name="txR" fmla="*/ 127 w 127"/>
                <a:gd name="txB" fmla="*/ 64 h 64"/>
              </a:gdLst>
              <a:ahLst/>
              <a:cxnLst>
                <a:cxn ang="0">
                  <a:pos x="2147483647" y="1086958458"/>
                </a:cxn>
                <a:cxn ang="0">
                  <a:pos x="2147483647" y="684380495"/>
                </a:cxn>
                <a:cxn ang="0">
                  <a:pos x="0" y="1127216869"/>
                </a:cxn>
                <a:cxn ang="0">
                  <a:pos x="425054029" y="1288250513"/>
                </a:cxn>
                <a:cxn ang="0">
                  <a:pos x="318792373" y="1529794633"/>
                </a:cxn>
                <a:cxn ang="0">
                  <a:pos x="478192261" y="1811603907"/>
                </a:cxn>
                <a:cxn ang="0">
                  <a:pos x="584453917" y="1690828674"/>
                </a:cxn>
                <a:cxn ang="0">
                  <a:pos x="743853691" y="1771345496"/>
                </a:cxn>
                <a:cxn ang="0">
                  <a:pos x="956377232" y="2012889617"/>
                </a:cxn>
                <a:cxn ang="0">
                  <a:pos x="1222038663" y="2147483647"/>
                </a:cxn>
                <a:cxn ang="0">
                  <a:pos x="1434569265" y="2147483647"/>
                </a:cxn>
                <a:cxn ang="0">
                  <a:pos x="1700230696" y="2147483647"/>
                </a:cxn>
                <a:cxn ang="0">
                  <a:pos x="1912761754" y="2147483647"/>
                </a:cxn>
                <a:cxn ang="0">
                  <a:pos x="2147483647" y="2147483647"/>
                </a:cxn>
                <a:cxn ang="0">
                  <a:pos x="2147483647" y="2147483647"/>
                </a:cxn>
                <a:cxn ang="0">
                  <a:pos x="2147483647" y="2147483647"/>
                </a:cxn>
                <a:cxn ang="0">
                  <a:pos x="2147483647" y="2147483647"/>
                </a:cxn>
                <a:cxn ang="0">
                  <a:pos x="2147483647" y="2053148028"/>
                </a:cxn>
                <a:cxn ang="0">
                  <a:pos x="2147483647" y="2053148028"/>
                </a:cxn>
                <a:cxn ang="0">
                  <a:pos x="2147483647" y="1972631206"/>
                </a:cxn>
                <a:cxn ang="0">
                  <a:pos x="2147483647" y="1690828674"/>
                </a:cxn>
                <a:cxn ang="0">
                  <a:pos x="2147483647" y="1570053044"/>
                </a:cxn>
                <a:cxn ang="0">
                  <a:pos x="2147483647" y="1409025745"/>
                </a:cxn>
                <a:cxn ang="0">
                  <a:pos x="2147483647" y="1086958458"/>
                </a:cxn>
              </a:cxnLst>
              <a:rect l="txL" t="txT" r="txR" b="txB"/>
              <a:pathLst>
                <a:path w="127" h="64">
                  <a:moveTo>
                    <a:pt x="127" y="27"/>
                  </a:moveTo>
                  <a:cubicBezTo>
                    <a:pt x="105" y="0"/>
                    <a:pt x="81" y="4"/>
                    <a:pt x="50" y="17"/>
                  </a:cubicBezTo>
                  <a:cubicBezTo>
                    <a:pt x="25" y="28"/>
                    <a:pt x="14" y="18"/>
                    <a:pt x="0" y="28"/>
                  </a:cubicBezTo>
                  <a:cubicBezTo>
                    <a:pt x="7" y="25"/>
                    <a:pt x="0" y="35"/>
                    <a:pt x="8" y="32"/>
                  </a:cubicBezTo>
                  <a:cubicBezTo>
                    <a:pt x="9" y="35"/>
                    <a:pt x="9" y="38"/>
                    <a:pt x="6" y="38"/>
                  </a:cubicBezTo>
                  <a:cubicBezTo>
                    <a:pt x="6" y="41"/>
                    <a:pt x="5" y="44"/>
                    <a:pt x="9" y="45"/>
                  </a:cubicBezTo>
                  <a:cubicBezTo>
                    <a:pt x="9" y="44"/>
                    <a:pt x="8" y="41"/>
                    <a:pt x="11" y="42"/>
                  </a:cubicBezTo>
                  <a:cubicBezTo>
                    <a:pt x="13" y="42"/>
                    <a:pt x="9" y="45"/>
                    <a:pt x="14" y="44"/>
                  </a:cubicBezTo>
                  <a:cubicBezTo>
                    <a:pt x="14" y="51"/>
                    <a:pt x="17" y="50"/>
                    <a:pt x="18" y="50"/>
                  </a:cubicBezTo>
                  <a:cubicBezTo>
                    <a:pt x="21" y="49"/>
                    <a:pt x="16" y="55"/>
                    <a:pt x="23" y="56"/>
                  </a:cubicBezTo>
                  <a:cubicBezTo>
                    <a:pt x="24" y="60"/>
                    <a:pt x="28" y="57"/>
                    <a:pt x="27" y="54"/>
                  </a:cubicBezTo>
                  <a:cubicBezTo>
                    <a:pt x="28" y="57"/>
                    <a:pt x="31" y="60"/>
                    <a:pt x="32" y="58"/>
                  </a:cubicBezTo>
                  <a:cubicBezTo>
                    <a:pt x="32" y="56"/>
                    <a:pt x="35" y="58"/>
                    <a:pt x="36" y="55"/>
                  </a:cubicBezTo>
                  <a:cubicBezTo>
                    <a:pt x="40" y="62"/>
                    <a:pt x="40" y="56"/>
                    <a:pt x="45" y="58"/>
                  </a:cubicBezTo>
                  <a:cubicBezTo>
                    <a:pt x="45" y="61"/>
                    <a:pt x="50" y="64"/>
                    <a:pt x="52" y="60"/>
                  </a:cubicBezTo>
                  <a:cubicBezTo>
                    <a:pt x="48" y="61"/>
                    <a:pt x="50" y="57"/>
                    <a:pt x="52" y="59"/>
                  </a:cubicBezTo>
                  <a:cubicBezTo>
                    <a:pt x="54" y="60"/>
                    <a:pt x="53" y="56"/>
                    <a:pt x="52" y="55"/>
                  </a:cubicBezTo>
                  <a:cubicBezTo>
                    <a:pt x="57" y="57"/>
                    <a:pt x="56" y="52"/>
                    <a:pt x="58" y="51"/>
                  </a:cubicBezTo>
                  <a:cubicBezTo>
                    <a:pt x="66" y="60"/>
                    <a:pt x="65" y="45"/>
                    <a:pt x="70" y="51"/>
                  </a:cubicBezTo>
                  <a:cubicBezTo>
                    <a:pt x="72" y="52"/>
                    <a:pt x="76" y="51"/>
                    <a:pt x="76" y="49"/>
                  </a:cubicBezTo>
                  <a:cubicBezTo>
                    <a:pt x="83" y="48"/>
                    <a:pt x="76" y="43"/>
                    <a:pt x="82" y="42"/>
                  </a:cubicBezTo>
                  <a:cubicBezTo>
                    <a:pt x="86" y="42"/>
                    <a:pt x="84" y="40"/>
                    <a:pt x="87" y="39"/>
                  </a:cubicBezTo>
                  <a:cubicBezTo>
                    <a:pt x="91" y="37"/>
                    <a:pt x="99" y="38"/>
                    <a:pt x="102" y="35"/>
                  </a:cubicBezTo>
                  <a:cubicBezTo>
                    <a:pt x="113" y="30"/>
                    <a:pt x="114" y="25"/>
                    <a:pt x="127" y="27"/>
                  </a:cubicBezTo>
                  <a:close/>
                </a:path>
              </a:pathLst>
            </a:custGeom>
            <a:solidFill>
              <a:srgbClr val="FAA0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38" name="Freeform 408"/>
            <p:cNvSpPr/>
            <p:nvPr/>
          </p:nvSpPr>
          <p:spPr>
            <a:xfrm flipH="1">
              <a:off x="7866588" y="1945673"/>
              <a:ext cx="641837" cy="330775"/>
            </a:xfrm>
            <a:custGeom>
              <a:avLst/>
              <a:gdLst>
                <a:gd name="txL" fmla="*/ 0 w 88"/>
                <a:gd name="txT" fmla="*/ 0 h 52"/>
                <a:gd name="txR" fmla="*/ 88 w 88"/>
                <a:gd name="txB" fmla="*/ 52 h 52"/>
              </a:gdLst>
              <a:ahLst/>
              <a:cxnLst>
                <a:cxn ang="0">
                  <a:pos x="106391768" y="809260082"/>
                </a:cxn>
                <a:cxn ang="0">
                  <a:pos x="2147483647" y="526021349"/>
                </a:cxn>
                <a:cxn ang="0">
                  <a:pos x="2147483647" y="80925377"/>
                </a:cxn>
                <a:cxn ang="0">
                  <a:pos x="2147483647" y="526021349"/>
                </a:cxn>
                <a:cxn ang="0">
                  <a:pos x="2147483647" y="728334730"/>
                </a:cxn>
                <a:cxn ang="0">
                  <a:pos x="2147483647" y="930648309"/>
                </a:cxn>
                <a:cxn ang="0">
                  <a:pos x="2147483647" y="1132968051"/>
                </a:cxn>
                <a:cxn ang="0">
                  <a:pos x="2147483647" y="971110985"/>
                </a:cxn>
                <a:cxn ang="0">
                  <a:pos x="2147483647" y="1092505375"/>
                </a:cxn>
                <a:cxn ang="0">
                  <a:pos x="2147483647" y="1254356079"/>
                </a:cxn>
                <a:cxn ang="0">
                  <a:pos x="2147483647" y="1416206783"/>
                </a:cxn>
                <a:cxn ang="0">
                  <a:pos x="2147483647" y="1658982840"/>
                </a:cxn>
                <a:cxn ang="0">
                  <a:pos x="2147483647" y="1537594812"/>
                </a:cxn>
                <a:cxn ang="0">
                  <a:pos x="2147483647" y="1739908590"/>
                </a:cxn>
                <a:cxn ang="0">
                  <a:pos x="2147483647" y="1942228331"/>
                </a:cxn>
                <a:cxn ang="0">
                  <a:pos x="1861881424" y="1780377627"/>
                </a:cxn>
                <a:cxn ang="0">
                  <a:pos x="2147483647" y="1052042698"/>
                </a:cxn>
                <a:cxn ang="0">
                  <a:pos x="1276715917" y="1416206783"/>
                </a:cxn>
                <a:cxn ang="0">
                  <a:pos x="904340954" y="1578057488"/>
                </a:cxn>
                <a:cxn ang="0">
                  <a:pos x="425574365" y="1335281431"/>
                </a:cxn>
                <a:cxn ang="0">
                  <a:pos x="212783536" y="1052042698"/>
                </a:cxn>
                <a:cxn ang="0">
                  <a:pos x="0" y="930648309"/>
                </a:cxn>
                <a:cxn ang="0">
                  <a:pos x="106391768" y="809260082"/>
                </a:cxn>
              </a:cxnLst>
              <a:rect l="txL" t="txT" r="txR" b="txB"/>
              <a:pathLst>
                <a:path w="88" h="52">
                  <a:moveTo>
                    <a:pt x="2" y="20"/>
                  </a:moveTo>
                  <a:cubicBezTo>
                    <a:pt x="15" y="14"/>
                    <a:pt x="29" y="22"/>
                    <a:pt x="48" y="13"/>
                  </a:cubicBezTo>
                  <a:cubicBezTo>
                    <a:pt x="50" y="12"/>
                    <a:pt x="73" y="0"/>
                    <a:pt x="76" y="2"/>
                  </a:cubicBezTo>
                  <a:cubicBezTo>
                    <a:pt x="88" y="6"/>
                    <a:pt x="81" y="14"/>
                    <a:pt x="73" y="13"/>
                  </a:cubicBezTo>
                  <a:cubicBezTo>
                    <a:pt x="67" y="12"/>
                    <a:pt x="62" y="13"/>
                    <a:pt x="62" y="18"/>
                  </a:cubicBezTo>
                  <a:cubicBezTo>
                    <a:pt x="63" y="19"/>
                    <a:pt x="66" y="22"/>
                    <a:pt x="62" y="23"/>
                  </a:cubicBezTo>
                  <a:cubicBezTo>
                    <a:pt x="60" y="23"/>
                    <a:pt x="56" y="27"/>
                    <a:pt x="58" y="28"/>
                  </a:cubicBezTo>
                  <a:cubicBezTo>
                    <a:pt x="63" y="29"/>
                    <a:pt x="65" y="24"/>
                    <a:pt x="67" y="24"/>
                  </a:cubicBezTo>
                  <a:cubicBezTo>
                    <a:pt x="68" y="30"/>
                    <a:pt x="71" y="26"/>
                    <a:pt x="78" y="27"/>
                  </a:cubicBezTo>
                  <a:cubicBezTo>
                    <a:pt x="83" y="28"/>
                    <a:pt x="83" y="31"/>
                    <a:pt x="82" y="31"/>
                  </a:cubicBezTo>
                  <a:cubicBezTo>
                    <a:pt x="79" y="31"/>
                    <a:pt x="80" y="35"/>
                    <a:pt x="75" y="35"/>
                  </a:cubicBezTo>
                  <a:cubicBezTo>
                    <a:pt x="73" y="35"/>
                    <a:pt x="72" y="40"/>
                    <a:pt x="69" y="41"/>
                  </a:cubicBezTo>
                  <a:cubicBezTo>
                    <a:pt x="65" y="42"/>
                    <a:pt x="65" y="37"/>
                    <a:pt x="60" y="38"/>
                  </a:cubicBezTo>
                  <a:cubicBezTo>
                    <a:pt x="60" y="38"/>
                    <a:pt x="61" y="46"/>
                    <a:pt x="55" y="43"/>
                  </a:cubicBezTo>
                  <a:cubicBezTo>
                    <a:pt x="47" y="52"/>
                    <a:pt x="47" y="42"/>
                    <a:pt x="45" y="48"/>
                  </a:cubicBezTo>
                  <a:cubicBezTo>
                    <a:pt x="44" y="52"/>
                    <a:pt x="35" y="50"/>
                    <a:pt x="35" y="44"/>
                  </a:cubicBezTo>
                  <a:cubicBezTo>
                    <a:pt x="36" y="33"/>
                    <a:pt x="53" y="24"/>
                    <a:pt x="44" y="26"/>
                  </a:cubicBezTo>
                  <a:cubicBezTo>
                    <a:pt x="38" y="27"/>
                    <a:pt x="34" y="32"/>
                    <a:pt x="24" y="35"/>
                  </a:cubicBezTo>
                  <a:cubicBezTo>
                    <a:pt x="19" y="36"/>
                    <a:pt x="20" y="41"/>
                    <a:pt x="17" y="39"/>
                  </a:cubicBezTo>
                  <a:cubicBezTo>
                    <a:pt x="10" y="41"/>
                    <a:pt x="12" y="33"/>
                    <a:pt x="8" y="33"/>
                  </a:cubicBezTo>
                  <a:cubicBezTo>
                    <a:pt x="5" y="32"/>
                    <a:pt x="7" y="27"/>
                    <a:pt x="4" y="26"/>
                  </a:cubicBezTo>
                  <a:cubicBezTo>
                    <a:pt x="2" y="27"/>
                    <a:pt x="0" y="26"/>
                    <a:pt x="0" y="23"/>
                  </a:cubicBezTo>
                  <a:cubicBezTo>
                    <a:pt x="1" y="22"/>
                    <a:pt x="0" y="21"/>
                    <a:pt x="2" y="20"/>
                  </a:cubicBezTo>
                  <a:close/>
                </a:path>
              </a:pathLst>
            </a:custGeom>
            <a:solidFill>
              <a:srgbClr val="FCABB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39" name="Freeform 409"/>
            <p:cNvSpPr/>
            <p:nvPr/>
          </p:nvSpPr>
          <p:spPr>
            <a:xfrm flipH="1">
              <a:off x="7582699" y="1684817"/>
              <a:ext cx="756010" cy="336154"/>
            </a:xfrm>
            <a:custGeom>
              <a:avLst/>
              <a:gdLst>
                <a:gd name="txL" fmla="*/ 0 w 104"/>
                <a:gd name="txT" fmla="*/ 0 h 53"/>
                <a:gd name="txR" fmla="*/ 104 w 104"/>
                <a:gd name="txB" fmla="*/ 53 h 53"/>
              </a:gdLst>
              <a:ahLst/>
              <a:cxnLst>
                <a:cxn ang="0">
                  <a:pos x="2147483647" y="1568881403"/>
                </a:cxn>
                <a:cxn ang="0">
                  <a:pos x="1426765370" y="1850470947"/>
                </a:cxn>
                <a:cxn ang="0">
                  <a:pos x="634117967" y="2011380844"/>
                </a:cxn>
                <a:cxn ang="0">
                  <a:pos x="317058984" y="1568881403"/>
                </a:cxn>
                <a:cxn ang="0">
                  <a:pos x="369899706" y="1247055267"/>
                </a:cxn>
                <a:cxn ang="0">
                  <a:pos x="528429254" y="1086145370"/>
                </a:cxn>
                <a:cxn ang="0">
                  <a:pos x="686958689" y="885011171"/>
                </a:cxn>
                <a:cxn ang="0">
                  <a:pos x="1162547221" y="804556024"/>
                </a:cxn>
                <a:cxn ang="0">
                  <a:pos x="1479606091" y="724101076"/>
                </a:cxn>
                <a:cxn ang="0">
                  <a:pos x="2147483647" y="563184837"/>
                </a:cxn>
                <a:cxn ang="0">
                  <a:pos x="2147483647" y="1045921067"/>
                </a:cxn>
                <a:cxn ang="0">
                  <a:pos x="2147483647" y="522960534"/>
                </a:cxn>
                <a:cxn ang="0">
                  <a:pos x="2147483647" y="321819892"/>
                </a:cxn>
                <a:cxn ang="0">
                  <a:pos x="2147483647" y="201140592"/>
                </a:cxn>
                <a:cxn ang="0">
                  <a:pos x="2147483647" y="402274841"/>
                </a:cxn>
                <a:cxn ang="0">
                  <a:pos x="2147483647" y="563184837"/>
                </a:cxn>
                <a:cxn ang="0">
                  <a:pos x="2147483647" y="482729888"/>
                </a:cxn>
                <a:cxn ang="0">
                  <a:pos x="2147483647" y="241364944"/>
                </a:cxn>
                <a:cxn ang="0">
                  <a:pos x="2147483647" y="362050538"/>
                </a:cxn>
                <a:cxn ang="0">
                  <a:pos x="2147483647" y="724101076"/>
                </a:cxn>
                <a:cxn ang="0">
                  <a:pos x="2147483647" y="844780525"/>
                </a:cxn>
                <a:cxn ang="0">
                  <a:pos x="2147483647" y="885011171"/>
                </a:cxn>
                <a:cxn ang="0">
                  <a:pos x="2147483647" y="1005690422"/>
                </a:cxn>
                <a:cxn ang="0">
                  <a:pos x="2147483647" y="1568881403"/>
                </a:cxn>
              </a:cxnLst>
              <a:rect l="txL" t="txT" r="txR" b="txB"/>
              <a:pathLst>
                <a:path w="104" h="53">
                  <a:moveTo>
                    <a:pt x="55" y="39"/>
                  </a:moveTo>
                  <a:cubicBezTo>
                    <a:pt x="48" y="34"/>
                    <a:pt x="34" y="41"/>
                    <a:pt x="27" y="46"/>
                  </a:cubicBezTo>
                  <a:cubicBezTo>
                    <a:pt x="24" y="47"/>
                    <a:pt x="17" y="47"/>
                    <a:pt x="12" y="50"/>
                  </a:cubicBezTo>
                  <a:cubicBezTo>
                    <a:pt x="8" y="53"/>
                    <a:pt x="0" y="46"/>
                    <a:pt x="6" y="39"/>
                  </a:cubicBezTo>
                  <a:cubicBezTo>
                    <a:pt x="8" y="36"/>
                    <a:pt x="8" y="34"/>
                    <a:pt x="7" y="31"/>
                  </a:cubicBezTo>
                  <a:cubicBezTo>
                    <a:pt x="6" y="30"/>
                    <a:pt x="11" y="29"/>
                    <a:pt x="10" y="27"/>
                  </a:cubicBezTo>
                  <a:cubicBezTo>
                    <a:pt x="9" y="24"/>
                    <a:pt x="11" y="23"/>
                    <a:pt x="13" y="22"/>
                  </a:cubicBezTo>
                  <a:cubicBezTo>
                    <a:pt x="15" y="25"/>
                    <a:pt x="20" y="24"/>
                    <a:pt x="22" y="20"/>
                  </a:cubicBezTo>
                  <a:cubicBezTo>
                    <a:pt x="23" y="18"/>
                    <a:pt x="26" y="20"/>
                    <a:pt x="28" y="18"/>
                  </a:cubicBezTo>
                  <a:cubicBezTo>
                    <a:pt x="32" y="14"/>
                    <a:pt x="37" y="13"/>
                    <a:pt x="44" y="14"/>
                  </a:cubicBezTo>
                  <a:cubicBezTo>
                    <a:pt x="52" y="17"/>
                    <a:pt x="49" y="23"/>
                    <a:pt x="56" y="26"/>
                  </a:cubicBezTo>
                  <a:cubicBezTo>
                    <a:pt x="67" y="31"/>
                    <a:pt x="54" y="15"/>
                    <a:pt x="59" y="13"/>
                  </a:cubicBezTo>
                  <a:cubicBezTo>
                    <a:pt x="61" y="13"/>
                    <a:pt x="62" y="10"/>
                    <a:pt x="57" y="8"/>
                  </a:cubicBezTo>
                  <a:cubicBezTo>
                    <a:pt x="56" y="4"/>
                    <a:pt x="63" y="0"/>
                    <a:pt x="63" y="5"/>
                  </a:cubicBezTo>
                  <a:cubicBezTo>
                    <a:pt x="68" y="3"/>
                    <a:pt x="70" y="6"/>
                    <a:pt x="72" y="10"/>
                  </a:cubicBezTo>
                  <a:cubicBezTo>
                    <a:pt x="75" y="16"/>
                    <a:pt x="80" y="16"/>
                    <a:pt x="79" y="14"/>
                  </a:cubicBezTo>
                  <a:cubicBezTo>
                    <a:pt x="79" y="12"/>
                    <a:pt x="83" y="9"/>
                    <a:pt x="87" y="12"/>
                  </a:cubicBezTo>
                  <a:cubicBezTo>
                    <a:pt x="88" y="12"/>
                    <a:pt x="99" y="10"/>
                    <a:pt x="98" y="6"/>
                  </a:cubicBezTo>
                  <a:cubicBezTo>
                    <a:pt x="97" y="2"/>
                    <a:pt x="100" y="4"/>
                    <a:pt x="103" y="9"/>
                  </a:cubicBezTo>
                  <a:cubicBezTo>
                    <a:pt x="104" y="12"/>
                    <a:pt x="101" y="13"/>
                    <a:pt x="98" y="18"/>
                  </a:cubicBezTo>
                  <a:cubicBezTo>
                    <a:pt x="96" y="21"/>
                    <a:pt x="95" y="9"/>
                    <a:pt x="87" y="21"/>
                  </a:cubicBezTo>
                  <a:cubicBezTo>
                    <a:pt x="86" y="16"/>
                    <a:pt x="81" y="16"/>
                    <a:pt x="78" y="22"/>
                  </a:cubicBezTo>
                  <a:cubicBezTo>
                    <a:pt x="74" y="24"/>
                    <a:pt x="70" y="21"/>
                    <a:pt x="67" y="25"/>
                  </a:cubicBezTo>
                  <a:cubicBezTo>
                    <a:pt x="67" y="25"/>
                    <a:pt x="67" y="49"/>
                    <a:pt x="55" y="39"/>
                  </a:cubicBezTo>
                  <a:close/>
                </a:path>
              </a:pathLst>
            </a:custGeom>
            <a:solidFill>
              <a:srgbClr val="FAA0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40" name="Freeform 410"/>
            <p:cNvSpPr/>
            <p:nvPr/>
          </p:nvSpPr>
          <p:spPr>
            <a:xfrm flipH="1">
              <a:off x="7653671" y="1918780"/>
              <a:ext cx="416577" cy="223206"/>
            </a:xfrm>
            <a:custGeom>
              <a:avLst/>
              <a:gdLst>
                <a:gd name="txL" fmla="*/ 0 w 57"/>
                <a:gd name="txT" fmla="*/ 0 h 35"/>
                <a:gd name="txR" fmla="*/ 57 w 57"/>
                <a:gd name="txB" fmla="*/ 35 h 35"/>
              </a:gdLst>
              <a:ahLst/>
              <a:cxnLst>
                <a:cxn ang="0">
                  <a:pos x="2147483647" y="1179433143"/>
                </a:cxn>
                <a:cxn ang="0">
                  <a:pos x="1281895243" y="1301443867"/>
                </a:cxn>
                <a:cxn ang="0">
                  <a:pos x="1281895243" y="976086188"/>
                </a:cxn>
                <a:cxn ang="0">
                  <a:pos x="1335304785" y="732064542"/>
                </a:cxn>
                <a:cxn ang="0">
                  <a:pos x="160235992" y="610053818"/>
                </a:cxn>
                <a:cxn ang="0">
                  <a:pos x="320471984" y="366032271"/>
                </a:cxn>
                <a:cxn ang="0">
                  <a:pos x="2083075373" y="366032271"/>
                </a:cxn>
                <a:cxn ang="0">
                  <a:pos x="2147483647" y="488043094"/>
                </a:cxn>
                <a:cxn ang="0">
                  <a:pos x="2147483647" y="1179433143"/>
                </a:cxn>
              </a:cxnLst>
              <a:rect l="txL" t="txT" r="txR" b="txB"/>
              <a:pathLst>
                <a:path w="57" h="35">
                  <a:moveTo>
                    <a:pt x="41" y="29"/>
                  </a:moveTo>
                  <a:cubicBezTo>
                    <a:pt x="29" y="32"/>
                    <a:pt x="27" y="35"/>
                    <a:pt x="24" y="32"/>
                  </a:cubicBezTo>
                  <a:cubicBezTo>
                    <a:pt x="23" y="30"/>
                    <a:pt x="28" y="25"/>
                    <a:pt x="24" y="24"/>
                  </a:cubicBezTo>
                  <a:cubicBezTo>
                    <a:pt x="19" y="23"/>
                    <a:pt x="26" y="20"/>
                    <a:pt x="25" y="18"/>
                  </a:cubicBezTo>
                  <a:cubicBezTo>
                    <a:pt x="24" y="15"/>
                    <a:pt x="15" y="13"/>
                    <a:pt x="3" y="15"/>
                  </a:cubicBezTo>
                  <a:cubicBezTo>
                    <a:pt x="0" y="16"/>
                    <a:pt x="3" y="11"/>
                    <a:pt x="6" y="9"/>
                  </a:cubicBezTo>
                  <a:cubicBezTo>
                    <a:pt x="22" y="0"/>
                    <a:pt x="30" y="11"/>
                    <a:pt x="39" y="9"/>
                  </a:cubicBezTo>
                  <a:cubicBezTo>
                    <a:pt x="41" y="9"/>
                    <a:pt x="49" y="11"/>
                    <a:pt x="50" y="12"/>
                  </a:cubicBezTo>
                  <a:cubicBezTo>
                    <a:pt x="56" y="18"/>
                    <a:pt x="57" y="26"/>
                    <a:pt x="41" y="29"/>
                  </a:cubicBezTo>
                  <a:close/>
                </a:path>
              </a:pathLst>
            </a:custGeom>
            <a:solidFill>
              <a:srgbClr val="FC8D9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41" name="Freeform 411"/>
            <p:cNvSpPr/>
            <p:nvPr/>
          </p:nvSpPr>
          <p:spPr>
            <a:xfrm flipH="1">
              <a:off x="7508641" y="1819279"/>
              <a:ext cx="546178" cy="309261"/>
            </a:xfrm>
            <a:custGeom>
              <a:avLst/>
              <a:gdLst>
                <a:gd name="txL" fmla="*/ 0 w 75"/>
                <a:gd name="txT" fmla="*/ 0 h 49"/>
                <a:gd name="txR" fmla="*/ 75 w 75"/>
                <a:gd name="txB" fmla="*/ 49 h 49"/>
              </a:gdLst>
              <a:ahLst/>
              <a:cxnLst>
                <a:cxn ang="0">
                  <a:pos x="2147483647" y="1234866560"/>
                </a:cxn>
                <a:cxn ang="0">
                  <a:pos x="2147483647" y="597517509"/>
                </a:cxn>
                <a:cxn ang="0">
                  <a:pos x="2147483647" y="239008286"/>
                </a:cxn>
                <a:cxn ang="0">
                  <a:pos x="2147483647" y="358509223"/>
                </a:cxn>
                <a:cxn ang="0">
                  <a:pos x="1962221042" y="239008286"/>
                </a:cxn>
                <a:cxn ang="0">
                  <a:pos x="1590987192" y="717018447"/>
                </a:cxn>
                <a:cxn ang="0">
                  <a:pos x="901557679" y="677186905"/>
                </a:cxn>
                <a:cxn ang="0">
                  <a:pos x="159098002" y="836519582"/>
                </a:cxn>
                <a:cxn ang="0">
                  <a:pos x="848527458" y="836519582"/>
                </a:cxn>
                <a:cxn ang="0">
                  <a:pos x="636392009" y="956026831"/>
                </a:cxn>
                <a:cxn ang="0">
                  <a:pos x="159098002" y="1155197164"/>
                </a:cxn>
                <a:cxn ang="0">
                  <a:pos x="1113693356" y="1115365622"/>
                </a:cxn>
                <a:cxn ang="0">
                  <a:pos x="1590987192" y="1513706289"/>
                </a:cxn>
                <a:cxn ang="0">
                  <a:pos x="2147483647" y="1792546413"/>
                </a:cxn>
                <a:cxn ang="0">
                  <a:pos x="2147483647" y="1274698102"/>
                </a:cxn>
                <a:cxn ang="0">
                  <a:pos x="2147483647" y="1234866560"/>
                </a:cxn>
              </a:cxnLst>
              <a:rect l="txL" t="txT" r="txR" b="txB"/>
              <a:pathLst>
                <a:path w="75" h="49">
                  <a:moveTo>
                    <a:pt x="74" y="31"/>
                  </a:moveTo>
                  <a:cubicBezTo>
                    <a:pt x="74" y="29"/>
                    <a:pt x="75" y="14"/>
                    <a:pt x="70" y="15"/>
                  </a:cubicBezTo>
                  <a:cubicBezTo>
                    <a:pt x="66" y="16"/>
                    <a:pt x="72" y="4"/>
                    <a:pt x="62" y="6"/>
                  </a:cubicBezTo>
                  <a:cubicBezTo>
                    <a:pt x="61" y="2"/>
                    <a:pt x="55" y="0"/>
                    <a:pt x="47" y="9"/>
                  </a:cubicBezTo>
                  <a:cubicBezTo>
                    <a:pt x="42" y="16"/>
                    <a:pt x="43" y="6"/>
                    <a:pt x="37" y="6"/>
                  </a:cubicBezTo>
                  <a:cubicBezTo>
                    <a:pt x="29" y="7"/>
                    <a:pt x="35" y="12"/>
                    <a:pt x="30" y="18"/>
                  </a:cubicBezTo>
                  <a:cubicBezTo>
                    <a:pt x="29" y="19"/>
                    <a:pt x="24" y="17"/>
                    <a:pt x="17" y="17"/>
                  </a:cubicBezTo>
                  <a:cubicBezTo>
                    <a:pt x="11" y="17"/>
                    <a:pt x="7" y="17"/>
                    <a:pt x="3" y="21"/>
                  </a:cubicBezTo>
                  <a:cubicBezTo>
                    <a:pt x="0" y="24"/>
                    <a:pt x="9" y="20"/>
                    <a:pt x="16" y="21"/>
                  </a:cubicBezTo>
                  <a:cubicBezTo>
                    <a:pt x="18" y="22"/>
                    <a:pt x="18" y="22"/>
                    <a:pt x="12" y="24"/>
                  </a:cubicBezTo>
                  <a:cubicBezTo>
                    <a:pt x="7" y="25"/>
                    <a:pt x="1" y="28"/>
                    <a:pt x="3" y="29"/>
                  </a:cubicBezTo>
                  <a:cubicBezTo>
                    <a:pt x="4" y="30"/>
                    <a:pt x="16" y="27"/>
                    <a:pt x="21" y="28"/>
                  </a:cubicBezTo>
                  <a:cubicBezTo>
                    <a:pt x="27" y="30"/>
                    <a:pt x="28" y="36"/>
                    <a:pt x="30" y="38"/>
                  </a:cubicBezTo>
                  <a:cubicBezTo>
                    <a:pt x="39" y="43"/>
                    <a:pt x="58" y="45"/>
                    <a:pt x="58" y="45"/>
                  </a:cubicBezTo>
                  <a:cubicBezTo>
                    <a:pt x="72" y="49"/>
                    <a:pt x="74" y="37"/>
                    <a:pt x="74" y="32"/>
                  </a:cubicBezTo>
                  <a:cubicBezTo>
                    <a:pt x="74" y="32"/>
                    <a:pt x="74" y="32"/>
                    <a:pt x="74" y="31"/>
                  </a:cubicBezTo>
                  <a:close/>
                </a:path>
              </a:pathLst>
            </a:custGeom>
            <a:solidFill>
              <a:srgbClr val="FA89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42" name="Freeform 412"/>
            <p:cNvSpPr/>
            <p:nvPr/>
          </p:nvSpPr>
          <p:spPr>
            <a:xfrm flipH="1">
              <a:off x="7561098" y="1867685"/>
              <a:ext cx="450520" cy="268923"/>
            </a:xfrm>
            <a:custGeom>
              <a:avLst/>
              <a:gdLst>
                <a:gd name="txL" fmla="*/ 0 w 62"/>
                <a:gd name="txT" fmla="*/ 0 h 42"/>
                <a:gd name="txR" fmla="*/ 62 w 62"/>
                <a:gd name="txB" fmla="*/ 42 h 42"/>
              </a:gdLst>
              <a:ahLst/>
              <a:cxnLst>
                <a:cxn ang="0">
                  <a:pos x="2147483647" y="450971101"/>
                </a:cxn>
                <a:cxn ang="0">
                  <a:pos x="2147483647" y="122993860"/>
                </a:cxn>
                <a:cxn ang="0">
                  <a:pos x="2147483647" y="450971101"/>
                </a:cxn>
                <a:cxn ang="0">
                  <a:pos x="2147483647" y="163991797"/>
                </a:cxn>
                <a:cxn ang="0">
                  <a:pos x="2147483647" y="327977191"/>
                </a:cxn>
                <a:cxn ang="0">
                  <a:pos x="2006449366" y="327977191"/>
                </a:cxn>
                <a:cxn ang="0">
                  <a:pos x="1636840942" y="286979254"/>
                </a:cxn>
                <a:cxn ang="0">
                  <a:pos x="1267232971" y="532966975"/>
                </a:cxn>
                <a:cxn ang="0">
                  <a:pos x="369608084" y="450971101"/>
                </a:cxn>
                <a:cxn ang="0">
                  <a:pos x="897624774" y="573964912"/>
                </a:cxn>
                <a:cxn ang="0">
                  <a:pos x="0" y="778954595"/>
                </a:cxn>
                <a:cxn ang="0">
                  <a:pos x="1267232971" y="942940140"/>
                </a:cxn>
                <a:cxn ang="0">
                  <a:pos x="1214427680" y="1270923634"/>
                </a:cxn>
                <a:cxn ang="0">
                  <a:pos x="2147483647" y="1475906914"/>
                </a:cxn>
                <a:cxn ang="0">
                  <a:pos x="2147483647" y="450971101"/>
                </a:cxn>
              </a:cxnLst>
              <a:rect l="txL" t="txT" r="txR" b="txB"/>
              <a:pathLst>
                <a:path w="62" h="42">
                  <a:moveTo>
                    <a:pt x="57" y="11"/>
                  </a:moveTo>
                  <a:cubicBezTo>
                    <a:pt x="60" y="6"/>
                    <a:pt x="58" y="5"/>
                    <a:pt x="58" y="3"/>
                  </a:cubicBezTo>
                  <a:cubicBezTo>
                    <a:pt x="59" y="0"/>
                    <a:pt x="50" y="4"/>
                    <a:pt x="47" y="11"/>
                  </a:cubicBezTo>
                  <a:cubicBezTo>
                    <a:pt x="47" y="13"/>
                    <a:pt x="47" y="7"/>
                    <a:pt x="49" y="4"/>
                  </a:cubicBezTo>
                  <a:cubicBezTo>
                    <a:pt x="51" y="1"/>
                    <a:pt x="47" y="0"/>
                    <a:pt x="43" y="8"/>
                  </a:cubicBezTo>
                  <a:cubicBezTo>
                    <a:pt x="39" y="16"/>
                    <a:pt x="39" y="11"/>
                    <a:pt x="38" y="8"/>
                  </a:cubicBezTo>
                  <a:cubicBezTo>
                    <a:pt x="36" y="5"/>
                    <a:pt x="36" y="10"/>
                    <a:pt x="31" y="7"/>
                  </a:cubicBezTo>
                  <a:cubicBezTo>
                    <a:pt x="26" y="3"/>
                    <a:pt x="35" y="16"/>
                    <a:pt x="24" y="13"/>
                  </a:cubicBezTo>
                  <a:cubicBezTo>
                    <a:pt x="24" y="13"/>
                    <a:pt x="15" y="9"/>
                    <a:pt x="7" y="11"/>
                  </a:cubicBezTo>
                  <a:cubicBezTo>
                    <a:pt x="6" y="11"/>
                    <a:pt x="14" y="11"/>
                    <a:pt x="17" y="14"/>
                  </a:cubicBezTo>
                  <a:cubicBezTo>
                    <a:pt x="20" y="18"/>
                    <a:pt x="9" y="15"/>
                    <a:pt x="0" y="19"/>
                  </a:cubicBezTo>
                  <a:cubicBezTo>
                    <a:pt x="20" y="15"/>
                    <a:pt x="16" y="20"/>
                    <a:pt x="24" y="23"/>
                  </a:cubicBezTo>
                  <a:cubicBezTo>
                    <a:pt x="27" y="24"/>
                    <a:pt x="21" y="29"/>
                    <a:pt x="23" y="31"/>
                  </a:cubicBezTo>
                  <a:cubicBezTo>
                    <a:pt x="31" y="37"/>
                    <a:pt x="45" y="42"/>
                    <a:pt x="55" y="36"/>
                  </a:cubicBezTo>
                  <a:cubicBezTo>
                    <a:pt x="62" y="20"/>
                    <a:pt x="51" y="20"/>
                    <a:pt x="57" y="11"/>
                  </a:cubicBezTo>
                  <a:close/>
                </a:path>
              </a:pathLst>
            </a:custGeom>
            <a:solidFill>
              <a:srgbClr val="FA7F8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43" name="Freeform 413"/>
            <p:cNvSpPr/>
            <p:nvPr/>
          </p:nvSpPr>
          <p:spPr>
            <a:xfrm flipH="1">
              <a:off x="7959161" y="1768184"/>
              <a:ext cx="342519" cy="220517"/>
            </a:xfrm>
            <a:custGeom>
              <a:avLst/>
              <a:gdLst>
                <a:gd name="txL" fmla="*/ 0 w 47"/>
                <a:gd name="txT" fmla="*/ 0 h 35"/>
                <a:gd name="txR" fmla="*/ 47 w 47"/>
                <a:gd name="txB" fmla="*/ 35 h 35"/>
              </a:gdLst>
              <a:ahLst/>
              <a:cxnLst>
                <a:cxn ang="0">
                  <a:pos x="1646401302" y="158784821"/>
                </a:cxn>
                <a:cxn ang="0">
                  <a:pos x="1274629843" y="436655169"/>
                </a:cxn>
                <a:cxn ang="0">
                  <a:pos x="424876576" y="793924056"/>
                </a:cxn>
                <a:cxn ang="0">
                  <a:pos x="584206275" y="1190886182"/>
                </a:cxn>
                <a:cxn ang="0">
                  <a:pos x="1593289012" y="952709024"/>
                </a:cxn>
                <a:cxn ang="0">
                  <a:pos x="2071278220" y="674832327"/>
                </a:cxn>
                <a:cxn ang="0">
                  <a:pos x="2147483647" y="476354512"/>
                </a:cxn>
                <a:cxn ang="0">
                  <a:pos x="1646401302" y="158784821"/>
                </a:cxn>
              </a:cxnLst>
              <a:rect l="txL" t="txT" r="txR" b="txB"/>
              <a:pathLst>
                <a:path w="47" h="35">
                  <a:moveTo>
                    <a:pt x="31" y="4"/>
                  </a:moveTo>
                  <a:cubicBezTo>
                    <a:pt x="21" y="3"/>
                    <a:pt x="29" y="12"/>
                    <a:pt x="24" y="11"/>
                  </a:cubicBezTo>
                  <a:cubicBezTo>
                    <a:pt x="18" y="9"/>
                    <a:pt x="8" y="12"/>
                    <a:pt x="8" y="20"/>
                  </a:cubicBezTo>
                  <a:cubicBezTo>
                    <a:pt x="8" y="21"/>
                    <a:pt x="0" y="35"/>
                    <a:pt x="11" y="30"/>
                  </a:cubicBezTo>
                  <a:cubicBezTo>
                    <a:pt x="18" y="27"/>
                    <a:pt x="23" y="24"/>
                    <a:pt x="30" y="24"/>
                  </a:cubicBezTo>
                  <a:cubicBezTo>
                    <a:pt x="42" y="24"/>
                    <a:pt x="33" y="20"/>
                    <a:pt x="39" y="17"/>
                  </a:cubicBezTo>
                  <a:cubicBezTo>
                    <a:pt x="40" y="17"/>
                    <a:pt x="47" y="14"/>
                    <a:pt x="46" y="12"/>
                  </a:cubicBezTo>
                  <a:cubicBezTo>
                    <a:pt x="41" y="4"/>
                    <a:pt x="36" y="0"/>
                    <a:pt x="31" y="4"/>
                  </a:cubicBezTo>
                  <a:close/>
                </a:path>
              </a:pathLst>
            </a:custGeom>
            <a:solidFill>
              <a:srgbClr val="F5A4B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44" name="Freeform 414"/>
            <p:cNvSpPr/>
            <p:nvPr/>
          </p:nvSpPr>
          <p:spPr>
            <a:xfrm flipH="1">
              <a:off x="8165906" y="2015593"/>
              <a:ext cx="327090" cy="43028"/>
            </a:xfrm>
            <a:custGeom>
              <a:avLst/>
              <a:gdLst>
                <a:gd name="txL" fmla="*/ 0 w 45"/>
                <a:gd name="txT" fmla="*/ 0 h 7"/>
                <a:gd name="txR" fmla="*/ 45 w 45"/>
                <a:gd name="txB" fmla="*/ 7 h 7"/>
              </a:gdLst>
              <a:ahLst/>
              <a:cxnLst>
                <a:cxn ang="0">
                  <a:pos x="2147483647" y="0"/>
                </a:cxn>
                <a:cxn ang="0">
                  <a:pos x="1532169450" y="151132783"/>
                </a:cxn>
                <a:cxn ang="0">
                  <a:pos x="951003177" y="37784733"/>
                </a:cxn>
                <a:cxn ang="0">
                  <a:pos x="475501588" y="113354210"/>
                </a:cxn>
                <a:cxn ang="0">
                  <a:pos x="52835934" y="264486993"/>
                </a:cxn>
                <a:cxn ang="0">
                  <a:pos x="951003177" y="226702273"/>
                </a:cxn>
                <a:cxn ang="0">
                  <a:pos x="2147483647" y="0"/>
                </a:cxn>
              </a:cxnLst>
              <a:rect l="txL" t="txT" r="txR" b="txB"/>
              <a:pathLst>
                <a:path w="45" h="7">
                  <a:moveTo>
                    <a:pt x="45" y="0"/>
                  </a:moveTo>
                  <a:cubicBezTo>
                    <a:pt x="42" y="0"/>
                    <a:pt x="34" y="3"/>
                    <a:pt x="29" y="4"/>
                  </a:cubicBezTo>
                  <a:cubicBezTo>
                    <a:pt x="22" y="4"/>
                    <a:pt x="23" y="1"/>
                    <a:pt x="18" y="1"/>
                  </a:cubicBezTo>
                  <a:cubicBezTo>
                    <a:pt x="14" y="1"/>
                    <a:pt x="9" y="4"/>
                    <a:pt x="9" y="3"/>
                  </a:cubicBezTo>
                  <a:cubicBezTo>
                    <a:pt x="9" y="0"/>
                    <a:pt x="0" y="3"/>
                    <a:pt x="1" y="7"/>
                  </a:cubicBezTo>
                  <a:cubicBezTo>
                    <a:pt x="9" y="5"/>
                    <a:pt x="15" y="6"/>
                    <a:pt x="18" y="6"/>
                  </a:cubicBezTo>
                  <a:cubicBezTo>
                    <a:pt x="31" y="6"/>
                    <a:pt x="34" y="4"/>
                    <a:pt x="45" y="0"/>
                  </a:cubicBezTo>
                  <a:close/>
                </a:path>
              </a:pathLst>
            </a:custGeom>
            <a:solidFill>
              <a:srgbClr val="F589A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45" name="Freeform 415"/>
            <p:cNvSpPr/>
            <p:nvPr/>
          </p:nvSpPr>
          <p:spPr>
            <a:xfrm flipH="1">
              <a:off x="7894360" y="1717088"/>
              <a:ext cx="203660" cy="126394"/>
            </a:xfrm>
            <a:custGeom>
              <a:avLst/>
              <a:gdLst>
                <a:gd name="txL" fmla="*/ 0 w 28"/>
                <a:gd name="txT" fmla="*/ 0 h 20"/>
                <a:gd name="txR" fmla="*/ 28 w 28"/>
                <a:gd name="txB" fmla="*/ 20 h 20"/>
              </a:gdLst>
              <a:ahLst/>
              <a:cxnLst>
                <a:cxn ang="0">
                  <a:pos x="1216810434" y="79874683"/>
                </a:cxn>
                <a:cxn ang="0">
                  <a:pos x="1216810434" y="399386027"/>
                </a:cxn>
                <a:cxn ang="0">
                  <a:pos x="1269718379" y="639016419"/>
                </a:cxn>
                <a:cxn ang="0">
                  <a:pos x="1163909764" y="678956908"/>
                </a:cxn>
                <a:cxn ang="0">
                  <a:pos x="846476419" y="399386027"/>
                </a:cxn>
                <a:cxn ang="0">
                  <a:pos x="476142517" y="319511369"/>
                </a:cxn>
                <a:cxn ang="0">
                  <a:pos x="52907958" y="279570881"/>
                </a:cxn>
                <a:cxn ang="0">
                  <a:pos x="52907958" y="239630392"/>
                </a:cxn>
                <a:cxn ang="0">
                  <a:pos x="317425958" y="199696173"/>
                </a:cxn>
                <a:cxn ang="0">
                  <a:pos x="476142517" y="79874683"/>
                </a:cxn>
                <a:cxn ang="0">
                  <a:pos x="740667804" y="39940501"/>
                </a:cxn>
                <a:cxn ang="0">
                  <a:pos x="1005193205" y="119815196"/>
                </a:cxn>
                <a:cxn ang="0">
                  <a:pos x="1216810434" y="79874683"/>
                </a:cxn>
              </a:cxnLst>
              <a:rect l="txL" t="txT" r="txR" b="txB"/>
              <a:pathLst>
                <a:path w="28" h="20">
                  <a:moveTo>
                    <a:pt x="23" y="2"/>
                  </a:moveTo>
                  <a:cubicBezTo>
                    <a:pt x="21" y="9"/>
                    <a:pt x="28" y="4"/>
                    <a:pt x="23" y="10"/>
                  </a:cubicBezTo>
                  <a:cubicBezTo>
                    <a:pt x="23" y="10"/>
                    <a:pt x="24" y="14"/>
                    <a:pt x="24" y="16"/>
                  </a:cubicBezTo>
                  <a:cubicBezTo>
                    <a:pt x="25" y="18"/>
                    <a:pt x="23" y="20"/>
                    <a:pt x="22" y="17"/>
                  </a:cubicBezTo>
                  <a:cubicBezTo>
                    <a:pt x="21" y="14"/>
                    <a:pt x="19" y="13"/>
                    <a:pt x="16" y="10"/>
                  </a:cubicBezTo>
                  <a:cubicBezTo>
                    <a:pt x="15" y="9"/>
                    <a:pt x="12" y="7"/>
                    <a:pt x="9" y="8"/>
                  </a:cubicBezTo>
                  <a:cubicBezTo>
                    <a:pt x="5" y="9"/>
                    <a:pt x="2" y="7"/>
                    <a:pt x="1" y="7"/>
                  </a:cubicBezTo>
                  <a:cubicBezTo>
                    <a:pt x="1" y="8"/>
                    <a:pt x="0" y="7"/>
                    <a:pt x="1" y="6"/>
                  </a:cubicBezTo>
                  <a:cubicBezTo>
                    <a:pt x="2" y="5"/>
                    <a:pt x="5" y="7"/>
                    <a:pt x="6" y="5"/>
                  </a:cubicBezTo>
                  <a:cubicBezTo>
                    <a:pt x="6" y="3"/>
                    <a:pt x="7" y="2"/>
                    <a:pt x="9" y="2"/>
                  </a:cubicBezTo>
                  <a:cubicBezTo>
                    <a:pt x="11" y="3"/>
                    <a:pt x="13" y="0"/>
                    <a:pt x="14" y="1"/>
                  </a:cubicBezTo>
                  <a:cubicBezTo>
                    <a:pt x="16" y="3"/>
                    <a:pt x="16" y="5"/>
                    <a:pt x="19" y="3"/>
                  </a:cubicBezTo>
                  <a:cubicBezTo>
                    <a:pt x="20" y="0"/>
                    <a:pt x="24" y="0"/>
                    <a:pt x="23" y="2"/>
                  </a:cubicBezTo>
                  <a:close/>
                </a:path>
              </a:pathLst>
            </a:custGeom>
            <a:solidFill>
              <a:srgbClr val="FA93A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46" name="Freeform 416"/>
            <p:cNvSpPr/>
            <p:nvPr/>
          </p:nvSpPr>
          <p:spPr>
            <a:xfrm flipH="1">
              <a:off x="8209107" y="2123162"/>
              <a:ext cx="182059" cy="145218"/>
            </a:xfrm>
            <a:custGeom>
              <a:avLst/>
              <a:gdLst>
                <a:gd name="txL" fmla="*/ 0 w 25"/>
                <a:gd name="txT" fmla="*/ 0 h 23"/>
                <a:gd name="txR" fmla="*/ 25 w 25"/>
                <a:gd name="txB" fmla="*/ 23 h 23"/>
              </a:gdLst>
              <a:ahLst/>
              <a:cxnLst>
                <a:cxn ang="0">
                  <a:pos x="1219751689" y="79730994"/>
                </a:cxn>
                <a:cxn ang="0">
                  <a:pos x="424262996" y="478373386"/>
                </a:cxn>
                <a:cxn ang="0">
                  <a:pos x="0" y="757425465"/>
                </a:cxn>
                <a:cxn ang="0">
                  <a:pos x="265165325" y="757425465"/>
                </a:cxn>
                <a:cxn ang="0">
                  <a:pos x="477293239" y="877015802"/>
                </a:cxn>
                <a:cxn ang="0">
                  <a:pos x="636390909" y="837150318"/>
                </a:cxn>
                <a:cxn ang="0">
                  <a:pos x="954586477" y="637829011"/>
                </a:cxn>
                <a:cxn ang="0">
                  <a:pos x="1166721559" y="239186693"/>
                </a:cxn>
                <a:cxn ang="0">
                  <a:pos x="1219751689" y="79730994"/>
                </a:cxn>
              </a:cxnLst>
              <a:rect l="txL" t="txT" r="txR" b="txB"/>
              <a:pathLst>
                <a:path w="25" h="23">
                  <a:moveTo>
                    <a:pt x="23" y="2"/>
                  </a:moveTo>
                  <a:cubicBezTo>
                    <a:pt x="16" y="6"/>
                    <a:pt x="11" y="6"/>
                    <a:pt x="8" y="12"/>
                  </a:cubicBezTo>
                  <a:cubicBezTo>
                    <a:pt x="7" y="14"/>
                    <a:pt x="0" y="14"/>
                    <a:pt x="0" y="19"/>
                  </a:cubicBezTo>
                  <a:cubicBezTo>
                    <a:pt x="0" y="21"/>
                    <a:pt x="3" y="21"/>
                    <a:pt x="5" y="19"/>
                  </a:cubicBezTo>
                  <a:cubicBezTo>
                    <a:pt x="7" y="18"/>
                    <a:pt x="8" y="21"/>
                    <a:pt x="9" y="22"/>
                  </a:cubicBezTo>
                  <a:cubicBezTo>
                    <a:pt x="12" y="23"/>
                    <a:pt x="12" y="21"/>
                    <a:pt x="12" y="21"/>
                  </a:cubicBezTo>
                  <a:cubicBezTo>
                    <a:pt x="14" y="21"/>
                    <a:pt x="19" y="20"/>
                    <a:pt x="18" y="16"/>
                  </a:cubicBezTo>
                  <a:cubicBezTo>
                    <a:pt x="15" y="11"/>
                    <a:pt x="21" y="6"/>
                    <a:pt x="22" y="6"/>
                  </a:cubicBezTo>
                  <a:cubicBezTo>
                    <a:pt x="25" y="3"/>
                    <a:pt x="25" y="0"/>
                    <a:pt x="23" y="2"/>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47" name="Freeform 417"/>
            <p:cNvSpPr/>
            <p:nvPr/>
          </p:nvSpPr>
          <p:spPr>
            <a:xfrm flipH="1">
              <a:off x="8085677" y="2007525"/>
              <a:ext cx="422748" cy="166732"/>
            </a:xfrm>
            <a:custGeom>
              <a:avLst/>
              <a:gdLst>
                <a:gd name="txL" fmla="*/ 0 w 58"/>
                <a:gd name="txT" fmla="*/ 0 h 26"/>
                <a:gd name="txR" fmla="*/ 58 w 58"/>
                <a:gd name="txB" fmla="*/ 26 h 26"/>
              </a:gdLst>
              <a:ahLst/>
              <a:cxnLst>
                <a:cxn ang="0">
                  <a:pos x="1540654115" y="411238045"/>
                </a:cxn>
                <a:cxn ang="0">
                  <a:pos x="159376011" y="452356809"/>
                </a:cxn>
                <a:cxn ang="0">
                  <a:pos x="371879770" y="575732040"/>
                </a:cxn>
                <a:cxn ang="0">
                  <a:pos x="743766828" y="699100858"/>
                </a:cxn>
                <a:cxn ang="0">
                  <a:pos x="796887287" y="904720031"/>
                </a:cxn>
                <a:cxn ang="0">
                  <a:pos x="1275022666" y="904720031"/>
                </a:cxn>
                <a:cxn ang="0">
                  <a:pos x="2147483647" y="616857117"/>
                </a:cxn>
                <a:cxn ang="0">
                  <a:pos x="2147483647" y="452356809"/>
                </a:cxn>
                <a:cxn ang="0">
                  <a:pos x="2147483647" y="328987891"/>
                </a:cxn>
                <a:cxn ang="0">
                  <a:pos x="2147483647" y="123368868"/>
                </a:cxn>
                <a:cxn ang="0">
                  <a:pos x="1540654115" y="411238045"/>
                </a:cxn>
              </a:cxnLst>
              <a:rect l="txL" t="txT" r="txR" b="txB"/>
              <a:pathLst>
                <a:path w="58" h="26">
                  <a:moveTo>
                    <a:pt x="29" y="10"/>
                  </a:moveTo>
                  <a:cubicBezTo>
                    <a:pt x="28" y="10"/>
                    <a:pt x="14" y="6"/>
                    <a:pt x="3" y="11"/>
                  </a:cubicBezTo>
                  <a:cubicBezTo>
                    <a:pt x="1" y="11"/>
                    <a:pt x="0" y="16"/>
                    <a:pt x="7" y="14"/>
                  </a:cubicBezTo>
                  <a:cubicBezTo>
                    <a:pt x="8" y="14"/>
                    <a:pt x="5" y="19"/>
                    <a:pt x="14" y="17"/>
                  </a:cubicBezTo>
                  <a:cubicBezTo>
                    <a:pt x="19" y="16"/>
                    <a:pt x="20" y="19"/>
                    <a:pt x="15" y="22"/>
                  </a:cubicBezTo>
                  <a:cubicBezTo>
                    <a:pt x="12" y="24"/>
                    <a:pt x="18" y="26"/>
                    <a:pt x="24" y="22"/>
                  </a:cubicBezTo>
                  <a:cubicBezTo>
                    <a:pt x="29" y="19"/>
                    <a:pt x="36" y="15"/>
                    <a:pt x="41" y="15"/>
                  </a:cubicBezTo>
                  <a:cubicBezTo>
                    <a:pt x="44" y="15"/>
                    <a:pt x="51" y="14"/>
                    <a:pt x="51" y="11"/>
                  </a:cubicBezTo>
                  <a:cubicBezTo>
                    <a:pt x="51" y="10"/>
                    <a:pt x="50" y="8"/>
                    <a:pt x="52" y="8"/>
                  </a:cubicBezTo>
                  <a:cubicBezTo>
                    <a:pt x="58" y="5"/>
                    <a:pt x="57" y="0"/>
                    <a:pt x="51" y="3"/>
                  </a:cubicBezTo>
                  <a:cubicBezTo>
                    <a:pt x="50" y="4"/>
                    <a:pt x="39" y="11"/>
                    <a:pt x="29" y="10"/>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48" name="Freeform 418"/>
            <p:cNvSpPr/>
            <p:nvPr/>
          </p:nvSpPr>
          <p:spPr>
            <a:xfrm flipH="1">
              <a:off x="8070248" y="2066688"/>
              <a:ext cx="151202" cy="177489"/>
            </a:xfrm>
            <a:custGeom>
              <a:avLst/>
              <a:gdLst>
                <a:gd name="txL" fmla="*/ 0 w 21"/>
                <a:gd name="txT" fmla="*/ 0 h 28"/>
                <a:gd name="txR" fmla="*/ 21 w 21"/>
                <a:gd name="txB" fmla="*/ 28 h 28"/>
              </a:gdLst>
              <a:ahLst/>
              <a:cxnLst>
                <a:cxn ang="0">
                  <a:pos x="829465295" y="80364487"/>
                </a:cxn>
                <a:cxn ang="0">
                  <a:pos x="51840681" y="924179028"/>
                </a:cxn>
                <a:cxn ang="0">
                  <a:pos x="414732648" y="924179028"/>
                </a:cxn>
                <a:cxn ang="0">
                  <a:pos x="673936095" y="924179028"/>
                </a:cxn>
                <a:cxn ang="0">
                  <a:pos x="933146629" y="803632138"/>
                </a:cxn>
                <a:cxn ang="0">
                  <a:pos x="829465295" y="482180630"/>
                </a:cxn>
                <a:cxn ang="0">
                  <a:pos x="829465295" y="321451607"/>
                </a:cxn>
                <a:cxn ang="0">
                  <a:pos x="829465295" y="80364487"/>
                </a:cxn>
              </a:cxnLst>
              <a:rect l="txL" t="txT" r="txR" b="txB"/>
              <a:pathLst>
                <a:path w="21" h="28">
                  <a:moveTo>
                    <a:pt x="16" y="2"/>
                  </a:moveTo>
                  <a:cubicBezTo>
                    <a:pt x="7" y="7"/>
                    <a:pt x="1" y="19"/>
                    <a:pt x="1" y="23"/>
                  </a:cubicBezTo>
                  <a:cubicBezTo>
                    <a:pt x="0" y="28"/>
                    <a:pt x="6" y="20"/>
                    <a:pt x="8" y="23"/>
                  </a:cubicBezTo>
                  <a:cubicBezTo>
                    <a:pt x="8" y="24"/>
                    <a:pt x="12" y="25"/>
                    <a:pt x="13" y="23"/>
                  </a:cubicBezTo>
                  <a:cubicBezTo>
                    <a:pt x="15" y="19"/>
                    <a:pt x="17" y="24"/>
                    <a:pt x="18" y="20"/>
                  </a:cubicBezTo>
                  <a:cubicBezTo>
                    <a:pt x="19" y="15"/>
                    <a:pt x="19" y="12"/>
                    <a:pt x="16" y="12"/>
                  </a:cubicBezTo>
                  <a:cubicBezTo>
                    <a:pt x="14" y="13"/>
                    <a:pt x="13" y="12"/>
                    <a:pt x="16" y="8"/>
                  </a:cubicBezTo>
                  <a:cubicBezTo>
                    <a:pt x="19" y="4"/>
                    <a:pt x="21" y="0"/>
                    <a:pt x="16" y="2"/>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49" name="Freeform 419"/>
            <p:cNvSpPr/>
            <p:nvPr/>
          </p:nvSpPr>
          <p:spPr>
            <a:xfrm flipH="1">
              <a:off x="8017790" y="1843482"/>
              <a:ext cx="240689" cy="88745"/>
            </a:xfrm>
            <a:custGeom>
              <a:avLst/>
              <a:gdLst>
                <a:gd name="txL" fmla="*/ 0 w 33"/>
                <a:gd name="txT" fmla="*/ 0 h 14"/>
                <a:gd name="txR" fmla="*/ 33 w 33"/>
                <a:gd name="txB" fmla="*/ 14 h 14"/>
              </a:gdLst>
              <a:ahLst/>
              <a:cxnLst>
                <a:cxn ang="0">
                  <a:pos x="1383115508" y="401818333"/>
                </a:cxn>
                <a:cxn ang="0">
                  <a:pos x="212783622" y="562548261"/>
                </a:cxn>
                <a:cxn ang="0">
                  <a:pos x="797949536" y="200912336"/>
                </a:cxn>
                <a:cxn ang="0">
                  <a:pos x="797949536" y="80364939"/>
                </a:cxn>
                <a:cxn ang="0">
                  <a:pos x="1383115508" y="401818333"/>
                </a:cxn>
              </a:cxnLst>
              <a:rect l="txL" t="txT" r="txR" b="txB"/>
              <a:pathLst>
                <a:path w="33" h="14">
                  <a:moveTo>
                    <a:pt x="26" y="10"/>
                  </a:moveTo>
                  <a:cubicBezTo>
                    <a:pt x="23" y="10"/>
                    <a:pt x="10" y="12"/>
                    <a:pt x="4" y="14"/>
                  </a:cubicBezTo>
                  <a:cubicBezTo>
                    <a:pt x="0" y="14"/>
                    <a:pt x="4" y="6"/>
                    <a:pt x="15" y="5"/>
                  </a:cubicBezTo>
                  <a:cubicBezTo>
                    <a:pt x="18" y="5"/>
                    <a:pt x="10" y="3"/>
                    <a:pt x="15" y="2"/>
                  </a:cubicBezTo>
                  <a:cubicBezTo>
                    <a:pt x="24" y="0"/>
                    <a:pt x="33" y="11"/>
                    <a:pt x="26" y="10"/>
                  </a:cubicBezTo>
                  <a:close/>
                </a:path>
              </a:pathLst>
            </a:custGeom>
            <a:solidFill>
              <a:srgbClr val="F5B3C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50" name="Freeform 420"/>
            <p:cNvSpPr/>
            <p:nvPr/>
          </p:nvSpPr>
          <p:spPr>
            <a:xfrm flipH="1">
              <a:off x="7588870" y="1926848"/>
              <a:ext cx="212917" cy="131772"/>
            </a:xfrm>
            <a:custGeom>
              <a:avLst/>
              <a:gdLst>
                <a:gd name="txL" fmla="*/ 0 w 29"/>
                <a:gd name="txT" fmla="*/ 0 h 21"/>
                <a:gd name="txR" fmla="*/ 29 w 29"/>
                <a:gd name="txB" fmla="*/ 21 h 21"/>
              </a:gdLst>
              <a:ahLst/>
              <a:cxnLst>
                <a:cxn ang="0">
                  <a:pos x="1401515230" y="551233646"/>
                </a:cxn>
                <a:cxn ang="0">
                  <a:pos x="754665982" y="196867345"/>
                </a:cxn>
                <a:cxn ang="0">
                  <a:pos x="269523598" y="236242109"/>
                </a:cxn>
                <a:cxn ang="0">
                  <a:pos x="107809422" y="511858932"/>
                </a:cxn>
                <a:cxn ang="0">
                  <a:pos x="1401515230" y="551233646"/>
                </a:cxn>
              </a:cxnLst>
              <a:rect l="txL" t="txT" r="txR" b="txB"/>
              <a:pathLst>
                <a:path w="29" h="21">
                  <a:moveTo>
                    <a:pt x="26" y="14"/>
                  </a:moveTo>
                  <a:cubicBezTo>
                    <a:pt x="22" y="5"/>
                    <a:pt x="21" y="0"/>
                    <a:pt x="14" y="5"/>
                  </a:cubicBezTo>
                  <a:cubicBezTo>
                    <a:pt x="11" y="7"/>
                    <a:pt x="11" y="2"/>
                    <a:pt x="5" y="6"/>
                  </a:cubicBezTo>
                  <a:cubicBezTo>
                    <a:pt x="2" y="8"/>
                    <a:pt x="0" y="10"/>
                    <a:pt x="2" y="13"/>
                  </a:cubicBezTo>
                  <a:cubicBezTo>
                    <a:pt x="9" y="21"/>
                    <a:pt x="29" y="21"/>
                    <a:pt x="26" y="14"/>
                  </a:cubicBezTo>
                  <a:close/>
                </a:path>
              </a:pathLst>
            </a:custGeom>
            <a:solidFill>
              <a:srgbClr val="D2D1B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51" name="Freeform 421"/>
            <p:cNvSpPr/>
            <p:nvPr/>
          </p:nvSpPr>
          <p:spPr>
            <a:xfrm flipH="1">
              <a:off x="7632071" y="1918780"/>
              <a:ext cx="154288" cy="134461"/>
            </a:xfrm>
            <a:custGeom>
              <a:avLst/>
              <a:gdLst>
                <a:gd name="txL" fmla="*/ 0 w 21"/>
                <a:gd name="txT" fmla="*/ 0 h 21"/>
                <a:gd name="txR" fmla="*/ 21 w 21"/>
                <a:gd name="txB" fmla="*/ 21 h 21"/>
              </a:gdLst>
              <a:ahLst/>
              <a:cxnLst>
                <a:cxn ang="0">
                  <a:pos x="1079582591" y="573962777"/>
                </a:cxn>
                <a:cxn ang="0">
                  <a:pos x="647752448" y="286978187"/>
                </a:cxn>
                <a:cxn ang="0">
                  <a:pos x="161936275" y="286978187"/>
                </a:cxn>
                <a:cxn ang="0">
                  <a:pos x="107957507" y="573962777"/>
                </a:cxn>
                <a:cxn ang="0">
                  <a:pos x="1079582591" y="573962777"/>
                </a:cxn>
              </a:cxnLst>
              <a:rect l="txL" t="txT" r="txR" b="txB"/>
              <a:pathLst>
                <a:path w="21" h="21">
                  <a:moveTo>
                    <a:pt x="20" y="14"/>
                  </a:moveTo>
                  <a:cubicBezTo>
                    <a:pt x="20" y="8"/>
                    <a:pt x="19" y="0"/>
                    <a:pt x="12" y="7"/>
                  </a:cubicBezTo>
                  <a:cubicBezTo>
                    <a:pt x="10" y="9"/>
                    <a:pt x="9" y="4"/>
                    <a:pt x="3" y="7"/>
                  </a:cubicBezTo>
                  <a:cubicBezTo>
                    <a:pt x="0" y="9"/>
                    <a:pt x="0" y="12"/>
                    <a:pt x="2" y="14"/>
                  </a:cubicBezTo>
                  <a:cubicBezTo>
                    <a:pt x="10" y="21"/>
                    <a:pt x="21" y="17"/>
                    <a:pt x="20" y="14"/>
                  </a:cubicBezTo>
                  <a:close/>
                </a:path>
              </a:pathLst>
            </a:custGeom>
            <a:solidFill>
              <a:srgbClr val="F5E5D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52" name="Freeform 422"/>
            <p:cNvSpPr/>
            <p:nvPr/>
          </p:nvSpPr>
          <p:spPr>
            <a:xfrm flipH="1">
              <a:off x="7647499" y="1959119"/>
              <a:ext cx="129602" cy="37649"/>
            </a:xfrm>
            <a:custGeom>
              <a:avLst/>
              <a:gdLst>
                <a:gd name="txL" fmla="*/ 0 w 18"/>
                <a:gd name="txT" fmla="*/ 0 h 6"/>
                <a:gd name="txR" fmla="*/ 18 w 18"/>
                <a:gd name="txB" fmla="*/ 6 h 6"/>
              </a:gdLst>
              <a:ahLst/>
              <a:cxnLst>
                <a:cxn ang="0">
                  <a:pos x="777626296" y="0"/>
                </a:cxn>
                <a:cxn ang="0">
                  <a:pos x="622096761" y="39374579"/>
                </a:cxn>
                <a:cxn ang="0">
                  <a:pos x="259211203" y="39374579"/>
                </a:cxn>
                <a:cxn ang="0">
                  <a:pos x="51840792" y="118123749"/>
                </a:cxn>
                <a:cxn ang="0">
                  <a:pos x="51840792" y="196866607"/>
                </a:cxn>
                <a:cxn ang="0">
                  <a:pos x="207363168" y="157492041"/>
                </a:cxn>
                <a:cxn ang="0">
                  <a:pos x="570255983" y="196866607"/>
                </a:cxn>
                <a:cxn ang="0">
                  <a:pos x="881307852" y="118123749"/>
                </a:cxn>
                <a:cxn ang="0">
                  <a:pos x="777626296" y="0"/>
                </a:cxn>
              </a:cxnLst>
              <a:rect l="txL" t="txT" r="txR" b="txB"/>
              <a:pathLst>
                <a:path w="18" h="6">
                  <a:moveTo>
                    <a:pt x="15" y="0"/>
                  </a:moveTo>
                  <a:cubicBezTo>
                    <a:pt x="14" y="0"/>
                    <a:pt x="13" y="0"/>
                    <a:pt x="12" y="1"/>
                  </a:cubicBezTo>
                  <a:cubicBezTo>
                    <a:pt x="11" y="3"/>
                    <a:pt x="8" y="0"/>
                    <a:pt x="5" y="1"/>
                  </a:cubicBezTo>
                  <a:cubicBezTo>
                    <a:pt x="3" y="1"/>
                    <a:pt x="2" y="3"/>
                    <a:pt x="1" y="3"/>
                  </a:cubicBezTo>
                  <a:cubicBezTo>
                    <a:pt x="1" y="4"/>
                    <a:pt x="0" y="5"/>
                    <a:pt x="1" y="5"/>
                  </a:cubicBezTo>
                  <a:cubicBezTo>
                    <a:pt x="1" y="6"/>
                    <a:pt x="3" y="5"/>
                    <a:pt x="4" y="4"/>
                  </a:cubicBezTo>
                  <a:cubicBezTo>
                    <a:pt x="6" y="1"/>
                    <a:pt x="9" y="5"/>
                    <a:pt x="11" y="5"/>
                  </a:cubicBezTo>
                  <a:cubicBezTo>
                    <a:pt x="13" y="5"/>
                    <a:pt x="16" y="4"/>
                    <a:pt x="17" y="3"/>
                  </a:cubicBezTo>
                  <a:cubicBezTo>
                    <a:pt x="18" y="2"/>
                    <a:pt x="17" y="0"/>
                    <a:pt x="15" y="0"/>
                  </a:cubicBezTo>
                  <a:close/>
                </a:path>
              </a:pathLst>
            </a:custGeom>
            <a:solidFill>
              <a:srgbClr val="FBF1E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53" name="Freeform 423"/>
            <p:cNvSpPr/>
            <p:nvPr/>
          </p:nvSpPr>
          <p:spPr>
            <a:xfrm flipH="1">
              <a:off x="7471611" y="1918780"/>
              <a:ext cx="401148" cy="209760"/>
            </a:xfrm>
            <a:custGeom>
              <a:avLst/>
              <a:gdLst>
                <a:gd name="txL" fmla="*/ 0 w 55"/>
                <a:gd name="txT" fmla="*/ 0 h 33"/>
                <a:gd name="txR" fmla="*/ 55 w 55"/>
                <a:gd name="txB" fmla="*/ 33 h 33"/>
              </a:gdLst>
              <a:ahLst/>
              <a:cxnLst>
                <a:cxn ang="0">
                  <a:pos x="2127864360" y="0"/>
                </a:cxn>
                <a:cxn ang="0">
                  <a:pos x="2147483647" y="323227397"/>
                </a:cxn>
                <a:cxn ang="0">
                  <a:pos x="1861880973" y="80808438"/>
                </a:cxn>
                <a:cxn ang="0">
                  <a:pos x="1702289756" y="404035811"/>
                </a:cxn>
                <a:cxn ang="0">
                  <a:pos x="1383114615" y="606047409"/>
                </a:cxn>
                <a:cxn ang="0">
                  <a:pos x="1063932180" y="404035811"/>
                </a:cxn>
                <a:cxn ang="0">
                  <a:pos x="957540466" y="606047409"/>
                </a:cxn>
                <a:cxn ang="0">
                  <a:pos x="851148525" y="686855823"/>
                </a:cxn>
                <a:cxn ang="0">
                  <a:pos x="585165594" y="565646381"/>
                </a:cxn>
                <a:cxn ang="0">
                  <a:pos x="425574262" y="686855823"/>
                </a:cxn>
                <a:cxn ang="0">
                  <a:pos x="478766586" y="888873877"/>
                </a:cxn>
                <a:cxn ang="0">
                  <a:pos x="0" y="969682291"/>
                </a:cxn>
                <a:cxn ang="0">
                  <a:pos x="425574262" y="1131292761"/>
                </a:cxn>
                <a:cxn ang="0">
                  <a:pos x="2147483647" y="161610520"/>
                </a:cxn>
                <a:cxn ang="0">
                  <a:pos x="2127864360" y="0"/>
                </a:cxn>
              </a:cxnLst>
              <a:rect l="txL" t="txT" r="txR" b="txB"/>
              <a:pathLst>
                <a:path w="55" h="33">
                  <a:moveTo>
                    <a:pt x="40" y="0"/>
                  </a:moveTo>
                  <a:cubicBezTo>
                    <a:pt x="39" y="2"/>
                    <a:pt x="39" y="7"/>
                    <a:pt x="42" y="8"/>
                  </a:cubicBezTo>
                  <a:cubicBezTo>
                    <a:pt x="38" y="8"/>
                    <a:pt x="36" y="4"/>
                    <a:pt x="35" y="2"/>
                  </a:cubicBezTo>
                  <a:cubicBezTo>
                    <a:pt x="34" y="2"/>
                    <a:pt x="30" y="4"/>
                    <a:pt x="32" y="10"/>
                  </a:cubicBezTo>
                  <a:cubicBezTo>
                    <a:pt x="36" y="15"/>
                    <a:pt x="30" y="14"/>
                    <a:pt x="26" y="15"/>
                  </a:cubicBezTo>
                  <a:cubicBezTo>
                    <a:pt x="23" y="15"/>
                    <a:pt x="23" y="12"/>
                    <a:pt x="20" y="10"/>
                  </a:cubicBezTo>
                  <a:cubicBezTo>
                    <a:pt x="18" y="10"/>
                    <a:pt x="18" y="13"/>
                    <a:pt x="18" y="15"/>
                  </a:cubicBezTo>
                  <a:cubicBezTo>
                    <a:pt x="18" y="16"/>
                    <a:pt x="17" y="17"/>
                    <a:pt x="16" y="17"/>
                  </a:cubicBezTo>
                  <a:cubicBezTo>
                    <a:pt x="15" y="15"/>
                    <a:pt x="12" y="16"/>
                    <a:pt x="11" y="14"/>
                  </a:cubicBezTo>
                  <a:cubicBezTo>
                    <a:pt x="9" y="14"/>
                    <a:pt x="8" y="15"/>
                    <a:pt x="8" y="17"/>
                  </a:cubicBezTo>
                  <a:cubicBezTo>
                    <a:pt x="8" y="18"/>
                    <a:pt x="10" y="22"/>
                    <a:pt x="9" y="22"/>
                  </a:cubicBezTo>
                  <a:cubicBezTo>
                    <a:pt x="6" y="24"/>
                    <a:pt x="4" y="18"/>
                    <a:pt x="0" y="24"/>
                  </a:cubicBezTo>
                  <a:cubicBezTo>
                    <a:pt x="3" y="22"/>
                    <a:pt x="4" y="26"/>
                    <a:pt x="8" y="28"/>
                  </a:cubicBezTo>
                  <a:cubicBezTo>
                    <a:pt x="21" y="33"/>
                    <a:pt x="55" y="15"/>
                    <a:pt x="48" y="4"/>
                  </a:cubicBezTo>
                  <a:cubicBezTo>
                    <a:pt x="46" y="0"/>
                    <a:pt x="42" y="2"/>
                    <a:pt x="40" y="0"/>
                  </a:cubicBezTo>
                  <a:close/>
                </a:path>
              </a:pathLst>
            </a:custGeom>
            <a:solidFill>
              <a:srgbClr val="F5597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54" name="Freeform 424"/>
            <p:cNvSpPr/>
            <p:nvPr/>
          </p:nvSpPr>
          <p:spPr>
            <a:xfrm flipH="1">
              <a:off x="7348181" y="1862307"/>
              <a:ext cx="555436" cy="406074"/>
            </a:xfrm>
            <a:custGeom>
              <a:avLst/>
              <a:gdLst>
                <a:gd name="txL" fmla="*/ 0 w 76"/>
                <a:gd name="txT" fmla="*/ 0 h 64"/>
                <a:gd name="txR" fmla="*/ 76 w 76"/>
                <a:gd name="txB" fmla="*/ 64 h 64"/>
              </a:gdLst>
              <a:ahLst/>
              <a:cxnLst>
                <a:cxn ang="0">
                  <a:pos x="2147483647" y="201292104"/>
                </a:cxn>
                <a:cxn ang="0">
                  <a:pos x="2147483647" y="161033693"/>
                </a:cxn>
                <a:cxn ang="0">
                  <a:pos x="2147483647" y="161033693"/>
                </a:cxn>
                <a:cxn ang="0">
                  <a:pos x="2147483647" y="281802631"/>
                </a:cxn>
                <a:cxn ang="0">
                  <a:pos x="2147483647" y="281802631"/>
                </a:cxn>
                <a:cxn ang="0">
                  <a:pos x="2147483647" y="362319453"/>
                </a:cxn>
                <a:cxn ang="0">
                  <a:pos x="2147483647" y="523353196"/>
                </a:cxn>
                <a:cxn ang="0">
                  <a:pos x="2147483647" y="523353196"/>
                </a:cxn>
                <a:cxn ang="0">
                  <a:pos x="1922839181" y="644128429"/>
                </a:cxn>
                <a:cxn ang="0">
                  <a:pos x="1762602811" y="805155728"/>
                </a:cxn>
                <a:cxn ang="0">
                  <a:pos x="1495540520" y="1006447981"/>
                </a:cxn>
                <a:cxn ang="0">
                  <a:pos x="1335304606" y="845414337"/>
                </a:cxn>
                <a:cxn ang="0">
                  <a:pos x="1068242315" y="925931159"/>
                </a:cxn>
                <a:cxn ang="0">
                  <a:pos x="801187103" y="925931159"/>
                </a:cxn>
                <a:cxn ang="0">
                  <a:pos x="587534347" y="1127216869"/>
                </a:cxn>
                <a:cxn ang="0">
                  <a:pos x="640943882" y="1328508924"/>
                </a:cxn>
                <a:cxn ang="0">
                  <a:pos x="213645505" y="1328508924"/>
                </a:cxn>
                <a:cxn ang="0">
                  <a:pos x="267062406" y="1529794633"/>
                </a:cxn>
                <a:cxn ang="0">
                  <a:pos x="373888784" y="1731087085"/>
                </a:cxn>
                <a:cxn ang="0">
                  <a:pos x="0" y="1851862318"/>
                </a:cxn>
                <a:cxn ang="0">
                  <a:pos x="1976256025" y="1892120729"/>
                </a:cxn>
                <a:cxn ang="0">
                  <a:pos x="2147483647" y="2147483647"/>
                </a:cxn>
                <a:cxn ang="0">
                  <a:pos x="2147483647" y="1167475280"/>
                </a:cxn>
                <a:cxn ang="0">
                  <a:pos x="2147483647" y="201292104"/>
                </a:cxn>
              </a:cxnLst>
              <a:rect l="txL" t="txT" r="txR" b="txB"/>
              <a:pathLst>
                <a:path w="76" h="64">
                  <a:moveTo>
                    <a:pt x="68" y="5"/>
                  </a:moveTo>
                  <a:cubicBezTo>
                    <a:pt x="66" y="5"/>
                    <a:pt x="66" y="0"/>
                    <a:pt x="62" y="4"/>
                  </a:cubicBezTo>
                  <a:cubicBezTo>
                    <a:pt x="61" y="1"/>
                    <a:pt x="61" y="6"/>
                    <a:pt x="58" y="4"/>
                  </a:cubicBezTo>
                  <a:cubicBezTo>
                    <a:pt x="55" y="5"/>
                    <a:pt x="57" y="9"/>
                    <a:pt x="54" y="7"/>
                  </a:cubicBezTo>
                  <a:cubicBezTo>
                    <a:pt x="53" y="3"/>
                    <a:pt x="50" y="7"/>
                    <a:pt x="49" y="7"/>
                  </a:cubicBezTo>
                  <a:cubicBezTo>
                    <a:pt x="45" y="5"/>
                    <a:pt x="46" y="9"/>
                    <a:pt x="44" y="9"/>
                  </a:cubicBezTo>
                  <a:cubicBezTo>
                    <a:pt x="44" y="12"/>
                    <a:pt x="45" y="14"/>
                    <a:pt x="47" y="13"/>
                  </a:cubicBezTo>
                  <a:cubicBezTo>
                    <a:pt x="50" y="14"/>
                    <a:pt x="45" y="17"/>
                    <a:pt x="41" y="13"/>
                  </a:cubicBezTo>
                  <a:cubicBezTo>
                    <a:pt x="41" y="8"/>
                    <a:pt x="36" y="12"/>
                    <a:pt x="36" y="16"/>
                  </a:cubicBezTo>
                  <a:cubicBezTo>
                    <a:pt x="39" y="20"/>
                    <a:pt x="32" y="17"/>
                    <a:pt x="33" y="20"/>
                  </a:cubicBezTo>
                  <a:cubicBezTo>
                    <a:pt x="31" y="24"/>
                    <a:pt x="27" y="21"/>
                    <a:pt x="28" y="25"/>
                  </a:cubicBezTo>
                  <a:cubicBezTo>
                    <a:pt x="29" y="28"/>
                    <a:pt x="23" y="26"/>
                    <a:pt x="25" y="21"/>
                  </a:cubicBezTo>
                  <a:cubicBezTo>
                    <a:pt x="25" y="18"/>
                    <a:pt x="20" y="18"/>
                    <a:pt x="20" y="23"/>
                  </a:cubicBezTo>
                  <a:cubicBezTo>
                    <a:pt x="19" y="27"/>
                    <a:pt x="16" y="26"/>
                    <a:pt x="15" y="23"/>
                  </a:cubicBezTo>
                  <a:cubicBezTo>
                    <a:pt x="11" y="23"/>
                    <a:pt x="9" y="26"/>
                    <a:pt x="11" y="28"/>
                  </a:cubicBezTo>
                  <a:cubicBezTo>
                    <a:pt x="8" y="29"/>
                    <a:pt x="10" y="32"/>
                    <a:pt x="12" y="33"/>
                  </a:cubicBezTo>
                  <a:cubicBezTo>
                    <a:pt x="8" y="36"/>
                    <a:pt x="9" y="28"/>
                    <a:pt x="4" y="33"/>
                  </a:cubicBezTo>
                  <a:cubicBezTo>
                    <a:pt x="7" y="33"/>
                    <a:pt x="9" y="37"/>
                    <a:pt x="5" y="38"/>
                  </a:cubicBezTo>
                  <a:cubicBezTo>
                    <a:pt x="4" y="40"/>
                    <a:pt x="9" y="39"/>
                    <a:pt x="7" y="43"/>
                  </a:cubicBezTo>
                  <a:cubicBezTo>
                    <a:pt x="5" y="40"/>
                    <a:pt x="4" y="44"/>
                    <a:pt x="0" y="46"/>
                  </a:cubicBezTo>
                  <a:cubicBezTo>
                    <a:pt x="11" y="44"/>
                    <a:pt x="26" y="46"/>
                    <a:pt x="37" y="47"/>
                  </a:cubicBezTo>
                  <a:cubicBezTo>
                    <a:pt x="43" y="48"/>
                    <a:pt x="59" y="56"/>
                    <a:pt x="64" y="64"/>
                  </a:cubicBezTo>
                  <a:cubicBezTo>
                    <a:pt x="66" y="62"/>
                    <a:pt x="76" y="42"/>
                    <a:pt x="70" y="29"/>
                  </a:cubicBezTo>
                  <a:cubicBezTo>
                    <a:pt x="64" y="17"/>
                    <a:pt x="75" y="14"/>
                    <a:pt x="68" y="5"/>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55" name="Freeform 425"/>
            <p:cNvSpPr/>
            <p:nvPr/>
          </p:nvSpPr>
          <p:spPr>
            <a:xfrm flipH="1">
              <a:off x="7348181" y="1867685"/>
              <a:ext cx="555436" cy="400695"/>
            </a:xfrm>
            <a:custGeom>
              <a:avLst/>
              <a:gdLst>
                <a:gd name="txL" fmla="*/ 0 w 76"/>
                <a:gd name="txT" fmla="*/ 0 h 63"/>
                <a:gd name="txR" fmla="*/ 76 w 76"/>
                <a:gd name="txB" fmla="*/ 63 h 63"/>
              </a:gdLst>
              <a:ahLst/>
              <a:cxnLst>
                <a:cxn ang="0">
                  <a:pos x="2147483647" y="161810828"/>
                </a:cxn>
                <a:cxn ang="0">
                  <a:pos x="2147483647" y="121359723"/>
                </a:cxn>
                <a:cxn ang="0">
                  <a:pos x="2147483647" y="121359723"/>
                </a:cxn>
                <a:cxn ang="0">
                  <a:pos x="2147483647" y="242713087"/>
                </a:cxn>
                <a:cxn ang="0">
                  <a:pos x="2147483647" y="242713087"/>
                </a:cxn>
                <a:cxn ang="0">
                  <a:pos x="2147483647" y="323621656"/>
                </a:cxn>
                <a:cxn ang="0">
                  <a:pos x="2147483647" y="444981429"/>
                </a:cxn>
                <a:cxn ang="0">
                  <a:pos x="2147483647" y="525883638"/>
                </a:cxn>
                <a:cxn ang="0">
                  <a:pos x="1922839181" y="606792207"/>
                </a:cxn>
                <a:cxn ang="0">
                  <a:pos x="1762602811" y="809054090"/>
                </a:cxn>
                <a:cxn ang="0">
                  <a:pos x="1495540520" y="970865067"/>
                </a:cxn>
                <a:cxn ang="0">
                  <a:pos x="1281895071" y="809054090"/>
                </a:cxn>
                <a:cxn ang="0">
                  <a:pos x="1068242315" y="889956497"/>
                </a:cxn>
                <a:cxn ang="0">
                  <a:pos x="801187103" y="889956497"/>
                </a:cxn>
                <a:cxn ang="0">
                  <a:pos x="640943882" y="1092218380"/>
                </a:cxn>
                <a:cxn ang="0">
                  <a:pos x="694360725" y="1294486623"/>
                </a:cxn>
                <a:cxn ang="0">
                  <a:pos x="213645505" y="1294486623"/>
                </a:cxn>
                <a:cxn ang="0">
                  <a:pos x="267062406" y="1496748506"/>
                </a:cxn>
                <a:cxn ang="0">
                  <a:pos x="427298319" y="1699010786"/>
                </a:cxn>
                <a:cxn ang="0">
                  <a:pos x="0" y="1820370460"/>
                </a:cxn>
                <a:cxn ang="0">
                  <a:pos x="1976256025" y="1860821564"/>
                </a:cxn>
                <a:cxn ang="0">
                  <a:pos x="2147483647" y="2147483647"/>
                </a:cxn>
                <a:cxn ang="0">
                  <a:pos x="2147483647" y="1132675845"/>
                </a:cxn>
                <a:cxn ang="0">
                  <a:pos x="2147483647" y="161810828"/>
                </a:cxn>
              </a:cxnLst>
              <a:rect l="txL" t="txT" r="txR" b="txB"/>
              <a:pathLst>
                <a:path w="76" h="63">
                  <a:moveTo>
                    <a:pt x="68" y="4"/>
                  </a:moveTo>
                  <a:cubicBezTo>
                    <a:pt x="65" y="5"/>
                    <a:pt x="66" y="0"/>
                    <a:pt x="62" y="3"/>
                  </a:cubicBezTo>
                  <a:cubicBezTo>
                    <a:pt x="61" y="0"/>
                    <a:pt x="60" y="5"/>
                    <a:pt x="58" y="3"/>
                  </a:cubicBezTo>
                  <a:cubicBezTo>
                    <a:pt x="56" y="4"/>
                    <a:pt x="56" y="9"/>
                    <a:pt x="54" y="6"/>
                  </a:cubicBezTo>
                  <a:cubicBezTo>
                    <a:pt x="53" y="2"/>
                    <a:pt x="50" y="6"/>
                    <a:pt x="49" y="6"/>
                  </a:cubicBezTo>
                  <a:cubicBezTo>
                    <a:pt x="45" y="4"/>
                    <a:pt x="46" y="8"/>
                    <a:pt x="44" y="8"/>
                  </a:cubicBezTo>
                  <a:cubicBezTo>
                    <a:pt x="44" y="11"/>
                    <a:pt x="46" y="13"/>
                    <a:pt x="48" y="11"/>
                  </a:cubicBezTo>
                  <a:cubicBezTo>
                    <a:pt x="51" y="13"/>
                    <a:pt x="45" y="18"/>
                    <a:pt x="41" y="13"/>
                  </a:cubicBezTo>
                  <a:cubicBezTo>
                    <a:pt x="40" y="8"/>
                    <a:pt x="36" y="11"/>
                    <a:pt x="36" y="15"/>
                  </a:cubicBezTo>
                  <a:cubicBezTo>
                    <a:pt x="39" y="19"/>
                    <a:pt x="33" y="17"/>
                    <a:pt x="33" y="20"/>
                  </a:cubicBezTo>
                  <a:cubicBezTo>
                    <a:pt x="32" y="24"/>
                    <a:pt x="27" y="20"/>
                    <a:pt x="28" y="24"/>
                  </a:cubicBezTo>
                  <a:cubicBezTo>
                    <a:pt x="29" y="27"/>
                    <a:pt x="23" y="26"/>
                    <a:pt x="24" y="20"/>
                  </a:cubicBezTo>
                  <a:cubicBezTo>
                    <a:pt x="25" y="18"/>
                    <a:pt x="21" y="17"/>
                    <a:pt x="20" y="22"/>
                  </a:cubicBezTo>
                  <a:cubicBezTo>
                    <a:pt x="20" y="26"/>
                    <a:pt x="16" y="26"/>
                    <a:pt x="15" y="22"/>
                  </a:cubicBezTo>
                  <a:cubicBezTo>
                    <a:pt x="11" y="22"/>
                    <a:pt x="10" y="25"/>
                    <a:pt x="12" y="27"/>
                  </a:cubicBezTo>
                  <a:cubicBezTo>
                    <a:pt x="9" y="28"/>
                    <a:pt x="11" y="31"/>
                    <a:pt x="13" y="32"/>
                  </a:cubicBezTo>
                  <a:cubicBezTo>
                    <a:pt x="7" y="35"/>
                    <a:pt x="9" y="27"/>
                    <a:pt x="4" y="32"/>
                  </a:cubicBezTo>
                  <a:cubicBezTo>
                    <a:pt x="7" y="32"/>
                    <a:pt x="10" y="36"/>
                    <a:pt x="5" y="37"/>
                  </a:cubicBezTo>
                  <a:cubicBezTo>
                    <a:pt x="5" y="40"/>
                    <a:pt x="9" y="38"/>
                    <a:pt x="8" y="42"/>
                  </a:cubicBezTo>
                  <a:cubicBezTo>
                    <a:pt x="5" y="40"/>
                    <a:pt x="4" y="44"/>
                    <a:pt x="0" y="45"/>
                  </a:cubicBezTo>
                  <a:cubicBezTo>
                    <a:pt x="11" y="43"/>
                    <a:pt x="26" y="45"/>
                    <a:pt x="37" y="46"/>
                  </a:cubicBezTo>
                  <a:cubicBezTo>
                    <a:pt x="43" y="47"/>
                    <a:pt x="59" y="55"/>
                    <a:pt x="64" y="63"/>
                  </a:cubicBezTo>
                  <a:cubicBezTo>
                    <a:pt x="66" y="61"/>
                    <a:pt x="76" y="41"/>
                    <a:pt x="70" y="28"/>
                  </a:cubicBezTo>
                  <a:cubicBezTo>
                    <a:pt x="64" y="16"/>
                    <a:pt x="75" y="13"/>
                    <a:pt x="68" y="4"/>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56" name="Freeform 426"/>
            <p:cNvSpPr/>
            <p:nvPr/>
          </p:nvSpPr>
          <p:spPr>
            <a:xfrm flipH="1">
              <a:off x="7428411" y="1899956"/>
              <a:ext cx="444349" cy="363046"/>
            </a:xfrm>
            <a:custGeom>
              <a:avLst/>
              <a:gdLst>
                <a:gd name="txL" fmla="*/ 0 w 61"/>
                <a:gd name="txT" fmla="*/ 0 h 57"/>
                <a:gd name="txR" fmla="*/ 61 w 61"/>
                <a:gd name="txB" fmla="*/ 57 h 57"/>
              </a:gdLst>
              <a:ahLst/>
              <a:cxnLst>
                <a:cxn ang="0">
                  <a:pos x="2147483647" y="162268830"/>
                </a:cxn>
                <a:cxn ang="0">
                  <a:pos x="2147483647" y="202834433"/>
                </a:cxn>
                <a:cxn ang="0">
                  <a:pos x="2147483647" y="405668865"/>
                </a:cxn>
                <a:cxn ang="0">
                  <a:pos x="2147483647" y="1135875490"/>
                </a:cxn>
                <a:cxn ang="0">
                  <a:pos x="2147483647" y="567937745"/>
                </a:cxn>
                <a:cxn ang="0">
                  <a:pos x="1910256784" y="324537660"/>
                </a:cxn>
                <a:cxn ang="0">
                  <a:pos x="1963316412" y="608503348"/>
                </a:cxn>
                <a:cxn ang="0">
                  <a:pos x="1698003248" y="973606709"/>
                </a:cxn>
                <a:cxn ang="0">
                  <a:pos x="1273504371" y="973606709"/>
                </a:cxn>
                <a:cxn ang="0">
                  <a:pos x="1061251290" y="730206525"/>
                </a:cxn>
                <a:cxn ang="0">
                  <a:pos x="955124750" y="649075319"/>
                </a:cxn>
                <a:cxn ang="0">
                  <a:pos x="955124750" y="730206525"/>
                </a:cxn>
                <a:cxn ang="0">
                  <a:pos x="636752185" y="851909901"/>
                </a:cxn>
                <a:cxn ang="0">
                  <a:pos x="477566017" y="892475504"/>
                </a:cxn>
                <a:cxn ang="0">
                  <a:pos x="318372450" y="1135875490"/>
                </a:cxn>
                <a:cxn ang="0">
                  <a:pos x="0" y="1095309887"/>
                </a:cxn>
                <a:cxn ang="0">
                  <a:pos x="265312823" y="1298144270"/>
                </a:cxn>
                <a:cxn ang="0">
                  <a:pos x="530625645" y="1338716242"/>
                </a:cxn>
                <a:cxn ang="0">
                  <a:pos x="1061251290" y="1541550624"/>
                </a:cxn>
                <a:cxn ang="0">
                  <a:pos x="2147483647" y="2028350994"/>
                </a:cxn>
                <a:cxn ang="0">
                  <a:pos x="2147483647" y="2028350994"/>
                </a:cxn>
                <a:cxn ang="0">
                  <a:pos x="2147483647" y="1217013064"/>
                </a:cxn>
                <a:cxn ang="0">
                  <a:pos x="2147483647" y="202834433"/>
                </a:cxn>
                <a:cxn ang="0">
                  <a:pos x="2147483647" y="162268830"/>
                </a:cxn>
                <a:cxn ang="0">
                  <a:pos x="2147483647" y="162268830"/>
                </a:cxn>
              </a:cxnLst>
              <a:rect l="txL" t="txT" r="txR" b="txB"/>
              <a:pathLst>
                <a:path w="61" h="57">
                  <a:moveTo>
                    <a:pt x="47" y="4"/>
                  </a:moveTo>
                  <a:cubicBezTo>
                    <a:pt x="47" y="1"/>
                    <a:pt x="40" y="1"/>
                    <a:pt x="42" y="5"/>
                  </a:cubicBezTo>
                  <a:cubicBezTo>
                    <a:pt x="43" y="7"/>
                    <a:pt x="45" y="5"/>
                    <a:pt x="45" y="10"/>
                  </a:cubicBezTo>
                  <a:cubicBezTo>
                    <a:pt x="45" y="14"/>
                    <a:pt x="52" y="23"/>
                    <a:pt x="49" y="28"/>
                  </a:cubicBezTo>
                  <a:cubicBezTo>
                    <a:pt x="48" y="22"/>
                    <a:pt x="44" y="22"/>
                    <a:pt x="42" y="14"/>
                  </a:cubicBezTo>
                  <a:cubicBezTo>
                    <a:pt x="41" y="9"/>
                    <a:pt x="36" y="10"/>
                    <a:pt x="36" y="8"/>
                  </a:cubicBezTo>
                  <a:cubicBezTo>
                    <a:pt x="34" y="5"/>
                    <a:pt x="30" y="10"/>
                    <a:pt x="37" y="15"/>
                  </a:cubicBezTo>
                  <a:cubicBezTo>
                    <a:pt x="46" y="23"/>
                    <a:pt x="34" y="23"/>
                    <a:pt x="32" y="24"/>
                  </a:cubicBezTo>
                  <a:cubicBezTo>
                    <a:pt x="30" y="25"/>
                    <a:pt x="26" y="25"/>
                    <a:pt x="24" y="24"/>
                  </a:cubicBezTo>
                  <a:cubicBezTo>
                    <a:pt x="19" y="20"/>
                    <a:pt x="22" y="22"/>
                    <a:pt x="20" y="18"/>
                  </a:cubicBezTo>
                  <a:cubicBezTo>
                    <a:pt x="18" y="17"/>
                    <a:pt x="19" y="17"/>
                    <a:pt x="18" y="16"/>
                  </a:cubicBezTo>
                  <a:cubicBezTo>
                    <a:pt x="17" y="17"/>
                    <a:pt x="18" y="18"/>
                    <a:pt x="18" y="18"/>
                  </a:cubicBezTo>
                  <a:cubicBezTo>
                    <a:pt x="18" y="21"/>
                    <a:pt x="13" y="23"/>
                    <a:pt x="12" y="21"/>
                  </a:cubicBezTo>
                  <a:cubicBezTo>
                    <a:pt x="11" y="20"/>
                    <a:pt x="8" y="20"/>
                    <a:pt x="9" y="22"/>
                  </a:cubicBezTo>
                  <a:cubicBezTo>
                    <a:pt x="11" y="26"/>
                    <a:pt x="11" y="27"/>
                    <a:pt x="6" y="28"/>
                  </a:cubicBezTo>
                  <a:cubicBezTo>
                    <a:pt x="5" y="29"/>
                    <a:pt x="3" y="23"/>
                    <a:pt x="0" y="27"/>
                  </a:cubicBezTo>
                  <a:cubicBezTo>
                    <a:pt x="3" y="26"/>
                    <a:pt x="5" y="30"/>
                    <a:pt x="5" y="32"/>
                  </a:cubicBezTo>
                  <a:cubicBezTo>
                    <a:pt x="5" y="34"/>
                    <a:pt x="9" y="32"/>
                    <a:pt x="10" y="33"/>
                  </a:cubicBezTo>
                  <a:cubicBezTo>
                    <a:pt x="5" y="36"/>
                    <a:pt x="11" y="39"/>
                    <a:pt x="20" y="38"/>
                  </a:cubicBezTo>
                  <a:cubicBezTo>
                    <a:pt x="38" y="37"/>
                    <a:pt x="50" y="46"/>
                    <a:pt x="54" y="50"/>
                  </a:cubicBezTo>
                  <a:cubicBezTo>
                    <a:pt x="57" y="53"/>
                    <a:pt x="60" y="57"/>
                    <a:pt x="61" y="50"/>
                  </a:cubicBezTo>
                  <a:cubicBezTo>
                    <a:pt x="61" y="43"/>
                    <a:pt x="58" y="37"/>
                    <a:pt x="58" y="30"/>
                  </a:cubicBezTo>
                  <a:cubicBezTo>
                    <a:pt x="57" y="20"/>
                    <a:pt x="58" y="15"/>
                    <a:pt x="56" y="5"/>
                  </a:cubicBezTo>
                  <a:cubicBezTo>
                    <a:pt x="55" y="0"/>
                    <a:pt x="50" y="3"/>
                    <a:pt x="49" y="4"/>
                  </a:cubicBezTo>
                  <a:cubicBezTo>
                    <a:pt x="47" y="6"/>
                    <a:pt x="47" y="5"/>
                    <a:pt x="47" y="4"/>
                  </a:cubicBezTo>
                  <a:close/>
                </a:path>
              </a:pathLst>
            </a:custGeom>
            <a:solidFill>
              <a:srgbClr val="F56E90">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57" name="Freeform 427"/>
            <p:cNvSpPr/>
            <p:nvPr/>
          </p:nvSpPr>
          <p:spPr>
            <a:xfrm flipH="1">
              <a:off x="7385210" y="1889199"/>
              <a:ext cx="80230" cy="271612"/>
            </a:xfrm>
            <a:custGeom>
              <a:avLst/>
              <a:gdLst>
                <a:gd name="txL" fmla="*/ 0 w 11"/>
                <a:gd name="txT" fmla="*/ 0 h 43"/>
                <a:gd name="txR" fmla="*/ 11 w 11"/>
                <a:gd name="txB" fmla="*/ 43 h 43"/>
              </a:gdLst>
              <a:ahLst/>
              <a:cxnLst>
                <a:cxn ang="0">
                  <a:pos x="425576355" y="1037374686"/>
                </a:cxn>
                <a:cxn ang="0">
                  <a:pos x="425576355" y="319188301"/>
                </a:cxn>
                <a:cxn ang="0">
                  <a:pos x="53199779" y="159594151"/>
                </a:cxn>
                <a:cxn ang="0">
                  <a:pos x="159592059" y="837878902"/>
                </a:cxn>
                <a:cxn ang="0">
                  <a:pos x="159592059" y="1236864155"/>
                </a:cxn>
                <a:cxn ang="0">
                  <a:pos x="372376589" y="1595954041"/>
                </a:cxn>
                <a:cxn ang="0">
                  <a:pos x="425576355" y="1037374686"/>
                </a:cxn>
              </a:cxnLst>
              <a:rect l="txL" t="txT" r="txR" b="txB"/>
              <a:pathLst>
                <a:path w="11" h="43">
                  <a:moveTo>
                    <a:pt x="8" y="26"/>
                  </a:moveTo>
                  <a:cubicBezTo>
                    <a:pt x="3" y="20"/>
                    <a:pt x="8" y="15"/>
                    <a:pt x="8" y="8"/>
                  </a:cubicBezTo>
                  <a:cubicBezTo>
                    <a:pt x="9" y="1"/>
                    <a:pt x="0" y="0"/>
                    <a:pt x="1" y="4"/>
                  </a:cubicBezTo>
                  <a:cubicBezTo>
                    <a:pt x="2" y="9"/>
                    <a:pt x="4" y="16"/>
                    <a:pt x="3" y="21"/>
                  </a:cubicBezTo>
                  <a:cubicBezTo>
                    <a:pt x="2" y="25"/>
                    <a:pt x="5" y="26"/>
                    <a:pt x="3" y="31"/>
                  </a:cubicBezTo>
                  <a:cubicBezTo>
                    <a:pt x="2" y="34"/>
                    <a:pt x="4" y="43"/>
                    <a:pt x="7" y="40"/>
                  </a:cubicBezTo>
                  <a:cubicBezTo>
                    <a:pt x="11" y="36"/>
                    <a:pt x="11" y="30"/>
                    <a:pt x="8" y="26"/>
                  </a:cubicBezTo>
                  <a:close/>
                </a:path>
              </a:pathLst>
            </a:custGeom>
            <a:solidFill>
              <a:srgbClr val="F7819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58" name="Freeform 428"/>
            <p:cNvSpPr/>
            <p:nvPr/>
          </p:nvSpPr>
          <p:spPr>
            <a:xfrm flipH="1">
              <a:off x="7573441" y="1983322"/>
              <a:ext cx="123430" cy="69920"/>
            </a:xfrm>
            <a:custGeom>
              <a:avLst/>
              <a:gdLst>
                <a:gd name="txL" fmla="*/ 0 w 17"/>
                <a:gd name="txT" fmla="*/ 0 h 11"/>
                <a:gd name="txR" fmla="*/ 17 w 17"/>
                <a:gd name="txB" fmla="*/ 11 h 11"/>
              </a:gdLst>
              <a:ahLst/>
              <a:cxnLst>
                <a:cxn ang="0">
                  <a:pos x="685312322" y="121209506"/>
                </a:cxn>
                <a:cxn ang="0">
                  <a:pos x="316300237" y="80808448"/>
                </a:cxn>
                <a:cxn ang="0">
                  <a:pos x="52719122" y="323227434"/>
                </a:cxn>
                <a:cxn ang="0">
                  <a:pos x="579874107" y="363628468"/>
                </a:cxn>
                <a:cxn ang="0">
                  <a:pos x="685312322" y="121209506"/>
                </a:cxn>
              </a:cxnLst>
              <a:rect l="txL" t="txT" r="txR" b="txB"/>
              <a:pathLst>
                <a:path w="17" h="11">
                  <a:moveTo>
                    <a:pt x="13" y="3"/>
                  </a:moveTo>
                  <a:cubicBezTo>
                    <a:pt x="12" y="2"/>
                    <a:pt x="9" y="0"/>
                    <a:pt x="6" y="2"/>
                  </a:cubicBezTo>
                  <a:cubicBezTo>
                    <a:pt x="6" y="6"/>
                    <a:pt x="0" y="4"/>
                    <a:pt x="1" y="8"/>
                  </a:cubicBezTo>
                  <a:cubicBezTo>
                    <a:pt x="3" y="11"/>
                    <a:pt x="9" y="9"/>
                    <a:pt x="11" y="9"/>
                  </a:cubicBezTo>
                  <a:cubicBezTo>
                    <a:pt x="12" y="9"/>
                    <a:pt x="17" y="8"/>
                    <a:pt x="13" y="3"/>
                  </a:cubicBezTo>
                  <a:close/>
                </a:path>
              </a:pathLst>
            </a:custGeom>
            <a:solidFill>
              <a:srgbClr val="F77E9C">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59" name="Freeform 429"/>
            <p:cNvSpPr/>
            <p:nvPr/>
          </p:nvSpPr>
          <p:spPr>
            <a:xfrm flipH="1">
              <a:off x="7434582" y="1937605"/>
              <a:ext cx="379548" cy="306572"/>
            </a:xfrm>
            <a:custGeom>
              <a:avLst/>
              <a:gdLst>
                <a:gd name="txL" fmla="*/ 0 w 52"/>
                <a:gd name="txT" fmla="*/ 0 h 48"/>
                <a:gd name="txR" fmla="*/ 52 w 52"/>
                <a:gd name="txB" fmla="*/ 48 h 48"/>
              </a:gdLst>
              <a:ahLst/>
              <a:cxnLst>
                <a:cxn ang="0">
                  <a:pos x="2147483647" y="1672503414"/>
                </a:cxn>
                <a:cxn ang="0">
                  <a:pos x="2147483647" y="1019818220"/>
                </a:cxn>
                <a:cxn ang="0">
                  <a:pos x="2147483647" y="285546279"/>
                </a:cxn>
                <a:cxn ang="0">
                  <a:pos x="2147483647" y="285546279"/>
                </a:cxn>
                <a:cxn ang="0">
                  <a:pos x="2147483647" y="979024996"/>
                </a:cxn>
                <a:cxn ang="0">
                  <a:pos x="1544986632" y="815851901"/>
                </a:cxn>
                <a:cxn ang="0">
                  <a:pos x="852406394" y="815851901"/>
                </a:cxn>
                <a:cxn ang="0">
                  <a:pos x="372927812" y="775058678"/>
                </a:cxn>
                <a:cxn ang="0">
                  <a:pos x="479478696" y="1182991115"/>
                </a:cxn>
                <a:cxn ang="0">
                  <a:pos x="1172058934" y="1223777952"/>
                </a:cxn>
                <a:cxn ang="0">
                  <a:pos x="2024465556" y="1509330518"/>
                </a:cxn>
                <a:cxn ang="0">
                  <a:pos x="2147483647" y="1672503414"/>
                </a:cxn>
                <a:cxn ang="0">
                  <a:pos x="2147483647" y="1672503414"/>
                </a:cxn>
              </a:cxnLst>
              <a:rect l="txL" t="txT" r="txR" b="txB"/>
              <a:pathLst>
                <a:path w="52" h="48">
                  <a:moveTo>
                    <a:pt x="52" y="41"/>
                  </a:moveTo>
                  <a:cubicBezTo>
                    <a:pt x="51" y="36"/>
                    <a:pt x="48" y="31"/>
                    <a:pt x="48" y="25"/>
                  </a:cubicBezTo>
                  <a:cubicBezTo>
                    <a:pt x="50" y="15"/>
                    <a:pt x="46" y="12"/>
                    <a:pt x="46" y="7"/>
                  </a:cubicBezTo>
                  <a:cubicBezTo>
                    <a:pt x="47" y="0"/>
                    <a:pt x="41" y="3"/>
                    <a:pt x="43" y="7"/>
                  </a:cubicBezTo>
                  <a:cubicBezTo>
                    <a:pt x="45" y="12"/>
                    <a:pt x="47" y="24"/>
                    <a:pt x="41" y="24"/>
                  </a:cubicBezTo>
                  <a:cubicBezTo>
                    <a:pt x="38" y="24"/>
                    <a:pt x="35" y="17"/>
                    <a:pt x="29" y="20"/>
                  </a:cubicBezTo>
                  <a:cubicBezTo>
                    <a:pt x="26" y="21"/>
                    <a:pt x="19" y="21"/>
                    <a:pt x="16" y="20"/>
                  </a:cubicBezTo>
                  <a:cubicBezTo>
                    <a:pt x="12" y="19"/>
                    <a:pt x="9" y="16"/>
                    <a:pt x="7" y="19"/>
                  </a:cubicBezTo>
                  <a:cubicBezTo>
                    <a:pt x="0" y="28"/>
                    <a:pt x="10" y="26"/>
                    <a:pt x="9" y="29"/>
                  </a:cubicBezTo>
                  <a:cubicBezTo>
                    <a:pt x="8" y="34"/>
                    <a:pt x="16" y="28"/>
                    <a:pt x="22" y="30"/>
                  </a:cubicBezTo>
                  <a:cubicBezTo>
                    <a:pt x="31" y="34"/>
                    <a:pt x="33" y="30"/>
                    <a:pt x="38" y="37"/>
                  </a:cubicBezTo>
                  <a:cubicBezTo>
                    <a:pt x="42" y="41"/>
                    <a:pt x="44" y="39"/>
                    <a:pt x="46" y="41"/>
                  </a:cubicBezTo>
                  <a:cubicBezTo>
                    <a:pt x="51" y="48"/>
                    <a:pt x="52" y="44"/>
                    <a:pt x="52" y="41"/>
                  </a:cubicBezTo>
                  <a:close/>
                </a:path>
              </a:pathLst>
            </a:custGeom>
            <a:solidFill>
              <a:srgbClr val="F2668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0" name="Freeform 430"/>
            <p:cNvSpPr/>
            <p:nvPr/>
          </p:nvSpPr>
          <p:spPr>
            <a:xfrm flipH="1">
              <a:off x="7422239" y="2098959"/>
              <a:ext cx="938069" cy="556670"/>
            </a:xfrm>
            <a:custGeom>
              <a:avLst/>
              <a:gdLst>
                <a:gd name="txL" fmla="*/ 0 w 129"/>
                <a:gd name="txT" fmla="*/ 0 h 88"/>
                <a:gd name="txR" fmla="*/ 129 w 129"/>
                <a:gd name="txB" fmla="*/ 88 h 88"/>
              </a:gdLst>
              <a:ahLst/>
              <a:cxnLst>
                <a:cxn ang="0">
                  <a:pos x="2147483647" y="1160454517"/>
                </a:cxn>
                <a:cxn ang="0">
                  <a:pos x="2147483647" y="2147483647"/>
                </a:cxn>
                <a:cxn ang="0">
                  <a:pos x="1269112677" y="2147483647"/>
                </a:cxn>
                <a:cxn ang="0">
                  <a:pos x="687437226" y="2147483647"/>
                </a:cxn>
                <a:cxn ang="0">
                  <a:pos x="317278169" y="2147483647"/>
                </a:cxn>
                <a:cxn ang="0">
                  <a:pos x="317278169" y="2147483647"/>
                </a:cxn>
                <a:cxn ang="0">
                  <a:pos x="264397281" y="2147483647"/>
                </a:cxn>
                <a:cxn ang="0">
                  <a:pos x="2147483647" y="920359034"/>
                </a:cxn>
                <a:cxn ang="0">
                  <a:pos x="2147483647" y="1160454517"/>
                </a:cxn>
              </a:cxnLst>
              <a:rect l="txL" t="txT" r="txR" b="txB"/>
              <a:pathLst>
                <a:path w="129" h="88">
                  <a:moveTo>
                    <a:pt x="128" y="29"/>
                  </a:moveTo>
                  <a:cubicBezTo>
                    <a:pt x="129" y="48"/>
                    <a:pt x="108" y="58"/>
                    <a:pt x="93" y="61"/>
                  </a:cubicBezTo>
                  <a:cubicBezTo>
                    <a:pt x="71" y="66"/>
                    <a:pt x="49" y="52"/>
                    <a:pt x="24" y="75"/>
                  </a:cubicBezTo>
                  <a:cubicBezTo>
                    <a:pt x="21" y="79"/>
                    <a:pt x="17" y="84"/>
                    <a:pt x="13" y="87"/>
                  </a:cubicBezTo>
                  <a:cubicBezTo>
                    <a:pt x="6" y="87"/>
                    <a:pt x="6" y="87"/>
                    <a:pt x="6" y="87"/>
                  </a:cubicBezTo>
                  <a:cubicBezTo>
                    <a:pt x="6" y="87"/>
                    <a:pt x="6" y="87"/>
                    <a:pt x="6" y="86"/>
                  </a:cubicBezTo>
                  <a:cubicBezTo>
                    <a:pt x="2" y="88"/>
                    <a:pt x="0" y="74"/>
                    <a:pt x="5" y="61"/>
                  </a:cubicBezTo>
                  <a:cubicBezTo>
                    <a:pt x="15" y="38"/>
                    <a:pt x="31" y="30"/>
                    <a:pt x="42" y="23"/>
                  </a:cubicBezTo>
                  <a:cubicBezTo>
                    <a:pt x="85" y="0"/>
                    <a:pt x="120" y="32"/>
                    <a:pt x="128" y="29"/>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1" name="Freeform 431"/>
            <p:cNvSpPr/>
            <p:nvPr/>
          </p:nvSpPr>
          <p:spPr>
            <a:xfrm flipH="1">
              <a:off x="7422239" y="2098959"/>
              <a:ext cx="931898" cy="551292"/>
            </a:xfrm>
            <a:custGeom>
              <a:avLst/>
              <a:gdLst>
                <a:gd name="txL" fmla="*/ 0 w 128"/>
                <a:gd name="txT" fmla="*/ 0 h 87"/>
                <a:gd name="txR" fmla="*/ 128 w 128"/>
                <a:gd name="txB" fmla="*/ 87 h 87"/>
              </a:gdLst>
              <a:ahLst/>
              <a:cxnLst>
                <a:cxn ang="0">
                  <a:pos x="2147483647" y="1164455425"/>
                </a:cxn>
                <a:cxn ang="0">
                  <a:pos x="2147483647" y="2147483647"/>
                </a:cxn>
                <a:cxn ang="0">
                  <a:pos x="1219111749" y="2147483647"/>
                </a:cxn>
                <a:cxn ang="0">
                  <a:pos x="636056711" y="2147483647"/>
                </a:cxn>
                <a:cxn ang="0">
                  <a:pos x="265023042" y="2147483647"/>
                </a:cxn>
                <a:cxn ang="0">
                  <a:pos x="265023042" y="2147483647"/>
                </a:cxn>
                <a:cxn ang="0">
                  <a:pos x="265023042" y="2147483647"/>
                </a:cxn>
                <a:cxn ang="0">
                  <a:pos x="2147483647" y="923534569"/>
                </a:cxn>
                <a:cxn ang="0">
                  <a:pos x="2147483647" y="1164455425"/>
                </a:cxn>
              </a:cxnLst>
              <a:rect l="txL" t="txT" r="txR" b="txB"/>
              <a:pathLst>
                <a:path w="128" h="87">
                  <a:moveTo>
                    <a:pt x="127" y="29"/>
                  </a:moveTo>
                  <a:cubicBezTo>
                    <a:pt x="128" y="48"/>
                    <a:pt x="107" y="58"/>
                    <a:pt x="93" y="61"/>
                  </a:cubicBezTo>
                  <a:cubicBezTo>
                    <a:pt x="71" y="66"/>
                    <a:pt x="47" y="52"/>
                    <a:pt x="23" y="75"/>
                  </a:cubicBezTo>
                  <a:cubicBezTo>
                    <a:pt x="19" y="79"/>
                    <a:pt x="15" y="84"/>
                    <a:pt x="12" y="87"/>
                  </a:cubicBezTo>
                  <a:cubicBezTo>
                    <a:pt x="5" y="87"/>
                    <a:pt x="5" y="87"/>
                    <a:pt x="5" y="87"/>
                  </a:cubicBezTo>
                  <a:cubicBezTo>
                    <a:pt x="5" y="87"/>
                    <a:pt x="5" y="87"/>
                    <a:pt x="5" y="86"/>
                  </a:cubicBezTo>
                  <a:cubicBezTo>
                    <a:pt x="1" y="87"/>
                    <a:pt x="0" y="74"/>
                    <a:pt x="5" y="61"/>
                  </a:cubicBezTo>
                  <a:cubicBezTo>
                    <a:pt x="14" y="38"/>
                    <a:pt x="30" y="30"/>
                    <a:pt x="41" y="23"/>
                  </a:cubicBezTo>
                  <a:cubicBezTo>
                    <a:pt x="84" y="0"/>
                    <a:pt x="119" y="32"/>
                    <a:pt x="127" y="29"/>
                  </a:cubicBezTo>
                  <a:close/>
                </a:path>
              </a:pathLst>
            </a:custGeom>
            <a:solidFill>
              <a:srgbClr val="F5C7D2">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2" name="Freeform 432"/>
            <p:cNvSpPr/>
            <p:nvPr/>
          </p:nvSpPr>
          <p:spPr>
            <a:xfrm flipH="1">
              <a:off x="7422239" y="2249555"/>
              <a:ext cx="910297" cy="400695"/>
            </a:xfrm>
            <a:custGeom>
              <a:avLst/>
              <a:gdLst>
                <a:gd name="txL" fmla="*/ 0 w 125"/>
                <a:gd name="txT" fmla="*/ 0 h 63"/>
                <a:gd name="txR" fmla="*/ 125 w 125"/>
                <a:gd name="txB" fmla="*/ 63 h 63"/>
              </a:gdLst>
              <a:ahLst/>
              <a:cxnLst>
                <a:cxn ang="0">
                  <a:pos x="2147483647" y="242713087"/>
                </a:cxn>
                <a:cxn ang="0">
                  <a:pos x="2147483647" y="1496748506"/>
                </a:cxn>
                <a:cxn ang="0">
                  <a:pos x="2147483647" y="1496748506"/>
                </a:cxn>
                <a:cxn ang="0">
                  <a:pos x="2147483647" y="1415839936"/>
                </a:cxn>
                <a:cxn ang="0">
                  <a:pos x="2147483647" y="1132675845"/>
                </a:cxn>
                <a:cxn ang="0">
                  <a:pos x="2147483647" y="1011316171"/>
                </a:cxn>
                <a:cxn ang="0">
                  <a:pos x="2147483647" y="809054090"/>
                </a:cxn>
                <a:cxn ang="0">
                  <a:pos x="2068289860" y="1051767276"/>
                </a:cxn>
                <a:cxn ang="0">
                  <a:pos x="848527907" y="1658559284"/>
                </a:cxn>
                <a:cxn ang="0">
                  <a:pos x="583362097" y="1941723773"/>
                </a:cxn>
                <a:cxn ang="0">
                  <a:pos x="106067809" y="2147483647"/>
                </a:cxn>
                <a:cxn ang="0">
                  <a:pos x="159098087" y="2147483647"/>
                </a:cxn>
                <a:cxn ang="0">
                  <a:pos x="636399628" y="1496748506"/>
                </a:cxn>
                <a:cxn ang="0">
                  <a:pos x="1431890004" y="809054090"/>
                </a:cxn>
                <a:cxn ang="0">
                  <a:pos x="2147483647" y="283170551"/>
                </a:cxn>
                <a:cxn ang="0">
                  <a:pos x="2147483647" y="202261932"/>
                </a:cxn>
                <a:cxn ang="0">
                  <a:pos x="2147483647" y="121359723"/>
                </a:cxn>
                <a:cxn ang="0">
                  <a:pos x="2147483647" y="242713087"/>
                </a:cxn>
              </a:cxnLst>
              <a:rect l="txL" t="txT" r="txR" b="txB"/>
              <a:pathLst>
                <a:path w="125" h="63">
                  <a:moveTo>
                    <a:pt x="124" y="6"/>
                  </a:moveTo>
                  <a:cubicBezTo>
                    <a:pt x="125" y="25"/>
                    <a:pt x="104" y="34"/>
                    <a:pt x="90" y="37"/>
                  </a:cubicBezTo>
                  <a:cubicBezTo>
                    <a:pt x="80" y="39"/>
                    <a:pt x="71" y="37"/>
                    <a:pt x="61" y="37"/>
                  </a:cubicBezTo>
                  <a:cubicBezTo>
                    <a:pt x="77" y="37"/>
                    <a:pt x="72" y="37"/>
                    <a:pt x="85" y="35"/>
                  </a:cubicBezTo>
                  <a:cubicBezTo>
                    <a:pt x="96" y="34"/>
                    <a:pt x="88" y="25"/>
                    <a:pt x="84" y="28"/>
                  </a:cubicBezTo>
                  <a:cubicBezTo>
                    <a:pt x="79" y="31"/>
                    <a:pt x="77" y="27"/>
                    <a:pt x="76" y="25"/>
                  </a:cubicBezTo>
                  <a:cubicBezTo>
                    <a:pt x="71" y="15"/>
                    <a:pt x="65" y="21"/>
                    <a:pt x="55" y="20"/>
                  </a:cubicBezTo>
                  <a:cubicBezTo>
                    <a:pt x="44" y="18"/>
                    <a:pt x="42" y="24"/>
                    <a:pt x="39" y="26"/>
                  </a:cubicBezTo>
                  <a:cubicBezTo>
                    <a:pt x="33" y="29"/>
                    <a:pt x="21" y="31"/>
                    <a:pt x="16" y="41"/>
                  </a:cubicBezTo>
                  <a:cubicBezTo>
                    <a:pt x="15" y="43"/>
                    <a:pt x="17" y="46"/>
                    <a:pt x="11" y="48"/>
                  </a:cubicBezTo>
                  <a:cubicBezTo>
                    <a:pt x="4" y="52"/>
                    <a:pt x="6" y="63"/>
                    <a:pt x="2" y="62"/>
                  </a:cubicBezTo>
                  <a:cubicBezTo>
                    <a:pt x="0" y="61"/>
                    <a:pt x="0" y="57"/>
                    <a:pt x="3" y="54"/>
                  </a:cubicBezTo>
                  <a:cubicBezTo>
                    <a:pt x="8" y="48"/>
                    <a:pt x="11" y="39"/>
                    <a:pt x="12" y="37"/>
                  </a:cubicBezTo>
                  <a:cubicBezTo>
                    <a:pt x="15" y="28"/>
                    <a:pt x="25" y="26"/>
                    <a:pt x="27" y="20"/>
                  </a:cubicBezTo>
                  <a:cubicBezTo>
                    <a:pt x="29" y="13"/>
                    <a:pt x="43" y="8"/>
                    <a:pt x="52" y="7"/>
                  </a:cubicBezTo>
                  <a:cubicBezTo>
                    <a:pt x="68" y="7"/>
                    <a:pt x="72" y="3"/>
                    <a:pt x="90" y="5"/>
                  </a:cubicBezTo>
                  <a:cubicBezTo>
                    <a:pt x="98" y="6"/>
                    <a:pt x="100" y="3"/>
                    <a:pt x="103" y="3"/>
                  </a:cubicBezTo>
                  <a:cubicBezTo>
                    <a:pt x="115" y="0"/>
                    <a:pt x="114" y="8"/>
                    <a:pt x="124" y="6"/>
                  </a:cubicBezTo>
                  <a:close/>
                </a:path>
              </a:pathLst>
            </a:custGeom>
            <a:solidFill>
              <a:srgbClr val="F3BFC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3" name="Freeform 433"/>
            <p:cNvSpPr/>
            <p:nvPr/>
          </p:nvSpPr>
          <p:spPr>
            <a:xfrm flipH="1">
              <a:off x="7428411" y="2263002"/>
              <a:ext cx="657266" cy="223206"/>
            </a:xfrm>
            <a:custGeom>
              <a:avLst/>
              <a:gdLst>
                <a:gd name="txL" fmla="*/ 0 w 90"/>
                <a:gd name="txT" fmla="*/ 0 h 35"/>
                <a:gd name="txR" fmla="*/ 90 w 90"/>
                <a:gd name="txB" fmla="*/ 35 h 35"/>
              </a:gdLst>
              <a:ahLst/>
              <a:cxnLst>
                <a:cxn ang="0">
                  <a:pos x="2147483647" y="162678889"/>
                </a:cxn>
                <a:cxn ang="0">
                  <a:pos x="2147483647" y="1016754304"/>
                </a:cxn>
                <a:cxn ang="0">
                  <a:pos x="2147483647" y="1220101258"/>
                </a:cxn>
                <a:cxn ang="0">
                  <a:pos x="2147483647" y="854075465"/>
                </a:cxn>
                <a:cxn ang="0">
                  <a:pos x="2147483647" y="813400773"/>
                </a:cxn>
                <a:cxn ang="0">
                  <a:pos x="1599997144" y="569379325"/>
                </a:cxn>
                <a:cxn ang="0">
                  <a:pos x="373334378" y="691390049"/>
                </a:cxn>
                <a:cxn ang="0">
                  <a:pos x="53333481" y="650721933"/>
                </a:cxn>
                <a:cxn ang="0">
                  <a:pos x="1173329413" y="325364155"/>
                </a:cxn>
                <a:cxn ang="0">
                  <a:pos x="2147483647" y="284689663"/>
                </a:cxn>
                <a:cxn ang="0">
                  <a:pos x="2147483647" y="81342633"/>
                </a:cxn>
                <a:cxn ang="0">
                  <a:pos x="2147483647" y="162678889"/>
                </a:cxn>
              </a:cxnLst>
              <a:rect l="txL" t="txT" r="txR" b="txB"/>
              <a:pathLst>
                <a:path w="90" h="35">
                  <a:moveTo>
                    <a:pt x="90" y="4"/>
                  </a:moveTo>
                  <a:cubicBezTo>
                    <a:pt x="90" y="13"/>
                    <a:pt x="86" y="20"/>
                    <a:pt x="79" y="25"/>
                  </a:cubicBezTo>
                  <a:cubicBezTo>
                    <a:pt x="73" y="30"/>
                    <a:pt x="58" y="35"/>
                    <a:pt x="58" y="30"/>
                  </a:cubicBezTo>
                  <a:cubicBezTo>
                    <a:pt x="59" y="26"/>
                    <a:pt x="61" y="25"/>
                    <a:pt x="57" y="21"/>
                  </a:cubicBezTo>
                  <a:cubicBezTo>
                    <a:pt x="53" y="18"/>
                    <a:pt x="46" y="25"/>
                    <a:pt x="44" y="20"/>
                  </a:cubicBezTo>
                  <a:cubicBezTo>
                    <a:pt x="43" y="16"/>
                    <a:pt x="36" y="18"/>
                    <a:pt x="30" y="14"/>
                  </a:cubicBezTo>
                  <a:cubicBezTo>
                    <a:pt x="26" y="11"/>
                    <a:pt x="11" y="15"/>
                    <a:pt x="7" y="17"/>
                  </a:cubicBezTo>
                  <a:cubicBezTo>
                    <a:pt x="5" y="17"/>
                    <a:pt x="0" y="19"/>
                    <a:pt x="1" y="16"/>
                  </a:cubicBezTo>
                  <a:cubicBezTo>
                    <a:pt x="4" y="7"/>
                    <a:pt x="18" y="10"/>
                    <a:pt x="22" y="8"/>
                  </a:cubicBezTo>
                  <a:cubicBezTo>
                    <a:pt x="38" y="3"/>
                    <a:pt x="51" y="5"/>
                    <a:pt x="58" y="7"/>
                  </a:cubicBezTo>
                  <a:cubicBezTo>
                    <a:pt x="65" y="9"/>
                    <a:pt x="69" y="0"/>
                    <a:pt x="77" y="2"/>
                  </a:cubicBezTo>
                  <a:cubicBezTo>
                    <a:pt x="84" y="4"/>
                    <a:pt x="85" y="6"/>
                    <a:pt x="90" y="4"/>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grpSp>
      <p:sp>
        <p:nvSpPr>
          <p:cNvPr id="164" name="Freeform 6"/>
          <p:cNvSpPr>
            <a:spLocks/>
          </p:cNvSpPr>
          <p:nvPr userDrawn="1"/>
        </p:nvSpPr>
        <p:spPr bwMode="auto">
          <a:xfrm rot="13500000">
            <a:off x="326327" y="-785020"/>
            <a:ext cx="1562100" cy="1570038"/>
          </a:xfrm>
          <a:custGeom>
            <a:avLst/>
            <a:gdLst>
              <a:gd name="T0" fmla="*/ 0 w 513"/>
              <a:gd name="T1" fmla="*/ 513 h 513"/>
              <a:gd name="T2" fmla="*/ 0 w 513"/>
              <a:gd name="T3" fmla="*/ 167 h 513"/>
              <a:gd name="T4" fmla="*/ 167 w 513"/>
              <a:gd name="T5" fmla="*/ 0 h 513"/>
              <a:gd name="T6" fmla="*/ 513 w 513"/>
              <a:gd name="T7" fmla="*/ 0 h 513"/>
              <a:gd name="T8" fmla="*/ 0 w 513"/>
              <a:gd name="T9" fmla="*/ 513 h 513"/>
            </a:gdLst>
            <a:ahLst/>
            <a:cxnLst>
              <a:cxn ang="0">
                <a:pos x="T0" y="T1"/>
              </a:cxn>
              <a:cxn ang="0">
                <a:pos x="T2" y="T3"/>
              </a:cxn>
              <a:cxn ang="0">
                <a:pos x="T4" y="T5"/>
              </a:cxn>
              <a:cxn ang="0">
                <a:pos x="T6" y="T7"/>
              </a:cxn>
              <a:cxn ang="0">
                <a:pos x="T8" y="T9"/>
              </a:cxn>
            </a:cxnLst>
            <a:rect l="0" t="0" r="r" b="b"/>
            <a:pathLst>
              <a:path w="513" h="513">
                <a:moveTo>
                  <a:pt x="0" y="513"/>
                </a:moveTo>
                <a:cubicBezTo>
                  <a:pt x="0" y="167"/>
                  <a:pt x="0" y="167"/>
                  <a:pt x="0" y="167"/>
                </a:cubicBezTo>
                <a:cubicBezTo>
                  <a:pt x="0" y="75"/>
                  <a:pt x="75" y="0"/>
                  <a:pt x="167" y="0"/>
                </a:cubicBezTo>
                <a:cubicBezTo>
                  <a:pt x="513" y="0"/>
                  <a:pt x="513" y="0"/>
                  <a:pt x="513" y="0"/>
                </a:cubicBezTo>
                <a:lnTo>
                  <a:pt x="0" y="513"/>
                </a:lnTo>
                <a:close/>
              </a:path>
            </a:pathLst>
          </a:custGeom>
          <a:solidFill>
            <a:srgbClr val="F19EC2"/>
          </a:solidFill>
          <a:ln>
            <a:noFill/>
          </a:ln>
          <a:extLst/>
        </p:spPr>
        <p:txBody>
          <a:bodyPr vert="horz" wrap="square" lIns="91440" tIns="45720" rIns="91440" bIns="45720" numCol="1" anchor="t" anchorCtr="0" compatLnSpc="1">
            <a:prstTxWarp prst="textNoShape">
              <a:avLst/>
            </a:prstTxWarp>
          </a:bodyPr>
          <a:lstStyle/>
          <a:p>
            <a:endParaRPr lang="es-AR"/>
          </a:p>
        </p:txBody>
      </p:sp>
    </p:spTree>
    <p:extLst>
      <p:ext uri="{BB962C8B-B14F-4D97-AF65-F5344CB8AC3E}">
        <p14:creationId xmlns:p14="http://schemas.microsoft.com/office/powerpoint/2010/main" val="4140765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2022/1/21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‹Nº›</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0" r:id="rId3"/>
    <p:sldLayoutId id="2147483651" r:id="rId4"/>
    <p:sldLayoutId id="2147483652" r:id="rId5"/>
    <p:sldLayoutId id="2147483653" r:id="rId6"/>
    <p:sldLayoutId id="2147483654" r:id="rId7"/>
    <p:sldLayoutId id="2147483655" r:id="rId8"/>
    <p:sldLayoutId id="2147483660" r:id="rId9"/>
    <p:sldLayoutId id="2147483669" r:id="rId10"/>
    <p:sldLayoutId id="2147483661" r:id="rId11"/>
    <p:sldLayoutId id="2147483662" r:id="rId12"/>
    <p:sldLayoutId id="2147483656" r:id="rId13"/>
    <p:sldLayoutId id="2147483657" r:id="rId14"/>
    <p:sldLayoutId id="2147483658" r:id="rId15"/>
    <p:sldLayoutId id="2147483659" r:id="rId16"/>
    <p:sldLayoutId id="2147483663" r:id="rId17"/>
    <p:sldLayoutId id="2147483664" r:id="rId18"/>
    <p:sldLayoutId id="2147483670" r:id="rId19"/>
    <p:sldLayoutId id="2147483665" r:id="rId20"/>
    <p:sldLayoutId id="2147483666" r:id="rId21"/>
    <p:sldLayoutId id="214748366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emf"/><Relationship Id="rId7" Type="http://schemas.openxmlformats.org/officeDocument/2006/relationships/image" Target="../media/image26.emf"/><Relationship Id="rId2" Type="http://schemas.openxmlformats.org/officeDocument/2006/relationships/image" Target="../media/image21.emf"/><Relationship Id="rId1" Type="http://schemas.openxmlformats.org/officeDocument/2006/relationships/slideLayout" Target="../slideLayouts/slideLayout20.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png"/><Relationship Id="rId7" Type="http://schemas.openxmlformats.org/officeDocument/2006/relationships/image" Target="../media/image30.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9.emf"/><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2.emf"/><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4.xml"/><Relationship Id="rId7" Type="http://schemas.openxmlformats.org/officeDocument/2006/relationships/image" Target="../media/image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1.xml"/><Relationship Id="rId1" Type="http://schemas.openxmlformats.org/officeDocument/2006/relationships/slideLayout" Target="../slideLayouts/slideLayout20.xml"/><Relationship Id="rId5" Type="http://schemas.openxmlformats.org/officeDocument/2006/relationships/image" Target="../media/image42.emf"/><Relationship Id="rId4" Type="http://schemas.openxmlformats.org/officeDocument/2006/relationships/image" Target="../media/image41.emf"/></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3.emf"/><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5.emf"/><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4.emf"/><Relationship Id="rId5" Type="http://schemas.openxmlformats.org/officeDocument/2006/relationships/image" Target="../media/image2.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9.emf"/></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50.emf"/><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9.emf"/><Relationship Id="rId7" Type="http://schemas.openxmlformats.org/officeDocument/2006/relationships/image" Target="../media/image48.emf"/><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52.emf"/><Relationship Id="rId5" Type="http://schemas.openxmlformats.org/officeDocument/2006/relationships/image" Target="../media/image54.emf"/><Relationship Id="rId4" Type="http://schemas.openxmlformats.org/officeDocument/2006/relationships/image" Target="../media/image37.emf"/></Relationships>
</file>

<file path=ppt/slides/_rels/slide45.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image" Target="../media/image15.emf"/><Relationship Id="rId7" Type="http://schemas.openxmlformats.org/officeDocument/2006/relationships/image" Target="../media/image32.emf"/><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18.emf"/><Relationship Id="rId11" Type="http://schemas.openxmlformats.org/officeDocument/2006/relationships/image" Target="../media/image34.emf"/><Relationship Id="rId5" Type="http://schemas.openxmlformats.org/officeDocument/2006/relationships/image" Target="../media/image19.emf"/><Relationship Id="rId10" Type="http://schemas.openxmlformats.org/officeDocument/2006/relationships/image" Target="../media/image28.emf"/><Relationship Id="rId4" Type="http://schemas.openxmlformats.org/officeDocument/2006/relationships/image" Target="../media/image20.emf"/><Relationship Id="rId9" Type="http://schemas.openxmlformats.org/officeDocument/2006/relationships/image" Target="../media/image46.emf"/></Relationships>
</file>

<file path=ppt/slides/_rels/slide4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56.emf"/><Relationship Id="rId7" Type="http://schemas.openxmlformats.org/officeDocument/2006/relationships/image" Target="../media/image5.emf"/><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42.emf"/><Relationship Id="rId5" Type="http://schemas.openxmlformats.org/officeDocument/2006/relationships/image" Target="../media/image33.emf"/><Relationship Id="rId10" Type="http://schemas.openxmlformats.org/officeDocument/2006/relationships/image" Target="../media/image11.emf"/><Relationship Id="rId4" Type="http://schemas.openxmlformats.org/officeDocument/2006/relationships/image" Target="../media/image13.emf"/><Relationship Id="rId9" Type="http://schemas.openxmlformats.org/officeDocument/2006/relationships/image" Target="../media/image57.emf"/></Relationships>
</file>

<file path=ppt/slides/_rels/slide47.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image" Target="../media/image58.emf"/><Relationship Id="rId7" Type="http://schemas.openxmlformats.org/officeDocument/2006/relationships/image" Target="../media/image62.emf"/><Relationship Id="rId2" Type="http://schemas.openxmlformats.org/officeDocument/2006/relationships/notesSlide" Target="../notesSlides/notesSlide39.xml"/><Relationship Id="rId1" Type="http://schemas.openxmlformats.org/officeDocument/2006/relationships/slideLayout" Target="../slideLayouts/slideLayout11.xml"/><Relationship Id="rId6" Type="http://schemas.openxmlformats.org/officeDocument/2006/relationships/image" Target="../media/image61.emf"/><Relationship Id="rId5" Type="http://schemas.openxmlformats.org/officeDocument/2006/relationships/image" Target="../media/image60.emf"/><Relationship Id="rId4" Type="http://schemas.openxmlformats.org/officeDocument/2006/relationships/image" Target="../media/image59.emf"/></Relationships>
</file>

<file path=ppt/slides/_rels/slide48.xml.rels><?xml version="1.0" encoding="UTF-8" standalone="yes"?>
<Relationships xmlns="http://schemas.openxmlformats.org/package/2006/relationships"><Relationship Id="rId3" Type="http://schemas.openxmlformats.org/officeDocument/2006/relationships/image" Target="../media/image64.emf"/><Relationship Id="rId7" Type="http://schemas.openxmlformats.org/officeDocument/2006/relationships/image" Target="../media/image68.emf"/><Relationship Id="rId2" Type="http://schemas.openxmlformats.org/officeDocument/2006/relationships/notesSlide" Target="../notesSlides/notesSlide40.xml"/><Relationship Id="rId1" Type="http://schemas.openxmlformats.org/officeDocument/2006/relationships/slideLayout" Target="../slideLayouts/slideLayout11.xml"/><Relationship Id="rId6" Type="http://schemas.openxmlformats.org/officeDocument/2006/relationships/image" Target="../media/image67.emf"/><Relationship Id="rId5" Type="http://schemas.openxmlformats.org/officeDocument/2006/relationships/image" Target="../media/image66.emf"/><Relationship Id="rId4" Type="http://schemas.openxmlformats.org/officeDocument/2006/relationships/image" Target="../media/image65.emf"/></Relationships>
</file>

<file path=ppt/slides/_rels/slide49.xml.rels><?xml version="1.0" encoding="UTF-8" standalone="yes"?>
<Relationships xmlns="http://schemas.openxmlformats.org/package/2006/relationships"><Relationship Id="rId3" Type="http://schemas.openxmlformats.org/officeDocument/2006/relationships/image" Target="../media/image69.emf"/><Relationship Id="rId7" Type="http://schemas.openxmlformats.org/officeDocument/2006/relationships/image" Target="../media/image73.emf"/><Relationship Id="rId2" Type="http://schemas.openxmlformats.org/officeDocument/2006/relationships/notesSlide" Target="../notesSlides/notesSlide41.xml"/><Relationship Id="rId1" Type="http://schemas.openxmlformats.org/officeDocument/2006/relationships/slideLayout" Target="../slideLayouts/slideLayout8.xml"/><Relationship Id="rId6" Type="http://schemas.openxmlformats.org/officeDocument/2006/relationships/image" Target="../media/image72.emf"/><Relationship Id="rId5" Type="http://schemas.openxmlformats.org/officeDocument/2006/relationships/image" Target="../media/image71.emf"/><Relationship Id="rId4" Type="http://schemas.openxmlformats.org/officeDocument/2006/relationships/image" Target="../media/image70.e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a:spLocks/>
          </p:cNvSpPr>
          <p:nvPr/>
        </p:nvSpPr>
        <p:spPr bwMode="auto">
          <a:xfrm>
            <a:off x="3174" y="4719288"/>
            <a:ext cx="12188825" cy="2138712"/>
          </a:xfrm>
          <a:custGeom>
            <a:avLst/>
            <a:gdLst>
              <a:gd name="T0" fmla="*/ 0 w 1872"/>
              <a:gd name="T1" fmla="*/ 354 h 912"/>
              <a:gd name="T2" fmla="*/ 1152 w 1872"/>
              <a:gd name="T3" fmla="*/ 354 h 912"/>
              <a:gd name="T4" fmla="*/ 1872 w 1872"/>
              <a:gd name="T5" fmla="*/ 301 h 912"/>
              <a:gd name="T6" fmla="*/ 1872 w 1872"/>
              <a:gd name="T7" fmla="*/ 912 h 912"/>
              <a:gd name="T8" fmla="*/ 0 w 1872"/>
              <a:gd name="T9" fmla="*/ 912 h 912"/>
              <a:gd name="T10" fmla="*/ 0 w 1872"/>
              <a:gd name="T11" fmla="*/ 354 h 912"/>
            </a:gdLst>
            <a:ahLst/>
            <a:cxnLst>
              <a:cxn ang="0">
                <a:pos x="T0" y="T1"/>
              </a:cxn>
              <a:cxn ang="0">
                <a:pos x="T2" y="T3"/>
              </a:cxn>
              <a:cxn ang="0">
                <a:pos x="T4" y="T5"/>
              </a:cxn>
              <a:cxn ang="0">
                <a:pos x="T6" y="T7"/>
              </a:cxn>
              <a:cxn ang="0">
                <a:pos x="T8" y="T9"/>
              </a:cxn>
              <a:cxn ang="0">
                <a:pos x="T10" y="T11"/>
              </a:cxn>
            </a:cxnLst>
            <a:rect l="0" t="0" r="r" b="b"/>
            <a:pathLst>
              <a:path w="1872" h="912">
                <a:moveTo>
                  <a:pt x="0" y="354"/>
                </a:moveTo>
                <a:cubicBezTo>
                  <a:pt x="0" y="354"/>
                  <a:pt x="576" y="0"/>
                  <a:pt x="1152" y="354"/>
                </a:cubicBezTo>
                <a:cubicBezTo>
                  <a:pt x="1728" y="709"/>
                  <a:pt x="1872" y="301"/>
                  <a:pt x="1872" y="301"/>
                </a:cubicBezTo>
                <a:cubicBezTo>
                  <a:pt x="1872" y="912"/>
                  <a:pt x="1872" y="912"/>
                  <a:pt x="1872" y="912"/>
                </a:cubicBezTo>
                <a:cubicBezTo>
                  <a:pt x="0" y="912"/>
                  <a:pt x="0" y="912"/>
                  <a:pt x="0" y="912"/>
                </a:cubicBezTo>
                <a:lnTo>
                  <a:pt x="0" y="354"/>
                </a:lnTo>
                <a:close/>
              </a:path>
            </a:pathLst>
          </a:custGeom>
          <a:solidFill>
            <a:srgbClr val="F19EC2">
              <a:alpha val="48000"/>
            </a:srgbClr>
          </a:solidFill>
          <a:ln>
            <a:noFill/>
          </a:ln>
        </p:spPr>
        <p:txBody>
          <a:bodyPr vert="horz" wrap="square" lIns="91440" tIns="45720" rIns="91440" bIns="45720" numCol="1" anchor="t" anchorCtr="0" compatLnSpc="1">
            <a:prstTxWarp prst="textNoShape">
              <a:avLst/>
            </a:prstTxWarp>
          </a:bodyPr>
          <a:lstStyle/>
          <a:p>
            <a:endParaRPr lang="es-AR">
              <a:solidFill>
                <a:srgbClr val="E949BB"/>
              </a:solidFill>
            </a:endParaRPr>
          </a:p>
        </p:txBody>
      </p:sp>
      <p:sp>
        <p:nvSpPr>
          <p:cNvPr id="8" name="Elipse 7"/>
          <p:cNvSpPr/>
          <p:nvPr/>
        </p:nvSpPr>
        <p:spPr>
          <a:xfrm>
            <a:off x="2458435" y="6021092"/>
            <a:ext cx="3582601" cy="811306"/>
          </a:xfrm>
          <a:prstGeom prst="ellipse">
            <a:avLst/>
          </a:prstGeom>
          <a:solidFill>
            <a:srgbClr val="E94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53" name="组合 1750">
            <a:extLst>
              <a:ext uri="{FF2B5EF4-FFF2-40B4-BE49-F238E27FC236}">
                <a16:creationId xmlns:a16="http://schemas.microsoft.com/office/drawing/2014/main" xmlns="" id="{5FE63B0F-0967-42EC-BB5F-B55726A715A7}"/>
              </a:ext>
            </a:extLst>
          </p:cNvPr>
          <p:cNvGrpSpPr/>
          <p:nvPr/>
        </p:nvGrpSpPr>
        <p:grpSpPr>
          <a:xfrm rot="1868733">
            <a:off x="-194059" y="443218"/>
            <a:ext cx="3173007" cy="1815650"/>
            <a:chOff x="6336054" y="1359421"/>
            <a:chExt cx="2264943" cy="1296208"/>
          </a:xfrm>
        </p:grpSpPr>
        <p:sp>
          <p:nvSpPr>
            <p:cNvPr id="57" name="Freeform 237">
              <a:extLst>
                <a:ext uri="{FF2B5EF4-FFF2-40B4-BE49-F238E27FC236}">
                  <a16:creationId xmlns:a16="http://schemas.microsoft.com/office/drawing/2014/main" xmlns="" id="{E93FB3F1-E4F3-4179-813C-94B73DAEC226}"/>
                </a:ext>
              </a:extLst>
            </p:cNvPr>
            <p:cNvSpPr/>
            <p:nvPr/>
          </p:nvSpPr>
          <p:spPr>
            <a:xfrm flipH="1">
              <a:off x="7835730" y="2147365"/>
              <a:ext cx="524578" cy="502886"/>
            </a:xfrm>
            <a:custGeom>
              <a:avLst/>
              <a:gdLst>
                <a:gd name="txL" fmla="*/ 0 w 72"/>
                <a:gd name="txT" fmla="*/ 0 h 79"/>
                <a:gd name="txR" fmla="*/ 72 w 72"/>
                <a:gd name="txB" fmla="*/ 79 h 79"/>
              </a:gdLst>
              <a:ahLst/>
              <a:cxnLst>
                <a:cxn ang="0">
                  <a:pos x="424660396" y="1945029414"/>
                </a:cxn>
                <a:cxn ang="0">
                  <a:pos x="530829224" y="1620858641"/>
                </a:cxn>
                <a:cxn ang="0">
                  <a:pos x="53084371" y="1499293954"/>
                </a:cxn>
                <a:cxn ang="0">
                  <a:pos x="371583325" y="1215640897"/>
                </a:cxn>
                <a:cxn ang="0">
                  <a:pos x="636997937" y="1215640897"/>
                </a:cxn>
                <a:cxn ang="0">
                  <a:pos x="796243722" y="1013035208"/>
                </a:cxn>
                <a:cxn ang="0">
                  <a:pos x="106168742" y="405211477"/>
                </a:cxn>
                <a:cxn ang="0">
                  <a:pos x="583913581" y="445735261"/>
                </a:cxn>
                <a:cxn ang="0">
                  <a:pos x="690075008" y="81041027"/>
                </a:cxn>
                <a:cxn ang="0">
                  <a:pos x="1433241659" y="202605739"/>
                </a:cxn>
                <a:cxn ang="0">
                  <a:pos x="1964071111" y="0"/>
                </a:cxn>
                <a:cxn ang="0">
                  <a:pos x="2147483647" y="810429320"/>
                </a:cxn>
                <a:cxn ang="0">
                  <a:pos x="2147483647" y="1539817638"/>
                </a:cxn>
                <a:cxn ang="0">
                  <a:pos x="1751740514" y="2147483647"/>
                </a:cxn>
                <a:cxn ang="0">
                  <a:pos x="1857901942" y="2147483647"/>
                </a:cxn>
                <a:cxn ang="0">
                  <a:pos x="1486326016" y="2147483647"/>
                </a:cxn>
                <a:cxn ang="0">
                  <a:pos x="1751740514" y="2147483647"/>
                </a:cxn>
                <a:cxn ang="0">
                  <a:pos x="1008574091" y="2147483647"/>
                </a:cxn>
                <a:cxn ang="0">
                  <a:pos x="1008574091" y="2147483647"/>
                </a:cxn>
                <a:cxn ang="0">
                  <a:pos x="424660396" y="1945029414"/>
                </a:cxn>
              </a:cxnLst>
              <a:rect l="txL" t="txT" r="txR" b="txB"/>
              <a:pathLst>
                <a:path w="72" h="79">
                  <a:moveTo>
                    <a:pt x="8" y="48"/>
                  </a:moveTo>
                  <a:cubicBezTo>
                    <a:pt x="15" y="46"/>
                    <a:pt x="0" y="41"/>
                    <a:pt x="10" y="40"/>
                  </a:cubicBezTo>
                  <a:cubicBezTo>
                    <a:pt x="8" y="38"/>
                    <a:pt x="5" y="37"/>
                    <a:pt x="1" y="37"/>
                  </a:cubicBezTo>
                  <a:cubicBezTo>
                    <a:pt x="1" y="35"/>
                    <a:pt x="4" y="33"/>
                    <a:pt x="7" y="30"/>
                  </a:cubicBezTo>
                  <a:cubicBezTo>
                    <a:pt x="9" y="34"/>
                    <a:pt x="11" y="32"/>
                    <a:pt x="12" y="30"/>
                  </a:cubicBezTo>
                  <a:cubicBezTo>
                    <a:pt x="19" y="33"/>
                    <a:pt x="19" y="29"/>
                    <a:pt x="15" y="25"/>
                  </a:cubicBezTo>
                  <a:cubicBezTo>
                    <a:pt x="15" y="15"/>
                    <a:pt x="7" y="23"/>
                    <a:pt x="2" y="10"/>
                  </a:cubicBezTo>
                  <a:cubicBezTo>
                    <a:pt x="5" y="13"/>
                    <a:pt x="8" y="13"/>
                    <a:pt x="11" y="11"/>
                  </a:cubicBezTo>
                  <a:cubicBezTo>
                    <a:pt x="7" y="10"/>
                    <a:pt x="13" y="7"/>
                    <a:pt x="13" y="2"/>
                  </a:cubicBezTo>
                  <a:cubicBezTo>
                    <a:pt x="17" y="0"/>
                    <a:pt x="18" y="13"/>
                    <a:pt x="27" y="5"/>
                  </a:cubicBezTo>
                  <a:cubicBezTo>
                    <a:pt x="34" y="12"/>
                    <a:pt x="35" y="0"/>
                    <a:pt x="37" y="0"/>
                  </a:cubicBezTo>
                  <a:cubicBezTo>
                    <a:pt x="38" y="3"/>
                    <a:pt x="58" y="17"/>
                    <a:pt x="48" y="20"/>
                  </a:cubicBezTo>
                  <a:cubicBezTo>
                    <a:pt x="53" y="23"/>
                    <a:pt x="46" y="35"/>
                    <a:pt x="50" y="38"/>
                  </a:cubicBezTo>
                  <a:cubicBezTo>
                    <a:pt x="72" y="60"/>
                    <a:pt x="25" y="42"/>
                    <a:pt x="33" y="59"/>
                  </a:cubicBezTo>
                  <a:cubicBezTo>
                    <a:pt x="25" y="62"/>
                    <a:pt x="34" y="62"/>
                    <a:pt x="35" y="63"/>
                  </a:cubicBezTo>
                  <a:cubicBezTo>
                    <a:pt x="38" y="73"/>
                    <a:pt x="28" y="68"/>
                    <a:pt x="28" y="69"/>
                  </a:cubicBezTo>
                  <a:cubicBezTo>
                    <a:pt x="29" y="71"/>
                    <a:pt x="34" y="75"/>
                    <a:pt x="33" y="79"/>
                  </a:cubicBezTo>
                  <a:cubicBezTo>
                    <a:pt x="19" y="79"/>
                    <a:pt x="19" y="79"/>
                    <a:pt x="19" y="79"/>
                  </a:cubicBezTo>
                  <a:cubicBezTo>
                    <a:pt x="19" y="76"/>
                    <a:pt x="19" y="74"/>
                    <a:pt x="19" y="71"/>
                  </a:cubicBezTo>
                  <a:cubicBezTo>
                    <a:pt x="7" y="73"/>
                    <a:pt x="19" y="64"/>
                    <a:pt x="8" y="48"/>
                  </a:cubicBezTo>
                  <a:close/>
                </a:path>
              </a:pathLst>
            </a:custGeom>
            <a:solidFill>
              <a:srgbClr val="EAE4D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59" name="Freeform 357">
              <a:extLst>
                <a:ext uri="{FF2B5EF4-FFF2-40B4-BE49-F238E27FC236}">
                  <a16:creationId xmlns:a16="http://schemas.microsoft.com/office/drawing/2014/main" xmlns="" id="{8E99DCEB-5F2D-43B4-BB01-87B8911D4EB5}"/>
                </a:ext>
              </a:extLst>
            </p:cNvPr>
            <p:cNvSpPr/>
            <p:nvPr/>
          </p:nvSpPr>
          <p:spPr>
            <a:xfrm flipH="1">
              <a:off x="7363610" y="2193082"/>
              <a:ext cx="728238" cy="457169"/>
            </a:xfrm>
            <a:custGeom>
              <a:avLst/>
              <a:gdLst>
                <a:gd name="txL" fmla="*/ 0 w 100"/>
                <a:gd name="txT" fmla="*/ 0 h 72"/>
                <a:gd name="txR" fmla="*/ 100 w 100"/>
                <a:gd name="txB" fmla="*/ 72 h 72"/>
              </a:gdLst>
              <a:ahLst/>
              <a:cxnLst>
                <a:cxn ang="0">
                  <a:pos x="2147483647" y="483805437"/>
                </a:cxn>
                <a:cxn ang="0">
                  <a:pos x="2147483647" y="1814268852"/>
                </a:cxn>
                <a:cxn ang="0">
                  <a:pos x="1431890703" y="2147483647"/>
                </a:cxn>
                <a:cxn ang="0">
                  <a:pos x="212135722" y="2147483647"/>
                </a:cxn>
                <a:cxn ang="0">
                  <a:pos x="212135722" y="2147483647"/>
                </a:cxn>
                <a:cxn ang="0">
                  <a:pos x="795498046" y="1209510319"/>
                </a:cxn>
                <a:cxn ang="0">
                  <a:pos x="2147483647" y="483805437"/>
                </a:cxn>
              </a:cxnLst>
              <a:rect l="txL" t="txT" r="txR" b="txB"/>
              <a:pathLst>
                <a:path w="100" h="72">
                  <a:moveTo>
                    <a:pt x="89" y="12"/>
                  </a:moveTo>
                  <a:cubicBezTo>
                    <a:pt x="100" y="26"/>
                    <a:pt x="87" y="39"/>
                    <a:pt x="77" y="45"/>
                  </a:cubicBezTo>
                  <a:cubicBezTo>
                    <a:pt x="62" y="54"/>
                    <a:pt x="37" y="51"/>
                    <a:pt x="27" y="72"/>
                  </a:cubicBezTo>
                  <a:cubicBezTo>
                    <a:pt x="4" y="72"/>
                    <a:pt x="4" y="72"/>
                    <a:pt x="4" y="72"/>
                  </a:cubicBezTo>
                  <a:cubicBezTo>
                    <a:pt x="4" y="71"/>
                    <a:pt x="4" y="70"/>
                    <a:pt x="4" y="69"/>
                  </a:cubicBezTo>
                  <a:cubicBezTo>
                    <a:pt x="0" y="49"/>
                    <a:pt x="9" y="38"/>
                    <a:pt x="15" y="30"/>
                  </a:cubicBezTo>
                  <a:cubicBezTo>
                    <a:pt x="39" y="0"/>
                    <a:pt x="84" y="16"/>
                    <a:pt x="89" y="12"/>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60" name="Freeform 358">
              <a:extLst>
                <a:ext uri="{FF2B5EF4-FFF2-40B4-BE49-F238E27FC236}">
                  <a16:creationId xmlns:a16="http://schemas.microsoft.com/office/drawing/2014/main" xmlns="" id="{49DBDE2D-70FB-4724-848F-C28E95039BBC}"/>
                </a:ext>
              </a:extLst>
            </p:cNvPr>
            <p:cNvSpPr/>
            <p:nvPr/>
          </p:nvSpPr>
          <p:spPr>
            <a:xfrm flipH="1">
              <a:off x="7363610" y="2257623"/>
              <a:ext cx="654180" cy="392627"/>
            </a:xfrm>
            <a:custGeom>
              <a:avLst/>
              <a:gdLst>
                <a:gd name="txL" fmla="*/ 0 w 90"/>
                <a:gd name="txT" fmla="*/ 0 h 62"/>
                <a:gd name="txR" fmla="*/ 90 w 90"/>
                <a:gd name="txB" fmla="*/ 62 h 62"/>
              </a:gdLst>
              <a:ahLst/>
              <a:cxnLst>
                <a:cxn ang="0">
                  <a:pos x="2147483647" y="80203569"/>
                </a:cxn>
                <a:cxn ang="0">
                  <a:pos x="2147483647" y="1403603579"/>
                </a:cxn>
                <a:cxn ang="0">
                  <a:pos x="2147483647" y="1724430817"/>
                </a:cxn>
                <a:cxn ang="0">
                  <a:pos x="2147483647" y="1443708518"/>
                </a:cxn>
                <a:cxn ang="0">
                  <a:pos x="2147483647" y="1203091553"/>
                </a:cxn>
                <a:cxn ang="0">
                  <a:pos x="2147483647" y="1203091553"/>
                </a:cxn>
                <a:cxn ang="0">
                  <a:pos x="1532169450" y="1243196491"/>
                </a:cxn>
                <a:cxn ang="0">
                  <a:pos x="1003839324" y="1604121938"/>
                </a:cxn>
                <a:cxn ang="0">
                  <a:pos x="422665668" y="2147483647"/>
                </a:cxn>
                <a:cxn ang="0">
                  <a:pos x="475501588" y="2147483647"/>
                </a:cxn>
                <a:cxn ang="0">
                  <a:pos x="158500548" y="2147483647"/>
                </a:cxn>
                <a:cxn ang="0">
                  <a:pos x="105664600" y="2147483647"/>
                </a:cxn>
                <a:cxn ang="0">
                  <a:pos x="317001097" y="1564017000"/>
                </a:cxn>
                <a:cxn ang="0">
                  <a:pos x="1109503895" y="882264711"/>
                </a:cxn>
                <a:cxn ang="0">
                  <a:pos x="2147483647" y="441135522"/>
                </a:cxn>
                <a:cxn ang="0">
                  <a:pos x="2147483647" y="200512076"/>
                </a:cxn>
                <a:cxn ang="0">
                  <a:pos x="2147483647" y="80203569"/>
                </a:cxn>
              </a:cxnLst>
              <a:rect l="txL" t="txT" r="txR" b="txB"/>
              <a:pathLst>
                <a:path w="90" h="62">
                  <a:moveTo>
                    <a:pt x="79" y="2"/>
                  </a:moveTo>
                  <a:cubicBezTo>
                    <a:pt x="90" y="16"/>
                    <a:pt x="77" y="29"/>
                    <a:pt x="67" y="35"/>
                  </a:cubicBezTo>
                  <a:cubicBezTo>
                    <a:pt x="60" y="39"/>
                    <a:pt x="51" y="41"/>
                    <a:pt x="42" y="43"/>
                  </a:cubicBezTo>
                  <a:cubicBezTo>
                    <a:pt x="56" y="39"/>
                    <a:pt x="52" y="41"/>
                    <a:pt x="62" y="36"/>
                  </a:cubicBezTo>
                  <a:cubicBezTo>
                    <a:pt x="70" y="31"/>
                    <a:pt x="59" y="27"/>
                    <a:pt x="58" y="30"/>
                  </a:cubicBezTo>
                  <a:cubicBezTo>
                    <a:pt x="55" y="33"/>
                    <a:pt x="51" y="31"/>
                    <a:pt x="49" y="30"/>
                  </a:cubicBezTo>
                  <a:cubicBezTo>
                    <a:pt x="40" y="23"/>
                    <a:pt x="38" y="30"/>
                    <a:pt x="29" y="31"/>
                  </a:cubicBezTo>
                  <a:cubicBezTo>
                    <a:pt x="19" y="33"/>
                    <a:pt x="20" y="38"/>
                    <a:pt x="19" y="40"/>
                  </a:cubicBezTo>
                  <a:cubicBezTo>
                    <a:pt x="16" y="45"/>
                    <a:pt x="7" y="50"/>
                    <a:pt x="8" y="59"/>
                  </a:cubicBezTo>
                  <a:cubicBezTo>
                    <a:pt x="8" y="59"/>
                    <a:pt x="9" y="60"/>
                    <a:pt x="9" y="62"/>
                  </a:cubicBezTo>
                  <a:cubicBezTo>
                    <a:pt x="3" y="62"/>
                    <a:pt x="3" y="62"/>
                    <a:pt x="3" y="62"/>
                  </a:cubicBezTo>
                  <a:cubicBezTo>
                    <a:pt x="3" y="59"/>
                    <a:pt x="2" y="57"/>
                    <a:pt x="2" y="57"/>
                  </a:cubicBezTo>
                  <a:cubicBezTo>
                    <a:pt x="0" y="49"/>
                    <a:pt x="7" y="45"/>
                    <a:pt x="6" y="39"/>
                  </a:cubicBezTo>
                  <a:cubicBezTo>
                    <a:pt x="4" y="33"/>
                    <a:pt x="13" y="25"/>
                    <a:pt x="21" y="22"/>
                  </a:cubicBezTo>
                  <a:cubicBezTo>
                    <a:pt x="33" y="18"/>
                    <a:pt x="36" y="14"/>
                    <a:pt x="51" y="11"/>
                  </a:cubicBezTo>
                  <a:cubicBezTo>
                    <a:pt x="58" y="10"/>
                    <a:pt x="58" y="6"/>
                    <a:pt x="61" y="5"/>
                  </a:cubicBezTo>
                  <a:cubicBezTo>
                    <a:pt x="70" y="0"/>
                    <a:pt x="72" y="6"/>
                    <a:pt x="79" y="2"/>
                  </a:cubicBezTo>
                  <a:close/>
                </a:path>
              </a:pathLst>
            </a:custGeom>
            <a:solidFill>
              <a:srgbClr val="F590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61" name="Rectangle 359">
              <a:extLst>
                <a:ext uri="{FF2B5EF4-FFF2-40B4-BE49-F238E27FC236}">
                  <a16:creationId xmlns:a16="http://schemas.microsoft.com/office/drawing/2014/main" xmlns="" id="{6429E043-5DB9-490A-9282-48612BBE27C8}"/>
                </a:ext>
              </a:extLst>
            </p:cNvPr>
            <p:cNvSpPr/>
            <p:nvPr/>
          </p:nvSpPr>
          <p:spPr>
            <a:xfrm flipH="1">
              <a:off x="7440754" y="2268380"/>
              <a:ext cx="3086" cy="2689"/>
            </a:xfrm>
            <a:prstGeom prst="rect">
              <a:avLst/>
            </a:prstGeom>
            <a:solidFill>
              <a:srgbClr val="F590A9"/>
            </a:solidFill>
            <a:ln w="9525">
              <a:noFill/>
            </a:ln>
          </p:spPr>
          <p:txBody>
            <a:bodyPr/>
            <a:lstStyle/>
            <a:p>
              <a:pPr lvl="0"/>
              <a:endParaRPr lang="zh-CN" altLang="en-US" sz="2400" b="1" dirty="0">
                <a:latin typeface="印品黑体" panose="00000500000000000000" pitchFamily="2" charset="-122"/>
                <a:ea typeface="印品黑体" panose="00000500000000000000" pitchFamily="2" charset="-122"/>
              </a:endParaRPr>
            </a:p>
          </p:txBody>
        </p:sp>
        <p:sp>
          <p:nvSpPr>
            <p:cNvPr id="62" name="Freeform 360">
              <a:extLst>
                <a:ext uri="{FF2B5EF4-FFF2-40B4-BE49-F238E27FC236}">
                  <a16:creationId xmlns:a16="http://schemas.microsoft.com/office/drawing/2014/main" xmlns="" id="{D96261E4-4E09-4734-9F05-319D2773032A}"/>
                </a:ext>
              </a:extLst>
            </p:cNvPr>
            <p:cNvSpPr/>
            <p:nvPr/>
          </p:nvSpPr>
          <p:spPr>
            <a:xfrm flipH="1">
              <a:off x="7406811" y="2268380"/>
              <a:ext cx="540007" cy="228584"/>
            </a:xfrm>
            <a:custGeom>
              <a:avLst/>
              <a:gdLst>
                <a:gd name="txL" fmla="*/ 0 w 74"/>
                <a:gd name="txT" fmla="*/ 0 h 36"/>
                <a:gd name="txR" fmla="*/ 74 w 74"/>
                <a:gd name="txB" fmla="*/ 36 h 36"/>
              </a:gdLst>
              <a:ahLst/>
              <a:cxnLst>
                <a:cxn ang="0">
                  <a:pos x="2147483647" y="0"/>
                </a:cxn>
                <a:cxn ang="0">
                  <a:pos x="2147483647" y="766022955"/>
                </a:cxn>
                <a:cxn ang="0">
                  <a:pos x="2147483647" y="1169188013"/>
                </a:cxn>
                <a:cxn ang="0">
                  <a:pos x="2147483647" y="927289097"/>
                </a:cxn>
                <a:cxn ang="0">
                  <a:pos x="2076823193" y="1007922069"/>
                </a:cxn>
                <a:cxn ang="0">
                  <a:pos x="1331299597" y="967602408"/>
                </a:cxn>
                <a:cxn ang="0">
                  <a:pos x="372765333" y="1290140645"/>
                </a:cxn>
                <a:cxn ang="0">
                  <a:pos x="106505419" y="1370773617"/>
                </a:cxn>
                <a:cxn ang="0">
                  <a:pos x="852028759" y="886969436"/>
                </a:cxn>
                <a:cxn ang="0">
                  <a:pos x="2147483647" y="443484718"/>
                </a:cxn>
                <a:cxn ang="0">
                  <a:pos x="2147483647" y="80632997"/>
                </a:cxn>
                <a:cxn ang="0">
                  <a:pos x="2147483647" y="0"/>
                </a:cxn>
              </a:cxnLst>
              <a:rect l="txL" t="txT" r="txR" b="txB"/>
              <a:pathLst>
                <a:path w="74" h="36">
                  <a:moveTo>
                    <a:pt x="69" y="0"/>
                  </a:moveTo>
                  <a:cubicBezTo>
                    <a:pt x="74" y="7"/>
                    <a:pt x="74" y="14"/>
                    <a:pt x="71" y="19"/>
                  </a:cubicBezTo>
                  <a:cubicBezTo>
                    <a:pt x="69" y="25"/>
                    <a:pt x="59" y="33"/>
                    <a:pt x="56" y="29"/>
                  </a:cubicBezTo>
                  <a:cubicBezTo>
                    <a:pt x="54" y="26"/>
                    <a:pt x="56" y="24"/>
                    <a:pt x="51" y="23"/>
                  </a:cubicBezTo>
                  <a:cubicBezTo>
                    <a:pt x="46" y="21"/>
                    <a:pt x="44" y="29"/>
                    <a:pt x="39" y="25"/>
                  </a:cubicBezTo>
                  <a:cubicBezTo>
                    <a:pt x="36" y="22"/>
                    <a:pt x="31" y="26"/>
                    <a:pt x="25" y="24"/>
                  </a:cubicBezTo>
                  <a:cubicBezTo>
                    <a:pt x="20" y="23"/>
                    <a:pt x="9" y="30"/>
                    <a:pt x="7" y="32"/>
                  </a:cubicBezTo>
                  <a:cubicBezTo>
                    <a:pt x="6" y="33"/>
                    <a:pt x="2" y="36"/>
                    <a:pt x="2" y="34"/>
                  </a:cubicBezTo>
                  <a:cubicBezTo>
                    <a:pt x="0" y="26"/>
                    <a:pt x="13" y="24"/>
                    <a:pt x="16" y="22"/>
                  </a:cubicBezTo>
                  <a:cubicBezTo>
                    <a:pt x="26" y="13"/>
                    <a:pt x="38" y="11"/>
                    <a:pt x="44" y="11"/>
                  </a:cubicBezTo>
                  <a:cubicBezTo>
                    <a:pt x="51" y="11"/>
                    <a:pt x="50" y="2"/>
                    <a:pt x="58" y="2"/>
                  </a:cubicBezTo>
                  <a:cubicBezTo>
                    <a:pt x="65" y="2"/>
                    <a:pt x="66" y="3"/>
                    <a:pt x="69" y="0"/>
                  </a:cubicBezTo>
                  <a:close/>
                </a:path>
              </a:pathLst>
            </a:custGeom>
            <a:solidFill>
              <a:srgbClr val="F589A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63" name="Freeform 361">
              <a:extLst>
                <a:ext uri="{FF2B5EF4-FFF2-40B4-BE49-F238E27FC236}">
                  <a16:creationId xmlns:a16="http://schemas.microsoft.com/office/drawing/2014/main" xmlns="" id="{DEF79734-91E5-46DC-AB90-3E53274A9E3C}"/>
                </a:ext>
              </a:extLst>
            </p:cNvPr>
            <p:cNvSpPr/>
            <p:nvPr/>
          </p:nvSpPr>
          <p:spPr>
            <a:xfrm flipH="1">
              <a:off x="7878931" y="2478140"/>
              <a:ext cx="117259" cy="147908"/>
            </a:xfrm>
            <a:custGeom>
              <a:avLst/>
              <a:gdLst>
                <a:gd name="txL" fmla="*/ 0 w 16"/>
                <a:gd name="txT" fmla="*/ 0 h 23"/>
                <a:gd name="txR" fmla="*/ 16 w 16"/>
                <a:gd name="txB" fmla="*/ 23 h 23"/>
              </a:gdLst>
              <a:ahLst/>
              <a:cxnLst>
                <a:cxn ang="0">
                  <a:pos x="590809419" y="82712724"/>
                </a:cxn>
                <a:cxn ang="0">
                  <a:pos x="214840429" y="330838033"/>
                </a:cxn>
                <a:cxn ang="0">
                  <a:pos x="0" y="744388764"/>
                </a:cxn>
                <a:cxn ang="0">
                  <a:pos x="161128504" y="785745113"/>
                </a:cxn>
                <a:cxn ang="0">
                  <a:pos x="322257008" y="372194382"/>
                </a:cxn>
                <a:cxn ang="0">
                  <a:pos x="590809419" y="165419016"/>
                </a:cxn>
                <a:cxn ang="0">
                  <a:pos x="590809419" y="82712724"/>
                </a:cxn>
              </a:cxnLst>
              <a:rect l="txL" t="txT" r="txR" b="txB"/>
              <a:pathLst>
                <a:path w="16" h="23">
                  <a:moveTo>
                    <a:pt x="11" y="2"/>
                  </a:moveTo>
                  <a:cubicBezTo>
                    <a:pt x="10" y="3"/>
                    <a:pt x="5" y="3"/>
                    <a:pt x="4" y="8"/>
                  </a:cubicBezTo>
                  <a:cubicBezTo>
                    <a:pt x="3" y="11"/>
                    <a:pt x="0" y="15"/>
                    <a:pt x="0" y="18"/>
                  </a:cubicBezTo>
                  <a:cubicBezTo>
                    <a:pt x="0" y="22"/>
                    <a:pt x="3" y="23"/>
                    <a:pt x="3" y="19"/>
                  </a:cubicBezTo>
                  <a:cubicBezTo>
                    <a:pt x="3" y="16"/>
                    <a:pt x="5" y="12"/>
                    <a:pt x="6" y="9"/>
                  </a:cubicBezTo>
                  <a:cubicBezTo>
                    <a:pt x="6" y="6"/>
                    <a:pt x="9" y="5"/>
                    <a:pt x="11" y="4"/>
                  </a:cubicBezTo>
                  <a:cubicBezTo>
                    <a:pt x="16" y="0"/>
                    <a:pt x="13" y="0"/>
                    <a:pt x="11" y="2"/>
                  </a:cubicBezTo>
                  <a:close/>
                </a:path>
              </a:pathLst>
            </a:custGeom>
            <a:solidFill>
              <a:srgbClr val="F788A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64" name="Freeform 362">
              <a:extLst>
                <a:ext uri="{FF2B5EF4-FFF2-40B4-BE49-F238E27FC236}">
                  <a16:creationId xmlns:a16="http://schemas.microsoft.com/office/drawing/2014/main" xmlns="" id="{4315ABAA-EE96-46CD-8511-92584FD3F735}"/>
                </a:ext>
              </a:extLst>
            </p:cNvPr>
            <p:cNvSpPr/>
            <p:nvPr/>
          </p:nvSpPr>
          <p:spPr>
            <a:xfrm flipH="1">
              <a:off x="7968418" y="2612601"/>
              <a:ext cx="37029" cy="37649"/>
            </a:xfrm>
            <a:custGeom>
              <a:avLst/>
              <a:gdLst>
                <a:gd name="txL" fmla="*/ 0 w 5"/>
                <a:gd name="txT" fmla="*/ 0 h 6"/>
                <a:gd name="txR" fmla="*/ 5 w 5"/>
                <a:gd name="txB" fmla="*/ 6 h 6"/>
              </a:gdLst>
              <a:ahLst/>
              <a:cxnLst>
                <a:cxn ang="0">
                  <a:pos x="274229379" y="236241223"/>
                </a:cxn>
                <a:cxn ang="0">
                  <a:pos x="274229379" y="236241223"/>
                </a:cxn>
                <a:cxn ang="0">
                  <a:pos x="109694697" y="157492041"/>
                </a:cxn>
                <a:cxn ang="0">
                  <a:pos x="109694697" y="236241223"/>
                </a:cxn>
                <a:cxn ang="0">
                  <a:pos x="274229379" y="236241223"/>
                </a:cxn>
              </a:cxnLst>
              <a:rect l="txL" t="txT" r="txR" b="txB"/>
              <a:pathLst>
                <a:path w="5" h="6">
                  <a:moveTo>
                    <a:pt x="5" y="6"/>
                  </a:moveTo>
                  <a:cubicBezTo>
                    <a:pt x="5" y="6"/>
                    <a:pt x="5" y="6"/>
                    <a:pt x="5" y="6"/>
                  </a:cubicBezTo>
                  <a:cubicBezTo>
                    <a:pt x="4" y="1"/>
                    <a:pt x="0" y="0"/>
                    <a:pt x="2" y="4"/>
                  </a:cubicBezTo>
                  <a:cubicBezTo>
                    <a:pt x="2" y="5"/>
                    <a:pt x="2" y="5"/>
                    <a:pt x="2" y="6"/>
                  </a:cubicBezTo>
                  <a:lnTo>
                    <a:pt x="5" y="6"/>
                  </a:lnTo>
                  <a:close/>
                </a:path>
              </a:pathLst>
            </a:custGeom>
            <a:solidFill>
              <a:srgbClr val="FC8AA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65" name="Freeform 363">
              <a:extLst>
                <a:ext uri="{FF2B5EF4-FFF2-40B4-BE49-F238E27FC236}">
                  <a16:creationId xmlns:a16="http://schemas.microsoft.com/office/drawing/2014/main" xmlns="" id="{51D01CE1-3134-4776-BC34-726F2D4CEB21}"/>
                </a:ext>
              </a:extLst>
            </p:cNvPr>
            <p:cNvSpPr/>
            <p:nvPr/>
          </p:nvSpPr>
          <p:spPr>
            <a:xfrm flipH="1">
              <a:off x="7412982" y="2268380"/>
              <a:ext cx="465949" cy="177489"/>
            </a:xfrm>
            <a:custGeom>
              <a:avLst/>
              <a:gdLst>
                <a:gd name="txL" fmla="*/ 0 w 64"/>
                <a:gd name="txT" fmla="*/ 0 h 28"/>
                <a:gd name="txR" fmla="*/ 64 w 64"/>
                <a:gd name="txB" fmla="*/ 28 h 28"/>
              </a:gdLst>
              <a:ahLst/>
              <a:cxnLst>
                <a:cxn ang="0">
                  <a:pos x="2147483647" y="0"/>
                </a:cxn>
                <a:cxn ang="0">
                  <a:pos x="2147483647" y="522362861"/>
                </a:cxn>
                <a:cxn ang="0">
                  <a:pos x="2147483647" y="723267676"/>
                </a:cxn>
                <a:cxn ang="0">
                  <a:pos x="2147483647" y="763449907"/>
                </a:cxn>
                <a:cxn ang="0">
                  <a:pos x="1749164887" y="723267676"/>
                </a:cxn>
                <a:cxn ang="0">
                  <a:pos x="1113101122" y="803632138"/>
                </a:cxn>
                <a:cxn ang="0">
                  <a:pos x="371033669" y="1004537151"/>
                </a:cxn>
                <a:cxn ang="0">
                  <a:pos x="371033669" y="924179028"/>
                </a:cxn>
                <a:cxn ang="0">
                  <a:pos x="1166110076" y="683085445"/>
                </a:cxn>
                <a:cxn ang="0">
                  <a:pos x="1749164887" y="482180630"/>
                </a:cxn>
                <a:cxn ang="0">
                  <a:pos x="2147483647" y="281269376"/>
                </a:cxn>
                <a:cxn ang="0">
                  <a:pos x="2147483647" y="0"/>
                </a:cxn>
              </a:cxnLst>
              <a:rect l="txL" t="txT" r="txR" b="txB"/>
              <a:pathLst>
                <a:path w="64" h="28">
                  <a:moveTo>
                    <a:pt x="60" y="0"/>
                  </a:moveTo>
                  <a:cubicBezTo>
                    <a:pt x="64" y="5"/>
                    <a:pt x="64" y="10"/>
                    <a:pt x="64" y="13"/>
                  </a:cubicBezTo>
                  <a:cubicBezTo>
                    <a:pt x="63" y="16"/>
                    <a:pt x="60" y="19"/>
                    <a:pt x="55" y="18"/>
                  </a:cubicBezTo>
                  <a:cubicBezTo>
                    <a:pt x="48" y="23"/>
                    <a:pt x="49" y="18"/>
                    <a:pt x="44" y="19"/>
                  </a:cubicBezTo>
                  <a:cubicBezTo>
                    <a:pt x="40" y="20"/>
                    <a:pt x="41" y="18"/>
                    <a:pt x="33" y="18"/>
                  </a:cubicBezTo>
                  <a:cubicBezTo>
                    <a:pt x="32" y="18"/>
                    <a:pt x="28" y="21"/>
                    <a:pt x="21" y="20"/>
                  </a:cubicBezTo>
                  <a:cubicBezTo>
                    <a:pt x="15" y="20"/>
                    <a:pt x="10" y="23"/>
                    <a:pt x="7" y="25"/>
                  </a:cubicBezTo>
                  <a:cubicBezTo>
                    <a:pt x="4" y="27"/>
                    <a:pt x="0" y="28"/>
                    <a:pt x="7" y="23"/>
                  </a:cubicBezTo>
                  <a:cubicBezTo>
                    <a:pt x="16" y="16"/>
                    <a:pt x="16" y="18"/>
                    <a:pt x="22" y="17"/>
                  </a:cubicBezTo>
                  <a:cubicBezTo>
                    <a:pt x="26" y="15"/>
                    <a:pt x="28" y="12"/>
                    <a:pt x="33" y="12"/>
                  </a:cubicBezTo>
                  <a:cubicBezTo>
                    <a:pt x="40" y="12"/>
                    <a:pt x="45" y="10"/>
                    <a:pt x="46" y="7"/>
                  </a:cubicBezTo>
                  <a:cubicBezTo>
                    <a:pt x="48" y="1"/>
                    <a:pt x="58" y="7"/>
                    <a:pt x="60" y="0"/>
                  </a:cubicBezTo>
                  <a:close/>
                </a:path>
              </a:pathLst>
            </a:custGeom>
            <a:solidFill>
              <a:srgbClr val="F5829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66" name="Freeform 364">
              <a:extLst>
                <a:ext uri="{FF2B5EF4-FFF2-40B4-BE49-F238E27FC236}">
                  <a16:creationId xmlns:a16="http://schemas.microsoft.com/office/drawing/2014/main" xmlns="" id="{23923F90-9AEE-4FD5-BF0A-6F11FAE4D6B0}"/>
                </a:ext>
              </a:extLst>
            </p:cNvPr>
            <p:cNvSpPr/>
            <p:nvPr/>
          </p:nvSpPr>
          <p:spPr>
            <a:xfrm flipH="1">
              <a:off x="7610470" y="2427045"/>
              <a:ext cx="336347" cy="223206"/>
            </a:xfrm>
            <a:custGeom>
              <a:avLst/>
              <a:gdLst>
                <a:gd name="txL" fmla="*/ 0 w 46"/>
                <a:gd name="txT" fmla="*/ 0 h 35"/>
                <a:gd name="txR" fmla="*/ 46 w 46"/>
                <a:gd name="txB" fmla="*/ 35 h 35"/>
              </a:gdLst>
              <a:ahLst/>
              <a:cxnLst>
                <a:cxn ang="0">
                  <a:pos x="1550449934" y="691390049"/>
                </a:cxn>
                <a:cxn ang="0">
                  <a:pos x="374244523" y="1423454590"/>
                </a:cxn>
                <a:cxn ang="0">
                  <a:pos x="53464546" y="1423454590"/>
                </a:cxn>
                <a:cxn ang="0">
                  <a:pos x="53464546" y="1057422419"/>
                </a:cxn>
                <a:cxn ang="0">
                  <a:pos x="534638231" y="569379325"/>
                </a:cxn>
                <a:cxn ang="0">
                  <a:pos x="1443520871" y="284689663"/>
                </a:cxn>
                <a:cxn ang="0">
                  <a:pos x="2147483647" y="447368601"/>
                </a:cxn>
                <a:cxn ang="0">
                  <a:pos x="1550449934" y="691390049"/>
                </a:cxn>
              </a:cxnLst>
              <a:rect l="txL" t="txT" r="txR" b="txB"/>
              <a:pathLst>
                <a:path w="46" h="35">
                  <a:moveTo>
                    <a:pt x="29" y="17"/>
                  </a:moveTo>
                  <a:cubicBezTo>
                    <a:pt x="20" y="20"/>
                    <a:pt x="12" y="25"/>
                    <a:pt x="7" y="35"/>
                  </a:cubicBezTo>
                  <a:cubicBezTo>
                    <a:pt x="1" y="35"/>
                    <a:pt x="1" y="35"/>
                    <a:pt x="1" y="35"/>
                  </a:cubicBezTo>
                  <a:cubicBezTo>
                    <a:pt x="1" y="32"/>
                    <a:pt x="0" y="30"/>
                    <a:pt x="1" y="26"/>
                  </a:cubicBezTo>
                  <a:cubicBezTo>
                    <a:pt x="2" y="21"/>
                    <a:pt x="7" y="19"/>
                    <a:pt x="10" y="14"/>
                  </a:cubicBezTo>
                  <a:cubicBezTo>
                    <a:pt x="16" y="6"/>
                    <a:pt x="22" y="10"/>
                    <a:pt x="27" y="7"/>
                  </a:cubicBezTo>
                  <a:cubicBezTo>
                    <a:pt x="37" y="0"/>
                    <a:pt x="46" y="8"/>
                    <a:pt x="42" y="11"/>
                  </a:cubicBezTo>
                  <a:cubicBezTo>
                    <a:pt x="40" y="12"/>
                    <a:pt x="34" y="15"/>
                    <a:pt x="29" y="17"/>
                  </a:cubicBezTo>
                  <a:close/>
                </a:path>
              </a:pathLst>
            </a:custGeom>
            <a:solidFill>
              <a:srgbClr val="FC9F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67" name="Freeform 365">
              <a:extLst>
                <a:ext uri="{FF2B5EF4-FFF2-40B4-BE49-F238E27FC236}">
                  <a16:creationId xmlns:a16="http://schemas.microsoft.com/office/drawing/2014/main" xmlns="" id="{BAAC4ADB-A4EC-4036-A238-B3900B8F4D50}"/>
                </a:ext>
              </a:extLst>
            </p:cNvPr>
            <p:cNvSpPr/>
            <p:nvPr/>
          </p:nvSpPr>
          <p:spPr>
            <a:xfrm flipH="1">
              <a:off x="7647499" y="2478140"/>
              <a:ext cx="277718" cy="172111"/>
            </a:xfrm>
            <a:custGeom>
              <a:avLst/>
              <a:gdLst>
                <a:gd name="txL" fmla="*/ 0 w 38"/>
                <a:gd name="txT" fmla="*/ 0 h 27"/>
                <a:gd name="txR" fmla="*/ 38 w 38"/>
                <a:gd name="txB" fmla="*/ 27 h 27"/>
              </a:gdLst>
              <a:ahLst/>
              <a:cxnLst>
                <a:cxn ang="0">
                  <a:pos x="1175068693" y="446972340"/>
                </a:cxn>
                <a:cxn ang="0">
                  <a:pos x="213645505" y="1097118471"/>
                </a:cxn>
                <a:cxn ang="0">
                  <a:pos x="53409549" y="1097118471"/>
                </a:cxn>
                <a:cxn ang="0">
                  <a:pos x="53409549" y="772045306"/>
                </a:cxn>
                <a:cxn ang="0">
                  <a:pos x="1014832780" y="162536533"/>
                </a:cxn>
                <a:cxn ang="0">
                  <a:pos x="1709193276" y="40630946"/>
                </a:cxn>
                <a:cxn ang="0">
                  <a:pos x="1175068693" y="446972340"/>
                </a:cxn>
              </a:cxnLst>
              <a:rect l="txL" t="txT" r="txR" b="txB"/>
              <a:pathLst>
                <a:path w="38" h="27">
                  <a:moveTo>
                    <a:pt x="22" y="11"/>
                  </a:moveTo>
                  <a:cubicBezTo>
                    <a:pt x="15" y="14"/>
                    <a:pt x="8" y="18"/>
                    <a:pt x="4" y="27"/>
                  </a:cubicBezTo>
                  <a:cubicBezTo>
                    <a:pt x="1" y="27"/>
                    <a:pt x="1" y="27"/>
                    <a:pt x="1" y="27"/>
                  </a:cubicBezTo>
                  <a:cubicBezTo>
                    <a:pt x="1" y="24"/>
                    <a:pt x="0" y="22"/>
                    <a:pt x="1" y="19"/>
                  </a:cubicBezTo>
                  <a:cubicBezTo>
                    <a:pt x="2" y="12"/>
                    <a:pt x="10" y="5"/>
                    <a:pt x="19" y="4"/>
                  </a:cubicBezTo>
                  <a:cubicBezTo>
                    <a:pt x="27" y="4"/>
                    <a:pt x="30" y="0"/>
                    <a:pt x="32" y="1"/>
                  </a:cubicBezTo>
                  <a:cubicBezTo>
                    <a:pt x="38" y="3"/>
                    <a:pt x="26" y="9"/>
                    <a:pt x="22" y="11"/>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68" name="Freeform 366">
              <a:extLst>
                <a:ext uri="{FF2B5EF4-FFF2-40B4-BE49-F238E27FC236}">
                  <a16:creationId xmlns:a16="http://schemas.microsoft.com/office/drawing/2014/main" xmlns="" id="{488AEF20-C810-438D-86D0-6F7B6A70EB1A}"/>
                </a:ext>
              </a:extLst>
            </p:cNvPr>
            <p:cNvSpPr/>
            <p:nvPr/>
          </p:nvSpPr>
          <p:spPr>
            <a:xfrm flipH="1">
              <a:off x="7990018" y="2505032"/>
              <a:ext cx="64801" cy="145218"/>
            </a:xfrm>
            <a:custGeom>
              <a:avLst/>
              <a:gdLst>
                <a:gd name="txL" fmla="*/ 0 w 9"/>
                <a:gd name="txT" fmla="*/ 0 h 23"/>
                <a:gd name="txR" fmla="*/ 9 w 9"/>
                <a:gd name="txB" fmla="*/ 23 h 23"/>
              </a:gdLst>
              <a:ahLst/>
              <a:cxnLst>
                <a:cxn ang="0">
                  <a:pos x="259211203" y="79730994"/>
                </a:cxn>
                <a:cxn ang="0">
                  <a:pos x="51840792" y="398642318"/>
                </a:cxn>
                <a:cxn ang="0">
                  <a:pos x="51840792" y="837150318"/>
                </a:cxn>
                <a:cxn ang="0">
                  <a:pos x="51840792" y="837150318"/>
                </a:cxn>
                <a:cxn ang="0">
                  <a:pos x="51840792" y="916881287"/>
                </a:cxn>
                <a:cxn ang="0">
                  <a:pos x="311051981" y="916881287"/>
                </a:cxn>
                <a:cxn ang="0">
                  <a:pos x="311051981" y="558104355"/>
                </a:cxn>
                <a:cxn ang="0">
                  <a:pos x="362892759" y="239186693"/>
                </a:cxn>
                <a:cxn ang="0">
                  <a:pos x="311051981" y="79730994"/>
                </a:cxn>
                <a:cxn ang="0">
                  <a:pos x="259211203" y="79730994"/>
                </a:cxn>
              </a:cxnLst>
              <a:rect l="txL" t="txT" r="txR" b="txB"/>
              <a:pathLst>
                <a:path w="9" h="23">
                  <a:moveTo>
                    <a:pt x="5" y="2"/>
                  </a:moveTo>
                  <a:cubicBezTo>
                    <a:pt x="2" y="4"/>
                    <a:pt x="2" y="6"/>
                    <a:pt x="1" y="10"/>
                  </a:cubicBezTo>
                  <a:cubicBezTo>
                    <a:pt x="1" y="13"/>
                    <a:pt x="0" y="18"/>
                    <a:pt x="1" y="21"/>
                  </a:cubicBezTo>
                  <a:cubicBezTo>
                    <a:pt x="1" y="21"/>
                    <a:pt x="1" y="21"/>
                    <a:pt x="1" y="21"/>
                  </a:cubicBezTo>
                  <a:cubicBezTo>
                    <a:pt x="1" y="22"/>
                    <a:pt x="1" y="22"/>
                    <a:pt x="1" y="23"/>
                  </a:cubicBezTo>
                  <a:cubicBezTo>
                    <a:pt x="6" y="23"/>
                    <a:pt x="6" y="23"/>
                    <a:pt x="6" y="23"/>
                  </a:cubicBezTo>
                  <a:cubicBezTo>
                    <a:pt x="5" y="18"/>
                    <a:pt x="6" y="18"/>
                    <a:pt x="6" y="14"/>
                  </a:cubicBezTo>
                  <a:cubicBezTo>
                    <a:pt x="6" y="11"/>
                    <a:pt x="7" y="9"/>
                    <a:pt x="7" y="6"/>
                  </a:cubicBezTo>
                  <a:cubicBezTo>
                    <a:pt x="7" y="6"/>
                    <a:pt x="9" y="0"/>
                    <a:pt x="6" y="2"/>
                  </a:cubicBezTo>
                  <a:cubicBezTo>
                    <a:pt x="5" y="2"/>
                    <a:pt x="5" y="2"/>
                    <a:pt x="5" y="2"/>
                  </a:cubicBezTo>
                  <a:close/>
                </a:path>
              </a:pathLst>
            </a:custGeom>
            <a:solidFill>
              <a:srgbClr val="FA93A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69" name="Freeform 367">
              <a:extLst>
                <a:ext uri="{FF2B5EF4-FFF2-40B4-BE49-F238E27FC236}">
                  <a16:creationId xmlns:a16="http://schemas.microsoft.com/office/drawing/2014/main" xmlns="" id="{733A6B90-DAAD-40CB-AE04-9312F522CFC5}"/>
                </a:ext>
              </a:extLst>
            </p:cNvPr>
            <p:cNvSpPr/>
            <p:nvPr/>
          </p:nvSpPr>
          <p:spPr>
            <a:xfrm flipH="1">
              <a:off x="7363610" y="2257623"/>
              <a:ext cx="108001" cy="392627"/>
            </a:xfrm>
            <a:custGeom>
              <a:avLst/>
              <a:gdLst>
                <a:gd name="txL" fmla="*/ 0 w 15"/>
                <a:gd name="txT" fmla="*/ 0 h 62"/>
                <a:gd name="txR" fmla="*/ 15 w 15"/>
                <a:gd name="txB" fmla="*/ 62 h 62"/>
              </a:gdLst>
              <a:ahLst/>
              <a:cxnLst>
                <a:cxn ang="0">
                  <a:pos x="725773960" y="200512076"/>
                </a:cxn>
                <a:cxn ang="0">
                  <a:pos x="414731047" y="320826941"/>
                </a:cxn>
                <a:cxn ang="0">
                  <a:pos x="570252560" y="1203091553"/>
                </a:cxn>
                <a:cxn ang="0">
                  <a:pos x="259202447" y="2147483647"/>
                </a:cxn>
                <a:cxn ang="0">
                  <a:pos x="0" y="2147483647"/>
                </a:cxn>
                <a:cxn ang="0">
                  <a:pos x="311042913" y="1162986614"/>
                </a:cxn>
                <a:cxn ang="0">
                  <a:pos x="155521457" y="240617064"/>
                </a:cxn>
                <a:cxn ang="0">
                  <a:pos x="725773960" y="200512076"/>
                </a:cxn>
              </a:cxnLst>
              <a:rect l="txL" t="txT" r="txR" b="txB"/>
              <a:pathLst>
                <a:path w="15" h="62">
                  <a:moveTo>
                    <a:pt x="14" y="5"/>
                  </a:moveTo>
                  <a:cubicBezTo>
                    <a:pt x="11" y="5"/>
                    <a:pt x="9" y="5"/>
                    <a:pt x="8" y="8"/>
                  </a:cubicBezTo>
                  <a:cubicBezTo>
                    <a:pt x="7" y="13"/>
                    <a:pt x="10" y="19"/>
                    <a:pt x="11" y="30"/>
                  </a:cubicBezTo>
                  <a:cubicBezTo>
                    <a:pt x="11" y="42"/>
                    <a:pt x="8" y="52"/>
                    <a:pt x="5"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C4B380">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70" name="Freeform 368">
              <a:extLst>
                <a:ext uri="{FF2B5EF4-FFF2-40B4-BE49-F238E27FC236}">
                  <a16:creationId xmlns:a16="http://schemas.microsoft.com/office/drawing/2014/main" xmlns="" id="{6750C237-EAE7-448A-ABE3-2975540CB35D}"/>
                </a:ext>
              </a:extLst>
            </p:cNvPr>
            <p:cNvSpPr/>
            <p:nvPr/>
          </p:nvSpPr>
          <p:spPr>
            <a:xfrm flipH="1">
              <a:off x="7363610" y="2257623"/>
              <a:ext cx="108001" cy="392627"/>
            </a:xfrm>
            <a:custGeom>
              <a:avLst/>
              <a:gdLst>
                <a:gd name="txL" fmla="*/ 0 w 15"/>
                <a:gd name="txT" fmla="*/ 0 h 62"/>
                <a:gd name="txR" fmla="*/ 15 w 15"/>
                <a:gd name="txB" fmla="*/ 62 h 62"/>
              </a:gdLst>
              <a:ahLst/>
              <a:cxnLst>
                <a:cxn ang="0">
                  <a:pos x="725773960" y="200512076"/>
                </a:cxn>
                <a:cxn ang="0">
                  <a:pos x="311042913" y="320826941"/>
                </a:cxn>
                <a:cxn ang="0">
                  <a:pos x="414731047" y="1122881676"/>
                </a:cxn>
                <a:cxn ang="0">
                  <a:pos x="103680962" y="2147483647"/>
                </a:cxn>
                <a:cxn ang="0">
                  <a:pos x="0" y="2147483647"/>
                </a:cxn>
                <a:cxn ang="0">
                  <a:pos x="311042913" y="1162986614"/>
                </a:cxn>
                <a:cxn ang="0">
                  <a:pos x="155521457" y="240617064"/>
                </a:cxn>
                <a:cxn ang="0">
                  <a:pos x="725773960" y="200512076"/>
                </a:cxn>
              </a:cxnLst>
              <a:rect l="txL" t="txT" r="txR" b="txB"/>
              <a:pathLst>
                <a:path w="15" h="62">
                  <a:moveTo>
                    <a:pt x="14" y="5"/>
                  </a:moveTo>
                  <a:cubicBezTo>
                    <a:pt x="11" y="5"/>
                    <a:pt x="7" y="4"/>
                    <a:pt x="6" y="8"/>
                  </a:cubicBezTo>
                  <a:cubicBezTo>
                    <a:pt x="5" y="13"/>
                    <a:pt x="8" y="18"/>
                    <a:pt x="8" y="28"/>
                  </a:cubicBezTo>
                  <a:cubicBezTo>
                    <a:pt x="9" y="41"/>
                    <a:pt x="5" y="52"/>
                    <a:pt x="2"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B8A76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71" name="Freeform 369">
              <a:extLst>
                <a:ext uri="{FF2B5EF4-FFF2-40B4-BE49-F238E27FC236}">
                  <a16:creationId xmlns:a16="http://schemas.microsoft.com/office/drawing/2014/main" xmlns="" id="{D1C68478-1809-4601-AD51-274F2C09FBC8}"/>
                </a:ext>
              </a:extLst>
            </p:cNvPr>
            <p:cNvSpPr/>
            <p:nvPr/>
          </p:nvSpPr>
          <p:spPr>
            <a:xfrm flipH="1">
              <a:off x="6336054" y="1811211"/>
              <a:ext cx="166631" cy="56474"/>
            </a:xfrm>
            <a:custGeom>
              <a:avLst/>
              <a:gdLst>
                <a:gd name="txL" fmla="*/ 0 w 23"/>
                <a:gd name="txT" fmla="*/ 0 h 9"/>
                <a:gd name="txR" fmla="*/ 23 w 23"/>
                <a:gd name="txB" fmla="*/ 9 h 9"/>
              </a:gdLst>
              <a:ahLst/>
              <a:cxnLst>
                <a:cxn ang="0">
                  <a:pos x="1207212668" y="275618201"/>
                </a:cxn>
                <a:cxn ang="0">
                  <a:pos x="1154723920" y="354368023"/>
                </a:cxn>
                <a:cxn ang="0">
                  <a:pos x="1102235173" y="354368023"/>
                </a:cxn>
                <a:cxn ang="0">
                  <a:pos x="1049753670" y="354368023"/>
                </a:cxn>
                <a:cxn ang="0">
                  <a:pos x="472384352" y="196868330"/>
                </a:cxn>
                <a:cxn ang="0">
                  <a:pos x="52488762" y="354368023"/>
                </a:cxn>
                <a:cxn ang="0">
                  <a:pos x="682339455" y="39374923"/>
                </a:cxn>
                <a:cxn ang="0">
                  <a:pos x="1207212668" y="275618201"/>
                </a:cxn>
              </a:cxnLst>
              <a:rect l="txL" t="txT" r="txR" b="txB"/>
              <a:pathLst>
                <a:path w="23" h="9">
                  <a:moveTo>
                    <a:pt x="23" y="7"/>
                  </a:moveTo>
                  <a:cubicBezTo>
                    <a:pt x="23" y="7"/>
                    <a:pt x="22" y="9"/>
                    <a:pt x="22" y="9"/>
                  </a:cubicBezTo>
                  <a:cubicBezTo>
                    <a:pt x="21" y="9"/>
                    <a:pt x="21" y="9"/>
                    <a:pt x="21" y="9"/>
                  </a:cubicBezTo>
                  <a:cubicBezTo>
                    <a:pt x="20" y="9"/>
                    <a:pt x="20" y="9"/>
                    <a:pt x="20" y="9"/>
                  </a:cubicBezTo>
                  <a:cubicBezTo>
                    <a:pt x="18" y="5"/>
                    <a:pt x="13" y="4"/>
                    <a:pt x="9" y="5"/>
                  </a:cubicBezTo>
                  <a:cubicBezTo>
                    <a:pt x="7" y="6"/>
                    <a:pt x="3" y="7"/>
                    <a:pt x="1" y="9"/>
                  </a:cubicBezTo>
                  <a:cubicBezTo>
                    <a:pt x="0" y="7"/>
                    <a:pt x="8" y="2"/>
                    <a:pt x="13" y="1"/>
                  </a:cubicBezTo>
                  <a:cubicBezTo>
                    <a:pt x="17" y="0"/>
                    <a:pt x="22" y="3"/>
                    <a:pt x="23" y="7"/>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72" name="Freeform 370">
              <a:extLst>
                <a:ext uri="{FF2B5EF4-FFF2-40B4-BE49-F238E27FC236}">
                  <a16:creationId xmlns:a16="http://schemas.microsoft.com/office/drawing/2014/main" xmlns="" id="{13A967D4-4DD7-45C6-B4E6-F3B6A48B2C0A}"/>
                </a:ext>
              </a:extLst>
            </p:cNvPr>
            <p:cNvSpPr/>
            <p:nvPr/>
          </p:nvSpPr>
          <p:spPr>
            <a:xfrm flipH="1">
              <a:off x="6336054" y="1811211"/>
              <a:ext cx="166631" cy="56474"/>
            </a:xfrm>
            <a:custGeom>
              <a:avLst/>
              <a:gdLst>
                <a:gd name="txL" fmla="*/ 0 w 23"/>
                <a:gd name="txT" fmla="*/ 0 h 9"/>
                <a:gd name="txR" fmla="*/ 23 w 23"/>
                <a:gd name="txB" fmla="*/ 9 h 9"/>
              </a:gdLst>
              <a:ahLst/>
              <a:cxnLst>
                <a:cxn ang="0">
                  <a:pos x="1207212668" y="275618201"/>
                </a:cxn>
                <a:cxn ang="0">
                  <a:pos x="1154723920" y="354368023"/>
                </a:cxn>
                <a:cxn ang="0">
                  <a:pos x="1102235173" y="354368023"/>
                </a:cxn>
                <a:cxn ang="0">
                  <a:pos x="1049753670" y="354368023"/>
                </a:cxn>
                <a:cxn ang="0">
                  <a:pos x="472384352" y="196868330"/>
                </a:cxn>
                <a:cxn ang="0">
                  <a:pos x="52488762" y="354368023"/>
                </a:cxn>
                <a:cxn ang="0">
                  <a:pos x="682339455" y="39374923"/>
                </a:cxn>
                <a:cxn ang="0">
                  <a:pos x="1207212668" y="275618201"/>
                </a:cxn>
              </a:cxnLst>
              <a:rect l="txL" t="txT" r="txR" b="txB"/>
              <a:pathLst>
                <a:path w="23" h="9">
                  <a:moveTo>
                    <a:pt x="23" y="7"/>
                  </a:moveTo>
                  <a:cubicBezTo>
                    <a:pt x="23" y="7"/>
                    <a:pt x="22" y="8"/>
                    <a:pt x="22" y="9"/>
                  </a:cubicBezTo>
                  <a:cubicBezTo>
                    <a:pt x="21" y="9"/>
                    <a:pt x="21" y="9"/>
                    <a:pt x="21" y="9"/>
                  </a:cubicBezTo>
                  <a:cubicBezTo>
                    <a:pt x="20" y="9"/>
                    <a:pt x="20" y="9"/>
                    <a:pt x="20" y="9"/>
                  </a:cubicBezTo>
                  <a:cubicBezTo>
                    <a:pt x="18" y="5"/>
                    <a:pt x="13" y="3"/>
                    <a:pt x="9" y="5"/>
                  </a:cubicBezTo>
                  <a:cubicBezTo>
                    <a:pt x="7" y="5"/>
                    <a:pt x="3" y="7"/>
                    <a:pt x="1" y="9"/>
                  </a:cubicBezTo>
                  <a:cubicBezTo>
                    <a:pt x="0" y="7"/>
                    <a:pt x="8" y="2"/>
                    <a:pt x="13" y="1"/>
                  </a:cubicBezTo>
                  <a:cubicBezTo>
                    <a:pt x="17" y="0"/>
                    <a:pt x="22" y="3"/>
                    <a:pt x="23" y="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73" name="Freeform 371">
              <a:extLst>
                <a:ext uri="{FF2B5EF4-FFF2-40B4-BE49-F238E27FC236}">
                  <a16:creationId xmlns:a16="http://schemas.microsoft.com/office/drawing/2014/main" xmlns="" id="{88129744-0360-4556-BAA1-89CE6E678E01}"/>
                </a:ext>
              </a:extLst>
            </p:cNvPr>
            <p:cNvSpPr/>
            <p:nvPr/>
          </p:nvSpPr>
          <p:spPr>
            <a:xfrm flipH="1">
              <a:off x="6336054" y="1819279"/>
              <a:ext cx="108001" cy="48406"/>
            </a:xfrm>
            <a:custGeom>
              <a:avLst/>
              <a:gdLst>
                <a:gd name="txL" fmla="*/ 0 w 15"/>
                <a:gd name="txT" fmla="*/ 0 h 8"/>
                <a:gd name="txR" fmla="*/ 15 w 15"/>
                <a:gd name="txB" fmla="*/ 8 h 8"/>
              </a:gdLst>
              <a:ahLst/>
              <a:cxnLst>
                <a:cxn ang="0">
                  <a:pos x="725773960" y="219666418"/>
                </a:cxn>
                <a:cxn ang="0">
                  <a:pos x="673933494" y="183059350"/>
                </a:cxn>
                <a:cxn ang="0">
                  <a:pos x="518412093" y="109833209"/>
                </a:cxn>
                <a:cxn ang="0">
                  <a:pos x="622093027" y="256279489"/>
                </a:cxn>
                <a:cxn ang="0">
                  <a:pos x="570252560" y="219666418"/>
                </a:cxn>
                <a:cxn ang="0">
                  <a:pos x="466571514" y="146446280"/>
                </a:cxn>
                <a:cxn ang="0">
                  <a:pos x="311042913" y="109833209"/>
                </a:cxn>
                <a:cxn ang="0">
                  <a:pos x="103680962" y="109833209"/>
                </a:cxn>
                <a:cxn ang="0">
                  <a:pos x="414731047" y="0"/>
                </a:cxn>
                <a:cxn ang="0">
                  <a:pos x="673933494" y="73226165"/>
                </a:cxn>
                <a:cxn ang="0">
                  <a:pos x="725773960" y="219666418"/>
                </a:cxn>
              </a:cxnLst>
              <a:rect l="txL" t="txT" r="txR" b="txB"/>
              <a:pathLst>
                <a:path w="15" h="8">
                  <a:moveTo>
                    <a:pt x="14" y="6"/>
                  </a:moveTo>
                  <a:cubicBezTo>
                    <a:pt x="14" y="8"/>
                    <a:pt x="13" y="6"/>
                    <a:pt x="13" y="5"/>
                  </a:cubicBezTo>
                  <a:cubicBezTo>
                    <a:pt x="13" y="5"/>
                    <a:pt x="11" y="3"/>
                    <a:pt x="10" y="3"/>
                  </a:cubicBezTo>
                  <a:cubicBezTo>
                    <a:pt x="10" y="3"/>
                    <a:pt x="13" y="5"/>
                    <a:pt x="12" y="7"/>
                  </a:cubicBezTo>
                  <a:cubicBezTo>
                    <a:pt x="12" y="8"/>
                    <a:pt x="12" y="7"/>
                    <a:pt x="11" y="6"/>
                  </a:cubicBezTo>
                  <a:cubicBezTo>
                    <a:pt x="10" y="5"/>
                    <a:pt x="11" y="5"/>
                    <a:pt x="9" y="4"/>
                  </a:cubicBezTo>
                  <a:cubicBezTo>
                    <a:pt x="8" y="4"/>
                    <a:pt x="8" y="3"/>
                    <a:pt x="6" y="3"/>
                  </a:cubicBezTo>
                  <a:cubicBezTo>
                    <a:pt x="5" y="3"/>
                    <a:pt x="5" y="2"/>
                    <a:pt x="2" y="3"/>
                  </a:cubicBezTo>
                  <a:cubicBezTo>
                    <a:pt x="0" y="3"/>
                    <a:pt x="3" y="0"/>
                    <a:pt x="8" y="0"/>
                  </a:cubicBezTo>
                  <a:cubicBezTo>
                    <a:pt x="9" y="0"/>
                    <a:pt x="12" y="0"/>
                    <a:pt x="13" y="2"/>
                  </a:cubicBezTo>
                  <a:cubicBezTo>
                    <a:pt x="14" y="4"/>
                    <a:pt x="15" y="5"/>
                    <a:pt x="14" y="6"/>
                  </a:cubicBezTo>
                  <a:close/>
                </a:path>
              </a:pathLst>
            </a:custGeom>
            <a:solidFill>
              <a:srgbClr val="FA8E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74" name="Freeform 372">
              <a:extLst>
                <a:ext uri="{FF2B5EF4-FFF2-40B4-BE49-F238E27FC236}">
                  <a16:creationId xmlns:a16="http://schemas.microsoft.com/office/drawing/2014/main" xmlns="" id="{C562E107-FAE4-4E10-BBE0-EF12EC9D92AA}"/>
                </a:ext>
              </a:extLst>
            </p:cNvPr>
            <p:cNvSpPr/>
            <p:nvPr/>
          </p:nvSpPr>
          <p:spPr>
            <a:xfrm flipH="1">
              <a:off x="6336054" y="1730534"/>
              <a:ext cx="1092357" cy="564738"/>
            </a:xfrm>
            <a:custGeom>
              <a:avLst/>
              <a:gdLst>
                <a:gd name="txL" fmla="*/ 0 w 150"/>
                <a:gd name="txT" fmla="*/ 0 h 89"/>
                <a:gd name="txR" fmla="*/ 150 w 150"/>
                <a:gd name="txB" fmla="*/ 89 h 89"/>
              </a:gdLst>
              <a:ahLst/>
              <a:cxnLst>
                <a:cxn ang="0">
                  <a:pos x="0" y="2147483647"/>
                </a:cxn>
                <a:cxn ang="0">
                  <a:pos x="2147483647" y="2147483647"/>
                </a:cxn>
                <a:cxn ang="0">
                  <a:pos x="2147483647" y="926068873"/>
                </a:cxn>
                <a:cxn ang="0">
                  <a:pos x="2147483647" y="805271893"/>
                </a:cxn>
                <a:cxn ang="0">
                  <a:pos x="2147483647" y="362371410"/>
                </a:cxn>
                <a:cxn ang="0">
                  <a:pos x="0" y="2147483647"/>
                </a:cxn>
              </a:cxnLst>
              <a:rect l="txL" t="txT" r="txR" b="txB"/>
              <a:pathLst>
                <a:path w="150" h="89">
                  <a:moveTo>
                    <a:pt x="0" y="87"/>
                  </a:moveTo>
                  <a:cubicBezTo>
                    <a:pt x="44" y="89"/>
                    <a:pt x="71" y="76"/>
                    <a:pt x="92" y="62"/>
                  </a:cubicBezTo>
                  <a:cubicBezTo>
                    <a:pt x="103" y="55"/>
                    <a:pt x="117" y="35"/>
                    <a:pt x="129" y="23"/>
                  </a:cubicBezTo>
                  <a:cubicBezTo>
                    <a:pt x="134" y="17"/>
                    <a:pt x="147" y="13"/>
                    <a:pt x="150" y="20"/>
                  </a:cubicBezTo>
                  <a:cubicBezTo>
                    <a:pt x="150" y="10"/>
                    <a:pt x="127" y="0"/>
                    <a:pt x="104" y="9"/>
                  </a:cubicBezTo>
                  <a:cubicBezTo>
                    <a:pt x="90" y="14"/>
                    <a:pt x="14" y="43"/>
                    <a:pt x="0" y="87"/>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75" name="Freeform 373">
              <a:extLst>
                <a:ext uri="{FF2B5EF4-FFF2-40B4-BE49-F238E27FC236}">
                  <a16:creationId xmlns:a16="http://schemas.microsoft.com/office/drawing/2014/main" xmlns="" id="{0B422B46-C85C-4011-BA3D-02F0681245B5}"/>
                </a:ext>
              </a:extLst>
            </p:cNvPr>
            <p:cNvSpPr/>
            <p:nvPr/>
          </p:nvSpPr>
          <p:spPr>
            <a:xfrm flipH="1">
              <a:off x="6336054" y="1730534"/>
              <a:ext cx="1092357" cy="564738"/>
            </a:xfrm>
            <a:custGeom>
              <a:avLst/>
              <a:gdLst>
                <a:gd name="txL" fmla="*/ 0 w 150"/>
                <a:gd name="txT" fmla="*/ 0 h 89"/>
                <a:gd name="txR" fmla="*/ 150 w 150"/>
                <a:gd name="txB" fmla="*/ 89 h 89"/>
              </a:gdLst>
              <a:ahLst/>
              <a:cxnLst>
                <a:cxn ang="0">
                  <a:pos x="0" y="2147483647"/>
                </a:cxn>
                <a:cxn ang="0">
                  <a:pos x="2147483647" y="2147483647"/>
                </a:cxn>
                <a:cxn ang="0">
                  <a:pos x="2147483647" y="885801164"/>
                </a:cxn>
                <a:cxn ang="0">
                  <a:pos x="2147483647" y="805271893"/>
                </a:cxn>
                <a:cxn ang="0">
                  <a:pos x="2147483647" y="362371410"/>
                </a:cxn>
                <a:cxn ang="0">
                  <a:pos x="0" y="2147483647"/>
                </a:cxn>
              </a:cxnLst>
              <a:rect l="txL" t="txT" r="txR" b="txB"/>
              <a:pathLst>
                <a:path w="150" h="89">
                  <a:moveTo>
                    <a:pt x="0" y="87"/>
                  </a:moveTo>
                  <a:cubicBezTo>
                    <a:pt x="44" y="89"/>
                    <a:pt x="70" y="73"/>
                    <a:pt x="87" y="62"/>
                  </a:cubicBezTo>
                  <a:cubicBezTo>
                    <a:pt x="102" y="53"/>
                    <a:pt x="117" y="35"/>
                    <a:pt x="128" y="22"/>
                  </a:cubicBezTo>
                  <a:cubicBezTo>
                    <a:pt x="134" y="17"/>
                    <a:pt x="147" y="12"/>
                    <a:pt x="150" y="20"/>
                  </a:cubicBezTo>
                  <a:cubicBezTo>
                    <a:pt x="150" y="10"/>
                    <a:pt x="127" y="0"/>
                    <a:pt x="103" y="9"/>
                  </a:cubicBezTo>
                  <a:cubicBezTo>
                    <a:pt x="90" y="14"/>
                    <a:pt x="14" y="43"/>
                    <a:pt x="0" y="8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76" name="Freeform 374">
              <a:extLst>
                <a:ext uri="{FF2B5EF4-FFF2-40B4-BE49-F238E27FC236}">
                  <a16:creationId xmlns:a16="http://schemas.microsoft.com/office/drawing/2014/main" xmlns="" id="{1751CB87-9FC8-42E7-B839-C6DACDB248CC}"/>
                </a:ext>
              </a:extLst>
            </p:cNvPr>
            <p:cNvSpPr/>
            <p:nvPr/>
          </p:nvSpPr>
          <p:spPr>
            <a:xfrm flipH="1">
              <a:off x="6336054" y="1730534"/>
              <a:ext cx="1092357" cy="551292"/>
            </a:xfrm>
            <a:custGeom>
              <a:avLst/>
              <a:gdLst>
                <a:gd name="txL" fmla="*/ 0 w 150"/>
                <a:gd name="txT" fmla="*/ 0 h 87"/>
                <a:gd name="txR" fmla="*/ 150 w 150"/>
                <a:gd name="txB" fmla="*/ 87 h 87"/>
              </a:gdLst>
              <a:ahLst/>
              <a:cxnLst>
                <a:cxn ang="0">
                  <a:pos x="0" y="2147483647"/>
                </a:cxn>
                <a:cxn ang="0">
                  <a:pos x="2147483647" y="2147483647"/>
                </a:cxn>
                <a:cxn ang="0">
                  <a:pos x="2147483647" y="923534569"/>
                </a:cxn>
                <a:cxn ang="0">
                  <a:pos x="2147483647" y="803073943"/>
                </a:cxn>
                <a:cxn ang="0">
                  <a:pos x="2147483647" y="401536972"/>
                </a:cxn>
                <a:cxn ang="0">
                  <a:pos x="0" y="2147483647"/>
                </a:cxn>
              </a:cxnLst>
              <a:rect l="txL" t="txT" r="txR" b="txB"/>
              <a:pathLst>
                <a:path w="150" h="87">
                  <a:moveTo>
                    <a:pt x="0" y="87"/>
                  </a:moveTo>
                  <a:cubicBezTo>
                    <a:pt x="43" y="87"/>
                    <a:pt x="68" y="78"/>
                    <a:pt x="91" y="63"/>
                  </a:cubicBezTo>
                  <a:cubicBezTo>
                    <a:pt x="101" y="55"/>
                    <a:pt x="117" y="35"/>
                    <a:pt x="128" y="23"/>
                  </a:cubicBezTo>
                  <a:cubicBezTo>
                    <a:pt x="134" y="17"/>
                    <a:pt x="147" y="12"/>
                    <a:pt x="150" y="20"/>
                  </a:cubicBezTo>
                  <a:cubicBezTo>
                    <a:pt x="150" y="10"/>
                    <a:pt x="128" y="0"/>
                    <a:pt x="104" y="10"/>
                  </a:cubicBezTo>
                  <a:cubicBezTo>
                    <a:pt x="90" y="16"/>
                    <a:pt x="14" y="43"/>
                    <a:pt x="0" y="87"/>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77" name="Freeform 375">
              <a:extLst>
                <a:ext uri="{FF2B5EF4-FFF2-40B4-BE49-F238E27FC236}">
                  <a16:creationId xmlns:a16="http://schemas.microsoft.com/office/drawing/2014/main" xmlns="" id="{C5843570-788F-41C9-8EE4-75ADCB063053}"/>
                </a:ext>
              </a:extLst>
            </p:cNvPr>
            <p:cNvSpPr/>
            <p:nvPr/>
          </p:nvSpPr>
          <p:spPr>
            <a:xfrm flipH="1">
              <a:off x="7181551" y="2211906"/>
              <a:ext cx="246860" cy="75298"/>
            </a:xfrm>
            <a:custGeom>
              <a:avLst/>
              <a:gdLst>
                <a:gd name="txL" fmla="*/ 0 w 34"/>
                <a:gd name="txT" fmla="*/ 0 h 12"/>
                <a:gd name="txR" fmla="*/ 34 w 34"/>
                <a:gd name="txB" fmla="*/ 12 h 12"/>
              </a:gdLst>
              <a:ahLst/>
              <a:cxnLst>
                <a:cxn ang="0">
                  <a:pos x="0" y="433107880"/>
                </a:cxn>
                <a:cxn ang="0">
                  <a:pos x="1317905536" y="314990356"/>
                </a:cxn>
                <a:cxn ang="0">
                  <a:pos x="1739629354" y="236241223"/>
                </a:cxn>
                <a:cxn ang="0">
                  <a:pos x="843455123" y="118123749"/>
                </a:cxn>
                <a:cxn ang="0">
                  <a:pos x="369012084" y="196866607"/>
                </a:cxn>
                <a:cxn ang="0">
                  <a:pos x="0" y="433107880"/>
                </a:cxn>
              </a:cxnLst>
              <a:rect l="txL" t="txT" r="txR" b="txB"/>
              <a:pathLst>
                <a:path w="34" h="12">
                  <a:moveTo>
                    <a:pt x="0" y="11"/>
                  </a:moveTo>
                  <a:cubicBezTo>
                    <a:pt x="3" y="12"/>
                    <a:pt x="12" y="8"/>
                    <a:pt x="25" y="8"/>
                  </a:cubicBezTo>
                  <a:cubicBezTo>
                    <a:pt x="29" y="9"/>
                    <a:pt x="34" y="8"/>
                    <a:pt x="33" y="6"/>
                  </a:cubicBezTo>
                  <a:cubicBezTo>
                    <a:pt x="31" y="4"/>
                    <a:pt x="21" y="0"/>
                    <a:pt x="16" y="3"/>
                  </a:cubicBezTo>
                  <a:cubicBezTo>
                    <a:pt x="9" y="7"/>
                    <a:pt x="10" y="5"/>
                    <a:pt x="7" y="5"/>
                  </a:cubicBezTo>
                  <a:cubicBezTo>
                    <a:pt x="5" y="5"/>
                    <a:pt x="2" y="8"/>
                    <a:pt x="0" y="11"/>
                  </a:cubicBezTo>
                  <a:close/>
                </a:path>
              </a:pathLst>
            </a:custGeom>
            <a:solidFill>
              <a:srgbClr val="CFBA9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78" name="Freeform 376">
              <a:extLst>
                <a:ext uri="{FF2B5EF4-FFF2-40B4-BE49-F238E27FC236}">
                  <a16:creationId xmlns:a16="http://schemas.microsoft.com/office/drawing/2014/main" xmlns="" id="{33BF3405-0B93-4132-88F8-F6D438A5ABDB}"/>
                </a:ext>
              </a:extLst>
            </p:cNvPr>
            <p:cNvSpPr/>
            <p:nvPr/>
          </p:nvSpPr>
          <p:spPr>
            <a:xfrm flipH="1">
              <a:off x="6379255" y="1754737"/>
              <a:ext cx="962755" cy="443723"/>
            </a:xfrm>
            <a:custGeom>
              <a:avLst/>
              <a:gdLst>
                <a:gd name="txL" fmla="*/ 0 w 132"/>
                <a:gd name="txT" fmla="*/ 0 h 70"/>
                <a:gd name="txR" fmla="*/ 132 w 132"/>
                <a:gd name="txB" fmla="*/ 70 h 70"/>
              </a:gdLst>
              <a:ahLst/>
              <a:cxnLst>
                <a:cxn ang="0">
                  <a:pos x="2147483647" y="321451917"/>
                </a:cxn>
                <a:cxn ang="0">
                  <a:pos x="2147483647" y="321451917"/>
                </a:cxn>
                <a:cxn ang="0">
                  <a:pos x="2147483647" y="723268373"/>
                </a:cxn>
                <a:cxn ang="0">
                  <a:pos x="2147483647" y="1285814006"/>
                </a:cxn>
                <a:cxn ang="0">
                  <a:pos x="1170323434" y="2147483647"/>
                </a:cxn>
                <a:cxn ang="0">
                  <a:pos x="159591212" y="2147483647"/>
                </a:cxn>
                <a:cxn ang="0">
                  <a:pos x="1649096898" y="1526901285"/>
                </a:cxn>
                <a:cxn ang="0">
                  <a:pos x="2147483647" y="924179919"/>
                </a:cxn>
                <a:cxn ang="0">
                  <a:pos x="2147483647" y="160729128"/>
                </a:cxn>
                <a:cxn ang="0">
                  <a:pos x="2147483647" y="241087378"/>
                </a:cxn>
                <a:cxn ang="0">
                  <a:pos x="2147483647" y="321451917"/>
                </a:cxn>
              </a:cxnLst>
              <a:rect l="txL" t="txT" r="txR" b="txB"/>
              <a:pathLst>
                <a:path w="132" h="70">
                  <a:moveTo>
                    <a:pt x="127" y="8"/>
                  </a:moveTo>
                  <a:cubicBezTo>
                    <a:pt x="118" y="4"/>
                    <a:pt x="111" y="5"/>
                    <a:pt x="104" y="8"/>
                  </a:cubicBezTo>
                  <a:cubicBezTo>
                    <a:pt x="95" y="12"/>
                    <a:pt x="95" y="11"/>
                    <a:pt x="89" y="18"/>
                  </a:cubicBezTo>
                  <a:cubicBezTo>
                    <a:pt x="85" y="22"/>
                    <a:pt x="76" y="22"/>
                    <a:pt x="68" y="32"/>
                  </a:cubicBezTo>
                  <a:cubicBezTo>
                    <a:pt x="55" y="47"/>
                    <a:pt x="28" y="52"/>
                    <a:pt x="22" y="58"/>
                  </a:cubicBezTo>
                  <a:cubicBezTo>
                    <a:pt x="11" y="69"/>
                    <a:pt x="0" y="70"/>
                    <a:pt x="3" y="63"/>
                  </a:cubicBezTo>
                  <a:cubicBezTo>
                    <a:pt x="10" y="50"/>
                    <a:pt x="27" y="41"/>
                    <a:pt x="31" y="38"/>
                  </a:cubicBezTo>
                  <a:cubicBezTo>
                    <a:pt x="40" y="31"/>
                    <a:pt x="51" y="28"/>
                    <a:pt x="59" y="23"/>
                  </a:cubicBezTo>
                  <a:cubicBezTo>
                    <a:pt x="67" y="16"/>
                    <a:pt x="90" y="6"/>
                    <a:pt x="101" y="4"/>
                  </a:cubicBezTo>
                  <a:cubicBezTo>
                    <a:pt x="115" y="0"/>
                    <a:pt x="129" y="6"/>
                    <a:pt x="129" y="6"/>
                  </a:cubicBezTo>
                  <a:cubicBezTo>
                    <a:pt x="132" y="7"/>
                    <a:pt x="132" y="9"/>
                    <a:pt x="127" y="8"/>
                  </a:cubicBezTo>
                  <a:close/>
                </a:path>
              </a:pathLst>
            </a:custGeom>
            <a:solidFill>
              <a:srgbClr val="EDADC1">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79" name="Freeform 377">
              <a:extLst>
                <a:ext uri="{FF2B5EF4-FFF2-40B4-BE49-F238E27FC236}">
                  <a16:creationId xmlns:a16="http://schemas.microsoft.com/office/drawing/2014/main" xmlns="" id="{EB2C848B-973C-4E7D-9F10-F7F6F224E8F1}"/>
                </a:ext>
              </a:extLst>
            </p:cNvPr>
            <p:cNvSpPr/>
            <p:nvPr/>
          </p:nvSpPr>
          <p:spPr>
            <a:xfrm flipH="1">
              <a:off x="6379255" y="1819279"/>
              <a:ext cx="894869" cy="424898"/>
            </a:xfrm>
            <a:custGeom>
              <a:avLst/>
              <a:gdLst>
                <a:gd name="txL" fmla="*/ 0 w 123"/>
                <a:gd name="txT" fmla="*/ 0 h 67"/>
                <a:gd name="txR" fmla="*/ 123 w 123"/>
                <a:gd name="txB" fmla="*/ 67 h 67"/>
              </a:gdLst>
              <a:ahLst/>
              <a:cxnLst>
                <a:cxn ang="0">
                  <a:pos x="2147483647" y="0"/>
                </a:cxn>
                <a:cxn ang="0">
                  <a:pos x="2147483647" y="804357113"/>
                </a:cxn>
                <a:cxn ang="0">
                  <a:pos x="2147483647" y="1407629753"/>
                </a:cxn>
                <a:cxn ang="0">
                  <a:pos x="1376199505" y="1890244299"/>
                </a:cxn>
                <a:cxn ang="0">
                  <a:pos x="1058615668" y="2147483647"/>
                </a:cxn>
                <a:cxn ang="0">
                  <a:pos x="2147483647" y="1850024867"/>
                </a:cxn>
                <a:cxn ang="0">
                  <a:pos x="2147483647" y="1005448125"/>
                </a:cxn>
                <a:cxn ang="0">
                  <a:pos x="2147483647" y="241310344"/>
                </a:cxn>
                <a:cxn ang="0">
                  <a:pos x="2147483647" y="0"/>
                </a:cxn>
              </a:cxnLst>
              <a:rect l="txL" t="txT" r="txR" b="txB"/>
              <a:pathLst>
                <a:path w="123" h="67">
                  <a:moveTo>
                    <a:pt x="117" y="0"/>
                  </a:moveTo>
                  <a:cubicBezTo>
                    <a:pt x="101" y="0"/>
                    <a:pt x="84" y="14"/>
                    <a:pt x="79" y="20"/>
                  </a:cubicBezTo>
                  <a:cubicBezTo>
                    <a:pt x="73" y="25"/>
                    <a:pt x="65" y="33"/>
                    <a:pt x="55" y="35"/>
                  </a:cubicBezTo>
                  <a:cubicBezTo>
                    <a:pt x="44" y="37"/>
                    <a:pt x="37" y="38"/>
                    <a:pt x="26" y="47"/>
                  </a:cubicBezTo>
                  <a:cubicBezTo>
                    <a:pt x="0" y="67"/>
                    <a:pt x="11" y="66"/>
                    <a:pt x="20" y="66"/>
                  </a:cubicBezTo>
                  <a:cubicBezTo>
                    <a:pt x="46" y="64"/>
                    <a:pt x="59" y="52"/>
                    <a:pt x="69" y="46"/>
                  </a:cubicBezTo>
                  <a:cubicBezTo>
                    <a:pt x="80" y="40"/>
                    <a:pt x="90" y="27"/>
                    <a:pt x="92" y="25"/>
                  </a:cubicBezTo>
                  <a:cubicBezTo>
                    <a:pt x="102" y="14"/>
                    <a:pt x="99" y="11"/>
                    <a:pt x="108" y="6"/>
                  </a:cubicBezTo>
                  <a:cubicBezTo>
                    <a:pt x="114" y="2"/>
                    <a:pt x="123" y="0"/>
                    <a:pt x="117" y="0"/>
                  </a:cubicBezTo>
                  <a:close/>
                </a:path>
              </a:pathLst>
            </a:custGeom>
            <a:solidFill>
              <a:srgbClr val="F2ACC2">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80" name="Freeform 378">
              <a:extLst>
                <a:ext uri="{FF2B5EF4-FFF2-40B4-BE49-F238E27FC236}">
                  <a16:creationId xmlns:a16="http://schemas.microsoft.com/office/drawing/2014/main" xmlns="" id="{CB687ED8-BF78-4A9F-99A2-9870CE49CD5E}"/>
                </a:ext>
              </a:extLst>
            </p:cNvPr>
            <p:cNvSpPr/>
            <p:nvPr/>
          </p:nvSpPr>
          <p:spPr>
            <a:xfrm flipH="1">
              <a:off x="6422455" y="1830036"/>
              <a:ext cx="780696" cy="395317"/>
            </a:xfrm>
            <a:custGeom>
              <a:avLst/>
              <a:gdLst>
                <a:gd name="txL" fmla="*/ 0 w 107"/>
                <a:gd name="txT" fmla="*/ 0 h 62"/>
                <a:gd name="txR" fmla="*/ 107 w 107"/>
                <a:gd name="txB" fmla="*/ 62 h 62"/>
              </a:gdLst>
              <a:ahLst/>
              <a:cxnLst>
                <a:cxn ang="0">
                  <a:pos x="2147483647" y="0"/>
                </a:cxn>
                <a:cxn ang="0">
                  <a:pos x="2147483647" y="1138321796"/>
                </a:cxn>
                <a:cxn ang="0">
                  <a:pos x="2147483647" y="1626174734"/>
                </a:cxn>
                <a:cxn ang="0">
                  <a:pos x="1277634632" y="2032720311"/>
                </a:cxn>
                <a:cxn ang="0">
                  <a:pos x="372647368" y="2147483647"/>
                </a:cxn>
                <a:cxn ang="0">
                  <a:pos x="2147483647" y="1910758670"/>
                </a:cxn>
                <a:cxn ang="0">
                  <a:pos x="2147483647" y="1219629556"/>
                </a:cxn>
                <a:cxn ang="0">
                  <a:pos x="2147483647" y="121961690"/>
                </a:cxn>
                <a:cxn ang="0">
                  <a:pos x="2147483647" y="0"/>
                </a:cxn>
              </a:cxnLst>
              <a:rect l="txL" t="txT" r="txR" b="txB"/>
              <a:pathLst>
                <a:path w="107" h="62">
                  <a:moveTo>
                    <a:pt x="102" y="0"/>
                  </a:moveTo>
                  <a:cubicBezTo>
                    <a:pt x="89" y="1"/>
                    <a:pt x="81" y="21"/>
                    <a:pt x="67" y="28"/>
                  </a:cubicBezTo>
                  <a:cubicBezTo>
                    <a:pt x="58" y="33"/>
                    <a:pt x="65" y="38"/>
                    <a:pt x="56" y="40"/>
                  </a:cubicBezTo>
                  <a:cubicBezTo>
                    <a:pt x="47" y="42"/>
                    <a:pt x="35" y="46"/>
                    <a:pt x="24" y="50"/>
                  </a:cubicBezTo>
                  <a:cubicBezTo>
                    <a:pt x="3" y="58"/>
                    <a:pt x="0" y="62"/>
                    <a:pt x="7" y="62"/>
                  </a:cubicBezTo>
                  <a:cubicBezTo>
                    <a:pt x="31" y="61"/>
                    <a:pt x="45" y="51"/>
                    <a:pt x="54" y="47"/>
                  </a:cubicBezTo>
                  <a:cubicBezTo>
                    <a:pt x="63" y="41"/>
                    <a:pt x="74" y="31"/>
                    <a:pt x="75" y="30"/>
                  </a:cubicBezTo>
                  <a:cubicBezTo>
                    <a:pt x="84" y="21"/>
                    <a:pt x="90" y="7"/>
                    <a:pt x="97" y="3"/>
                  </a:cubicBezTo>
                  <a:cubicBezTo>
                    <a:pt x="102" y="1"/>
                    <a:pt x="107" y="0"/>
                    <a:pt x="102" y="0"/>
                  </a:cubicBezTo>
                  <a:close/>
                </a:path>
              </a:pathLst>
            </a:custGeom>
            <a:solidFill>
              <a:srgbClr val="F29F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81" name="Freeform 379">
              <a:extLst>
                <a:ext uri="{FF2B5EF4-FFF2-40B4-BE49-F238E27FC236}">
                  <a16:creationId xmlns:a16="http://schemas.microsoft.com/office/drawing/2014/main" xmlns="" id="{86EDAE72-6B27-4804-972E-05ABBF45D62D}"/>
                </a:ext>
              </a:extLst>
            </p:cNvPr>
            <p:cNvSpPr/>
            <p:nvPr/>
          </p:nvSpPr>
          <p:spPr>
            <a:xfrm flipH="1">
              <a:off x="6385426" y="1787008"/>
              <a:ext cx="546178" cy="247409"/>
            </a:xfrm>
            <a:custGeom>
              <a:avLst/>
              <a:gdLst>
                <a:gd name="txL" fmla="*/ 0 w 75"/>
                <a:gd name="txT" fmla="*/ 0 h 39"/>
                <a:gd name="txR" fmla="*/ 75 w 75"/>
                <a:gd name="txB" fmla="*/ 39 h 39"/>
              </a:gdLst>
              <a:ahLst/>
              <a:cxnLst>
                <a:cxn ang="0">
                  <a:pos x="2147483647" y="120729251"/>
                </a:cxn>
                <a:cxn ang="0">
                  <a:pos x="2147483647" y="160974432"/>
                </a:cxn>
                <a:cxn ang="0">
                  <a:pos x="2147483647" y="321955208"/>
                </a:cxn>
                <a:cxn ang="0">
                  <a:pos x="1537956971" y="925614198"/>
                </a:cxn>
                <a:cxn ang="0">
                  <a:pos x="424263729" y="1529272890"/>
                </a:cxn>
                <a:cxn ang="0">
                  <a:pos x="583361788" y="1328053326"/>
                </a:cxn>
                <a:cxn ang="0">
                  <a:pos x="1325821522" y="804878455"/>
                </a:cxn>
                <a:cxn ang="0">
                  <a:pos x="1962221042" y="523174871"/>
                </a:cxn>
                <a:cxn ang="0">
                  <a:pos x="2147483647" y="80490388"/>
                </a:cxn>
                <a:cxn ang="0">
                  <a:pos x="2147483647" y="120729251"/>
                </a:cxn>
              </a:cxnLst>
              <a:rect l="txL" t="txT" r="txR" b="txB"/>
              <a:pathLst>
                <a:path w="75" h="39">
                  <a:moveTo>
                    <a:pt x="72" y="3"/>
                  </a:moveTo>
                  <a:cubicBezTo>
                    <a:pt x="75" y="5"/>
                    <a:pt x="73" y="4"/>
                    <a:pt x="68" y="4"/>
                  </a:cubicBezTo>
                  <a:cubicBezTo>
                    <a:pt x="63" y="3"/>
                    <a:pt x="56" y="6"/>
                    <a:pt x="52" y="8"/>
                  </a:cubicBezTo>
                  <a:cubicBezTo>
                    <a:pt x="45" y="11"/>
                    <a:pt x="34" y="17"/>
                    <a:pt x="29" y="23"/>
                  </a:cubicBezTo>
                  <a:cubicBezTo>
                    <a:pt x="25" y="28"/>
                    <a:pt x="19" y="36"/>
                    <a:pt x="8" y="38"/>
                  </a:cubicBezTo>
                  <a:cubicBezTo>
                    <a:pt x="0" y="39"/>
                    <a:pt x="8" y="36"/>
                    <a:pt x="11" y="33"/>
                  </a:cubicBezTo>
                  <a:cubicBezTo>
                    <a:pt x="15" y="29"/>
                    <a:pt x="14" y="25"/>
                    <a:pt x="25" y="20"/>
                  </a:cubicBezTo>
                  <a:cubicBezTo>
                    <a:pt x="27" y="19"/>
                    <a:pt x="35" y="15"/>
                    <a:pt x="37" y="13"/>
                  </a:cubicBezTo>
                  <a:cubicBezTo>
                    <a:pt x="42" y="7"/>
                    <a:pt x="52" y="2"/>
                    <a:pt x="59" y="2"/>
                  </a:cubicBezTo>
                  <a:cubicBezTo>
                    <a:pt x="66" y="3"/>
                    <a:pt x="63" y="0"/>
                    <a:pt x="72" y="3"/>
                  </a:cubicBezTo>
                  <a:close/>
                </a:path>
              </a:pathLst>
            </a:custGeom>
            <a:solidFill>
              <a:srgbClr val="F3BFC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82" name="Freeform 380">
              <a:extLst>
                <a:ext uri="{FF2B5EF4-FFF2-40B4-BE49-F238E27FC236}">
                  <a16:creationId xmlns:a16="http://schemas.microsoft.com/office/drawing/2014/main" xmlns="" id="{BA95547D-63EC-4EC4-9002-04FEC6DD060D}"/>
                </a:ext>
              </a:extLst>
            </p:cNvPr>
            <p:cNvSpPr/>
            <p:nvPr/>
          </p:nvSpPr>
          <p:spPr>
            <a:xfrm flipH="1">
              <a:off x="6444055" y="1773562"/>
              <a:ext cx="379548" cy="145218"/>
            </a:xfrm>
            <a:custGeom>
              <a:avLst/>
              <a:gdLst>
                <a:gd name="txL" fmla="*/ 0 w 52"/>
                <a:gd name="txT" fmla="*/ 0 h 23"/>
                <a:gd name="txR" fmla="*/ 52 w 52"/>
                <a:gd name="txB" fmla="*/ 23 h 23"/>
              </a:gdLst>
              <a:ahLst/>
              <a:cxnLst>
                <a:cxn ang="0">
                  <a:pos x="2147483647" y="79730994"/>
                </a:cxn>
                <a:cxn ang="0">
                  <a:pos x="1917914786" y="119590190"/>
                </a:cxn>
                <a:cxn ang="0">
                  <a:pos x="1491711246" y="199321159"/>
                </a:cxn>
                <a:cxn ang="0">
                  <a:pos x="639304852" y="637829011"/>
                </a:cxn>
                <a:cxn ang="0">
                  <a:pos x="53275400" y="837150318"/>
                </a:cxn>
                <a:cxn ang="0">
                  <a:pos x="745855623" y="279052178"/>
                </a:cxn>
                <a:cxn ang="0">
                  <a:pos x="1758088173" y="0"/>
                </a:cxn>
                <a:cxn ang="0">
                  <a:pos x="2147483647" y="39865497"/>
                </a:cxn>
                <a:cxn ang="0">
                  <a:pos x="2147483647" y="79730994"/>
                </a:cxn>
              </a:cxnLst>
              <a:rect l="txL" t="txT" r="txR" b="txB"/>
              <a:pathLst>
                <a:path w="52" h="23">
                  <a:moveTo>
                    <a:pt x="49" y="2"/>
                  </a:moveTo>
                  <a:cubicBezTo>
                    <a:pt x="45" y="2"/>
                    <a:pt x="40" y="1"/>
                    <a:pt x="36" y="3"/>
                  </a:cubicBezTo>
                  <a:cubicBezTo>
                    <a:pt x="33" y="4"/>
                    <a:pt x="31" y="4"/>
                    <a:pt x="28" y="5"/>
                  </a:cubicBezTo>
                  <a:cubicBezTo>
                    <a:pt x="22" y="8"/>
                    <a:pt x="18" y="13"/>
                    <a:pt x="12" y="16"/>
                  </a:cubicBezTo>
                  <a:cubicBezTo>
                    <a:pt x="7" y="18"/>
                    <a:pt x="0" y="23"/>
                    <a:pt x="1" y="21"/>
                  </a:cubicBezTo>
                  <a:cubicBezTo>
                    <a:pt x="2" y="11"/>
                    <a:pt x="9" y="8"/>
                    <a:pt x="14" y="7"/>
                  </a:cubicBezTo>
                  <a:cubicBezTo>
                    <a:pt x="24" y="5"/>
                    <a:pt x="28" y="1"/>
                    <a:pt x="33" y="0"/>
                  </a:cubicBezTo>
                  <a:cubicBezTo>
                    <a:pt x="40" y="0"/>
                    <a:pt x="46" y="0"/>
                    <a:pt x="47" y="1"/>
                  </a:cubicBezTo>
                  <a:cubicBezTo>
                    <a:pt x="51" y="1"/>
                    <a:pt x="52" y="3"/>
                    <a:pt x="49" y="2"/>
                  </a:cubicBezTo>
                  <a:close/>
                </a:path>
              </a:pathLst>
            </a:custGeom>
            <a:solidFill>
              <a:srgbClr val="EBA7BC">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83" name="Freeform 381">
              <a:extLst>
                <a:ext uri="{FF2B5EF4-FFF2-40B4-BE49-F238E27FC236}">
                  <a16:creationId xmlns:a16="http://schemas.microsoft.com/office/drawing/2014/main" xmlns="" id="{B765ED92-A9A7-4E44-A39B-8C1741BF94CF}"/>
                </a:ext>
              </a:extLst>
            </p:cNvPr>
            <p:cNvSpPr/>
            <p:nvPr/>
          </p:nvSpPr>
          <p:spPr>
            <a:xfrm flipH="1">
              <a:off x="6876061" y="1359421"/>
              <a:ext cx="1172587" cy="922405"/>
            </a:xfrm>
            <a:custGeom>
              <a:avLst/>
              <a:gdLst>
                <a:gd name="txL" fmla="*/ 0 w 161"/>
                <a:gd name="txT" fmla="*/ 0 h 145"/>
                <a:gd name="txR" fmla="*/ 161 w 161"/>
                <a:gd name="txB" fmla="*/ 145 h 14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04311062"/>
                </a:cxn>
                <a:cxn ang="0">
                  <a:pos x="2147483647" y="1659170922"/>
                </a:cxn>
                <a:cxn ang="0">
                  <a:pos x="2147483647" y="1497298455"/>
                </a:cxn>
                <a:cxn ang="0">
                  <a:pos x="2147483647" y="1254496115"/>
                </a:cxn>
                <a:cxn ang="0">
                  <a:pos x="2147483647" y="930757542"/>
                </a:cxn>
                <a:cxn ang="0">
                  <a:pos x="2147483647" y="809349812"/>
                </a:cxn>
                <a:cxn ang="0">
                  <a:pos x="2147483647" y="445146303"/>
                </a:cxn>
                <a:cxn ang="0">
                  <a:pos x="2147483647" y="161872517"/>
                </a:cxn>
                <a:cxn ang="0">
                  <a:pos x="2147483647" y="323738672"/>
                </a:cxn>
                <a:cxn ang="0">
                  <a:pos x="2147483647" y="404674906"/>
                </a:cxn>
                <a:cxn ang="0">
                  <a:pos x="2147483647" y="161872517"/>
                </a:cxn>
                <a:cxn ang="0">
                  <a:pos x="2147483647" y="161872517"/>
                </a:cxn>
                <a:cxn ang="0">
                  <a:pos x="2147483647" y="242802439"/>
                </a:cxn>
                <a:cxn ang="0">
                  <a:pos x="2147483647" y="404674906"/>
                </a:cxn>
                <a:cxn ang="0">
                  <a:pos x="1962641328" y="566547473"/>
                </a:cxn>
                <a:cxn ang="0">
                  <a:pos x="1538281070" y="930757542"/>
                </a:cxn>
                <a:cxn ang="0">
                  <a:pos x="1432194761" y="1133094945"/>
                </a:cxn>
                <a:cxn ang="0">
                  <a:pos x="1273065297" y="1659170922"/>
                </a:cxn>
                <a:cxn ang="0">
                  <a:pos x="1113928550" y="2147483647"/>
                </a:cxn>
                <a:cxn ang="0">
                  <a:pos x="1060885396" y="2147483647"/>
                </a:cxn>
                <a:cxn ang="0">
                  <a:pos x="2147483647" y="2147483647"/>
                </a:cxn>
              </a:cxnLst>
              <a:rect l="txL" t="txT" r="txR" b="txB"/>
              <a:pathLst>
                <a:path w="161" h="145">
                  <a:moveTo>
                    <a:pt x="85" y="145"/>
                  </a:moveTo>
                  <a:cubicBezTo>
                    <a:pt x="90" y="141"/>
                    <a:pt x="120" y="133"/>
                    <a:pt x="130" y="122"/>
                  </a:cubicBezTo>
                  <a:cubicBezTo>
                    <a:pt x="135" y="117"/>
                    <a:pt x="154" y="105"/>
                    <a:pt x="150" y="101"/>
                  </a:cubicBezTo>
                  <a:cubicBezTo>
                    <a:pt x="146" y="98"/>
                    <a:pt x="156" y="98"/>
                    <a:pt x="154" y="94"/>
                  </a:cubicBezTo>
                  <a:cubicBezTo>
                    <a:pt x="154" y="93"/>
                    <a:pt x="155" y="92"/>
                    <a:pt x="153" y="91"/>
                  </a:cubicBezTo>
                  <a:cubicBezTo>
                    <a:pt x="157" y="90"/>
                    <a:pt x="152" y="87"/>
                    <a:pt x="156" y="86"/>
                  </a:cubicBezTo>
                  <a:cubicBezTo>
                    <a:pt x="161" y="82"/>
                    <a:pt x="160" y="69"/>
                    <a:pt x="153" y="63"/>
                  </a:cubicBezTo>
                  <a:cubicBezTo>
                    <a:pt x="147" y="63"/>
                    <a:pt x="153" y="53"/>
                    <a:pt x="145" y="52"/>
                  </a:cubicBezTo>
                  <a:cubicBezTo>
                    <a:pt x="140" y="52"/>
                    <a:pt x="148" y="45"/>
                    <a:pt x="142" y="41"/>
                  </a:cubicBezTo>
                  <a:cubicBezTo>
                    <a:pt x="140" y="40"/>
                    <a:pt x="142" y="38"/>
                    <a:pt x="142" y="37"/>
                  </a:cubicBezTo>
                  <a:cubicBezTo>
                    <a:pt x="145" y="35"/>
                    <a:pt x="140" y="33"/>
                    <a:pt x="141" y="31"/>
                  </a:cubicBezTo>
                  <a:cubicBezTo>
                    <a:pt x="138" y="28"/>
                    <a:pt x="143" y="28"/>
                    <a:pt x="139" y="23"/>
                  </a:cubicBezTo>
                  <a:cubicBezTo>
                    <a:pt x="138" y="23"/>
                    <a:pt x="137" y="18"/>
                    <a:pt x="133" y="20"/>
                  </a:cubicBezTo>
                  <a:cubicBezTo>
                    <a:pt x="135" y="18"/>
                    <a:pt x="132" y="11"/>
                    <a:pt x="125" y="11"/>
                  </a:cubicBezTo>
                  <a:cubicBezTo>
                    <a:pt x="125" y="7"/>
                    <a:pt x="117" y="9"/>
                    <a:pt x="116" y="4"/>
                  </a:cubicBezTo>
                  <a:cubicBezTo>
                    <a:pt x="112" y="8"/>
                    <a:pt x="104" y="0"/>
                    <a:pt x="99" y="8"/>
                  </a:cubicBezTo>
                  <a:cubicBezTo>
                    <a:pt x="98" y="9"/>
                    <a:pt x="96" y="6"/>
                    <a:pt x="89" y="10"/>
                  </a:cubicBezTo>
                  <a:cubicBezTo>
                    <a:pt x="83" y="10"/>
                    <a:pt x="84" y="4"/>
                    <a:pt x="75" y="4"/>
                  </a:cubicBezTo>
                  <a:cubicBezTo>
                    <a:pt x="76" y="8"/>
                    <a:pt x="69" y="7"/>
                    <a:pt x="68" y="4"/>
                  </a:cubicBezTo>
                  <a:cubicBezTo>
                    <a:pt x="67" y="1"/>
                    <a:pt x="61" y="4"/>
                    <a:pt x="61" y="6"/>
                  </a:cubicBezTo>
                  <a:cubicBezTo>
                    <a:pt x="56" y="0"/>
                    <a:pt x="50" y="3"/>
                    <a:pt x="47" y="10"/>
                  </a:cubicBezTo>
                  <a:cubicBezTo>
                    <a:pt x="45" y="12"/>
                    <a:pt x="40" y="16"/>
                    <a:pt x="37" y="14"/>
                  </a:cubicBezTo>
                  <a:cubicBezTo>
                    <a:pt x="33" y="12"/>
                    <a:pt x="25" y="21"/>
                    <a:pt x="29" y="23"/>
                  </a:cubicBezTo>
                  <a:cubicBezTo>
                    <a:pt x="31" y="24"/>
                    <a:pt x="29" y="27"/>
                    <a:pt x="27" y="28"/>
                  </a:cubicBezTo>
                  <a:cubicBezTo>
                    <a:pt x="31" y="37"/>
                    <a:pt x="17" y="33"/>
                    <a:pt x="24" y="41"/>
                  </a:cubicBezTo>
                  <a:cubicBezTo>
                    <a:pt x="29" y="47"/>
                    <a:pt x="17" y="46"/>
                    <a:pt x="21" y="54"/>
                  </a:cubicBezTo>
                  <a:cubicBezTo>
                    <a:pt x="22" y="57"/>
                    <a:pt x="26" y="62"/>
                    <a:pt x="20" y="64"/>
                  </a:cubicBezTo>
                  <a:cubicBezTo>
                    <a:pt x="0" y="100"/>
                    <a:pt x="34" y="144"/>
                    <a:pt x="85" y="145"/>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84" name="Freeform 382">
              <a:extLst>
                <a:ext uri="{FF2B5EF4-FFF2-40B4-BE49-F238E27FC236}">
                  <a16:creationId xmlns:a16="http://schemas.microsoft.com/office/drawing/2014/main" xmlns="" id="{40764815-F51B-4622-9085-209BABED639C}"/>
                </a:ext>
              </a:extLst>
            </p:cNvPr>
            <p:cNvSpPr/>
            <p:nvPr/>
          </p:nvSpPr>
          <p:spPr>
            <a:xfrm flipH="1">
              <a:off x="6876061" y="1367489"/>
              <a:ext cx="1157158" cy="914338"/>
            </a:xfrm>
            <a:custGeom>
              <a:avLst/>
              <a:gdLst>
                <a:gd name="txL" fmla="*/ 0 w 159"/>
                <a:gd name="txT" fmla="*/ 0 h 144"/>
                <a:gd name="txR" fmla="*/ 159 w 159"/>
                <a:gd name="txB" fmla="*/ 144 h 14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096488045"/>
                </a:cxn>
                <a:cxn ang="0">
                  <a:pos x="2147483647" y="1612682410"/>
                </a:cxn>
                <a:cxn ang="0">
                  <a:pos x="2147483647" y="1451416113"/>
                </a:cxn>
                <a:cxn ang="0">
                  <a:pos x="2147483647" y="1209510319"/>
                </a:cxn>
                <a:cxn ang="0">
                  <a:pos x="2147483647" y="886977726"/>
                </a:cxn>
                <a:cxn ang="0">
                  <a:pos x="2147483647" y="766024631"/>
                </a:cxn>
                <a:cxn ang="0">
                  <a:pos x="2147483647" y="443485688"/>
                </a:cxn>
                <a:cxn ang="0">
                  <a:pos x="2147483647" y="120952947"/>
                </a:cxn>
                <a:cxn ang="0">
                  <a:pos x="2147483647" y="282219293"/>
                </a:cxn>
                <a:cxn ang="0">
                  <a:pos x="2147483647" y="403172190"/>
                </a:cxn>
                <a:cxn ang="0">
                  <a:pos x="2147483647" y="120952947"/>
                </a:cxn>
                <a:cxn ang="0">
                  <a:pos x="2147483647" y="161266346"/>
                </a:cxn>
                <a:cxn ang="0">
                  <a:pos x="2147483647" y="201586095"/>
                </a:cxn>
                <a:cxn ang="0">
                  <a:pos x="2147483647" y="403172190"/>
                </a:cxn>
                <a:cxn ang="0">
                  <a:pos x="1906748664" y="564438585"/>
                </a:cxn>
                <a:cxn ang="0">
                  <a:pos x="1430065251" y="886977726"/>
                </a:cxn>
                <a:cxn ang="0">
                  <a:pos x="1324130752" y="1088557422"/>
                </a:cxn>
                <a:cxn ang="0">
                  <a:pos x="1218203530" y="1612682410"/>
                </a:cxn>
                <a:cxn ang="0">
                  <a:pos x="1059301781" y="2136801444"/>
                </a:cxn>
                <a:cxn ang="0">
                  <a:pos x="1112269031" y="2147483647"/>
                </a:cxn>
                <a:cxn ang="0">
                  <a:pos x="2147483647" y="2147483647"/>
                </a:cxn>
              </a:cxnLst>
              <a:rect l="txL" t="txT" r="txR" b="txB"/>
              <a:pathLst>
                <a:path w="159" h="144">
                  <a:moveTo>
                    <a:pt x="83" y="144"/>
                  </a:moveTo>
                  <a:cubicBezTo>
                    <a:pt x="88" y="140"/>
                    <a:pt x="117" y="130"/>
                    <a:pt x="128" y="119"/>
                  </a:cubicBezTo>
                  <a:cubicBezTo>
                    <a:pt x="133" y="114"/>
                    <a:pt x="151" y="104"/>
                    <a:pt x="148" y="100"/>
                  </a:cubicBezTo>
                  <a:cubicBezTo>
                    <a:pt x="143" y="97"/>
                    <a:pt x="153" y="96"/>
                    <a:pt x="151" y="93"/>
                  </a:cubicBezTo>
                  <a:cubicBezTo>
                    <a:pt x="151" y="92"/>
                    <a:pt x="153" y="91"/>
                    <a:pt x="151" y="90"/>
                  </a:cubicBezTo>
                  <a:cubicBezTo>
                    <a:pt x="154" y="87"/>
                    <a:pt x="150" y="86"/>
                    <a:pt x="154" y="85"/>
                  </a:cubicBezTo>
                  <a:cubicBezTo>
                    <a:pt x="159" y="80"/>
                    <a:pt x="156" y="69"/>
                    <a:pt x="149" y="62"/>
                  </a:cubicBezTo>
                  <a:cubicBezTo>
                    <a:pt x="144" y="62"/>
                    <a:pt x="150" y="53"/>
                    <a:pt x="142" y="52"/>
                  </a:cubicBezTo>
                  <a:cubicBezTo>
                    <a:pt x="137" y="51"/>
                    <a:pt x="145" y="44"/>
                    <a:pt x="139" y="40"/>
                  </a:cubicBezTo>
                  <a:cubicBezTo>
                    <a:pt x="137" y="39"/>
                    <a:pt x="139" y="37"/>
                    <a:pt x="139" y="36"/>
                  </a:cubicBezTo>
                  <a:cubicBezTo>
                    <a:pt x="142" y="34"/>
                    <a:pt x="137" y="32"/>
                    <a:pt x="138" y="30"/>
                  </a:cubicBezTo>
                  <a:cubicBezTo>
                    <a:pt x="135" y="28"/>
                    <a:pt x="141" y="27"/>
                    <a:pt x="136" y="22"/>
                  </a:cubicBezTo>
                  <a:cubicBezTo>
                    <a:pt x="135" y="22"/>
                    <a:pt x="135" y="16"/>
                    <a:pt x="131" y="19"/>
                  </a:cubicBezTo>
                  <a:cubicBezTo>
                    <a:pt x="133" y="17"/>
                    <a:pt x="130" y="10"/>
                    <a:pt x="123" y="11"/>
                  </a:cubicBezTo>
                  <a:cubicBezTo>
                    <a:pt x="123" y="6"/>
                    <a:pt x="115" y="9"/>
                    <a:pt x="114" y="3"/>
                  </a:cubicBezTo>
                  <a:cubicBezTo>
                    <a:pt x="109" y="8"/>
                    <a:pt x="102" y="0"/>
                    <a:pt x="97" y="7"/>
                  </a:cubicBezTo>
                  <a:cubicBezTo>
                    <a:pt x="96" y="9"/>
                    <a:pt x="94" y="5"/>
                    <a:pt x="86" y="10"/>
                  </a:cubicBezTo>
                  <a:cubicBezTo>
                    <a:pt x="81" y="10"/>
                    <a:pt x="82" y="3"/>
                    <a:pt x="73" y="3"/>
                  </a:cubicBezTo>
                  <a:cubicBezTo>
                    <a:pt x="74" y="7"/>
                    <a:pt x="67" y="7"/>
                    <a:pt x="66" y="4"/>
                  </a:cubicBezTo>
                  <a:cubicBezTo>
                    <a:pt x="65" y="1"/>
                    <a:pt x="59" y="3"/>
                    <a:pt x="59" y="5"/>
                  </a:cubicBezTo>
                  <a:cubicBezTo>
                    <a:pt x="52" y="0"/>
                    <a:pt x="49" y="3"/>
                    <a:pt x="45" y="10"/>
                  </a:cubicBezTo>
                  <a:cubicBezTo>
                    <a:pt x="44" y="12"/>
                    <a:pt x="39" y="16"/>
                    <a:pt x="36" y="14"/>
                  </a:cubicBezTo>
                  <a:cubicBezTo>
                    <a:pt x="32" y="12"/>
                    <a:pt x="23" y="20"/>
                    <a:pt x="27" y="22"/>
                  </a:cubicBezTo>
                  <a:cubicBezTo>
                    <a:pt x="29" y="23"/>
                    <a:pt x="27" y="26"/>
                    <a:pt x="25" y="27"/>
                  </a:cubicBezTo>
                  <a:cubicBezTo>
                    <a:pt x="30" y="36"/>
                    <a:pt x="16" y="32"/>
                    <a:pt x="23" y="40"/>
                  </a:cubicBezTo>
                  <a:cubicBezTo>
                    <a:pt x="28" y="46"/>
                    <a:pt x="16" y="45"/>
                    <a:pt x="20" y="53"/>
                  </a:cubicBezTo>
                  <a:cubicBezTo>
                    <a:pt x="22" y="56"/>
                    <a:pt x="26" y="61"/>
                    <a:pt x="21" y="63"/>
                  </a:cubicBezTo>
                  <a:cubicBezTo>
                    <a:pt x="0" y="98"/>
                    <a:pt x="32" y="143"/>
                    <a:pt x="83" y="144"/>
                  </a:cubicBezTo>
                  <a:close/>
                </a:path>
              </a:pathLst>
            </a:custGeom>
            <a:solidFill>
              <a:srgbClr val="F3BF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85" name="Freeform 383">
              <a:extLst>
                <a:ext uri="{FF2B5EF4-FFF2-40B4-BE49-F238E27FC236}">
                  <a16:creationId xmlns:a16="http://schemas.microsoft.com/office/drawing/2014/main" xmlns="" id="{E3F5D262-A43B-4E96-B740-D70D15B28E76}"/>
                </a:ext>
              </a:extLst>
            </p:cNvPr>
            <p:cNvSpPr/>
            <p:nvPr/>
          </p:nvSpPr>
          <p:spPr>
            <a:xfrm flipH="1">
              <a:off x="7274123" y="1380935"/>
              <a:ext cx="342519" cy="882067"/>
            </a:xfrm>
            <a:custGeom>
              <a:avLst/>
              <a:gdLst>
                <a:gd name="txL" fmla="*/ 0 w 47"/>
                <a:gd name="txT" fmla="*/ 0 h 139"/>
                <a:gd name="txR" fmla="*/ 47 w 47"/>
                <a:gd name="txB" fmla="*/ 139 h 139"/>
              </a:gdLst>
              <a:ahLst/>
              <a:cxnLst>
                <a:cxn ang="0">
                  <a:pos x="1646401302" y="281887013"/>
                </a:cxn>
                <a:cxn ang="0">
                  <a:pos x="1911948636" y="442962629"/>
                </a:cxn>
                <a:cxn ang="0">
                  <a:pos x="1699506305" y="765113662"/>
                </a:cxn>
                <a:cxn ang="0">
                  <a:pos x="1752618596" y="1006730309"/>
                </a:cxn>
                <a:cxn ang="0">
                  <a:pos x="2071278220" y="644308611"/>
                </a:cxn>
                <a:cxn ang="0">
                  <a:pos x="1858835890" y="1409422273"/>
                </a:cxn>
                <a:cxn ang="0">
                  <a:pos x="2071278220" y="1530233670"/>
                </a:cxn>
                <a:cxn ang="0">
                  <a:pos x="1593289012" y="1973190152"/>
                </a:cxn>
                <a:cxn ang="0">
                  <a:pos x="1433959427" y="2147483647"/>
                </a:cxn>
                <a:cxn ang="0">
                  <a:pos x="1540176721" y="2147483647"/>
                </a:cxn>
                <a:cxn ang="0">
                  <a:pos x="1858835890" y="2147483647"/>
                </a:cxn>
                <a:cxn ang="0">
                  <a:pos x="1965060927" y="2147483647"/>
                </a:cxn>
                <a:cxn ang="0">
                  <a:pos x="2124390511" y="2147483647"/>
                </a:cxn>
                <a:cxn ang="0">
                  <a:pos x="1327742134" y="2147483647"/>
                </a:cxn>
                <a:cxn ang="0">
                  <a:pos x="796648150" y="2147483647"/>
                </a:cxn>
                <a:cxn ang="0">
                  <a:pos x="318659283" y="2147483647"/>
                </a:cxn>
                <a:cxn ang="0">
                  <a:pos x="212441932" y="2147483647"/>
                </a:cxn>
                <a:cxn ang="0">
                  <a:pos x="796648150" y="2147483647"/>
                </a:cxn>
                <a:cxn ang="0">
                  <a:pos x="531093984" y="2147483647"/>
                </a:cxn>
                <a:cxn ang="0">
                  <a:pos x="902865443" y="2094001549"/>
                </a:cxn>
                <a:cxn ang="0">
                  <a:pos x="1009082965" y="1731580049"/>
                </a:cxn>
                <a:cxn ang="0">
                  <a:pos x="1115300258" y="1369151808"/>
                </a:cxn>
                <a:cxn ang="0">
                  <a:pos x="1221524840" y="1087271240"/>
                </a:cxn>
                <a:cxn ang="0">
                  <a:pos x="902865443" y="120805101"/>
                </a:cxn>
                <a:cxn ang="0">
                  <a:pos x="1274629843" y="241616547"/>
                </a:cxn>
                <a:cxn ang="0">
                  <a:pos x="1646401302" y="281887013"/>
                </a:cxn>
              </a:cxnLst>
              <a:rect l="txL" t="txT" r="txR" b="txB"/>
              <a:pathLst>
                <a:path w="47" h="139">
                  <a:moveTo>
                    <a:pt x="31" y="7"/>
                  </a:moveTo>
                  <a:cubicBezTo>
                    <a:pt x="34" y="5"/>
                    <a:pt x="41" y="8"/>
                    <a:pt x="36" y="11"/>
                  </a:cubicBezTo>
                  <a:cubicBezTo>
                    <a:pt x="31" y="13"/>
                    <a:pt x="36" y="15"/>
                    <a:pt x="32" y="19"/>
                  </a:cubicBezTo>
                  <a:cubicBezTo>
                    <a:pt x="30" y="20"/>
                    <a:pt x="31" y="27"/>
                    <a:pt x="33" y="25"/>
                  </a:cubicBezTo>
                  <a:cubicBezTo>
                    <a:pt x="38" y="20"/>
                    <a:pt x="35" y="13"/>
                    <a:pt x="39" y="16"/>
                  </a:cubicBezTo>
                  <a:cubicBezTo>
                    <a:pt x="47" y="22"/>
                    <a:pt x="33" y="26"/>
                    <a:pt x="35" y="35"/>
                  </a:cubicBezTo>
                  <a:cubicBezTo>
                    <a:pt x="36" y="39"/>
                    <a:pt x="38" y="35"/>
                    <a:pt x="39" y="38"/>
                  </a:cubicBezTo>
                  <a:cubicBezTo>
                    <a:pt x="41" y="40"/>
                    <a:pt x="34" y="48"/>
                    <a:pt x="30" y="49"/>
                  </a:cubicBezTo>
                  <a:cubicBezTo>
                    <a:pt x="27" y="50"/>
                    <a:pt x="31" y="55"/>
                    <a:pt x="27" y="61"/>
                  </a:cubicBezTo>
                  <a:cubicBezTo>
                    <a:pt x="21" y="70"/>
                    <a:pt x="26" y="73"/>
                    <a:pt x="29" y="72"/>
                  </a:cubicBezTo>
                  <a:cubicBezTo>
                    <a:pt x="34" y="68"/>
                    <a:pt x="37" y="71"/>
                    <a:pt x="35" y="76"/>
                  </a:cubicBezTo>
                  <a:cubicBezTo>
                    <a:pt x="33" y="80"/>
                    <a:pt x="34" y="81"/>
                    <a:pt x="37" y="82"/>
                  </a:cubicBezTo>
                  <a:cubicBezTo>
                    <a:pt x="40" y="83"/>
                    <a:pt x="42" y="86"/>
                    <a:pt x="40" y="88"/>
                  </a:cubicBezTo>
                  <a:cubicBezTo>
                    <a:pt x="32" y="101"/>
                    <a:pt x="18" y="125"/>
                    <a:pt x="25" y="139"/>
                  </a:cubicBezTo>
                  <a:cubicBezTo>
                    <a:pt x="19" y="134"/>
                    <a:pt x="11" y="123"/>
                    <a:pt x="15" y="107"/>
                  </a:cubicBezTo>
                  <a:cubicBezTo>
                    <a:pt x="16" y="100"/>
                    <a:pt x="9" y="92"/>
                    <a:pt x="6" y="86"/>
                  </a:cubicBezTo>
                  <a:cubicBezTo>
                    <a:pt x="4" y="84"/>
                    <a:pt x="0" y="75"/>
                    <a:pt x="4" y="73"/>
                  </a:cubicBezTo>
                  <a:cubicBezTo>
                    <a:pt x="10" y="68"/>
                    <a:pt x="13" y="82"/>
                    <a:pt x="15" y="73"/>
                  </a:cubicBezTo>
                  <a:cubicBezTo>
                    <a:pt x="17" y="66"/>
                    <a:pt x="4" y="58"/>
                    <a:pt x="10" y="54"/>
                  </a:cubicBezTo>
                  <a:cubicBezTo>
                    <a:pt x="13" y="51"/>
                    <a:pt x="13" y="55"/>
                    <a:pt x="17" y="52"/>
                  </a:cubicBezTo>
                  <a:cubicBezTo>
                    <a:pt x="19" y="51"/>
                    <a:pt x="22" y="47"/>
                    <a:pt x="19" y="43"/>
                  </a:cubicBezTo>
                  <a:cubicBezTo>
                    <a:pt x="17" y="39"/>
                    <a:pt x="22" y="39"/>
                    <a:pt x="21" y="34"/>
                  </a:cubicBezTo>
                  <a:cubicBezTo>
                    <a:pt x="19" y="29"/>
                    <a:pt x="22" y="31"/>
                    <a:pt x="23" y="27"/>
                  </a:cubicBezTo>
                  <a:cubicBezTo>
                    <a:pt x="26" y="16"/>
                    <a:pt x="17" y="4"/>
                    <a:pt x="17" y="3"/>
                  </a:cubicBezTo>
                  <a:cubicBezTo>
                    <a:pt x="20" y="0"/>
                    <a:pt x="23" y="4"/>
                    <a:pt x="24" y="6"/>
                  </a:cubicBezTo>
                  <a:cubicBezTo>
                    <a:pt x="27" y="10"/>
                    <a:pt x="28" y="10"/>
                    <a:pt x="31" y="7"/>
                  </a:cubicBezTo>
                  <a:close/>
                </a:path>
              </a:pathLst>
            </a:custGeom>
            <a:solidFill>
              <a:srgbClr val="EBB9C1">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86" name="Freeform 384">
              <a:extLst>
                <a:ext uri="{FF2B5EF4-FFF2-40B4-BE49-F238E27FC236}">
                  <a16:creationId xmlns:a16="http://schemas.microsoft.com/office/drawing/2014/main" xmlns="" id="{AC7BDE08-BBE9-45DF-AB98-0F61EC31E112}"/>
                </a:ext>
              </a:extLst>
            </p:cNvPr>
            <p:cNvSpPr/>
            <p:nvPr/>
          </p:nvSpPr>
          <p:spPr>
            <a:xfrm flipH="1">
              <a:off x="7348181" y="1418584"/>
              <a:ext cx="132687" cy="387249"/>
            </a:xfrm>
            <a:custGeom>
              <a:avLst/>
              <a:gdLst>
                <a:gd name="txL" fmla="*/ 0 w 18"/>
                <a:gd name="txT" fmla="*/ 0 h 61"/>
                <a:gd name="txR" fmla="*/ 18 w 18"/>
                <a:gd name="txB" fmla="*/ 61 h 61"/>
              </a:gdLst>
              <a:ahLst/>
              <a:cxnLst>
                <a:cxn ang="0">
                  <a:pos x="652068101" y="1007539514"/>
                </a:cxn>
                <a:cxn ang="0">
                  <a:pos x="543390123" y="604521130"/>
                </a:cxn>
                <a:cxn ang="0">
                  <a:pos x="489054819" y="282107751"/>
                </a:cxn>
                <a:cxn ang="0">
                  <a:pos x="326034050" y="282107751"/>
                </a:cxn>
                <a:cxn ang="0">
                  <a:pos x="434712029" y="765730943"/>
                </a:cxn>
                <a:cxn ang="0">
                  <a:pos x="489054819" y="1088138073"/>
                </a:cxn>
                <a:cxn ang="0">
                  <a:pos x="217356014" y="1088138073"/>
                </a:cxn>
                <a:cxn ang="0">
                  <a:pos x="271691376" y="1531455538"/>
                </a:cxn>
                <a:cxn ang="0">
                  <a:pos x="163013339" y="2095677587"/>
                </a:cxn>
                <a:cxn ang="0">
                  <a:pos x="163013339" y="2147483647"/>
                </a:cxn>
                <a:cxn ang="0">
                  <a:pos x="163013339" y="2147483647"/>
                </a:cxn>
                <a:cxn ang="0">
                  <a:pos x="380369354" y="1934474122"/>
                </a:cxn>
                <a:cxn ang="0">
                  <a:pos x="489054819" y="1732965028"/>
                </a:cxn>
                <a:cxn ang="0">
                  <a:pos x="706403404" y="1612060445"/>
                </a:cxn>
                <a:cxn ang="0">
                  <a:pos x="652068101" y="1370252073"/>
                </a:cxn>
                <a:cxn ang="0">
                  <a:pos x="815081383" y="1168742980"/>
                </a:cxn>
                <a:cxn ang="0">
                  <a:pos x="923766733" y="846329700"/>
                </a:cxn>
                <a:cxn ang="0">
                  <a:pos x="760746079" y="926934607"/>
                </a:cxn>
                <a:cxn ang="0">
                  <a:pos x="652068101" y="1007539514"/>
                </a:cxn>
              </a:cxnLst>
              <a:rect l="txL" t="txT" r="txR" b="txB"/>
              <a:pathLst>
                <a:path w="18" h="61">
                  <a:moveTo>
                    <a:pt x="12" y="25"/>
                  </a:moveTo>
                  <a:cubicBezTo>
                    <a:pt x="12" y="20"/>
                    <a:pt x="9" y="21"/>
                    <a:pt x="10" y="15"/>
                  </a:cubicBezTo>
                  <a:cubicBezTo>
                    <a:pt x="11" y="11"/>
                    <a:pt x="9" y="10"/>
                    <a:pt x="9" y="7"/>
                  </a:cubicBezTo>
                  <a:cubicBezTo>
                    <a:pt x="7" y="1"/>
                    <a:pt x="3" y="0"/>
                    <a:pt x="6" y="7"/>
                  </a:cubicBezTo>
                  <a:cubicBezTo>
                    <a:pt x="8" y="11"/>
                    <a:pt x="9" y="17"/>
                    <a:pt x="8" y="19"/>
                  </a:cubicBezTo>
                  <a:cubicBezTo>
                    <a:pt x="7" y="24"/>
                    <a:pt x="9" y="22"/>
                    <a:pt x="9" y="27"/>
                  </a:cubicBezTo>
                  <a:cubicBezTo>
                    <a:pt x="9" y="31"/>
                    <a:pt x="6" y="25"/>
                    <a:pt x="4" y="27"/>
                  </a:cubicBezTo>
                  <a:cubicBezTo>
                    <a:pt x="2" y="30"/>
                    <a:pt x="7" y="36"/>
                    <a:pt x="5" y="38"/>
                  </a:cubicBezTo>
                  <a:cubicBezTo>
                    <a:pt x="1" y="43"/>
                    <a:pt x="3" y="49"/>
                    <a:pt x="3" y="52"/>
                  </a:cubicBezTo>
                  <a:cubicBezTo>
                    <a:pt x="4" y="54"/>
                    <a:pt x="4" y="56"/>
                    <a:pt x="3" y="57"/>
                  </a:cubicBezTo>
                  <a:cubicBezTo>
                    <a:pt x="3" y="58"/>
                    <a:pt x="0" y="61"/>
                    <a:pt x="3" y="59"/>
                  </a:cubicBezTo>
                  <a:cubicBezTo>
                    <a:pt x="6" y="57"/>
                    <a:pt x="9" y="53"/>
                    <a:pt x="7" y="48"/>
                  </a:cubicBezTo>
                  <a:cubicBezTo>
                    <a:pt x="6" y="46"/>
                    <a:pt x="7" y="44"/>
                    <a:pt x="9" y="43"/>
                  </a:cubicBezTo>
                  <a:cubicBezTo>
                    <a:pt x="10" y="42"/>
                    <a:pt x="12" y="42"/>
                    <a:pt x="13" y="40"/>
                  </a:cubicBezTo>
                  <a:cubicBezTo>
                    <a:pt x="18" y="33"/>
                    <a:pt x="10" y="34"/>
                    <a:pt x="12" y="34"/>
                  </a:cubicBezTo>
                  <a:cubicBezTo>
                    <a:pt x="15" y="32"/>
                    <a:pt x="15" y="31"/>
                    <a:pt x="15" y="29"/>
                  </a:cubicBezTo>
                  <a:cubicBezTo>
                    <a:pt x="14" y="27"/>
                    <a:pt x="15" y="23"/>
                    <a:pt x="17" y="21"/>
                  </a:cubicBezTo>
                  <a:cubicBezTo>
                    <a:pt x="18" y="20"/>
                    <a:pt x="16" y="18"/>
                    <a:pt x="14" y="23"/>
                  </a:cubicBezTo>
                  <a:cubicBezTo>
                    <a:pt x="13" y="24"/>
                    <a:pt x="12" y="27"/>
                    <a:pt x="12" y="25"/>
                  </a:cubicBezTo>
                  <a:close/>
                </a:path>
              </a:pathLst>
            </a:custGeom>
            <a:solidFill>
              <a:srgbClr val="EBB0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87" name="Freeform 385">
              <a:extLst>
                <a:ext uri="{FF2B5EF4-FFF2-40B4-BE49-F238E27FC236}">
                  <a16:creationId xmlns:a16="http://schemas.microsoft.com/office/drawing/2014/main" xmlns="" id="{FC07887F-F15E-4226-AB74-247CFF0DAD78}"/>
                </a:ext>
              </a:extLst>
            </p:cNvPr>
            <p:cNvSpPr/>
            <p:nvPr/>
          </p:nvSpPr>
          <p:spPr>
            <a:xfrm flipH="1">
              <a:off x="7422239" y="1811211"/>
              <a:ext cx="101830" cy="381870"/>
            </a:xfrm>
            <a:custGeom>
              <a:avLst/>
              <a:gdLst>
                <a:gd name="txL" fmla="*/ 0 w 14"/>
                <a:gd name="txT" fmla="*/ 0 h 60"/>
                <a:gd name="txR" fmla="*/ 14 w 14"/>
                <a:gd name="txB" fmla="*/ 60 h 60"/>
              </a:gdLst>
              <a:ahLst/>
              <a:cxnLst>
                <a:cxn ang="0">
                  <a:pos x="317425958" y="162027450"/>
                </a:cxn>
                <a:cxn ang="0">
                  <a:pos x="423241846" y="526592430"/>
                </a:cxn>
                <a:cxn ang="0">
                  <a:pos x="52907958" y="486082398"/>
                </a:cxn>
                <a:cxn ang="0">
                  <a:pos x="264525287" y="1296219596"/>
                </a:cxn>
                <a:cxn ang="0">
                  <a:pos x="370333902" y="1741798526"/>
                </a:cxn>
                <a:cxn ang="0">
                  <a:pos x="370333902" y="2147483647"/>
                </a:cxn>
                <a:cxn ang="0">
                  <a:pos x="476142517" y="1377233296"/>
                </a:cxn>
                <a:cxn ang="0">
                  <a:pos x="529050575" y="769633530"/>
                </a:cxn>
                <a:cxn ang="0">
                  <a:pos x="529050575" y="202537482"/>
                </a:cxn>
                <a:cxn ang="0">
                  <a:pos x="317425958" y="162027450"/>
                </a:cxn>
              </a:cxnLst>
              <a:rect l="txL" t="txT" r="txR" b="txB"/>
              <a:pathLst>
                <a:path w="14" h="60">
                  <a:moveTo>
                    <a:pt x="6" y="4"/>
                  </a:moveTo>
                  <a:cubicBezTo>
                    <a:pt x="7" y="5"/>
                    <a:pt x="11" y="10"/>
                    <a:pt x="8" y="13"/>
                  </a:cubicBezTo>
                  <a:cubicBezTo>
                    <a:pt x="6" y="15"/>
                    <a:pt x="3" y="8"/>
                    <a:pt x="1" y="12"/>
                  </a:cubicBezTo>
                  <a:cubicBezTo>
                    <a:pt x="0" y="13"/>
                    <a:pt x="0" y="24"/>
                    <a:pt x="5" y="32"/>
                  </a:cubicBezTo>
                  <a:cubicBezTo>
                    <a:pt x="7" y="35"/>
                    <a:pt x="9" y="39"/>
                    <a:pt x="7" y="43"/>
                  </a:cubicBezTo>
                  <a:cubicBezTo>
                    <a:pt x="6" y="43"/>
                    <a:pt x="1" y="52"/>
                    <a:pt x="7" y="60"/>
                  </a:cubicBezTo>
                  <a:cubicBezTo>
                    <a:pt x="5" y="53"/>
                    <a:pt x="14" y="47"/>
                    <a:pt x="9" y="34"/>
                  </a:cubicBezTo>
                  <a:cubicBezTo>
                    <a:pt x="6" y="25"/>
                    <a:pt x="8" y="22"/>
                    <a:pt x="10" y="19"/>
                  </a:cubicBezTo>
                  <a:cubicBezTo>
                    <a:pt x="12" y="15"/>
                    <a:pt x="12" y="11"/>
                    <a:pt x="10" y="5"/>
                  </a:cubicBezTo>
                  <a:cubicBezTo>
                    <a:pt x="8" y="0"/>
                    <a:pt x="5" y="1"/>
                    <a:pt x="6" y="4"/>
                  </a:cubicBezTo>
                  <a:close/>
                </a:path>
              </a:pathLst>
            </a:custGeom>
            <a:solidFill>
              <a:srgbClr val="EBB0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88" name="Freeform 386">
              <a:extLst>
                <a:ext uri="{FF2B5EF4-FFF2-40B4-BE49-F238E27FC236}">
                  <a16:creationId xmlns:a16="http://schemas.microsoft.com/office/drawing/2014/main" xmlns="" id="{31B6A039-5530-4378-9BC3-98204344678B}"/>
                </a:ext>
              </a:extLst>
            </p:cNvPr>
            <p:cNvSpPr/>
            <p:nvPr/>
          </p:nvSpPr>
          <p:spPr>
            <a:xfrm flipH="1">
              <a:off x="6860632" y="1386313"/>
              <a:ext cx="589379" cy="863242"/>
            </a:xfrm>
            <a:custGeom>
              <a:avLst/>
              <a:gdLst>
                <a:gd name="txL" fmla="*/ 0 w 81"/>
                <a:gd name="txT" fmla="*/ 0 h 136"/>
                <a:gd name="txR" fmla="*/ 81 w 81"/>
                <a:gd name="txB" fmla="*/ 136 h 136"/>
              </a:gdLst>
              <a:ahLst/>
              <a:cxnLst>
                <a:cxn ang="0">
                  <a:pos x="1323606941" y="120866570"/>
                </a:cxn>
                <a:cxn ang="0">
                  <a:pos x="952996606" y="483466280"/>
                </a:cxn>
                <a:cxn ang="0">
                  <a:pos x="1111830776" y="926645836"/>
                </a:cxn>
                <a:cxn ang="0">
                  <a:pos x="1217722497" y="1329538469"/>
                </a:cxn>
                <a:cxn ang="0">
                  <a:pos x="635328721" y="1933877816"/>
                </a:cxn>
                <a:cxn ang="0">
                  <a:pos x="476501941" y="2147483647"/>
                </a:cxn>
                <a:cxn ang="0">
                  <a:pos x="370610221" y="2147483647"/>
                </a:cxn>
                <a:cxn ang="0">
                  <a:pos x="952996606" y="2147483647"/>
                </a:cxn>
                <a:cxn ang="0">
                  <a:pos x="1005939056" y="2147483647"/>
                </a:cxn>
                <a:cxn ang="0">
                  <a:pos x="847112162" y="2147483647"/>
                </a:cxn>
                <a:cxn ang="0">
                  <a:pos x="1270664719" y="2147483647"/>
                </a:cxn>
                <a:cxn ang="0">
                  <a:pos x="1005939056" y="2147483647"/>
                </a:cxn>
                <a:cxn ang="0">
                  <a:pos x="741220442" y="2147483647"/>
                </a:cxn>
                <a:cxn ang="0">
                  <a:pos x="900054384"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095031061"/>
                </a:cxn>
                <a:cxn ang="0">
                  <a:pos x="2147483647" y="1571271510"/>
                </a:cxn>
                <a:cxn ang="0">
                  <a:pos x="2147483647" y="1893584744"/>
                </a:cxn>
                <a:cxn ang="0">
                  <a:pos x="2147483647" y="1974164540"/>
                </a:cxn>
                <a:cxn ang="0">
                  <a:pos x="2147483647" y="1490698062"/>
                </a:cxn>
                <a:cxn ang="0">
                  <a:pos x="2147483647" y="1128092153"/>
                </a:cxn>
                <a:cxn ang="0">
                  <a:pos x="2147483647" y="725205669"/>
                </a:cxn>
                <a:cxn ang="0">
                  <a:pos x="2147483647" y="322312936"/>
                </a:cxn>
                <a:cxn ang="0">
                  <a:pos x="1800108768" y="0"/>
                </a:cxn>
                <a:cxn ang="0">
                  <a:pos x="1323606941" y="120866570"/>
                </a:cxn>
              </a:cxnLst>
              <a:rect l="txL" t="txT" r="txR" b="txB"/>
              <a:pathLst>
                <a:path w="81" h="136">
                  <a:moveTo>
                    <a:pt x="25" y="3"/>
                  </a:moveTo>
                  <a:cubicBezTo>
                    <a:pt x="19" y="1"/>
                    <a:pt x="22" y="9"/>
                    <a:pt x="18" y="12"/>
                  </a:cubicBezTo>
                  <a:cubicBezTo>
                    <a:pt x="19" y="17"/>
                    <a:pt x="28" y="15"/>
                    <a:pt x="21" y="23"/>
                  </a:cubicBezTo>
                  <a:cubicBezTo>
                    <a:pt x="18" y="25"/>
                    <a:pt x="15" y="36"/>
                    <a:pt x="23" y="33"/>
                  </a:cubicBezTo>
                  <a:cubicBezTo>
                    <a:pt x="28" y="37"/>
                    <a:pt x="18" y="45"/>
                    <a:pt x="12" y="48"/>
                  </a:cubicBezTo>
                  <a:cubicBezTo>
                    <a:pt x="6" y="51"/>
                    <a:pt x="15" y="53"/>
                    <a:pt x="9" y="58"/>
                  </a:cubicBezTo>
                  <a:cubicBezTo>
                    <a:pt x="4" y="62"/>
                    <a:pt x="4" y="67"/>
                    <a:pt x="7" y="67"/>
                  </a:cubicBezTo>
                  <a:cubicBezTo>
                    <a:pt x="9" y="66"/>
                    <a:pt x="12" y="63"/>
                    <a:pt x="18" y="63"/>
                  </a:cubicBezTo>
                  <a:cubicBezTo>
                    <a:pt x="22" y="63"/>
                    <a:pt x="21" y="66"/>
                    <a:pt x="19" y="68"/>
                  </a:cubicBezTo>
                  <a:cubicBezTo>
                    <a:pt x="16" y="72"/>
                    <a:pt x="10" y="77"/>
                    <a:pt x="16" y="77"/>
                  </a:cubicBezTo>
                  <a:cubicBezTo>
                    <a:pt x="22" y="78"/>
                    <a:pt x="28" y="79"/>
                    <a:pt x="24" y="86"/>
                  </a:cubicBezTo>
                  <a:cubicBezTo>
                    <a:pt x="20" y="90"/>
                    <a:pt x="17" y="88"/>
                    <a:pt x="19" y="93"/>
                  </a:cubicBezTo>
                  <a:cubicBezTo>
                    <a:pt x="20" y="97"/>
                    <a:pt x="5" y="104"/>
                    <a:pt x="14" y="108"/>
                  </a:cubicBezTo>
                  <a:cubicBezTo>
                    <a:pt x="3" y="114"/>
                    <a:pt x="0" y="136"/>
                    <a:pt x="17" y="128"/>
                  </a:cubicBezTo>
                  <a:cubicBezTo>
                    <a:pt x="28" y="124"/>
                    <a:pt x="29" y="126"/>
                    <a:pt x="41" y="119"/>
                  </a:cubicBezTo>
                  <a:cubicBezTo>
                    <a:pt x="56" y="111"/>
                    <a:pt x="68" y="101"/>
                    <a:pt x="65" y="99"/>
                  </a:cubicBezTo>
                  <a:cubicBezTo>
                    <a:pt x="58" y="93"/>
                    <a:pt x="71" y="88"/>
                    <a:pt x="66" y="84"/>
                  </a:cubicBezTo>
                  <a:cubicBezTo>
                    <a:pt x="64" y="82"/>
                    <a:pt x="70" y="81"/>
                    <a:pt x="75" y="81"/>
                  </a:cubicBezTo>
                  <a:cubicBezTo>
                    <a:pt x="81" y="74"/>
                    <a:pt x="72" y="61"/>
                    <a:pt x="69" y="59"/>
                  </a:cubicBezTo>
                  <a:cubicBezTo>
                    <a:pt x="67" y="61"/>
                    <a:pt x="64" y="61"/>
                    <a:pt x="63" y="56"/>
                  </a:cubicBezTo>
                  <a:cubicBezTo>
                    <a:pt x="62" y="54"/>
                    <a:pt x="54" y="65"/>
                    <a:pt x="42" y="69"/>
                  </a:cubicBezTo>
                  <a:cubicBezTo>
                    <a:pt x="39" y="70"/>
                    <a:pt x="40" y="68"/>
                    <a:pt x="42" y="67"/>
                  </a:cubicBezTo>
                  <a:cubicBezTo>
                    <a:pt x="52" y="59"/>
                    <a:pt x="53" y="54"/>
                    <a:pt x="55" y="52"/>
                  </a:cubicBezTo>
                  <a:cubicBezTo>
                    <a:pt x="61" y="47"/>
                    <a:pt x="61" y="43"/>
                    <a:pt x="59" y="39"/>
                  </a:cubicBezTo>
                  <a:cubicBezTo>
                    <a:pt x="57" y="37"/>
                    <a:pt x="52" y="43"/>
                    <a:pt x="48" y="47"/>
                  </a:cubicBezTo>
                  <a:cubicBezTo>
                    <a:pt x="44" y="50"/>
                    <a:pt x="38" y="51"/>
                    <a:pt x="41" y="49"/>
                  </a:cubicBezTo>
                  <a:cubicBezTo>
                    <a:pt x="47" y="43"/>
                    <a:pt x="47" y="38"/>
                    <a:pt x="53" y="37"/>
                  </a:cubicBezTo>
                  <a:cubicBezTo>
                    <a:pt x="58" y="35"/>
                    <a:pt x="53" y="32"/>
                    <a:pt x="55" y="28"/>
                  </a:cubicBezTo>
                  <a:cubicBezTo>
                    <a:pt x="58" y="22"/>
                    <a:pt x="52" y="18"/>
                    <a:pt x="51" y="18"/>
                  </a:cubicBezTo>
                  <a:cubicBezTo>
                    <a:pt x="51" y="9"/>
                    <a:pt x="44" y="13"/>
                    <a:pt x="43" y="8"/>
                  </a:cubicBezTo>
                  <a:cubicBezTo>
                    <a:pt x="43" y="3"/>
                    <a:pt x="34" y="5"/>
                    <a:pt x="34" y="0"/>
                  </a:cubicBezTo>
                  <a:cubicBezTo>
                    <a:pt x="31" y="3"/>
                    <a:pt x="29" y="5"/>
                    <a:pt x="25" y="3"/>
                  </a:cubicBezTo>
                  <a:close/>
                </a:path>
              </a:pathLst>
            </a:custGeom>
            <a:solidFill>
              <a:srgbClr val="F2C6C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89" name="Freeform 387">
              <a:extLst>
                <a:ext uri="{FF2B5EF4-FFF2-40B4-BE49-F238E27FC236}">
                  <a16:creationId xmlns:a16="http://schemas.microsoft.com/office/drawing/2014/main" xmlns="" id="{476A72CA-19A7-4B00-9CDE-DC50AA65C6BF}"/>
                </a:ext>
              </a:extLst>
            </p:cNvPr>
            <p:cNvSpPr/>
            <p:nvPr/>
          </p:nvSpPr>
          <p:spPr>
            <a:xfrm flipH="1">
              <a:off x="7443840" y="1386313"/>
              <a:ext cx="524578" cy="685753"/>
            </a:xfrm>
            <a:custGeom>
              <a:avLst/>
              <a:gdLst>
                <a:gd name="txL" fmla="*/ 0 w 72"/>
                <a:gd name="txT" fmla="*/ 0 h 108"/>
                <a:gd name="txR" fmla="*/ 72 w 72"/>
                <a:gd name="txB" fmla="*/ 108 h 108"/>
              </a:gdLst>
              <a:ahLst/>
              <a:cxnLst>
                <a:cxn ang="0">
                  <a:pos x="2147483647" y="2147483647"/>
                </a:cxn>
                <a:cxn ang="0">
                  <a:pos x="2147483647" y="1975533987"/>
                </a:cxn>
                <a:cxn ang="0">
                  <a:pos x="2147483647" y="1532042011"/>
                </a:cxn>
                <a:cxn ang="0">
                  <a:pos x="2147483647" y="1169189883"/>
                </a:cxn>
                <a:cxn ang="0">
                  <a:pos x="2147483647" y="241899402"/>
                </a:cxn>
                <a:cxn ang="0">
                  <a:pos x="2147483647" y="161266251"/>
                </a:cxn>
                <a:cxn ang="0">
                  <a:pos x="2147483647" y="40319738"/>
                </a:cxn>
                <a:cxn ang="0">
                  <a:pos x="2147483647" y="362852228"/>
                </a:cxn>
                <a:cxn ang="0">
                  <a:pos x="2147483647" y="161266251"/>
                </a:cxn>
                <a:cxn ang="0">
                  <a:pos x="1751740514" y="483805153"/>
                </a:cxn>
                <a:cxn ang="0">
                  <a:pos x="1327072946" y="443485428"/>
                </a:cxn>
                <a:cxn ang="0">
                  <a:pos x="955497020" y="725704455"/>
                </a:cxn>
                <a:cxn ang="0">
                  <a:pos x="1804817585" y="1330462434"/>
                </a:cxn>
                <a:cxn ang="0">
                  <a:pos x="955497020" y="1088556782"/>
                </a:cxn>
                <a:cxn ang="0">
                  <a:pos x="743159365" y="1451408910"/>
                </a:cxn>
                <a:cxn ang="0">
                  <a:pos x="690075008" y="2147483647"/>
                </a:cxn>
                <a:cxn ang="0">
                  <a:pos x="690075008" y="2147483647"/>
                </a:cxn>
                <a:cxn ang="0">
                  <a:pos x="2070232539" y="2147483647"/>
                </a:cxn>
                <a:cxn ang="0">
                  <a:pos x="2147483647" y="2147483647"/>
                </a:cxn>
                <a:cxn ang="0">
                  <a:pos x="2147483647" y="2147483647"/>
                </a:cxn>
              </a:cxnLst>
              <a:rect l="txL" t="txT" r="txR" b="txB"/>
              <a:pathLst>
                <a:path w="72" h="108">
                  <a:moveTo>
                    <a:pt x="54" y="62"/>
                  </a:moveTo>
                  <a:cubicBezTo>
                    <a:pt x="51" y="55"/>
                    <a:pt x="45" y="43"/>
                    <a:pt x="59" y="49"/>
                  </a:cubicBezTo>
                  <a:cubicBezTo>
                    <a:pt x="65" y="52"/>
                    <a:pt x="65" y="45"/>
                    <a:pt x="63" y="38"/>
                  </a:cubicBezTo>
                  <a:cubicBezTo>
                    <a:pt x="66" y="36"/>
                    <a:pt x="68" y="33"/>
                    <a:pt x="68" y="29"/>
                  </a:cubicBezTo>
                  <a:cubicBezTo>
                    <a:pt x="72" y="25"/>
                    <a:pt x="70" y="13"/>
                    <a:pt x="67" y="6"/>
                  </a:cubicBezTo>
                  <a:cubicBezTo>
                    <a:pt x="65" y="3"/>
                    <a:pt x="64" y="1"/>
                    <a:pt x="62" y="4"/>
                  </a:cubicBezTo>
                  <a:cubicBezTo>
                    <a:pt x="60" y="6"/>
                    <a:pt x="58" y="4"/>
                    <a:pt x="55" y="1"/>
                  </a:cubicBezTo>
                  <a:cubicBezTo>
                    <a:pt x="54" y="0"/>
                    <a:pt x="51" y="3"/>
                    <a:pt x="53" y="9"/>
                  </a:cubicBezTo>
                  <a:cubicBezTo>
                    <a:pt x="55" y="14"/>
                    <a:pt x="48" y="4"/>
                    <a:pt x="43" y="4"/>
                  </a:cubicBezTo>
                  <a:cubicBezTo>
                    <a:pt x="37" y="3"/>
                    <a:pt x="42" y="15"/>
                    <a:pt x="33" y="12"/>
                  </a:cubicBezTo>
                  <a:cubicBezTo>
                    <a:pt x="33" y="16"/>
                    <a:pt x="28" y="11"/>
                    <a:pt x="25" y="11"/>
                  </a:cubicBezTo>
                  <a:cubicBezTo>
                    <a:pt x="18" y="13"/>
                    <a:pt x="18" y="16"/>
                    <a:pt x="18" y="18"/>
                  </a:cubicBezTo>
                  <a:cubicBezTo>
                    <a:pt x="25" y="22"/>
                    <a:pt x="31" y="25"/>
                    <a:pt x="34" y="33"/>
                  </a:cubicBezTo>
                  <a:cubicBezTo>
                    <a:pt x="35" y="37"/>
                    <a:pt x="18" y="20"/>
                    <a:pt x="18" y="27"/>
                  </a:cubicBezTo>
                  <a:cubicBezTo>
                    <a:pt x="18" y="31"/>
                    <a:pt x="12" y="32"/>
                    <a:pt x="14" y="36"/>
                  </a:cubicBezTo>
                  <a:cubicBezTo>
                    <a:pt x="20" y="44"/>
                    <a:pt x="7" y="43"/>
                    <a:pt x="13" y="54"/>
                  </a:cubicBezTo>
                  <a:cubicBezTo>
                    <a:pt x="16" y="58"/>
                    <a:pt x="16" y="61"/>
                    <a:pt x="13" y="62"/>
                  </a:cubicBezTo>
                  <a:cubicBezTo>
                    <a:pt x="0" y="85"/>
                    <a:pt x="31" y="71"/>
                    <a:pt x="39" y="91"/>
                  </a:cubicBezTo>
                  <a:cubicBezTo>
                    <a:pt x="46" y="108"/>
                    <a:pt x="64" y="106"/>
                    <a:pt x="57" y="93"/>
                  </a:cubicBezTo>
                  <a:cubicBezTo>
                    <a:pt x="39" y="68"/>
                    <a:pt x="58" y="69"/>
                    <a:pt x="54" y="62"/>
                  </a:cubicBezTo>
                  <a:close/>
                </a:path>
              </a:pathLst>
            </a:custGeom>
            <a:solidFill>
              <a:srgbClr val="F2C6C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90" name="Freeform 388">
              <a:extLst>
                <a:ext uri="{FF2B5EF4-FFF2-40B4-BE49-F238E27FC236}">
                  <a16:creationId xmlns:a16="http://schemas.microsoft.com/office/drawing/2014/main" xmlns="" id="{0679B44E-290B-4CDC-952F-5FDB637E3CB3}"/>
                </a:ext>
              </a:extLst>
            </p:cNvPr>
            <p:cNvSpPr/>
            <p:nvPr/>
          </p:nvSpPr>
          <p:spPr>
            <a:xfrm flipH="1">
              <a:off x="7042692" y="1410516"/>
              <a:ext cx="364119" cy="502886"/>
            </a:xfrm>
            <a:custGeom>
              <a:avLst/>
              <a:gdLst>
                <a:gd name="txL" fmla="*/ 0 w 50"/>
                <a:gd name="txT" fmla="*/ 0 h 79"/>
                <a:gd name="txR" fmla="*/ 50 w 50"/>
                <a:gd name="txB" fmla="*/ 79 h 79"/>
              </a:gdLst>
              <a:ahLst/>
              <a:cxnLst>
                <a:cxn ang="0">
                  <a:pos x="2147483647" y="1175123579"/>
                </a:cxn>
                <a:cxn ang="0">
                  <a:pos x="2147483647" y="607823631"/>
                </a:cxn>
                <a:cxn ang="0">
                  <a:pos x="1697056643" y="162088420"/>
                </a:cxn>
                <a:cxn ang="0">
                  <a:pos x="1060664214" y="648340950"/>
                </a:cxn>
                <a:cxn ang="0">
                  <a:pos x="1219762321" y="1175123579"/>
                </a:cxn>
                <a:cxn ang="0">
                  <a:pos x="1007626656" y="1580334956"/>
                </a:cxn>
                <a:cxn ang="0">
                  <a:pos x="530332107" y="2147483647"/>
                </a:cxn>
                <a:cxn ang="0">
                  <a:pos x="1007626656" y="2147483647"/>
                </a:cxn>
                <a:cxn ang="0">
                  <a:pos x="1590988811" y="2147483647"/>
                </a:cxn>
                <a:cxn ang="0">
                  <a:pos x="1803124475" y="1945029414"/>
                </a:cxn>
                <a:cxn ang="0">
                  <a:pos x="1803124475" y="1661375959"/>
                </a:cxn>
                <a:cxn ang="0">
                  <a:pos x="2147483647" y="1175123579"/>
                </a:cxn>
              </a:cxnLst>
              <a:rect l="txL" t="txT" r="txR" b="txB"/>
              <a:pathLst>
                <a:path w="50" h="79">
                  <a:moveTo>
                    <a:pt x="44" y="29"/>
                  </a:moveTo>
                  <a:cubicBezTo>
                    <a:pt x="47" y="27"/>
                    <a:pt x="50" y="17"/>
                    <a:pt x="43" y="15"/>
                  </a:cubicBezTo>
                  <a:cubicBezTo>
                    <a:pt x="38" y="14"/>
                    <a:pt x="38" y="3"/>
                    <a:pt x="32" y="4"/>
                  </a:cubicBezTo>
                  <a:cubicBezTo>
                    <a:pt x="28" y="7"/>
                    <a:pt x="24" y="0"/>
                    <a:pt x="20" y="16"/>
                  </a:cubicBezTo>
                  <a:cubicBezTo>
                    <a:pt x="17" y="28"/>
                    <a:pt x="31" y="22"/>
                    <a:pt x="23" y="29"/>
                  </a:cubicBezTo>
                  <a:cubicBezTo>
                    <a:pt x="22" y="31"/>
                    <a:pt x="17" y="35"/>
                    <a:pt x="19" y="39"/>
                  </a:cubicBezTo>
                  <a:cubicBezTo>
                    <a:pt x="22" y="44"/>
                    <a:pt x="0" y="56"/>
                    <a:pt x="10" y="57"/>
                  </a:cubicBezTo>
                  <a:cubicBezTo>
                    <a:pt x="16" y="57"/>
                    <a:pt x="24" y="49"/>
                    <a:pt x="19" y="60"/>
                  </a:cubicBezTo>
                  <a:cubicBezTo>
                    <a:pt x="18" y="61"/>
                    <a:pt x="9" y="79"/>
                    <a:pt x="30" y="65"/>
                  </a:cubicBezTo>
                  <a:cubicBezTo>
                    <a:pt x="48" y="54"/>
                    <a:pt x="42" y="46"/>
                    <a:pt x="34" y="48"/>
                  </a:cubicBezTo>
                  <a:cubicBezTo>
                    <a:pt x="30" y="50"/>
                    <a:pt x="25" y="49"/>
                    <a:pt x="34" y="41"/>
                  </a:cubicBezTo>
                  <a:cubicBezTo>
                    <a:pt x="36" y="39"/>
                    <a:pt x="47" y="33"/>
                    <a:pt x="44" y="29"/>
                  </a:cubicBezTo>
                  <a:close/>
                </a:path>
              </a:pathLst>
            </a:custGeom>
            <a:solidFill>
              <a:srgbClr val="F5D0D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91" name="Freeform 389">
              <a:extLst>
                <a:ext uri="{FF2B5EF4-FFF2-40B4-BE49-F238E27FC236}">
                  <a16:creationId xmlns:a16="http://schemas.microsoft.com/office/drawing/2014/main" xmlns="" id="{43DA5186-EC4C-4690-AC01-262AA3446CF8}"/>
                </a:ext>
              </a:extLst>
            </p:cNvPr>
            <p:cNvSpPr/>
            <p:nvPr/>
          </p:nvSpPr>
          <p:spPr>
            <a:xfrm flipH="1">
              <a:off x="7450011" y="1405138"/>
              <a:ext cx="416577" cy="373803"/>
            </a:xfrm>
            <a:custGeom>
              <a:avLst/>
              <a:gdLst>
                <a:gd name="txL" fmla="*/ 0 w 57"/>
                <a:gd name="txT" fmla="*/ 0 h 59"/>
                <a:gd name="txR" fmla="*/ 57 w 57"/>
                <a:gd name="txB" fmla="*/ 59 h 59"/>
              </a:gdLst>
              <a:ahLst/>
              <a:cxnLst>
                <a:cxn ang="0">
                  <a:pos x="2147483647" y="1123930692"/>
                </a:cxn>
                <a:cxn ang="0">
                  <a:pos x="2147483647" y="361264766"/>
                </a:cxn>
                <a:cxn ang="0">
                  <a:pos x="2147483647" y="200700530"/>
                </a:cxn>
                <a:cxn ang="0">
                  <a:pos x="2147483647" y="441543790"/>
                </a:cxn>
                <a:cxn ang="0">
                  <a:pos x="1655776655" y="200700530"/>
                </a:cxn>
                <a:cxn ang="0">
                  <a:pos x="1175068850" y="521822715"/>
                </a:cxn>
                <a:cxn ang="0">
                  <a:pos x="640943967" y="361264766"/>
                </a:cxn>
                <a:cxn ang="0">
                  <a:pos x="427298376" y="642244271"/>
                </a:cxn>
                <a:cxn ang="0">
                  <a:pos x="1121659308" y="1043651766"/>
                </a:cxn>
                <a:cxn ang="0">
                  <a:pos x="1228478393" y="1284494878"/>
                </a:cxn>
                <a:cxn ang="0">
                  <a:pos x="1388721636" y="1445052728"/>
                </a:cxn>
                <a:cxn ang="0">
                  <a:pos x="1175068850" y="1364773803"/>
                </a:cxn>
                <a:cxn ang="0">
                  <a:pos x="373888834" y="1043651766"/>
                </a:cxn>
                <a:cxn ang="0">
                  <a:pos x="160235992" y="1244352247"/>
                </a:cxn>
                <a:cxn ang="0">
                  <a:pos x="373888834" y="1525337989"/>
                </a:cxn>
                <a:cxn ang="0">
                  <a:pos x="1281895243" y="1846460422"/>
                </a:cxn>
                <a:cxn ang="0">
                  <a:pos x="694360818" y="1886596716"/>
                </a:cxn>
                <a:cxn ang="0">
                  <a:pos x="1495540720" y="2087303533"/>
                </a:cxn>
                <a:cxn ang="0">
                  <a:pos x="2147483647" y="1726038866"/>
                </a:cxn>
                <a:cxn ang="0">
                  <a:pos x="2147483647" y="1445052728"/>
                </a:cxn>
                <a:cxn ang="0">
                  <a:pos x="2147483647" y="1123930692"/>
                </a:cxn>
              </a:cxnLst>
              <a:rect l="txL" t="txT" r="txR" b="txB"/>
              <a:pathLst>
                <a:path w="57" h="59">
                  <a:moveTo>
                    <a:pt x="49" y="28"/>
                  </a:moveTo>
                  <a:cubicBezTo>
                    <a:pt x="57" y="26"/>
                    <a:pt x="56" y="14"/>
                    <a:pt x="54" y="9"/>
                  </a:cubicBezTo>
                  <a:cubicBezTo>
                    <a:pt x="52" y="7"/>
                    <a:pt x="50" y="0"/>
                    <a:pt x="47" y="5"/>
                  </a:cubicBezTo>
                  <a:cubicBezTo>
                    <a:pt x="45" y="9"/>
                    <a:pt x="40" y="3"/>
                    <a:pt x="43" y="11"/>
                  </a:cubicBezTo>
                  <a:cubicBezTo>
                    <a:pt x="45" y="17"/>
                    <a:pt x="40" y="7"/>
                    <a:pt x="31" y="5"/>
                  </a:cubicBezTo>
                  <a:cubicBezTo>
                    <a:pt x="27" y="4"/>
                    <a:pt x="28" y="12"/>
                    <a:pt x="22" y="13"/>
                  </a:cubicBezTo>
                  <a:cubicBezTo>
                    <a:pt x="18" y="14"/>
                    <a:pt x="18" y="13"/>
                    <a:pt x="12" y="9"/>
                  </a:cubicBezTo>
                  <a:cubicBezTo>
                    <a:pt x="10" y="8"/>
                    <a:pt x="3" y="13"/>
                    <a:pt x="8" y="16"/>
                  </a:cubicBezTo>
                  <a:cubicBezTo>
                    <a:pt x="12" y="18"/>
                    <a:pt x="19" y="22"/>
                    <a:pt x="21" y="26"/>
                  </a:cubicBezTo>
                  <a:cubicBezTo>
                    <a:pt x="23" y="28"/>
                    <a:pt x="21" y="30"/>
                    <a:pt x="23" y="32"/>
                  </a:cubicBezTo>
                  <a:cubicBezTo>
                    <a:pt x="31" y="36"/>
                    <a:pt x="28" y="38"/>
                    <a:pt x="26" y="36"/>
                  </a:cubicBezTo>
                  <a:cubicBezTo>
                    <a:pt x="24" y="33"/>
                    <a:pt x="24" y="36"/>
                    <a:pt x="22" y="34"/>
                  </a:cubicBezTo>
                  <a:cubicBezTo>
                    <a:pt x="16" y="30"/>
                    <a:pt x="14" y="26"/>
                    <a:pt x="7" y="26"/>
                  </a:cubicBezTo>
                  <a:cubicBezTo>
                    <a:pt x="5" y="27"/>
                    <a:pt x="6" y="30"/>
                    <a:pt x="3" y="31"/>
                  </a:cubicBezTo>
                  <a:cubicBezTo>
                    <a:pt x="0" y="32"/>
                    <a:pt x="3" y="37"/>
                    <a:pt x="7" y="38"/>
                  </a:cubicBezTo>
                  <a:cubicBezTo>
                    <a:pt x="14" y="38"/>
                    <a:pt x="22" y="43"/>
                    <a:pt x="24" y="46"/>
                  </a:cubicBezTo>
                  <a:cubicBezTo>
                    <a:pt x="23" y="46"/>
                    <a:pt x="7" y="36"/>
                    <a:pt x="13" y="47"/>
                  </a:cubicBezTo>
                  <a:cubicBezTo>
                    <a:pt x="14" y="49"/>
                    <a:pt x="23" y="48"/>
                    <a:pt x="28" y="52"/>
                  </a:cubicBezTo>
                  <a:cubicBezTo>
                    <a:pt x="36" y="59"/>
                    <a:pt x="31" y="41"/>
                    <a:pt x="41" y="43"/>
                  </a:cubicBezTo>
                  <a:cubicBezTo>
                    <a:pt x="47" y="45"/>
                    <a:pt x="48" y="40"/>
                    <a:pt x="46" y="36"/>
                  </a:cubicBezTo>
                  <a:cubicBezTo>
                    <a:pt x="46" y="35"/>
                    <a:pt x="45" y="28"/>
                    <a:pt x="49" y="28"/>
                  </a:cubicBezTo>
                  <a:close/>
                </a:path>
              </a:pathLst>
            </a:custGeom>
            <a:solidFill>
              <a:srgbClr val="F5D0D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92" name="Freeform 390">
              <a:extLst>
                <a:ext uri="{FF2B5EF4-FFF2-40B4-BE49-F238E27FC236}">
                  <a16:creationId xmlns:a16="http://schemas.microsoft.com/office/drawing/2014/main" xmlns="" id="{DA82137B-910A-4B1A-AD93-FC44E80DF73A}"/>
                </a:ext>
              </a:extLst>
            </p:cNvPr>
            <p:cNvSpPr/>
            <p:nvPr/>
          </p:nvSpPr>
          <p:spPr>
            <a:xfrm flipH="1">
              <a:off x="6940862" y="1760116"/>
              <a:ext cx="438177" cy="330775"/>
            </a:xfrm>
            <a:custGeom>
              <a:avLst/>
              <a:gdLst>
                <a:gd name="txL" fmla="*/ 0 w 60"/>
                <a:gd name="txT" fmla="*/ 0 h 52"/>
                <a:gd name="txR" fmla="*/ 60 w 60"/>
                <a:gd name="txB" fmla="*/ 52 h 52"/>
              </a:gdLst>
              <a:ahLst/>
              <a:cxnLst>
                <a:cxn ang="0">
                  <a:pos x="2147483647" y="80925377"/>
                </a:cxn>
                <a:cxn ang="0">
                  <a:pos x="1653322189" y="647409378"/>
                </a:cxn>
                <a:cxn ang="0">
                  <a:pos x="1119995190" y="930648309"/>
                </a:cxn>
                <a:cxn ang="0">
                  <a:pos x="693327519" y="1294818755"/>
                </a:cxn>
                <a:cxn ang="0">
                  <a:pos x="480001101" y="1578057488"/>
                </a:cxn>
                <a:cxn ang="0">
                  <a:pos x="213333778" y="1901765655"/>
                </a:cxn>
                <a:cxn ang="0">
                  <a:pos x="1333328911" y="1739908590"/>
                </a:cxn>
                <a:cxn ang="0">
                  <a:pos x="1759989050" y="1780377627"/>
                </a:cxn>
                <a:cxn ang="0">
                  <a:pos x="2147483647" y="1578057488"/>
                </a:cxn>
                <a:cxn ang="0">
                  <a:pos x="2147483647" y="1335281431"/>
                </a:cxn>
                <a:cxn ang="0">
                  <a:pos x="2147483647" y="1092505375"/>
                </a:cxn>
                <a:cxn ang="0">
                  <a:pos x="2147483647" y="687872054"/>
                </a:cxn>
                <a:cxn ang="0">
                  <a:pos x="2147483647" y="445095997"/>
                </a:cxn>
                <a:cxn ang="0">
                  <a:pos x="2147483647" y="283238832"/>
                </a:cxn>
                <a:cxn ang="0">
                  <a:pos x="2147483647" y="80925377"/>
                </a:cxn>
              </a:cxnLst>
              <a:rect l="txL" t="txT" r="txR" b="txB"/>
              <a:pathLst>
                <a:path w="60" h="52">
                  <a:moveTo>
                    <a:pt x="52" y="2"/>
                  </a:moveTo>
                  <a:cubicBezTo>
                    <a:pt x="45" y="4"/>
                    <a:pt x="33" y="10"/>
                    <a:pt x="31" y="16"/>
                  </a:cubicBezTo>
                  <a:cubicBezTo>
                    <a:pt x="30" y="18"/>
                    <a:pt x="20" y="17"/>
                    <a:pt x="21" y="23"/>
                  </a:cubicBezTo>
                  <a:cubicBezTo>
                    <a:pt x="21" y="30"/>
                    <a:pt x="12" y="28"/>
                    <a:pt x="13" y="32"/>
                  </a:cubicBezTo>
                  <a:cubicBezTo>
                    <a:pt x="14" y="36"/>
                    <a:pt x="12" y="36"/>
                    <a:pt x="9" y="39"/>
                  </a:cubicBezTo>
                  <a:cubicBezTo>
                    <a:pt x="7" y="41"/>
                    <a:pt x="0" y="44"/>
                    <a:pt x="4" y="47"/>
                  </a:cubicBezTo>
                  <a:cubicBezTo>
                    <a:pt x="10" y="52"/>
                    <a:pt x="18" y="44"/>
                    <a:pt x="25" y="43"/>
                  </a:cubicBezTo>
                  <a:cubicBezTo>
                    <a:pt x="29" y="43"/>
                    <a:pt x="30" y="46"/>
                    <a:pt x="33" y="44"/>
                  </a:cubicBezTo>
                  <a:cubicBezTo>
                    <a:pt x="40" y="39"/>
                    <a:pt x="48" y="44"/>
                    <a:pt x="50" y="39"/>
                  </a:cubicBezTo>
                  <a:cubicBezTo>
                    <a:pt x="54" y="29"/>
                    <a:pt x="47" y="31"/>
                    <a:pt x="44" y="33"/>
                  </a:cubicBezTo>
                  <a:cubicBezTo>
                    <a:pt x="39" y="35"/>
                    <a:pt x="38" y="29"/>
                    <a:pt x="48" y="27"/>
                  </a:cubicBezTo>
                  <a:cubicBezTo>
                    <a:pt x="52" y="26"/>
                    <a:pt x="55" y="25"/>
                    <a:pt x="58" y="17"/>
                  </a:cubicBezTo>
                  <a:cubicBezTo>
                    <a:pt x="59" y="14"/>
                    <a:pt x="57" y="12"/>
                    <a:pt x="54" y="11"/>
                  </a:cubicBezTo>
                  <a:cubicBezTo>
                    <a:pt x="51" y="11"/>
                    <a:pt x="54" y="8"/>
                    <a:pt x="58" y="7"/>
                  </a:cubicBezTo>
                  <a:cubicBezTo>
                    <a:pt x="60" y="7"/>
                    <a:pt x="59" y="0"/>
                    <a:pt x="52" y="2"/>
                  </a:cubicBezTo>
                  <a:close/>
                </a:path>
              </a:pathLst>
            </a:custGeom>
            <a:solidFill>
              <a:srgbClr val="F5CED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93" name="Freeform 391">
              <a:extLst>
                <a:ext uri="{FF2B5EF4-FFF2-40B4-BE49-F238E27FC236}">
                  <a16:creationId xmlns:a16="http://schemas.microsoft.com/office/drawing/2014/main" xmlns="" id="{A97ACC91-65A4-4979-AECB-1B91D87A28CA}"/>
                </a:ext>
              </a:extLst>
            </p:cNvPr>
            <p:cNvSpPr/>
            <p:nvPr/>
          </p:nvSpPr>
          <p:spPr>
            <a:xfrm flipH="1">
              <a:off x="6956291" y="1811211"/>
              <a:ext cx="364119" cy="223206"/>
            </a:xfrm>
            <a:custGeom>
              <a:avLst/>
              <a:gdLst>
                <a:gd name="txL" fmla="*/ 0 w 50"/>
                <a:gd name="txT" fmla="*/ 0 h 35"/>
                <a:gd name="txR" fmla="*/ 50 w 50"/>
                <a:gd name="txB" fmla="*/ 35 h 35"/>
              </a:gdLst>
              <a:ahLst/>
              <a:cxnLst>
                <a:cxn ang="0">
                  <a:pos x="1113694489" y="935411696"/>
                </a:cxn>
                <a:cxn ang="0">
                  <a:pos x="2147483647" y="366032271"/>
                </a:cxn>
                <a:cxn ang="0">
                  <a:pos x="2121321145" y="40668128"/>
                </a:cxn>
                <a:cxn ang="0">
                  <a:pos x="1219762321" y="366032271"/>
                </a:cxn>
                <a:cxn ang="0">
                  <a:pos x="954596381" y="691390049"/>
                </a:cxn>
                <a:cxn ang="0">
                  <a:pos x="424264161" y="1057422419"/>
                </a:cxn>
                <a:cxn ang="0">
                  <a:pos x="1113694489" y="935411696"/>
                </a:cxn>
              </a:cxnLst>
              <a:rect l="txL" t="txT" r="txR" b="txB"/>
              <a:pathLst>
                <a:path w="50" h="35">
                  <a:moveTo>
                    <a:pt x="21" y="23"/>
                  </a:moveTo>
                  <a:cubicBezTo>
                    <a:pt x="40" y="15"/>
                    <a:pt x="50" y="13"/>
                    <a:pt x="44" y="9"/>
                  </a:cubicBezTo>
                  <a:cubicBezTo>
                    <a:pt x="37" y="6"/>
                    <a:pt x="44" y="1"/>
                    <a:pt x="40" y="1"/>
                  </a:cubicBezTo>
                  <a:cubicBezTo>
                    <a:pt x="27" y="0"/>
                    <a:pt x="35" y="7"/>
                    <a:pt x="23" y="9"/>
                  </a:cubicBezTo>
                  <a:cubicBezTo>
                    <a:pt x="21" y="10"/>
                    <a:pt x="12" y="16"/>
                    <a:pt x="18" y="17"/>
                  </a:cubicBezTo>
                  <a:cubicBezTo>
                    <a:pt x="22" y="19"/>
                    <a:pt x="11" y="22"/>
                    <a:pt x="8" y="26"/>
                  </a:cubicBezTo>
                  <a:cubicBezTo>
                    <a:pt x="0" y="35"/>
                    <a:pt x="14" y="25"/>
                    <a:pt x="21" y="23"/>
                  </a:cubicBezTo>
                  <a:close/>
                </a:path>
              </a:pathLst>
            </a:custGeom>
            <a:solidFill>
              <a:srgbClr val="F7D2D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94" name="Freeform 392">
              <a:extLst>
                <a:ext uri="{FF2B5EF4-FFF2-40B4-BE49-F238E27FC236}">
                  <a16:creationId xmlns:a16="http://schemas.microsoft.com/office/drawing/2014/main" xmlns="" id="{0304561F-4FB0-4B6E-8F9B-2D7CC54435C4}"/>
                </a:ext>
              </a:extLst>
            </p:cNvPr>
            <p:cNvSpPr/>
            <p:nvPr/>
          </p:nvSpPr>
          <p:spPr>
            <a:xfrm flipH="1">
              <a:off x="7085892" y="1469679"/>
              <a:ext cx="225260" cy="290437"/>
            </a:xfrm>
            <a:custGeom>
              <a:avLst/>
              <a:gdLst>
                <a:gd name="txL" fmla="*/ 0 w 31"/>
                <a:gd name="txT" fmla="*/ 0 h 46"/>
                <a:gd name="txR" fmla="*/ 31 w 31"/>
                <a:gd name="txB" fmla="*/ 46 h 46"/>
              </a:gdLst>
              <a:ahLst/>
              <a:cxnLst>
                <a:cxn ang="0">
                  <a:pos x="950422798" y="597971899"/>
                </a:cxn>
                <a:cxn ang="0">
                  <a:pos x="739216168" y="1076346932"/>
                </a:cxn>
                <a:cxn ang="0">
                  <a:pos x="211206687" y="1514856146"/>
                </a:cxn>
                <a:cxn ang="0">
                  <a:pos x="422413375" y="1594587390"/>
                </a:cxn>
                <a:cxn ang="0">
                  <a:pos x="1320030996" y="916890758"/>
                </a:cxn>
                <a:cxn ang="0">
                  <a:pos x="1372836287" y="358784382"/>
                </a:cxn>
                <a:cxn ang="0">
                  <a:pos x="950422798" y="597971899"/>
                </a:cxn>
              </a:cxnLst>
              <a:rect l="txL" t="txT" r="txR" b="txB"/>
              <a:pathLst>
                <a:path w="31" h="46">
                  <a:moveTo>
                    <a:pt x="18" y="15"/>
                  </a:moveTo>
                  <a:cubicBezTo>
                    <a:pt x="18" y="17"/>
                    <a:pt x="7" y="24"/>
                    <a:pt x="14" y="27"/>
                  </a:cubicBezTo>
                  <a:cubicBezTo>
                    <a:pt x="16" y="28"/>
                    <a:pt x="7" y="35"/>
                    <a:pt x="4" y="38"/>
                  </a:cubicBezTo>
                  <a:cubicBezTo>
                    <a:pt x="0" y="42"/>
                    <a:pt x="1" y="46"/>
                    <a:pt x="8" y="40"/>
                  </a:cubicBezTo>
                  <a:cubicBezTo>
                    <a:pt x="19" y="32"/>
                    <a:pt x="23" y="26"/>
                    <a:pt x="25" y="23"/>
                  </a:cubicBezTo>
                  <a:cubicBezTo>
                    <a:pt x="31" y="12"/>
                    <a:pt x="25" y="14"/>
                    <a:pt x="26" y="9"/>
                  </a:cubicBezTo>
                  <a:cubicBezTo>
                    <a:pt x="27" y="5"/>
                    <a:pt x="20" y="0"/>
                    <a:pt x="18" y="15"/>
                  </a:cubicBezTo>
                  <a:close/>
                </a:path>
              </a:pathLst>
            </a:custGeom>
            <a:solidFill>
              <a:srgbClr val="FADAD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95" name="Freeform 393">
              <a:extLst>
                <a:ext uri="{FF2B5EF4-FFF2-40B4-BE49-F238E27FC236}">
                  <a16:creationId xmlns:a16="http://schemas.microsoft.com/office/drawing/2014/main" xmlns="" id="{ED54D992-AA30-4C1A-9133-A108C0150E51}"/>
                </a:ext>
              </a:extLst>
            </p:cNvPr>
            <p:cNvSpPr/>
            <p:nvPr/>
          </p:nvSpPr>
          <p:spPr>
            <a:xfrm flipH="1">
              <a:off x="7113664" y="1717088"/>
              <a:ext cx="175888" cy="126394"/>
            </a:xfrm>
            <a:custGeom>
              <a:avLst/>
              <a:gdLst>
                <a:gd name="txL" fmla="*/ 0 w 24"/>
                <a:gd name="txT" fmla="*/ 0 h 20"/>
                <a:gd name="txR" fmla="*/ 24 w 24"/>
                <a:gd name="txB" fmla="*/ 20 h 20"/>
              </a:gdLst>
              <a:ahLst/>
              <a:cxnLst>
                <a:cxn ang="0">
                  <a:pos x="859352081" y="159755685"/>
                </a:cxn>
                <a:cxn ang="0">
                  <a:pos x="214839852" y="758831566"/>
                </a:cxn>
                <a:cxn ang="0">
                  <a:pos x="1289024571" y="199696173"/>
                </a:cxn>
                <a:cxn ang="0">
                  <a:pos x="859352081" y="159755685"/>
                </a:cxn>
              </a:cxnLst>
              <a:rect l="txL" t="txT" r="txR" b="txB"/>
              <a:pathLst>
                <a:path w="24" h="20">
                  <a:moveTo>
                    <a:pt x="16" y="4"/>
                  </a:moveTo>
                  <a:cubicBezTo>
                    <a:pt x="14" y="10"/>
                    <a:pt x="0" y="17"/>
                    <a:pt x="4" y="19"/>
                  </a:cubicBezTo>
                  <a:cubicBezTo>
                    <a:pt x="8" y="20"/>
                    <a:pt x="23" y="13"/>
                    <a:pt x="24" y="5"/>
                  </a:cubicBezTo>
                  <a:cubicBezTo>
                    <a:pt x="24" y="0"/>
                    <a:pt x="17" y="1"/>
                    <a:pt x="16" y="4"/>
                  </a:cubicBezTo>
                  <a:close/>
                </a:path>
              </a:pathLst>
            </a:custGeom>
            <a:solidFill>
              <a:srgbClr val="F7D9D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96" name="Freeform 394">
              <a:extLst>
                <a:ext uri="{FF2B5EF4-FFF2-40B4-BE49-F238E27FC236}">
                  <a16:creationId xmlns:a16="http://schemas.microsoft.com/office/drawing/2014/main" xmlns="" id="{2669D3EB-345F-433C-8E18-0E5758FD0569}"/>
                </a:ext>
              </a:extLst>
            </p:cNvPr>
            <p:cNvSpPr/>
            <p:nvPr/>
          </p:nvSpPr>
          <p:spPr>
            <a:xfrm flipH="1">
              <a:off x="7508641" y="1461612"/>
              <a:ext cx="336347" cy="268923"/>
            </a:xfrm>
            <a:custGeom>
              <a:avLst/>
              <a:gdLst>
                <a:gd name="txL" fmla="*/ 0 w 46"/>
                <a:gd name="txT" fmla="*/ 0 h 42"/>
                <a:gd name="txR" fmla="*/ 46 w 46"/>
                <a:gd name="txB" fmla="*/ 42 h 42"/>
              </a:gdLst>
              <a:ahLst/>
              <a:cxnLst>
                <a:cxn ang="0">
                  <a:pos x="2147483647" y="1024936013"/>
                </a:cxn>
                <a:cxn ang="0">
                  <a:pos x="2138552926" y="778954595"/>
                </a:cxn>
                <a:cxn ang="0">
                  <a:pos x="1603914466" y="40997949"/>
                </a:cxn>
                <a:cxn ang="0">
                  <a:pos x="1336591808" y="163991797"/>
                </a:cxn>
                <a:cxn ang="0">
                  <a:pos x="641567294" y="163991797"/>
                </a:cxn>
                <a:cxn ang="0">
                  <a:pos x="427709054" y="286979254"/>
                </a:cxn>
                <a:cxn ang="0">
                  <a:pos x="962347400" y="532966975"/>
                </a:cxn>
                <a:cxn ang="0">
                  <a:pos x="1496985403" y="1065933950"/>
                </a:cxn>
                <a:cxn ang="0">
                  <a:pos x="1496985403" y="1352919507"/>
                </a:cxn>
                <a:cxn ang="0">
                  <a:pos x="801953577" y="983938076"/>
                </a:cxn>
                <a:cxn ang="0">
                  <a:pos x="374244523" y="819952532"/>
                </a:cxn>
                <a:cxn ang="0">
                  <a:pos x="213858183" y="901942203"/>
                </a:cxn>
                <a:cxn ang="0">
                  <a:pos x="160393652" y="1065933950"/>
                </a:cxn>
                <a:cxn ang="0">
                  <a:pos x="1283127277" y="1557902788"/>
                </a:cxn>
                <a:cxn ang="0">
                  <a:pos x="1710843529" y="1352919507"/>
                </a:cxn>
                <a:cxn ang="0">
                  <a:pos x="2147483647" y="1024936013"/>
                </a:cxn>
              </a:cxnLst>
              <a:rect l="txL" t="txT" r="txR" b="txB"/>
              <a:pathLst>
                <a:path w="46" h="42">
                  <a:moveTo>
                    <a:pt x="41" y="25"/>
                  </a:moveTo>
                  <a:cubicBezTo>
                    <a:pt x="40" y="23"/>
                    <a:pt x="35" y="20"/>
                    <a:pt x="40" y="19"/>
                  </a:cubicBezTo>
                  <a:cubicBezTo>
                    <a:pt x="46" y="18"/>
                    <a:pt x="38" y="6"/>
                    <a:pt x="30" y="1"/>
                  </a:cubicBezTo>
                  <a:cubicBezTo>
                    <a:pt x="29" y="0"/>
                    <a:pt x="24" y="0"/>
                    <a:pt x="25" y="4"/>
                  </a:cubicBezTo>
                  <a:cubicBezTo>
                    <a:pt x="27" y="8"/>
                    <a:pt x="19" y="10"/>
                    <a:pt x="12" y="4"/>
                  </a:cubicBezTo>
                  <a:cubicBezTo>
                    <a:pt x="7" y="0"/>
                    <a:pt x="5" y="6"/>
                    <a:pt x="8" y="7"/>
                  </a:cubicBezTo>
                  <a:cubicBezTo>
                    <a:pt x="12" y="8"/>
                    <a:pt x="17" y="13"/>
                    <a:pt x="18" y="13"/>
                  </a:cubicBezTo>
                  <a:cubicBezTo>
                    <a:pt x="24" y="16"/>
                    <a:pt x="21" y="20"/>
                    <a:pt x="28" y="26"/>
                  </a:cubicBezTo>
                  <a:cubicBezTo>
                    <a:pt x="31" y="28"/>
                    <a:pt x="31" y="36"/>
                    <a:pt x="28" y="33"/>
                  </a:cubicBezTo>
                  <a:cubicBezTo>
                    <a:pt x="22" y="30"/>
                    <a:pt x="20" y="27"/>
                    <a:pt x="15" y="24"/>
                  </a:cubicBezTo>
                  <a:cubicBezTo>
                    <a:pt x="13" y="22"/>
                    <a:pt x="10" y="22"/>
                    <a:pt x="7" y="20"/>
                  </a:cubicBezTo>
                  <a:cubicBezTo>
                    <a:pt x="5" y="19"/>
                    <a:pt x="6" y="22"/>
                    <a:pt x="4" y="22"/>
                  </a:cubicBezTo>
                  <a:cubicBezTo>
                    <a:pt x="0" y="23"/>
                    <a:pt x="1" y="25"/>
                    <a:pt x="3" y="26"/>
                  </a:cubicBezTo>
                  <a:cubicBezTo>
                    <a:pt x="12" y="29"/>
                    <a:pt x="17" y="32"/>
                    <a:pt x="24" y="38"/>
                  </a:cubicBezTo>
                  <a:cubicBezTo>
                    <a:pt x="30" y="42"/>
                    <a:pt x="28" y="33"/>
                    <a:pt x="32" y="33"/>
                  </a:cubicBezTo>
                  <a:cubicBezTo>
                    <a:pt x="39" y="33"/>
                    <a:pt x="41" y="29"/>
                    <a:pt x="41" y="25"/>
                  </a:cubicBezTo>
                  <a:close/>
                </a:path>
              </a:pathLst>
            </a:custGeom>
            <a:solidFill>
              <a:srgbClr val="F7D9D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97" name="Freeform 395">
              <a:extLst>
                <a:ext uri="{FF2B5EF4-FFF2-40B4-BE49-F238E27FC236}">
                  <a16:creationId xmlns:a16="http://schemas.microsoft.com/office/drawing/2014/main" xmlns="" id="{979D4A20-27D1-4399-8790-704ED48785B3}"/>
                </a:ext>
              </a:extLst>
            </p:cNvPr>
            <p:cNvSpPr/>
            <p:nvPr/>
          </p:nvSpPr>
          <p:spPr>
            <a:xfrm flipH="1">
              <a:off x="7456183" y="1760116"/>
              <a:ext cx="715895" cy="395317"/>
            </a:xfrm>
            <a:custGeom>
              <a:avLst/>
              <a:gdLst>
                <a:gd name="txL" fmla="*/ 0 w 98"/>
                <a:gd name="txT" fmla="*/ 0 h 62"/>
                <a:gd name="txR" fmla="*/ 98 w 98"/>
                <a:gd name="txB" fmla="*/ 62 h 62"/>
              </a:gdLst>
              <a:ahLst/>
              <a:cxnLst>
                <a:cxn ang="0">
                  <a:pos x="2147483647" y="1422905333"/>
                </a:cxn>
                <a:cxn ang="0">
                  <a:pos x="2147483647" y="853744635"/>
                </a:cxn>
                <a:cxn ang="0">
                  <a:pos x="2147483647" y="406545278"/>
                </a:cxn>
                <a:cxn ang="0">
                  <a:pos x="2147483647" y="162615571"/>
                </a:cxn>
                <a:cxn ang="0">
                  <a:pos x="2147483647" y="203269451"/>
                </a:cxn>
                <a:cxn ang="0">
                  <a:pos x="2147483647" y="325237517"/>
                </a:cxn>
                <a:cxn ang="0">
                  <a:pos x="2147483647" y="447199257"/>
                </a:cxn>
                <a:cxn ang="0">
                  <a:pos x="2147483647" y="406545278"/>
                </a:cxn>
                <a:cxn ang="0">
                  <a:pos x="2147483647" y="365891397"/>
                </a:cxn>
                <a:cxn ang="0">
                  <a:pos x="2147483647" y="325237517"/>
                </a:cxn>
                <a:cxn ang="0">
                  <a:pos x="2147483647" y="284583637"/>
                </a:cxn>
                <a:cxn ang="0">
                  <a:pos x="2147483647" y="528507018"/>
                </a:cxn>
                <a:cxn ang="0">
                  <a:pos x="1867733405" y="609814778"/>
                </a:cxn>
                <a:cxn ang="0">
                  <a:pos x="1494182432" y="691122539"/>
                </a:cxn>
                <a:cxn ang="0">
                  <a:pos x="1120638764" y="894398515"/>
                </a:cxn>
                <a:cxn ang="0">
                  <a:pos x="1174002146" y="1057014036"/>
                </a:cxn>
                <a:cxn ang="0">
                  <a:pos x="480270658" y="1382251453"/>
                </a:cxn>
                <a:cxn ang="0">
                  <a:pos x="480270658" y="1382251453"/>
                </a:cxn>
                <a:cxn ang="0">
                  <a:pos x="0" y="1626174734"/>
                </a:cxn>
                <a:cxn ang="0">
                  <a:pos x="800458250" y="1463559214"/>
                </a:cxn>
                <a:cxn ang="0">
                  <a:pos x="640368106" y="1666828614"/>
                </a:cxn>
                <a:cxn ang="0">
                  <a:pos x="1334092289" y="1666828614"/>
                </a:cxn>
                <a:cxn ang="0">
                  <a:pos x="1013912002" y="1910758670"/>
                </a:cxn>
                <a:cxn ang="0">
                  <a:pos x="1440819051" y="2073374191"/>
                </a:cxn>
                <a:cxn ang="0">
                  <a:pos x="1761006643" y="2147483647"/>
                </a:cxn>
                <a:cxn ang="0">
                  <a:pos x="2147483647" y="2147483647"/>
                </a:cxn>
                <a:cxn ang="0">
                  <a:pos x="2147483647" y="1951412550"/>
                </a:cxn>
                <a:cxn ang="0">
                  <a:pos x="2147483647" y="1422905333"/>
                </a:cxn>
              </a:cxnLst>
              <a:rect l="txL" t="txT" r="txR" b="txB"/>
              <a:pathLst>
                <a:path w="98" h="62">
                  <a:moveTo>
                    <a:pt x="97" y="35"/>
                  </a:moveTo>
                  <a:cubicBezTo>
                    <a:pt x="97" y="35"/>
                    <a:pt x="92" y="21"/>
                    <a:pt x="90" y="21"/>
                  </a:cubicBezTo>
                  <a:cubicBezTo>
                    <a:pt x="86" y="18"/>
                    <a:pt x="97" y="12"/>
                    <a:pt x="91" y="10"/>
                  </a:cubicBezTo>
                  <a:cubicBezTo>
                    <a:pt x="90" y="9"/>
                    <a:pt x="86" y="8"/>
                    <a:pt x="89" y="4"/>
                  </a:cubicBezTo>
                  <a:cubicBezTo>
                    <a:pt x="88" y="2"/>
                    <a:pt x="80" y="1"/>
                    <a:pt x="77" y="5"/>
                  </a:cubicBezTo>
                  <a:cubicBezTo>
                    <a:pt x="74" y="8"/>
                    <a:pt x="71" y="10"/>
                    <a:pt x="71" y="8"/>
                  </a:cubicBezTo>
                  <a:cubicBezTo>
                    <a:pt x="71" y="0"/>
                    <a:pt x="65" y="7"/>
                    <a:pt x="66" y="11"/>
                  </a:cubicBezTo>
                  <a:cubicBezTo>
                    <a:pt x="66" y="15"/>
                    <a:pt x="61" y="12"/>
                    <a:pt x="61" y="10"/>
                  </a:cubicBezTo>
                  <a:cubicBezTo>
                    <a:pt x="62" y="8"/>
                    <a:pt x="59" y="7"/>
                    <a:pt x="57" y="9"/>
                  </a:cubicBezTo>
                  <a:cubicBezTo>
                    <a:pt x="54" y="14"/>
                    <a:pt x="53" y="12"/>
                    <a:pt x="50" y="8"/>
                  </a:cubicBezTo>
                  <a:cubicBezTo>
                    <a:pt x="47" y="3"/>
                    <a:pt x="41" y="4"/>
                    <a:pt x="42" y="7"/>
                  </a:cubicBezTo>
                  <a:cubicBezTo>
                    <a:pt x="42" y="9"/>
                    <a:pt x="38" y="8"/>
                    <a:pt x="41" y="13"/>
                  </a:cubicBezTo>
                  <a:cubicBezTo>
                    <a:pt x="42" y="15"/>
                    <a:pt x="41" y="17"/>
                    <a:pt x="35" y="15"/>
                  </a:cubicBezTo>
                  <a:cubicBezTo>
                    <a:pt x="32" y="14"/>
                    <a:pt x="29" y="14"/>
                    <a:pt x="28" y="17"/>
                  </a:cubicBezTo>
                  <a:cubicBezTo>
                    <a:pt x="27" y="20"/>
                    <a:pt x="22" y="18"/>
                    <a:pt x="21" y="22"/>
                  </a:cubicBezTo>
                  <a:cubicBezTo>
                    <a:pt x="20" y="24"/>
                    <a:pt x="27" y="25"/>
                    <a:pt x="22" y="26"/>
                  </a:cubicBezTo>
                  <a:cubicBezTo>
                    <a:pt x="18" y="26"/>
                    <a:pt x="17" y="27"/>
                    <a:pt x="9" y="34"/>
                  </a:cubicBezTo>
                  <a:cubicBezTo>
                    <a:pt x="9" y="34"/>
                    <a:pt x="9" y="34"/>
                    <a:pt x="9" y="34"/>
                  </a:cubicBezTo>
                  <a:cubicBezTo>
                    <a:pt x="5" y="37"/>
                    <a:pt x="3" y="38"/>
                    <a:pt x="0" y="40"/>
                  </a:cubicBezTo>
                  <a:cubicBezTo>
                    <a:pt x="2" y="41"/>
                    <a:pt x="9" y="37"/>
                    <a:pt x="15" y="36"/>
                  </a:cubicBezTo>
                  <a:cubicBezTo>
                    <a:pt x="19" y="34"/>
                    <a:pt x="10" y="40"/>
                    <a:pt x="12" y="41"/>
                  </a:cubicBezTo>
                  <a:cubicBezTo>
                    <a:pt x="12" y="44"/>
                    <a:pt x="19" y="40"/>
                    <a:pt x="25" y="41"/>
                  </a:cubicBezTo>
                  <a:cubicBezTo>
                    <a:pt x="33" y="44"/>
                    <a:pt x="20" y="44"/>
                    <a:pt x="19" y="47"/>
                  </a:cubicBezTo>
                  <a:cubicBezTo>
                    <a:pt x="18" y="49"/>
                    <a:pt x="24" y="52"/>
                    <a:pt x="27" y="51"/>
                  </a:cubicBezTo>
                  <a:cubicBezTo>
                    <a:pt x="28" y="55"/>
                    <a:pt x="30" y="56"/>
                    <a:pt x="33" y="54"/>
                  </a:cubicBezTo>
                  <a:cubicBezTo>
                    <a:pt x="39" y="61"/>
                    <a:pt x="60" y="57"/>
                    <a:pt x="67" y="59"/>
                  </a:cubicBezTo>
                  <a:cubicBezTo>
                    <a:pt x="79" y="62"/>
                    <a:pt x="93" y="60"/>
                    <a:pt x="98" y="48"/>
                  </a:cubicBezTo>
                  <a:cubicBezTo>
                    <a:pt x="98" y="47"/>
                    <a:pt x="96" y="36"/>
                    <a:pt x="97" y="35"/>
                  </a:cubicBezTo>
                  <a:close/>
                </a:path>
              </a:pathLst>
            </a:custGeom>
            <a:solidFill>
              <a:srgbClr val="FC97A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98" name="Freeform 396">
              <a:extLst>
                <a:ext uri="{FF2B5EF4-FFF2-40B4-BE49-F238E27FC236}">
                  <a16:creationId xmlns:a16="http://schemas.microsoft.com/office/drawing/2014/main" xmlns="" id="{540D3287-F0A5-400F-AD38-4868D178B71F}"/>
                </a:ext>
              </a:extLst>
            </p:cNvPr>
            <p:cNvSpPr/>
            <p:nvPr/>
          </p:nvSpPr>
          <p:spPr>
            <a:xfrm flipH="1">
              <a:off x="7450011" y="1805833"/>
              <a:ext cx="80230" cy="107569"/>
            </a:xfrm>
            <a:custGeom>
              <a:avLst/>
              <a:gdLst>
                <a:gd name="txL" fmla="*/ 0 w 11"/>
                <a:gd name="txT" fmla="*/ 0 h 17"/>
                <a:gd name="txR" fmla="*/ 11 w 11"/>
                <a:gd name="txB" fmla="*/ 17 h 17"/>
              </a:gdLst>
              <a:ahLst/>
              <a:cxnLst>
                <a:cxn ang="0">
                  <a:pos x="585168470" y="0"/>
                </a:cxn>
                <a:cxn ang="0">
                  <a:pos x="372376589" y="640611271"/>
                </a:cxn>
                <a:cxn ang="0">
                  <a:pos x="585168470" y="0"/>
                </a:cxn>
              </a:cxnLst>
              <a:rect l="txL" t="txT" r="txR" b="txB"/>
              <a:pathLst>
                <a:path w="11" h="17">
                  <a:moveTo>
                    <a:pt x="11" y="0"/>
                  </a:moveTo>
                  <a:cubicBezTo>
                    <a:pt x="0" y="1"/>
                    <a:pt x="6" y="14"/>
                    <a:pt x="7" y="16"/>
                  </a:cubicBezTo>
                  <a:cubicBezTo>
                    <a:pt x="7" y="17"/>
                    <a:pt x="9" y="4"/>
                    <a:pt x="11" y="0"/>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99" name="Freeform 397">
              <a:extLst>
                <a:ext uri="{FF2B5EF4-FFF2-40B4-BE49-F238E27FC236}">
                  <a16:creationId xmlns:a16="http://schemas.microsoft.com/office/drawing/2014/main" xmlns="" id="{B4A07441-8520-4233-B881-251E48DA62EE}"/>
                </a:ext>
              </a:extLst>
            </p:cNvPr>
            <p:cNvSpPr/>
            <p:nvPr/>
          </p:nvSpPr>
          <p:spPr>
            <a:xfrm flipH="1">
              <a:off x="8492996" y="2104337"/>
              <a:ext cx="108001" cy="172111"/>
            </a:xfrm>
            <a:custGeom>
              <a:avLst/>
              <a:gdLst>
                <a:gd name="txL" fmla="*/ 0 w 15"/>
                <a:gd name="txT" fmla="*/ 0 h 27"/>
                <a:gd name="txR" fmla="*/ 15 w 15"/>
                <a:gd name="txB" fmla="*/ 27 h 27"/>
              </a:gdLst>
              <a:ahLst/>
              <a:cxnLst>
                <a:cxn ang="0">
                  <a:pos x="725773960" y="0"/>
                </a:cxn>
                <a:cxn ang="0">
                  <a:pos x="207361924" y="121899225"/>
                </a:cxn>
                <a:cxn ang="0">
                  <a:pos x="155521457" y="446972340"/>
                </a:cxn>
                <a:cxn ang="0">
                  <a:pos x="311042913" y="731414372"/>
                </a:cxn>
                <a:cxn ang="0">
                  <a:pos x="362883380" y="975219296"/>
                </a:cxn>
                <a:cxn ang="0">
                  <a:pos x="725773960" y="0"/>
                </a:cxn>
              </a:cxnLst>
              <a:rect l="txL" t="txT" r="txR" b="txB"/>
              <a:pathLst>
                <a:path w="15" h="27">
                  <a:moveTo>
                    <a:pt x="14" y="0"/>
                  </a:moveTo>
                  <a:cubicBezTo>
                    <a:pt x="12" y="1"/>
                    <a:pt x="7" y="0"/>
                    <a:pt x="4" y="3"/>
                  </a:cubicBezTo>
                  <a:cubicBezTo>
                    <a:pt x="8" y="6"/>
                    <a:pt x="0" y="10"/>
                    <a:pt x="3" y="11"/>
                  </a:cubicBezTo>
                  <a:cubicBezTo>
                    <a:pt x="6" y="12"/>
                    <a:pt x="7" y="17"/>
                    <a:pt x="6" y="18"/>
                  </a:cubicBezTo>
                  <a:cubicBezTo>
                    <a:pt x="2" y="18"/>
                    <a:pt x="4" y="23"/>
                    <a:pt x="7" y="24"/>
                  </a:cubicBezTo>
                  <a:cubicBezTo>
                    <a:pt x="15" y="27"/>
                    <a:pt x="14" y="0"/>
                    <a:pt x="14" y="0"/>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00" name="Freeform 398">
              <a:extLst>
                <a:ext uri="{FF2B5EF4-FFF2-40B4-BE49-F238E27FC236}">
                  <a16:creationId xmlns:a16="http://schemas.microsoft.com/office/drawing/2014/main" xmlns="" id="{4F55DDF7-D895-449B-B75D-7615B5D5E43F}"/>
                </a:ext>
              </a:extLst>
            </p:cNvPr>
            <p:cNvSpPr/>
            <p:nvPr/>
          </p:nvSpPr>
          <p:spPr>
            <a:xfrm flipH="1">
              <a:off x="8492996" y="2104337"/>
              <a:ext cx="108001" cy="172111"/>
            </a:xfrm>
            <a:custGeom>
              <a:avLst/>
              <a:gdLst>
                <a:gd name="txL" fmla="*/ 0 w 15"/>
                <a:gd name="txT" fmla="*/ 0 h 27"/>
                <a:gd name="txR" fmla="*/ 15 w 15"/>
                <a:gd name="txB" fmla="*/ 27 h 27"/>
              </a:gdLst>
              <a:ahLst/>
              <a:cxnLst>
                <a:cxn ang="0">
                  <a:pos x="725773960" y="0"/>
                </a:cxn>
                <a:cxn ang="0">
                  <a:pos x="259202447" y="121899225"/>
                </a:cxn>
                <a:cxn ang="0">
                  <a:pos x="207361924" y="446972340"/>
                </a:cxn>
                <a:cxn ang="0">
                  <a:pos x="362883380" y="731414372"/>
                </a:cxn>
                <a:cxn ang="0">
                  <a:pos x="362883380" y="975219296"/>
                </a:cxn>
                <a:cxn ang="0">
                  <a:pos x="725773960" y="0"/>
                </a:cxn>
              </a:cxnLst>
              <a:rect l="txL" t="txT" r="txR" b="txB"/>
              <a:pathLst>
                <a:path w="15" h="27">
                  <a:moveTo>
                    <a:pt x="14" y="0"/>
                  </a:moveTo>
                  <a:cubicBezTo>
                    <a:pt x="12" y="1"/>
                    <a:pt x="7" y="0"/>
                    <a:pt x="5" y="3"/>
                  </a:cubicBezTo>
                  <a:cubicBezTo>
                    <a:pt x="9" y="6"/>
                    <a:pt x="0" y="10"/>
                    <a:pt x="4" y="11"/>
                  </a:cubicBezTo>
                  <a:cubicBezTo>
                    <a:pt x="7" y="12"/>
                    <a:pt x="9" y="18"/>
                    <a:pt x="7" y="18"/>
                  </a:cubicBezTo>
                  <a:cubicBezTo>
                    <a:pt x="3" y="18"/>
                    <a:pt x="4" y="23"/>
                    <a:pt x="7" y="24"/>
                  </a:cubicBezTo>
                  <a:cubicBezTo>
                    <a:pt x="15" y="27"/>
                    <a:pt x="14" y="0"/>
                    <a:pt x="14" y="0"/>
                  </a:cubicBezTo>
                  <a:close/>
                </a:path>
              </a:pathLst>
            </a:custGeom>
            <a:solidFill>
              <a:srgbClr val="F7819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01" name="Freeform 399">
              <a:extLst>
                <a:ext uri="{FF2B5EF4-FFF2-40B4-BE49-F238E27FC236}">
                  <a16:creationId xmlns:a16="http://schemas.microsoft.com/office/drawing/2014/main" xmlns="" id="{F09A6673-B5DF-46DC-AE0E-E2E1603E07EC}"/>
                </a:ext>
              </a:extLst>
            </p:cNvPr>
            <p:cNvSpPr/>
            <p:nvPr/>
          </p:nvSpPr>
          <p:spPr>
            <a:xfrm flipH="1">
              <a:off x="8326365" y="2066688"/>
              <a:ext cx="240689" cy="220517"/>
            </a:xfrm>
            <a:custGeom>
              <a:avLst/>
              <a:gdLst>
                <a:gd name="txL" fmla="*/ 0 w 33"/>
                <a:gd name="txT" fmla="*/ 0 h 35"/>
                <a:gd name="txR" fmla="*/ 33 w 33"/>
                <a:gd name="txB" fmla="*/ 35 h 35"/>
              </a:gdLst>
              <a:ahLst/>
              <a:cxnLst>
                <a:cxn ang="0">
                  <a:pos x="212783622" y="119085478"/>
                </a:cxn>
                <a:cxn ang="0">
                  <a:pos x="212783622" y="277870299"/>
                </a:cxn>
                <a:cxn ang="0">
                  <a:pos x="212783622" y="595439941"/>
                </a:cxn>
                <a:cxn ang="0">
                  <a:pos x="265983217" y="913009681"/>
                </a:cxn>
                <a:cxn ang="0">
                  <a:pos x="106391811" y="1190886182"/>
                </a:cxn>
                <a:cxn ang="0">
                  <a:pos x="1170324650" y="595439941"/>
                </a:cxn>
                <a:cxn ang="0">
                  <a:pos x="212783622" y="119085478"/>
                </a:cxn>
              </a:cxnLst>
              <a:rect l="txL" t="txT" r="txR" b="txB"/>
              <a:pathLst>
                <a:path w="33" h="35">
                  <a:moveTo>
                    <a:pt x="4" y="3"/>
                  </a:moveTo>
                  <a:cubicBezTo>
                    <a:pt x="4" y="3"/>
                    <a:pt x="0" y="5"/>
                    <a:pt x="4" y="7"/>
                  </a:cubicBezTo>
                  <a:cubicBezTo>
                    <a:pt x="7" y="9"/>
                    <a:pt x="7" y="12"/>
                    <a:pt x="4" y="15"/>
                  </a:cubicBezTo>
                  <a:cubicBezTo>
                    <a:pt x="1" y="17"/>
                    <a:pt x="8" y="20"/>
                    <a:pt x="5" y="23"/>
                  </a:cubicBezTo>
                  <a:cubicBezTo>
                    <a:pt x="2" y="26"/>
                    <a:pt x="6" y="31"/>
                    <a:pt x="2" y="30"/>
                  </a:cubicBezTo>
                  <a:cubicBezTo>
                    <a:pt x="7" y="35"/>
                    <a:pt x="11" y="20"/>
                    <a:pt x="22" y="15"/>
                  </a:cubicBezTo>
                  <a:cubicBezTo>
                    <a:pt x="33" y="12"/>
                    <a:pt x="10" y="0"/>
                    <a:pt x="4" y="3"/>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02" name="Freeform 400">
              <a:extLst>
                <a:ext uri="{FF2B5EF4-FFF2-40B4-BE49-F238E27FC236}">
                  <a16:creationId xmlns:a16="http://schemas.microsoft.com/office/drawing/2014/main" xmlns="" id="{85EBE908-8ABE-417B-A310-2A5CA6929DE6}"/>
                </a:ext>
              </a:extLst>
            </p:cNvPr>
            <p:cNvSpPr/>
            <p:nvPr/>
          </p:nvSpPr>
          <p:spPr>
            <a:xfrm flipH="1">
              <a:off x="8310937" y="2066688"/>
              <a:ext cx="246860" cy="220517"/>
            </a:xfrm>
            <a:custGeom>
              <a:avLst/>
              <a:gdLst>
                <a:gd name="txL" fmla="*/ 0 w 34"/>
                <a:gd name="txT" fmla="*/ 0 h 35"/>
                <a:gd name="txR" fmla="*/ 34 w 34"/>
                <a:gd name="txB" fmla="*/ 35 h 35"/>
              </a:gdLst>
              <a:ahLst/>
              <a:cxnLst>
                <a:cxn ang="0">
                  <a:pos x="158150119" y="119085478"/>
                </a:cxn>
                <a:cxn ang="0">
                  <a:pos x="158150119" y="277870299"/>
                </a:cxn>
                <a:cxn ang="0">
                  <a:pos x="158150119" y="595439941"/>
                </a:cxn>
                <a:cxn ang="0">
                  <a:pos x="210861966" y="913009681"/>
                </a:cxn>
                <a:cxn ang="0">
                  <a:pos x="52719122" y="1190886182"/>
                </a:cxn>
                <a:cxn ang="0">
                  <a:pos x="1212474581" y="635139284"/>
                </a:cxn>
                <a:cxn ang="0">
                  <a:pos x="158150119" y="119085478"/>
                </a:cxn>
              </a:cxnLst>
              <a:rect l="txL" t="txT" r="txR" b="txB"/>
              <a:pathLst>
                <a:path w="34" h="35">
                  <a:moveTo>
                    <a:pt x="3" y="3"/>
                  </a:moveTo>
                  <a:cubicBezTo>
                    <a:pt x="3" y="3"/>
                    <a:pt x="0" y="6"/>
                    <a:pt x="3" y="7"/>
                  </a:cubicBezTo>
                  <a:cubicBezTo>
                    <a:pt x="7" y="9"/>
                    <a:pt x="7" y="12"/>
                    <a:pt x="3" y="15"/>
                  </a:cubicBezTo>
                  <a:cubicBezTo>
                    <a:pt x="0" y="17"/>
                    <a:pt x="8" y="20"/>
                    <a:pt x="4" y="23"/>
                  </a:cubicBezTo>
                  <a:cubicBezTo>
                    <a:pt x="1" y="26"/>
                    <a:pt x="5" y="31"/>
                    <a:pt x="1" y="30"/>
                  </a:cubicBezTo>
                  <a:cubicBezTo>
                    <a:pt x="6" y="35"/>
                    <a:pt x="12" y="20"/>
                    <a:pt x="23" y="16"/>
                  </a:cubicBezTo>
                  <a:cubicBezTo>
                    <a:pt x="34" y="13"/>
                    <a:pt x="9" y="0"/>
                    <a:pt x="3" y="3"/>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03" name="Freeform 401">
              <a:extLst>
                <a:ext uri="{FF2B5EF4-FFF2-40B4-BE49-F238E27FC236}">
                  <a16:creationId xmlns:a16="http://schemas.microsoft.com/office/drawing/2014/main" xmlns="" id="{AED315EA-C1E0-4042-963C-8CAF2D454040}"/>
                </a:ext>
              </a:extLst>
            </p:cNvPr>
            <p:cNvSpPr/>
            <p:nvPr/>
          </p:nvSpPr>
          <p:spPr>
            <a:xfrm flipH="1">
              <a:off x="8128877" y="2160811"/>
              <a:ext cx="370290" cy="153286"/>
            </a:xfrm>
            <a:custGeom>
              <a:avLst/>
              <a:gdLst>
                <a:gd name="txL" fmla="*/ 0 w 51"/>
                <a:gd name="txT" fmla="*/ 0 h 24"/>
                <a:gd name="txR" fmla="*/ 51 w 51"/>
                <a:gd name="txB" fmla="*/ 24 h 24"/>
              </a:gdLst>
              <a:ahLst/>
              <a:cxnLst>
                <a:cxn ang="0">
                  <a:pos x="2147483647" y="530305722"/>
                </a:cxn>
                <a:cxn ang="0">
                  <a:pos x="2147483647" y="734271841"/>
                </a:cxn>
                <a:cxn ang="0">
                  <a:pos x="2147483647" y="734271841"/>
                </a:cxn>
                <a:cxn ang="0">
                  <a:pos x="2147483647" y="815851901"/>
                </a:cxn>
                <a:cxn ang="0">
                  <a:pos x="2108649354" y="652685393"/>
                </a:cxn>
                <a:cxn ang="0">
                  <a:pos x="369012140" y="122379721"/>
                </a:cxn>
                <a:cxn ang="0">
                  <a:pos x="210861997" y="203966169"/>
                </a:cxn>
                <a:cxn ang="0">
                  <a:pos x="369012140" y="0"/>
                </a:cxn>
                <a:cxn ang="0">
                  <a:pos x="2147483647" y="530305722"/>
                </a:cxn>
              </a:cxnLst>
              <a:rect l="txL" t="txT" r="txR" b="txB"/>
              <a:pathLst>
                <a:path w="51" h="24">
                  <a:moveTo>
                    <a:pt x="51" y="13"/>
                  </a:moveTo>
                  <a:cubicBezTo>
                    <a:pt x="50" y="13"/>
                    <a:pt x="49" y="18"/>
                    <a:pt x="48" y="18"/>
                  </a:cubicBezTo>
                  <a:cubicBezTo>
                    <a:pt x="48" y="18"/>
                    <a:pt x="47" y="18"/>
                    <a:pt x="47" y="18"/>
                  </a:cubicBezTo>
                  <a:cubicBezTo>
                    <a:pt x="47" y="19"/>
                    <a:pt x="46" y="19"/>
                    <a:pt x="47" y="20"/>
                  </a:cubicBezTo>
                  <a:cubicBezTo>
                    <a:pt x="41" y="24"/>
                    <a:pt x="40" y="18"/>
                    <a:pt x="40" y="16"/>
                  </a:cubicBezTo>
                  <a:cubicBezTo>
                    <a:pt x="41" y="11"/>
                    <a:pt x="11" y="5"/>
                    <a:pt x="7" y="3"/>
                  </a:cubicBezTo>
                  <a:cubicBezTo>
                    <a:pt x="7" y="3"/>
                    <a:pt x="5" y="4"/>
                    <a:pt x="4" y="5"/>
                  </a:cubicBezTo>
                  <a:cubicBezTo>
                    <a:pt x="0" y="2"/>
                    <a:pt x="4" y="0"/>
                    <a:pt x="7" y="0"/>
                  </a:cubicBezTo>
                  <a:cubicBezTo>
                    <a:pt x="22" y="0"/>
                    <a:pt x="51" y="13"/>
                    <a:pt x="51" y="13"/>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04" name="Freeform 402">
              <a:extLst>
                <a:ext uri="{FF2B5EF4-FFF2-40B4-BE49-F238E27FC236}">
                  <a16:creationId xmlns:a16="http://schemas.microsoft.com/office/drawing/2014/main" xmlns="" id="{1D88EA69-5465-4DFF-81CF-F78E8C79602E}"/>
                </a:ext>
              </a:extLst>
            </p:cNvPr>
            <p:cNvSpPr/>
            <p:nvPr/>
          </p:nvSpPr>
          <p:spPr>
            <a:xfrm flipH="1">
              <a:off x="7493212" y="1684817"/>
              <a:ext cx="1021385" cy="344221"/>
            </a:xfrm>
            <a:custGeom>
              <a:avLst/>
              <a:gdLst>
                <a:gd name="txL" fmla="*/ 0 w 140"/>
                <a:gd name="txT" fmla="*/ 0 h 54"/>
                <a:gd name="txR" fmla="*/ 140 w 140"/>
                <a:gd name="txB" fmla="*/ 54 h 54"/>
              </a:gdLst>
              <a:ahLst/>
              <a:cxnLst>
                <a:cxn ang="0">
                  <a:pos x="2147483647" y="0"/>
                </a:cxn>
                <a:cxn ang="0">
                  <a:pos x="2147483647" y="406340126"/>
                </a:cxn>
                <a:cxn ang="0">
                  <a:pos x="2147483647" y="121898871"/>
                </a:cxn>
                <a:cxn ang="0">
                  <a:pos x="2147483647" y="446971041"/>
                </a:cxn>
                <a:cxn ang="0">
                  <a:pos x="2147483647" y="40630828"/>
                </a:cxn>
                <a:cxn ang="0">
                  <a:pos x="2147483647" y="487608231"/>
                </a:cxn>
                <a:cxn ang="0">
                  <a:pos x="2147483647" y="325072121"/>
                </a:cxn>
                <a:cxn ang="0">
                  <a:pos x="1490324547" y="1462818120"/>
                </a:cxn>
                <a:cxn ang="0">
                  <a:pos x="0" y="1503448936"/>
                </a:cxn>
                <a:cxn ang="0">
                  <a:pos x="266129155" y="1950420176"/>
                </a:cxn>
                <a:cxn ang="0">
                  <a:pos x="1809682314" y="1909789361"/>
                </a:cxn>
                <a:cxn ang="0">
                  <a:pos x="2147483647" y="812673878"/>
                </a:cxn>
                <a:cxn ang="0">
                  <a:pos x="2147483647" y="0"/>
                </a:cxn>
              </a:cxnLst>
              <a:rect l="txL" t="txT" r="txR" b="txB"/>
              <a:pathLst>
                <a:path w="140" h="54">
                  <a:moveTo>
                    <a:pt x="119" y="0"/>
                  </a:moveTo>
                  <a:cubicBezTo>
                    <a:pt x="118" y="5"/>
                    <a:pt x="118" y="4"/>
                    <a:pt x="116" y="10"/>
                  </a:cubicBezTo>
                  <a:cubicBezTo>
                    <a:pt x="113" y="17"/>
                    <a:pt x="103" y="7"/>
                    <a:pt x="101" y="3"/>
                  </a:cubicBezTo>
                  <a:cubicBezTo>
                    <a:pt x="100" y="4"/>
                    <a:pt x="99" y="10"/>
                    <a:pt x="97" y="11"/>
                  </a:cubicBezTo>
                  <a:cubicBezTo>
                    <a:pt x="96" y="10"/>
                    <a:pt x="80" y="1"/>
                    <a:pt x="79" y="1"/>
                  </a:cubicBezTo>
                  <a:cubicBezTo>
                    <a:pt x="79" y="11"/>
                    <a:pt x="65" y="16"/>
                    <a:pt x="62" y="12"/>
                  </a:cubicBezTo>
                  <a:cubicBezTo>
                    <a:pt x="58" y="8"/>
                    <a:pt x="56" y="11"/>
                    <a:pt x="54" y="8"/>
                  </a:cubicBezTo>
                  <a:cubicBezTo>
                    <a:pt x="55" y="20"/>
                    <a:pt x="38" y="34"/>
                    <a:pt x="28" y="36"/>
                  </a:cubicBezTo>
                  <a:cubicBezTo>
                    <a:pt x="24" y="37"/>
                    <a:pt x="9" y="39"/>
                    <a:pt x="0" y="37"/>
                  </a:cubicBezTo>
                  <a:cubicBezTo>
                    <a:pt x="4" y="42"/>
                    <a:pt x="0" y="42"/>
                    <a:pt x="5" y="48"/>
                  </a:cubicBezTo>
                  <a:cubicBezTo>
                    <a:pt x="9" y="46"/>
                    <a:pt x="20" y="54"/>
                    <a:pt x="34" y="47"/>
                  </a:cubicBezTo>
                  <a:cubicBezTo>
                    <a:pt x="55" y="38"/>
                    <a:pt x="74" y="19"/>
                    <a:pt x="93" y="20"/>
                  </a:cubicBezTo>
                  <a:cubicBezTo>
                    <a:pt x="104" y="21"/>
                    <a:pt x="140" y="17"/>
                    <a:pt x="119" y="0"/>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05" name="Freeform 403">
              <a:extLst>
                <a:ext uri="{FF2B5EF4-FFF2-40B4-BE49-F238E27FC236}">
                  <a16:creationId xmlns:a16="http://schemas.microsoft.com/office/drawing/2014/main" xmlns="" id="{25A4753F-5251-47D1-B3B1-DD2101C5C1BF}"/>
                </a:ext>
              </a:extLst>
            </p:cNvPr>
            <p:cNvSpPr/>
            <p:nvPr/>
          </p:nvSpPr>
          <p:spPr>
            <a:xfrm flipH="1">
              <a:off x="7428411" y="1647168"/>
              <a:ext cx="1150986" cy="494818"/>
            </a:xfrm>
            <a:custGeom>
              <a:avLst/>
              <a:gdLst>
                <a:gd name="txL" fmla="*/ 0 w 158"/>
                <a:gd name="txT" fmla="*/ 0 h 78"/>
                <a:gd name="txR" fmla="*/ 158 w 158"/>
                <a:gd name="txB" fmla="*/ 78 h 78"/>
              </a:gdLst>
              <a:ahLst/>
              <a:cxnLst>
                <a:cxn ang="0">
                  <a:pos x="2147483647" y="1448788871"/>
                </a:cxn>
                <a:cxn ang="0">
                  <a:pos x="2147483647" y="1247562963"/>
                </a:cxn>
                <a:cxn ang="0">
                  <a:pos x="2147483647" y="965859379"/>
                </a:cxn>
                <a:cxn ang="0">
                  <a:pos x="2147483647" y="684149254"/>
                </a:cxn>
                <a:cxn ang="0">
                  <a:pos x="2147483647" y="442684508"/>
                </a:cxn>
                <a:cxn ang="0">
                  <a:pos x="2147483647" y="241464845"/>
                </a:cxn>
                <a:cxn ang="0">
                  <a:pos x="2147483647" y="563413709"/>
                </a:cxn>
                <a:cxn ang="0">
                  <a:pos x="2147483647" y="603658891"/>
                </a:cxn>
                <a:cxn ang="0">
                  <a:pos x="2147483647" y="402439227"/>
                </a:cxn>
                <a:cxn ang="0">
                  <a:pos x="2147483647" y="482929690"/>
                </a:cxn>
                <a:cxn ang="0">
                  <a:pos x="2147483647" y="563413709"/>
                </a:cxn>
                <a:cxn ang="0">
                  <a:pos x="2147483647" y="321955208"/>
                </a:cxn>
                <a:cxn ang="0">
                  <a:pos x="2147483647" y="241464845"/>
                </a:cxn>
                <a:cxn ang="0">
                  <a:pos x="2147483647" y="321955208"/>
                </a:cxn>
                <a:cxn ang="0">
                  <a:pos x="2147483647" y="523174871"/>
                </a:cxn>
                <a:cxn ang="0">
                  <a:pos x="2147483647" y="402439227"/>
                </a:cxn>
                <a:cxn ang="0">
                  <a:pos x="2147483647" y="523174871"/>
                </a:cxn>
                <a:cxn ang="0">
                  <a:pos x="2147483647" y="603658891"/>
                </a:cxn>
                <a:cxn ang="0">
                  <a:pos x="2147483647" y="684149254"/>
                </a:cxn>
                <a:cxn ang="0">
                  <a:pos x="2147483647" y="563413709"/>
                </a:cxn>
                <a:cxn ang="0">
                  <a:pos x="2147483647" y="845123835"/>
                </a:cxn>
                <a:cxn ang="0">
                  <a:pos x="2147483647" y="1006098217"/>
                </a:cxn>
                <a:cxn ang="0">
                  <a:pos x="2147483647" y="1126833762"/>
                </a:cxn>
                <a:cxn ang="0">
                  <a:pos x="2147483647" y="1287808144"/>
                </a:cxn>
                <a:cxn ang="0">
                  <a:pos x="2016549458" y="1609763253"/>
                </a:cxn>
                <a:cxn ang="0">
                  <a:pos x="1857348760" y="1851228395"/>
                </a:cxn>
                <a:cxn ang="0">
                  <a:pos x="1857348760" y="2012202778"/>
                </a:cxn>
                <a:cxn ang="0">
                  <a:pos x="1008278371" y="1810983214"/>
                </a:cxn>
                <a:cxn ang="0">
                  <a:pos x="849077901" y="1971957596"/>
                </a:cxn>
                <a:cxn ang="0">
                  <a:pos x="689870374" y="1810983214"/>
                </a:cxn>
                <a:cxn ang="0">
                  <a:pos x="477600955" y="1730492851"/>
                </a:cxn>
                <a:cxn ang="0">
                  <a:pos x="371469775" y="1851228395"/>
                </a:cxn>
                <a:cxn ang="0">
                  <a:pos x="159200299" y="2147483647"/>
                </a:cxn>
                <a:cxn ang="0">
                  <a:pos x="371469775" y="2147483647"/>
                </a:cxn>
                <a:cxn ang="0">
                  <a:pos x="636808483" y="2147483647"/>
                </a:cxn>
                <a:cxn ang="0">
                  <a:pos x="2147483647" y="2147483647"/>
                </a:cxn>
                <a:cxn ang="0">
                  <a:pos x="2147483647" y="2147483647"/>
                </a:cxn>
                <a:cxn ang="0">
                  <a:pos x="2147483647" y="1609763253"/>
                </a:cxn>
                <a:cxn ang="0">
                  <a:pos x="2147483647" y="1448788871"/>
                </a:cxn>
              </a:cxnLst>
              <a:rect l="txL" t="txT" r="txR" b="txB"/>
              <a:pathLst>
                <a:path w="158" h="78">
                  <a:moveTo>
                    <a:pt x="150" y="36"/>
                  </a:moveTo>
                  <a:cubicBezTo>
                    <a:pt x="151" y="34"/>
                    <a:pt x="149" y="32"/>
                    <a:pt x="152" y="31"/>
                  </a:cubicBezTo>
                  <a:cubicBezTo>
                    <a:pt x="149" y="26"/>
                    <a:pt x="158" y="26"/>
                    <a:pt x="155" y="24"/>
                  </a:cubicBezTo>
                  <a:cubicBezTo>
                    <a:pt x="150" y="20"/>
                    <a:pt x="154" y="16"/>
                    <a:pt x="149" y="17"/>
                  </a:cubicBezTo>
                  <a:cubicBezTo>
                    <a:pt x="146" y="18"/>
                    <a:pt x="147" y="5"/>
                    <a:pt x="137" y="11"/>
                  </a:cubicBezTo>
                  <a:cubicBezTo>
                    <a:pt x="135" y="8"/>
                    <a:pt x="137" y="1"/>
                    <a:pt x="128" y="6"/>
                  </a:cubicBezTo>
                  <a:cubicBezTo>
                    <a:pt x="126" y="7"/>
                    <a:pt x="132" y="10"/>
                    <a:pt x="125" y="14"/>
                  </a:cubicBezTo>
                  <a:cubicBezTo>
                    <a:pt x="124" y="11"/>
                    <a:pt x="119" y="12"/>
                    <a:pt x="119" y="15"/>
                  </a:cubicBezTo>
                  <a:cubicBezTo>
                    <a:pt x="116" y="13"/>
                    <a:pt x="119" y="10"/>
                    <a:pt x="115" y="10"/>
                  </a:cubicBezTo>
                  <a:cubicBezTo>
                    <a:pt x="113" y="6"/>
                    <a:pt x="107" y="10"/>
                    <a:pt x="111" y="12"/>
                  </a:cubicBezTo>
                  <a:cubicBezTo>
                    <a:pt x="113" y="13"/>
                    <a:pt x="111" y="16"/>
                    <a:pt x="108" y="14"/>
                  </a:cubicBezTo>
                  <a:cubicBezTo>
                    <a:pt x="103" y="12"/>
                    <a:pt x="109" y="7"/>
                    <a:pt x="98" y="8"/>
                  </a:cubicBezTo>
                  <a:cubicBezTo>
                    <a:pt x="99" y="4"/>
                    <a:pt x="91" y="0"/>
                    <a:pt x="92" y="6"/>
                  </a:cubicBezTo>
                  <a:cubicBezTo>
                    <a:pt x="89" y="5"/>
                    <a:pt x="87" y="7"/>
                    <a:pt x="88" y="8"/>
                  </a:cubicBezTo>
                  <a:cubicBezTo>
                    <a:pt x="90" y="13"/>
                    <a:pt x="85" y="8"/>
                    <a:pt x="83" y="13"/>
                  </a:cubicBezTo>
                  <a:cubicBezTo>
                    <a:pt x="80" y="14"/>
                    <a:pt x="79" y="7"/>
                    <a:pt x="77" y="10"/>
                  </a:cubicBezTo>
                  <a:cubicBezTo>
                    <a:pt x="76" y="12"/>
                    <a:pt x="73" y="9"/>
                    <a:pt x="71" y="13"/>
                  </a:cubicBezTo>
                  <a:cubicBezTo>
                    <a:pt x="71" y="14"/>
                    <a:pt x="68" y="13"/>
                    <a:pt x="71" y="15"/>
                  </a:cubicBezTo>
                  <a:cubicBezTo>
                    <a:pt x="69" y="18"/>
                    <a:pt x="68" y="15"/>
                    <a:pt x="66" y="17"/>
                  </a:cubicBezTo>
                  <a:cubicBezTo>
                    <a:pt x="65" y="18"/>
                    <a:pt x="63" y="15"/>
                    <a:pt x="63" y="14"/>
                  </a:cubicBezTo>
                  <a:cubicBezTo>
                    <a:pt x="59" y="16"/>
                    <a:pt x="58" y="19"/>
                    <a:pt x="60" y="21"/>
                  </a:cubicBezTo>
                  <a:cubicBezTo>
                    <a:pt x="56" y="24"/>
                    <a:pt x="53" y="21"/>
                    <a:pt x="52" y="25"/>
                  </a:cubicBezTo>
                  <a:cubicBezTo>
                    <a:pt x="52" y="26"/>
                    <a:pt x="48" y="31"/>
                    <a:pt x="46" y="28"/>
                  </a:cubicBezTo>
                  <a:cubicBezTo>
                    <a:pt x="45" y="28"/>
                    <a:pt x="41" y="27"/>
                    <a:pt x="42" y="32"/>
                  </a:cubicBezTo>
                  <a:cubicBezTo>
                    <a:pt x="38" y="35"/>
                    <a:pt x="36" y="32"/>
                    <a:pt x="38" y="40"/>
                  </a:cubicBezTo>
                  <a:cubicBezTo>
                    <a:pt x="38" y="43"/>
                    <a:pt x="31" y="45"/>
                    <a:pt x="35" y="46"/>
                  </a:cubicBezTo>
                  <a:cubicBezTo>
                    <a:pt x="37" y="47"/>
                    <a:pt x="32" y="48"/>
                    <a:pt x="35" y="50"/>
                  </a:cubicBezTo>
                  <a:cubicBezTo>
                    <a:pt x="27" y="54"/>
                    <a:pt x="28" y="40"/>
                    <a:pt x="19" y="45"/>
                  </a:cubicBezTo>
                  <a:cubicBezTo>
                    <a:pt x="16" y="44"/>
                    <a:pt x="15" y="47"/>
                    <a:pt x="16" y="49"/>
                  </a:cubicBezTo>
                  <a:cubicBezTo>
                    <a:pt x="14" y="50"/>
                    <a:pt x="13" y="50"/>
                    <a:pt x="13" y="45"/>
                  </a:cubicBezTo>
                  <a:cubicBezTo>
                    <a:pt x="13" y="43"/>
                    <a:pt x="11" y="43"/>
                    <a:pt x="9" y="43"/>
                  </a:cubicBezTo>
                  <a:cubicBezTo>
                    <a:pt x="8" y="44"/>
                    <a:pt x="10" y="46"/>
                    <a:pt x="7" y="46"/>
                  </a:cubicBezTo>
                  <a:cubicBezTo>
                    <a:pt x="4" y="46"/>
                    <a:pt x="8" y="51"/>
                    <a:pt x="3" y="54"/>
                  </a:cubicBezTo>
                  <a:cubicBezTo>
                    <a:pt x="0" y="55"/>
                    <a:pt x="4" y="62"/>
                    <a:pt x="7" y="60"/>
                  </a:cubicBezTo>
                  <a:cubicBezTo>
                    <a:pt x="5" y="65"/>
                    <a:pt x="12" y="63"/>
                    <a:pt x="12" y="68"/>
                  </a:cubicBezTo>
                  <a:cubicBezTo>
                    <a:pt x="54" y="78"/>
                    <a:pt x="82" y="42"/>
                    <a:pt x="108" y="54"/>
                  </a:cubicBezTo>
                  <a:cubicBezTo>
                    <a:pt x="137" y="66"/>
                    <a:pt x="148" y="72"/>
                    <a:pt x="155" y="60"/>
                  </a:cubicBezTo>
                  <a:cubicBezTo>
                    <a:pt x="155" y="55"/>
                    <a:pt x="156" y="48"/>
                    <a:pt x="155" y="40"/>
                  </a:cubicBezTo>
                  <a:cubicBezTo>
                    <a:pt x="154" y="37"/>
                    <a:pt x="154" y="35"/>
                    <a:pt x="150" y="36"/>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06" name="Freeform 404">
              <a:extLst>
                <a:ext uri="{FF2B5EF4-FFF2-40B4-BE49-F238E27FC236}">
                  <a16:creationId xmlns:a16="http://schemas.microsoft.com/office/drawing/2014/main" xmlns="" id="{A2558797-484D-4CC1-BFF3-ACC46CA2F225}"/>
                </a:ext>
              </a:extLst>
            </p:cNvPr>
            <p:cNvSpPr/>
            <p:nvPr/>
          </p:nvSpPr>
          <p:spPr>
            <a:xfrm flipH="1">
              <a:off x="7443840" y="1647168"/>
              <a:ext cx="1135557" cy="494818"/>
            </a:xfrm>
            <a:custGeom>
              <a:avLst/>
              <a:gdLst>
                <a:gd name="txL" fmla="*/ 0 w 156"/>
                <a:gd name="txT" fmla="*/ 0 h 78"/>
                <a:gd name="txR" fmla="*/ 156 w 156"/>
                <a:gd name="txB" fmla="*/ 78 h 78"/>
              </a:gdLst>
              <a:ahLst/>
              <a:cxnLst>
                <a:cxn ang="0">
                  <a:pos x="2147483647" y="1489027708"/>
                </a:cxn>
                <a:cxn ang="0">
                  <a:pos x="2147483647" y="1247562963"/>
                </a:cxn>
                <a:cxn ang="0">
                  <a:pos x="2147483647" y="965859379"/>
                </a:cxn>
                <a:cxn ang="0">
                  <a:pos x="2147483647" y="684149254"/>
                </a:cxn>
                <a:cxn ang="0">
                  <a:pos x="2147483647" y="482929690"/>
                </a:cxn>
                <a:cxn ang="0">
                  <a:pos x="2147483647" y="241464845"/>
                </a:cxn>
                <a:cxn ang="0">
                  <a:pos x="2147483647" y="563413709"/>
                </a:cxn>
                <a:cxn ang="0">
                  <a:pos x="2147483647" y="603658891"/>
                </a:cxn>
                <a:cxn ang="0">
                  <a:pos x="2147483647" y="442684508"/>
                </a:cxn>
                <a:cxn ang="0">
                  <a:pos x="2147483647" y="442684508"/>
                </a:cxn>
                <a:cxn ang="0">
                  <a:pos x="2147483647" y="603658891"/>
                </a:cxn>
                <a:cxn ang="0">
                  <a:pos x="2147483647" y="321955208"/>
                </a:cxn>
                <a:cxn ang="0">
                  <a:pos x="2147483647" y="281710026"/>
                </a:cxn>
                <a:cxn ang="0">
                  <a:pos x="2147483647" y="321955208"/>
                </a:cxn>
                <a:cxn ang="0">
                  <a:pos x="2147483647" y="523174871"/>
                </a:cxn>
                <a:cxn ang="0">
                  <a:pos x="2147483647" y="442684508"/>
                </a:cxn>
                <a:cxn ang="0">
                  <a:pos x="2147483647" y="523174871"/>
                </a:cxn>
                <a:cxn ang="0">
                  <a:pos x="2147483647" y="603658891"/>
                </a:cxn>
                <a:cxn ang="0">
                  <a:pos x="2147483647" y="724394435"/>
                </a:cxn>
                <a:cxn ang="0">
                  <a:pos x="2147483647" y="603658891"/>
                </a:cxn>
                <a:cxn ang="0">
                  <a:pos x="2147483647" y="885369016"/>
                </a:cxn>
                <a:cxn ang="0">
                  <a:pos x="2147483647" y="1006098217"/>
                </a:cxn>
                <a:cxn ang="0">
                  <a:pos x="2147483647" y="1126833762"/>
                </a:cxn>
                <a:cxn ang="0">
                  <a:pos x="2147483647" y="1328053326"/>
                </a:cxn>
                <a:cxn ang="0">
                  <a:pos x="2013502826" y="1609763253"/>
                </a:cxn>
                <a:cxn ang="0">
                  <a:pos x="1854539011" y="1851228395"/>
                </a:cxn>
                <a:cxn ang="0">
                  <a:pos x="1854539011" y="2012202778"/>
                </a:cxn>
                <a:cxn ang="0">
                  <a:pos x="1059736773" y="1851228395"/>
                </a:cxn>
                <a:cxn ang="0">
                  <a:pos x="847787826" y="1971957596"/>
                </a:cxn>
                <a:cxn ang="0">
                  <a:pos x="688831746" y="1851228395"/>
                </a:cxn>
                <a:cxn ang="0">
                  <a:pos x="529868386" y="1730492851"/>
                </a:cxn>
                <a:cxn ang="0">
                  <a:pos x="423897553" y="1891473577"/>
                </a:cxn>
                <a:cxn ang="0">
                  <a:pos x="158963416" y="2147483647"/>
                </a:cxn>
                <a:cxn ang="0">
                  <a:pos x="423897553" y="2147483647"/>
                </a:cxn>
                <a:cxn ang="0">
                  <a:pos x="635846386" y="2147483647"/>
                </a:cxn>
                <a:cxn ang="0">
                  <a:pos x="2147483647" y="2147483647"/>
                </a:cxn>
                <a:cxn ang="0">
                  <a:pos x="2147483647" y="2147483647"/>
                </a:cxn>
                <a:cxn ang="0">
                  <a:pos x="2147483647" y="1569518072"/>
                </a:cxn>
                <a:cxn ang="0">
                  <a:pos x="2147483647" y="1489027708"/>
                </a:cxn>
              </a:cxnLst>
              <a:rect l="txL" t="txT" r="txR" b="txB"/>
              <a:pathLst>
                <a:path w="156" h="78">
                  <a:moveTo>
                    <a:pt x="149" y="37"/>
                  </a:moveTo>
                  <a:cubicBezTo>
                    <a:pt x="150" y="34"/>
                    <a:pt x="149" y="31"/>
                    <a:pt x="152" y="31"/>
                  </a:cubicBezTo>
                  <a:cubicBezTo>
                    <a:pt x="147" y="26"/>
                    <a:pt x="156" y="26"/>
                    <a:pt x="154" y="24"/>
                  </a:cubicBezTo>
                  <a:cubicBezTo>
                    <a:pt x="149" y="20"/>
                    <a:pt x="154" y="16"/>
                    <a:pt x="149" y="17"/>
                  </a:cubicBezTo>
                  <a:cubicBezTo>
                    <a:pt x="146" y="18"/>
                    <a:pt x="146" y="7"/>
                    <a:pt x="136" y="12"/>
                  </a:cubicBezTo>
                  <a:cubicBezTo>
                    <a:pt x="134" y="9"/>
                    <a:pt x="137" y="1"/>
                    <a:pt x="129" y="6"/>
                  </a:cubicBezTo>
                  <a:cubicBezTo>
                    <a:pt x="126" y="8"/>
                    <a:pt x="133" y="12"/>
                    <a:pt x="125" y="14"/>
                  </a:cubicBezTo>
                  <a:cubicBezTo>
                    <a:pt x="124" y="11"/>
                    <a:pt x="119" y="13"/>
                    <a:pt x="119" y="15"/>
                  </a:cubicBezTo>
                  <a:cubicBezTo>
                    <a:pt x="116" y="14"/>
                    <a:pt x="118" y="10"/>
                    <a:pt x="114" y="11"/>
                  </a:cubicBezTo>
                  <a:cubicBezTo>
                    <a:pt x="113" y="6"/>
                    <a:pt x="108" y="10"/>
                    <a:pt x="112" y="11"/>
                  </a:cubicBezTo>
                  <a:cubicBezTo>
                    <a:pt x="115" y="13"/>
                    <a:pt x="111" y="16"/>
                    <a:pt x="108" y="15"/>
                  </a:cubicBezTo>
                  <a:cubicBezTo>
                    <a:pt x="103" y="13"/>
                    <a:pt x="108" y="7"/>
                    <a:pt x="97" y="8"/>
                  </a:cubicBezTo>
                  <a:cubicBezTo>
                    <a:pt x="98" y="4"/>
                    <a:pt x="91" y="0"/>
                    <a:pt x="92" y="7"/>
                  </a:cubicBezTo>
                  <a:cubicBezTo>
                    <a:pt x="89" y="5"/>
                    <a:pt x="88" y="7"/>
                    <a:pt x="88" y="8"/>
                  </a:cubicBezTo>
                  <a:cubicBezTo>
                    <a:pt x="91" y="13"/>
                    <a:pt x="85" y="9"/>
                    <a:pt x="83" y="13"/>
                  </a:cubicBezTo>
                  <a:cubicBezTo>
                    <a:pt x="81" y="14"/>
                    <a:pt x="79" y="7"/>
                    <a:pt x="77" y="11"/>
                  </a:cubicBezTo>
                  <a:cubicBezTo>
                    <a:pt x="76" y="13"/>
                    <a:pt x="73" y="9"/>
                    <a:pt x="71" y="13"/>
                  </a:cubicBezTo>
                  <a:cubicBezTo>
                    <a:pt x="72" y="14"/>
                    <a:pt x="68" y="13"/>
                    <a:pt x="71" y="15"/>
                  </a:cubicBezTo>
                  <a:cubicBezTo>
                    <a:pt x="69" y="18"/>
                    <a:pt x="68" y="15"/>
                    <a:pt x="66" y="18"/>
                  </a:cubicBezTo>
                  <a:cubicBezTo>
                    <a:pt x="65" y="19"/>
                    <a:pt x="63" y="15"/>
                    <a:pt x="63" y="15"/>
                  </a:cubicBezTo>
                  <a:cubicBezTo>
                    <a:pt x="59" y="16"/>
                    <a:pt x="58" y="19"/>
                    <a:pt x="60" y="22"/>
                  </a:cubicBezTo>
                  <a:cubicBezTo>
                    <a:pt x="56" y="24"/>
                    <a:pt x="53" y="21"/>
                    <a:pt x="53" y="25"/>
                  </a:cubicBezTo>
                  <a:cubicBezTo>
                    <a:pt x="52" y="26"/>
                    <a:pt x="48" y="31"/>
                    <a:pt x="46" y="28"/>
                  </a:cubicBezTo>
                  <a:cubicBezTo>
                    <a:pt x="45" y="28"/>
                    <a:pt x="41" y="28"/>
                    <a:pt x="42" y="33"/>
                  </a:cubicBezTo>
                  <a:cubicBezTo>
                    <a:pt x="39" y="36"/>
                    <a:pt x="37" y="32"/>
                    <a:pt x="38" y="40"/>
                  </a:cubicBezTo>
                  <a:cubicBezTo>
                    <a:pt x="39" y="43"/>
                    <a:pt x="32" y="45"/>
                    <a:pt x="35" y="46"/>
                  </a:cubicBezTo>
                  <a:cubicBezTo>
                    <a:pt x="38" y="47"/>
                    <a:pt x="32" y="48"/>
                    <a:pt x="35" y="50"/>
                  </a:cubicBezTo>
                  <a:cubicBezTo>
                    <a:pt x="27" y="56"/>
                    <a:pt x="28" y="41"/>
                    <a:pt x="20" y="46"/>
                  </a:cubicBezTo>
                  <a:cubicBezTo>
                    <a:pt x="16" y="45"/>
                    <a:pt x="15" y="47"/>
                    <a:pt x="16" y="49"/>
                  </a:cubicBezTo>
                  <a:cubicBezTo>
                    <a:pt x="14" y="51"/>
                    <a:pt x="13" y="51"/>
                    <a:pt x="13" y="46"/>
                  </a:cubicBezTo>
                  <a:cubicBezTo>
                    <a:pt x="13" y="44"/>
                    <a:pt x="12" y="44"/>
                    <a:pt x="10" y="43"/>
                  </a:cubicBezTo>
                  <a:cubicBezTo>
                    <a:pt x="9" y="45"/>
                    <a:pt x="11" y="47"/>
                    <a:pt x="8" y="47"/>
                  </a:cubicBezTo>
                  <a:cubicBezTo>
                    <a:pt x="5" y="47"/>
                    <a:pt x="8" y="51"/>
                    <a:pt x="3" y="54"/>
                  </a:cubicBezTo>
                  <a:cubicBezTo>
                    <a:pt x="0" y="55"/>
                    <a:pt x="4" y="62"/>
                    <a:pt x="8" y="59"/>
                  </a:cubicBezTo>
                  <a:cubicBezTo>
                    <a:pt x="5" y="64"/>
                    <a:pt x="12" y="63"/>
                    <a:pt x="12" y="68"/>
                  </a:cubicBezTo>
                  <a:cubicBezTo>
                    <a:pt x="54" y="78"/>
                    <a:pt x="82" y="42"/>
                    <a:pt x="108" y="54"/>
                  </a:cubicBezTo>
                  <a:cubicBezTo>
                    <a:pt x="137" y="66"/>
                    <a:pt x="148" y="72"/>
                    <a:pt x="155" y="60"/>
                  </a:cubicBezTo>
                  <a:cubicBezTo>
                    <a:pt x="155" y="55"/>
                    <a:pt x="156" y="48"/>
                    <a:pt x="154" y="39"/>
                  </a:cubicBezTo>
                  <a:cubicBezTo>
                    <a:pt x="154" y="37"/>
                    <a:pt x="153" y="36"/>
                    <a:pt x="149" y="3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07" name="Freeform 405">
              <a:extLst>
                <a:ext uri="{FF2B5EF4-FFF2-40B4-BE49-F238E27FC236}">
                  <a16:creationId xmlns:a16="http://schemas.microsoft.com/office/drawing/2014/main" xmlns="" id="{2EF6EEE8-82C7-4205-9E55-097B1A7B5A84}"/>
                </a:ext>
              </a:extLst>
            </p:cNvPr>
            <p:cNvSpPr/>
            <p:nvPr/>
          </p:nvSpPr>
          <p:spPr>
            <a:xfrm flipH="1">
              <a:off x="7878931" y="1899956"/>
              <a:ext cx="678866" cy="190935"/>
            </a:xfrm>
            <a:custGeom>
              <a:avLst/>
              <a:gdLst>
                <a:gd name="txL" fmla="*/ 0 w 93"/>
                <a:gd name="txT" fmla="*/ 0 h 30"/>
                <a:gd name="txR" fmla="*/ 93 w 93"/>
                <a:gd name="txB" fmla="*/ 30 h 30"/>
              </a:gdLst>
              <a:ahLst/>
              <a:cxnLst>
                <a:cxn ang="0">
                  <a:pos x="2078103952" y="1093688529"/>
                </a:cxn>
                <a:cxn ang="0">
                  <a:pos x="905840763" y="1174702229"/>
                </a:cxn>
                <a:cxn ang="0">
                  <a:pos x="319709397" y="891151097"/>
                </a:cxn>
                <a:cxn ang="0">
                  <a:pos x="319709397" y="769633530"/>
                </a:cxn>
                <a:cxn ang="0">
                  <a:pos x="0" y="607606130"/>
                </a:cxn>
                <a:cxn ang="0">
                  <a:pos x="532844167" y="607606130"/>
                </a:cxn>
                <a:cxn ang="0">
                  <a:pos x="1385397616" y="607606130"/>
                </a:cxn>
                <a:cxn ang="0">
                  <a:pos x="2147483647" y="688619830"/>
                </a:cxn>
                <a:cxn ang="0">
                  <a:pos x="2147483647" y="486082398"/>
                </a:cxn>
                <a:cxn ang="0">
                  <a:pos x="2078103952" y="1093688529"/>
                </a:cxn>
              </a:cxnLst>
              <a:rect l="txL" t="txT" r="txR" b="txB"/>
              <a:pathLst>
                <a:path w="93" h="30">
                  <a:moveTo>
                    <a:pt x="39" y="27"/>
                  </a:moveTo>
                  <a:cubicBezTo>
                    <a:pt x="30" y="28"/>
                    <a:pt x="25" y="28"/>
                    <a:pt x="17" y="29"/>
                  </a:cubicBezTo>
                  <a:cubicBezTo>
                    <a:pt x="9" y="30"/>
                    <a:pt x="12" y="24"/>
                    <a:pt x="6" y="22"/>
                  </a:cubicBezTo>
                  <a:cubicBezTo>
                    <a:pt x="4" y="21"/>
                    <a:pt x="5" y="21"/>
                    <a:pt x="6" y="19"/>
                  </a:cubicBezTo>
                  <a:cubicBezTo>
                    <a:pt x="4" y="20"/>
                    <a:pt x="1" y="20"/>
                    <a:pt x="0" y="15"/>
                  </a:cubicBezTo>
                  <a:cubicBezTo>
                    <a:pt x="4" y="13"/>
                    <a:pt x="4" y="17"/>
                    <a:pt x="10" y="15"/>
                  </a:cubicBezTo>
                  <a:cubicBezTo>
                    <a:pt x="17" y="12"/>
                    <a:pt x="17" y="17"/>
                    <a:pt x="26" y="15"/>
                  </a:cubicBezTo>
                  <a:cubicBezTo>
                    <a:pt x="38" y="12"/>
                    <a:pt x="34" y="22"/>
                    <a:pt x="47" y="17"/>
                  </a:cubicBezTo>
                  <a:cubicBezTo>
                    <a:pt x="58" y="13"/>
                    <a:pt x="83" y="0"/>
                    <a:pt x="89" y="12"/>
                  </a:cubicBezTo>
                  <a:cubicBezTo>
                    <a:pt x="93" y="15"/>
                    <a:pt x="41" y="27"/>
                    <a:pt x="39" y="27"/>
                  </a:cubicBezTo>
                  <a:close/>
                </a:path>
              </a:pathLst>
            </a:custGeom>
            <a:solidFill>
              <a:srgbClr val="F78F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08" name="Freeform 406">
              <a:extLst>
                <a:ext uri="{FF2B5EF4-FFF2-40B4-BE49-F238E27FC236}">
                  <a16:creationId xmlns:a16="http://schemas.microsoft.com/office/drawing/2014/main" xmlns="" id="{2F2259E9-11CD-4213-9675-BF9D1BE24A9C}"/>
                </a:ext>
              </a:extLst>
            </p:cNvPr>
            <p:cNvSpPr/>
            <p:nvPr/>
          </p:nvSpPr>
          <p:spPr>
            <a:xfrm flipH="1">
              <a:off x="7786358" y="1945673"/>
              <a:ext cx="756010" cy="368424"/>
            </a:xfrm>
            <a:custGeom>
              <a:avLst/>
              <a:gdLst>
                <a:gd name="txL" fmla="*/ 0 w 104"/>
                <a:gd name="txT" fmla="*/ 0 h 58"/>
                <a:gd name="txR" fmla="*/ 104 w 104"/>
                <a:gd name="txB" fmla="*/ 58 h 58"/>
              </a:gdLst>
              <a:ahLst/>
              <a:cxnLst>
                <a:cxn ang="0">
                  <a:pos x="2147483647" y="726297106"/>
                </a:cxn>
                <a:cxn ang="0">
                  <a:pos x="52840736" y="887692383"/>
                </a:cxn>
                <a:cxn ang="0">
                  <a:pos x="475588419" y="1049093813"/>
                </a:cxn>
                <a:cxn ang="0">
                  <a:pos x="317058984" y="1291186430"/>
                </a:cxn>
                <a:cxn ang="0">
                  <a:pos x="528429254" y="1573634169"/>
                </a:cxn>
                <a:cxn ang="0">
                  <a:pos x="634117967" y="1452587861"/>
                </a:cxn>
                <a:cxn ang="0">
                  <a:pos x="792647402" y="1573634169"/>
                </a:cxn>
                <a:cxn ang="0">
                  <a:pos x="1004017786" y="1775384766"/>
                </a:cxn>
                <a:cxn ang="0">
                  <a:pos x="1215395213" y="2017483735"/>
                </a:cxn>
                <a:cxn ang="0">
                  <a:pos x="1479606091" y="1977134966"/>
                </a:cxn>
                <a:cxn ang="0">
                  <a:pos x="1743824240" y="2098181274"/>
                </a:cxn>
                <a:cxn ang="0">
                  <a:pos x="1955194851" y="2017483735"/>
                </a:cxn>
                <a:cxn ang="0">
                  <a:pos x="2147483647" y="2138530044"/>
                </a:cxn>
                <a:cxn ang="0">
                  <a:pos x="2147483647" y="2147483647"/>
                </a:cxn>
                <a:cxn ang="0">
                  <a:pos x="2147483647" y="2138530044"/>
                </a:cxn>
                <a:cxn ang="0">
                  <a:pos x="2147483647" y="1977134966"/>
                </a:cxn>
                <a:cxn ang="0">
                  <a:pos x="2147483647" y="1815733535"/>
                </a:cxn>
                <a:cxn ang="0">
                  <a:pos x="2147483647" y="1815733535"/>
                </a:cxn>
                <a:cxn ang="0">
                  <a:pos x="2147483647" y="1735035996"/>
                </a:cxn>
                <a:cxn ang="0">
                  <a:pos x="2147483647" y="1452587861"/>
                </a:cxn>
                <a:cxn ang="0">
                  <a:pos x="2147483647" y="1331541552"/>
                </a:cxn>
                <a:cxn ang="0">
                  <a:pos x="2147483647" y="1170140122"/>
                </a:cxn>
                <a:cxn ang="0">
                  <a:pos x="2147483647" y="726297106"/>
                </a:cxn>
              </a:cxnLst>
              <a:rect l="txL" t="txT" r="txR" b="txB"/>
              <a:pathLst>
                <a:path w="104" h="58">
                  <a:moveTo>
                    <a:pt x="49" y="18"/>
                  </a:moveTo>
                  <a:cubicBezTo>
                    <a:pt x="24" y="28"/>
                    <a:pt x="15" y="12"/>
                    <a:pt x="1" y="22"/>
                  </a:cubicBezTo>
                  <a:cubicBezTo>
                    <a:pt x="8" y="20"/>
                    <a:pt x="0" y="29"/>
                    <a:pt x="9" y="26"/>
                  </a:cubicBezTo>
                  <a:cubicBezTo>
                    <a:pt x="10" y="29"/>
                    <a:pt x="9" y="32"/>
                    <a:pt x="6" y="32"/>
                  </a:cubicBezTo>
                  <a:cubicBezTo>
                    <a:pt x="7" y="35"/>
                    <a:pt x="6" y="39"/>
                    <a:pt x="10" y="39"/>
                  </a:cubicBezTo>
                  <a:cubicBezTo>
                    <a:pt x="10" y="39"/>
                    <a:pt x="9" y="36"/>
                    <a:pt x="12" y="36"/>
                  </a:cubicBezTo>
                  <a:cubicBezTo>
                    <a:pt x="14" y="36"/>
                    <a:pt x="10" y="40"/>
                    <a:pt x="15" y="39"/>
                  </a:cubicBezTo>
                  <a:cubicBezTo>
                    <a:pt x="14" y="45"/>
                    <a:pt x="18" y="44"/>
                    <a:pt x="19" y="44"/>
                  </a:cubicBezTo>
                  <a:cubicBezTo>
                    <a:pt x="22" y="43"/>
                    <a:pt x="17" y="50"/>
                    <a:pt x="23" y="50"/>
                  </a:cubicBezTo>
                  <a:cubicBezTo>
                    <a:pt x="25" y="54"/>
                    <a:pt x="29" y="51"/>
                    <a:pt x="28" y="49"/>
                  </a:cubicBezTo>
                  <a:cubicBezTo>
                    <a:pt x="29" y="52"/>
                    <a:pt x="32" y="54"/>
                    <a:pt x="33" y="52"/>
                  </a:cubicBezTo>
                  <a:cubicBezTo>
                    <a:pt x="33" y="50"/>
                    <a:pt x="36" y="53"/>
                    <a:pt x="37" y="50"/>
                  </a:cubicBezTo>
                  <a:cubicBezTo>
                    <a:pt x="41" y="57"/>
                    <a:pt x="41" y="51"/>
                    <a:pt x="46" y="53"/>
                  </a:cubicBezTo>
                  <a:cubicBezTo>
                    <a:pt x="46" y="56"/>
                    <a:pt x="51" y="58"/>
                    <a:pt x="53" y="54"/>
                  </a:cubicBezTo>
                  <a:cubicBezTo>
                    <a:pt x="50" y="54"/>
                    <a:pt x="52" y="52"/>
                    <a:pt x="53" y="53"/>
                  </a:cubicBezTo>
                  <a:cubicBezTo>
                    <a:pt x="55" y="53"/>
                    <a:pt x="55" y="51"/>
                    <a:pt x="54" y="49"/>
                  </a:cubicBezTo>
                  <a:cubicBezTo>
                    <a:pt x="58" y="51"/>
                    <a:pt x="57" y="46"/>
                    <a:pt x="59" y="45"/>
                  </a:cubicBezTo>
                  <a:cubicBezTo>
                    <a:pt x="67" y="54"/>
                    <a:pt x="66" y="40"/>
                    <a:pt x="72" y="45"/>
                  </a:cubicBezTo>
                  <a:cubicBezTo>
                    <a:pt x="73" y="46"/>
                    <a:pt x="77" y="46"/>
                    <a:pt x="77" y="43"/>
                  </a:cubicBezTo>
                  <a:cubicBezTo>
                    <a:pt x="85" y="42"/>
                    <a:pt x="78" y="37"/>
                    <a:pt x="84" y="36"/>
                  </a:cubicBezTo>
                  <a:cubicBezTo>
                    <a:pt x="87" y="36"/>
                    <a:pt x="85" y="34"/>
                    <a:pt x="88" y="33"/>
                  </a:cubicBezTo>
                  <a:cubicBezTo>
                    <a:pt x="92" y="31"/>
                    <a:pt x="100" y="32"/>
                    <a:pt x="103" y="29"/>
                  </a:cubicBezTo>
                  <a:cubicBezTo>
                    <a:pt x="104" y="12"/>
                    <a:pt x="91" y="0"/>
                    <a:pt x="49" y="18"/>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09" name="Freeform 407">
              <a:extLst>
                <a:ext uri="{FF2B5EF4-FFF2-40B4-BE49-F238E27FC236}">
                  <a16:creationId xmlns:a16="http://schemas.microsoft.com/office/drawing/2014/main" xmlns="" id="{E0FE424A-4DB0-4B04-BC85-073A00E8562A}"/>
                </a:ext>
              </a:extLst>
            </p:cNvPr>
            <p:cNvSpPr/>
            <p:nvPr/>
          </p:nvSpPr>
          <p:spPr>
            <a:xfrm flipH="1">
              <a:off x="7610470" y="1908023"/>
              <a:ext cx="925726" cy="406074"/>
            </a:xfrm>
            <a:custGeom>
              <a:avLst/>
              <a:gdLst>
                <a:gd name="txL" fmla="*/ 0 w 127"/>
                <a:gd name="txT" fmla="*/ 0 h 64"/>
                <a:gd name="txR" fmla="*/ 127 w 127"/>
                <a:gd name="txB" fmla="*/ 64 h 64"/>
              </a:gdLst>
              <a:ahLst/>
              <a:cxnLst>
                <a:cxn ang="0">
                  <a:pos x="2147483647" y="1086958458"/>
                </a:cxn>
                <a:cxn ang="0">
                  <a:pos x="2147483647" y="684380495"/>
                </a:cxn>
                <a:cxn ang="0">
                  <a:pos x="0" y="1127216869"/>
                </a:cxn>
                <a:cxn ang="0">
                  <a:pos x="425054029" y="1288250513"/>
                </a:cxn>
                <a:cxn ang="0">
                  <a:pos x="318792373" y="1529794633"/>
                </a:cxn>
                <a:cxn ang="0">
                  <a:pos x="478192261" y="1811603907"/>
                </a:cxn>
                <a:cxn ang="0">
                  <a:pos x="584453917" y="1690828674"/>
                </a:cxn>
                <a:cxn ang="0">
                  <a:pos x="743853691" y="1771345496"/>
                </a:cxn>
                <a:cxn ang="0">
                  <a:pos x="956377232" y="2012889617"/>
                </a:cxn>
                <a:cxn ang="0">
                  <a:pos x="1222038663" y="2147483647"/>
                </a:cxn>
                <a:cxn ang="0">
                  <a:pos x="1434569265" y="2147483647"/>
                </a:cxn>
                <a:cxn ang="0">
                  <a:pos x="1700230696" y="2147483647"/>
                </a:cxn>
                <a:cxn ang="0">
                  <a:pos x="1912761754" y="2147483647"/>
                </a:cxn>
                <a:cxn ang="0">
                  <a:pos x="2147483647" y="2147483647"/>
                </a:cxn>
                <a:cxn ang="0">
                  <a:pos x="2147483647" y="2147483647"/>
                </a:cxn>
                <a:cxn ang="0">
                  <a:pos x="2147483647" y="2147483647"/>
                </a:cxn>
                <a:cxn ang="0">
                  <a:pos x="2147483647" y="2147483647"/>
                </a:cxn>
                <a:cxn ang="0">
                  <a:pos x="2147483647" y="2053148028"/>
                </a:cxn>
                <a:cxn ang="0">
                  <a:pos x="2147483647" y="2053148028"/>
                </a:cxn>
                <a:cxn ang="0">
                  <a:pos x="2147483647" y="1972631206"/>
                </a:cxn>
                <a:cxn ang="0">
                  <a:pos x="2147483647" y="1690828674"/>
                </a:cxn>
                <a:cxn ang="0">
                  <a:pos x="2147483647" y="1570053044"/>
                </a:cxn>
                <a:cxn ang="0">
                  <a:pos x="2147483647" y="1409025745"/>
                </a:cxn>
                <a:cxn ang="0">
                  <a:pos x="2147483647" y="1086958458"/>
                </a:cxn>
              </a:cxnLst>
              <a:rect l="txL" t="txT" r="txR" b="txB"/>
              <a:pathLst>
                <a:path w="127" h="64">
                  <a:moveTo>
                    <a:pt x="127" y="27"/>
                  </a:moveTo>
                  <a:cubicBezTo>
                    <a:pt x="105" y="0"/>
                    <a:pt x="81" y="4"/>
                    <a:pt x="50" y="17"/>
                  </a:cubicBezTo>
                  <a:cubicBezTo>
                    <a:pt x="25" y="28"/>
                    <a:pt x="14" y="18"/>
                    <a:pt x="0" y="28"/>
                  </a:cubicBezTo>
                  <a:cubicBezTo>
                    <a:pt x="7" y="25"/>
                    <a:pt x="0" y="35"/>
                    <a:pt x="8" y="32"/>
                  </a:cubicBezTo>
                  <a:cubicBezTo>
                    <a:pt x="9" y="35"/>
                    <a:pt x="9" y="38"/>
                    <a:pt x="6" y="38"/>
                  </a:cubicBezTo>
                  <a:cubicBezTo>
                    <a:pt x="6" y="41"/>
                    <a:pt x="5" y="44"/>
                    <a:pt x="9" y="45"/>
                  </a:cubicBezTo>
                  <a:cubicBezTo>
                    <a:pt x="9" y="44"/>
                    <a:pt x="8" y="41"/>
                    <a:pt x="11" y="42"/>
                  </a:cubicBezTo>
                  <a:cubicBezTo>
                    <a:pt x="13" y="42"/>
                    <a:pt x="9" y="45"/>
                    <a:pt x="14" y="44"/>
                  </a:cubicBezTo>
                  <a:cubicBezTo>
                    <a:pt x="14" y="51"/>
                    <a:pt x="17" y="50"/>
                    <a:pt x="18" y="50"/>
                  </a:cubicBezTo>
                  <a:cubicBezTo>
                    <a:pt x="21" y="49"/>
                    <a:pt x="16" y="55"/>
                    <a:pt x="23" y="56"/>
                  </a:cubicBezTo>
                  <a:cubicBezTo>
                    <a:pt x="24" y="60"/>
                    <a:pt x="28" y="57"/>
                    <a:pt x="27" y="54"/>
                  </a:cubicBezTo>
                  <a:cubicBezTo>
                    <a:pt x="28" y="57"/>
                    <a:pt x="31" y="60"/>
                    <a:pt x="32" y="58"/>
                  </a:cubicBezTo>
                  <a:cubicBezTo>
                    <a:pt x="32" y="56"/>
                    <a:pt x="35" y="58"/>
                    <a:pt x="36" y="55"/>
                  </a:cubicBezTo>
                  <a:cubicBezTo>
                    <a:pt x="40" y="62"/>
                    <a:pt x="40" y="56"/>
                    <a:pt x="45" y="58"/>
                  </a:cubicBezTo>
                  <a:cubicBezTo>
                    <a:pt x="45" y="61"/>
                    <a:pt x="50" y="64"/>
                    <a:pt x="52" y="60"/>
                  </a:cubicBezTo>
                  <a:cubicBezTo>
                    <a:pt x="48" y="61"/>
                    <a:pt x="50" y="57"/>
                    <a:pt x="52" y="59"/>
                  </a:cubicBezTo>
                  <a:cubicBezTo>
                    <a:pt x="54" y="60"/>
                    <a:pt x="53" y="56"/>
                    <a:pt x="52" y="55"/>
                  </a:cubicBezTo>
                  <a:cubicBezTo>
                    <a:pt x="57" y="57"/>
                    <a:pt x="56" y="52"/>
                    <a:pt x="58" y="51"/>
                  </a:cubicBezTo>
                  <a:cubicBezTo>
                    <a:pt x="66" y="60"/>
                    <a:pt x="65" y="45"/>
                    <a:pt x="70" y="51"/>
                  </a:cubicBezTo>
                  <a:cubicBezTo>
                    <a:pt x="72" y="52"/>
                    <a:pt x="76" y="51"/>
                    <a:pt x="76" y="49"/>
                  </a:cubicBezTo>
                  <a:cubicBezTo>
                    <a:pt x="83" y="48"/>
                    <a:pt x="76" y="43"/>
                    <a:pt x="82" y="42"/>
                  </a:cubicBezTo>
                  <a:cubicBezTo>
                    <a:pt x="86" y="42"/>
                    <a:pt x="84" y="40"/>
                    <a:pt x="87" y="39"/>
                  </a:cubicBezTo>
                  <a:cubicBezTo>
                    <a:pt x="91" y="37"/>
                    <a:pt x="99" y="38"/>
                    <a:pt x="102" y="35"/>
                  </a:cubicBezTo>
                  <a:cubicBezTo>
                    <a:pt x="113" y="30"/>
                    <a:pt x="114" y="25"/>
                    <a:pt x="127" y="27"/>
                  </a:cubicBezTo>
                  <a:close/>
                </a:path>
              </a:pathLst>
            </a:custGeom>
            <a:solidFill>
              <a:srgbClr val="FAA0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10" name="Freeform 408">
              <a:extLst>
                <a:ext uri="{FF2B5EF4-FFF2-40B4-BE49-F238E27FC236}">
                  <a16:creationId xmlns:a16="http://schemas.microsoft.com/office/drawing/2014/main" xmlns="" id="{5FF47B40-F23D-4DE7-A97C-FF22AD933FA5}"/>
                </a:ext>
              </a:extLst>
            </p:cNvPr>
            <p:cNvSpPr/>
            <p:nvPr/>
          </p:nvSpPr>
          <p:spPr>
            <a:xfrm flipH="1">
              <a:off x="7866588" y="1945673"/>
              <a:ext cx="641837" cy="330775"/>
            </a:xfrm>
            <a:custGeom>
              <a:avLst/>
              <a:gdLst>
                <a:gd name="txL" fmla="*/ 0 w 88"/>
                <a:gd name="txT" fmla="*/ 0 h 52"/>
                <a:gd name="txR" fmla="*/ 88 w 88"/>
                <a:gd name="txB" fmla="*/ 52 h 52"/>
              </a:gdLst>
              <a:ahLst/>
              <a:cxnLst>
                <a:cxn ang="0">
                  <a:pos x="106391768" y="809260082"/>
                </a:cxn>
                <a:cxn ang="0">
                  <a:pos x="2147483647" y="526021349"/>
                </a:cxn>
                <a:cxn ang="0">
                  <a:pos x="2147483647" y="80925377"/>
                </a:cxn>
                <a:cxn ang="0">
                  <a:pos x="2147483647" y="526021349"/>
                </a:cxn>
                <a:cxn ang="0">
                  <a:pos x="2147483647" y="728334730"/>
                </a:cxn>
                <a:cxn ang="0">
                  <a:pos x="2147483647" y="930648309"/>
                </a:cxn>
                <a:cxn ang="0">
                  <a:pos x="2147483647" y="1132968051"/>
                </a:cxn>
                <a:cxn ang="0">
                  <a:pos x="2147483647" y="971110985"/>
                </a:cxn>
                <a:cxn ang="0">
                  <a:pos x="2147483647" y="1092505375"/>
                </a:cxn>
                <a:cxn ang="0">
                  <a:pos x="2147483647" y="1254356079"/>
                </a:cxn>
                <a:cxn ang="0">
                  <a:pos x="2147483647" y="1416206783"/>
                </a:cxn>
                <a:cxn ang="0">
                  <a:pos x="2147483647" y="1658982840"/>
                </a:cxn>
                <a:cxn ang="0">
                  <a:pos x="2147483647" y="1537594812"/>
                </a:cxn>
                <a:cxn ang="0">
                  <a:pos x="2147483647" y="1739908590"/>
                </a:cxn>
                <a:cxn ang="0">
                  <a:pos x="2147483647" y="1942228331"/>
                </a:cxn>
                <a:cxn ang="0">
                  <a:pos x="1861881424" y="1780377627"/>
                </a:cxn>
                <a:cxn ang="0">
                  <a:pos x="2147483647" y="1052042698"/>
                </a:cxn>
                <a:cxn ang="0">
                  <a:pos x="1276715917" y="1416206783"/>
                </a:cxn>
                <a:cxn ang="0">
                  <a:pos x="904340954" y="1578057488"/>
                </a:cxn>
                <a:cxn ang="0">
                  <a:pos x="425574365" y="1335281431"/>
                </a:cxn>
                <a:cxn ang="0">
                  <a:pos x="212783536" y="1052042698"/>
                </a:cxn>
                <a:cxn ang="0">
                  <a:pos x="0" y="930648309"/>
                </a:cxn>
                <a:cxn ang="0">
                  <a:pos x="106391768" y="809260082"/>
                </a:cxn>
              </a:cxnLst>
              <a:rect l="txL" t="txT" r="txR" b="txB"/>
              <a:pathLst>
                <a:path w="88" h="52">
                  <a:moveTo>
                    <a:pt x="2" y="20"/>
                  </a:moveTo>
                  <a:cubicBezTo>
                    <a:pt x="15" y="14"/>
                    <a:pt x="29" y="22"/>
                    <a:pt x="48" y="13"/>
                  </a:cubicBezTo>
                  <a:cubicBezTo>
                    <a:pt x="50" y="12"/>
                    <a:pt x="73" y="0"/>
                    <a:pt x="76" y="2"/>
                  </a:cubicBezTo>
                  <a:cubicBezTo>
                    <a:pt x="88" y="6"/>
                    <a:pt x="81" y="14"/>
                    <a:pt x="73" y="13"/>
                  </a:cubicBezTo>
                  <a:cubicBezTo>
                    <a:pt x="67" y="12"/>
                    <a:pt x="62" y="13"/>
                    <a:pt x="62" y="18"/>
                  </a:cubicBezTo>
                  <a:cubicBezTo>
                    <a:pt x="63" y="19"/>
                    <a:pt x="66" y="22"/>
                    <a:pt x="62" y="23"/>
                  </a:cubicBezTo>
                  <a:cubicBezTo>
                    <a:pt x="60" y="23"/>
                    <a:pt x="56" y="27"/>
                    <a:pt x="58" y="28"/>
                  </a:cubicBezTo>
                  <a:cubicBezTo>
                    <a:pt x="63" y="29"/>
                    <a:pt x="65" y="24"/>
                    <a:pt x="67" y="24"/>
                  </a:cubicBezTo>
                  <a:cubicBezTo>
                    <a:pt x="68" y="30"/>
                    <a:pt x="71" y="26"/>
                    <a:pt x="78" y="27"/>
                  </a:cubicBezTo>
                  <a:cubicBezTo>
                    <a:pt x="83" y="28"/>
                    <a:pt x="83" y="31"/>
                    <a:pt x="82" y="31"/>
                  </a:cubicBezTo>
                  <a:cubicBezTo>
                    <a:pt x="79" y="31"/>
                    <a:pt x="80" y="35"/>
                    <a:pt x="75" y="35"/>
                  </a:cubicBezTo>
                  <a:cubicBezTo>
                    <a:pt x="73" y="35"/>
                    <a:pt x="72" y="40"/>
                    <a:pt x="69" y="41"/>
                  </a:cubicBezTo>
                  <a:cubicBezTo>
                    <a:pt x="65" y="42"/>
                    <a:pt x="65" y="37"/>
                    <a:pt x="60" y="38"/>
                  </a:cubicBezTo>
                  <a:cubicBezTo>
                    <a:pt x="60" y="38"/>
                    <a:pt x="61" y="46"/>
                    <a:pt x="55" y="43"/>
                  </a:cubicBezTo>
                  <a:cubicBezTo>
                    <a:pt x="47" y="52"/>
                    <a:pt x="47" y="42"/>
                    <a:pt x="45" y="48"/>
                  </a:cubicBezTo>
                  <a:cubicBezTo>
                    <a:pt x="44" y="52"/>
                    <a:pt x="35" y="50"/>
                    <a:pt x="35" y="44"/>
                  </a:cubicBezTo>
                  <a:cubicBezTo>
                    <a:pt x="36" y="33"/>
                    <a:pt x="53" y="24"/>
                    <a:pt x="44" y="26"/>
                  </a:cubicBezTo>
                  <a:cubicBezTo>
                    <a:pt x="38" y="27"/>
                    <a:pt x="34" y="32"/>
                    <a:pt x="24" y="35"/>
                  </a:cubicBezTo>
                  <a:cubicBezTo>
                    <a:pt x="19" y="36"/>
                    <a:pt x="20" y="41"/>
                    <a:pt x="17" y="39"/>
                  </a:cubicBezTo>
                  <a:cubicBezTo>
                    <a:pt x="10" y="41"/>
                    <a:pt x="12" y="33"/>
                    <a:pt x="8" y="33"/>
                  </a:cubicBezTo>
                  <a:cubicBezTo>
                    <a:pt x="5" y="32"/>
                    <a:pt x="7" y="27"/>
                    <a:pt x="4" y="26"/>
                  </a:cubicBezTo>
                  <a:cubicBezTo>
                    <a:pt x="2" y="27"/>
                    <a:pt x="0" y="26"/>
                    <a:pt x="0" y="23"/>
                  </a:cubicBezTo>
                  <a:cubicBezTo>
                    <a:pt x="1" y="22"/>
                    <a:pt x="0" y="21"/>
                    <a:pt x="2" y="20"/>
                  </a:cubicBezTo>
                  <a:close/>
                </a:path>
              </a:pathLst>
            </a:custGeom>
            <a:solidFill>
              <a:srgbClr val="FCABB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11" name="Freeform 409">
              <a:extLst>
                <a:ext uri="{FF2B5EF4-FFF2-40B4-BE49-F238E27FC236}">
                  <a16:creationId xmlns:a16="http://schemas.microsoft.com/office/drawing/2014/main" xmlns="" id="{C31711D2-0696-42F9-9B14-B8A9EE14E665}"/>
                </a:ext>
              </a:extLst>
            </p:cNvPr>
            <p:cNvSpPr/>
            <p:nvPr/>
          </p:nvSpPr>
          <p:spPr>
            <a:xfrm flipH="1">
              <a:off x="7582699" y="1684817"/>
              <a:ext cx="756010" cy="336154"/>
            </a:xfrm>
            <a:custGeom>
              <a:avLst/>
              <a:gdLst>
                <a:gd name="txL" fmla="*/ 0 w 104"/>
                <a:gd name="txT" fmla="*/ 0 h 53"/>
                <a:gd name="txR" fmla="*/ 104 w 104"/>
                <a:gd name="txB" fmla="*/ 53 h 53"/>
              </a:gdLst>
              <a:ahLst/>
              <a:cxnLst>
                <a:cxn ang="0">
                  <a:pos x="2147483647" y="1568881403"/>
                </a:cxn>
                <a:cxn ang="0">
                  <a:pos x="1426765370" y="1850470947"/>
                </a:cxn>
                <a:cxn ang="0">
                  <a:pos x="634117967" y="2011380844"/>
                </a:cxn>
                <a:cxn ang="0">
                  <a:pos x="317058984" y="1568881403"/>
                </a:cxn>
                <a:cxn ang="0">
                  <a:pos x="369899706" y="1247055267"/>
                </a:cxn>
                <a:cxn ang="0">
                  <a:pos x="528429254" y="1086145370"/>
                </a:cxn>
                <a:cxn ang="0">
                  <a:pos x="686958689" y="885011171"/>
                </a:cxn>
                <a:cxn ang="0">
                  <a:pos x="1162547221" y="804556024"/>
                </a:cxn>
                <a:cxn ang="0">
                  <a:pos x="1479606091" y="724101076"/>
                </a:cxn>
                <a:cxn ang="0">
                  <a:pos x="2147483647" y="563184837"/>
                </a:cxn>
                <a:cxn ang="0">
                  <a:pos x="2147483647" y="1045921067"/>
                </a:cxn>
                <a:cxn ang="0">
                  <a:pos x="2147483647" y="522960534"/>
                </a:cxn>
                <a:cxn ang="0">
                  <a:pos x="2147483647" y="321819892"/>
                </a:cxn>
                <a:cxn ang="0">
                  <a:pos x="2147483647" y="201140592"/>
                </a:cxn>
                <a:cxn ang="0">
                  <a:pos x="2147483647" y="402274841"/>
                </a:cxn>
                <a:cxn ang="0">
                  <a:pos x="2147483647" y="563184837"/>
                </a:cxn>
                <a:cxn ang="0">
                  <a:pos x="2147483647" y="482729888"/>
                </a:cxn>
                <a:cxn ang="0">
                  <a:pos x="2147483647" y="241364944"/>
                </a:cxn>
                <a:cxn ang="0">
                  <a:pos x="2147483647" y="362050538"/>
                </a:cxn>
                <a:cxn ang="0">
                  <a:pos x="2147483647" y="724101076"/>
                </a:cxn>
                <a:cxn ang="0">
                  <a:pos x="2147483647" y="844780525"/>
                </a:cxn>
                <a:cxn ang="0">
                  <a:pos x="2147483647" y="885011171"/>
                </a:cxn>
                <a:cxn ang="0">
                  <a:pos x="2147483647" y="1005690422"/>
                </a:cxn>
                <a:cxn ang="0">
                  <a:pos x="2147483647" y="1568881403"/>
                </a:cxn>
              </a:cxnLst>
              <a:rect l="txL" t="txT" r="txR" b="txB"/>
              <a:pathLst>
                <a:path w="104" h="53">
                  <a:moveTo>
                    <a:pt x="55" y="39"/>
                  </a:moveTo>
                  <a:cubicBezTo>
                    <a:pt x="48" y="34"/>
                    <a:pt x="34" y="41"/>
                    <a:pt x="27" y="46"/>
                  </a:cubicBezTo>
                  <a:cubicBezTo>
                    <a:pt x="24" y="47"/>
                    <a:pt x="17" y="47"/>
                    <a:pt x="12" y="50"/>
                  </a:cubicBezTo>
                  <a:cubicBezTo>
                    <a:pt x="8" y="53"/>
                    <a:pt x="0" y="46"/>
                    <a:pt x="6" y="39"/>
                  </a:cubicBezTo>
                  <a:cubicBezTo>
                    <a:pt x="8" y="36"/>
                    <a:pt x="8" y="34"/>
                    <a:pt x="7" y="31"/>
                  </a:cubicBezTo>
                  <a:cubicBezTo>
                    <a:pt x="6" y="30"/>
                    <a:pt x="11" y="29"/>
                    <a:pt x="10" y="27"/>
                  </a:cubicBezTo>
                  <a:cubicBezTo>
                    <a:pt x="9" y="24"/>
                    <a:pt x="11" y="23"/>
                    <a:pt x="13" y="22"/>
                  </a:cubicBezTo>
                  <a:cubicBezTo>
                    <a:pt x="15" y="25"/>
                    <a:pt x="20" y="24"/>
                    <a:pt x="22" y="20"/>
                  </a:cubicBezTo>
                  <a:cubicBezTo>
                    <a:pt x="23" y="18"/>
                    <a:pt x="26" y="20"/>
                    <a:pt x="28" y="18"/>
                  </a:cubicBezTo>
                  <a:cubicBezTo>
                    <a:pt x="32" y="14"/>
                    <a:pt x="37" y="13"/>
                    <a:pt x="44" y="14"/>
                  </a:cubicBezTo>
                  <a:cubicBezTo>
                    <a:pt x="52" y="17"/>
                    <a:pt x="49" y="23"/>
                    <a:pt x="56" y="26"/>
                  </a:cubicBezTo>
                  <a:cubicBezTo>
                    <a:pt x="67" y="31"/>
                    <a:pt x="54" y="15"/>
                    <a:pt x="59" y="13"/>
                  </a:cubicBezTo>
                  <a:cubicBezTo>
                    <a:pt x="61" y="13"/>
                    <a:pt x="62" y="10"/>
                    <a:pt x="57" y="8"/>
                  </a:cubicBezTo>
                  <a:cubicBezTo>
                    <a:pt x="56" y="4"/>
                    <a:pt x="63" y="0"/>
                    <a:pt x="63" y="5"/>
                  </a:cubicBezTo>
                  <a:cubicBezTo>
                    <a:pt x="68" y="3"/>
                    <a:pt x="70" y="6"/>
                    <a:pt x="72" y="10"/>
                  </a:cubicBezTo>
                  <a:cubicBezTo>
                    <a:pt x="75" y="16"/>
                    <a:pt x="80" y="16"/>
                    <a:pt x="79" y="14"/>
                  </a:cubicBezTo>
                  <a:cubicBezTo>
                    <a:pt x="79" y="12"/>
                    <a:pt x="83" y="9"/>
                    <a:pt x="87" y="12"/>
                  </a:cubicBezTo>
                  <a:cubicBezTo>
                    <a:pt x="88" y="12"/>
                    <a:pt x="99" y="10"/>
                    <a:pt x="98" y="6"/>
                  </a:cubicBezTo>
                  <a:cubicBezTo>
                    <a:pt x="97" y="2"/>
                    <a:pt x="100" y="4"/>
                    <a:pt x="103" y="9"/>
                  </a:cubicBezTo>
                  <a:cubicBezTo>
                    <a:pt x="104" y="12"/>
                    <a:pt x="101" y="13"/>
                    <a:pt x="98" y="18"/>
                  </a:cubicBezTo>
                  <a:cubicBezTo>
                    <a:pt x="96" y="21"/>
                    <a:pt x="95" y="9"/>
                    <a:pt x="87" y="21"/>
                  </a:cubicBezTo>
                  <a:cubicBezTo>
                    <a:pt x="86" y="16"/>
                    <a:pt x="81" y="16"/>
                    <a:pt x="78" y="22"/>
                  </a:cubicBezTo>
                  <a:cubicBezTo>
                    <a:pt x="74" y="24"/>
                    <a:pt x="70" y="21"/>
                    <a:pt x="67" y="25"/>
                  </a:cubicBezTo>
                  <a:cubicBezTo>
                    <a:pt x="67" y="25"/>
                    <a:pt x="67" y="49"/>
                    <a:pt x="55" y="39"/>
                  </a:cubicBezTo>
                  <a:close/>
                </a:path>
              </a:pathLst>
            </a:custGeom>
            <a:solidFill>
              <a:srgbClr val="FAA0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12" name="Freeform 410">
              <a:extLst>
                <a:ext uri="{FF2B5EF4-FFF2-40B4-BE49-F238E27FC236}">
                  <a16:creationId xmlns:a16="http://schemas.microsoft.com/office/drawing/2014/main" xmlns="" id="{08A358A1-543D-4D99-AA8E-EC48DE11B698}"/>
                </a:ext>
              </a:extLst>
            </p:cNvPr>
            <p:cNvSpPr/>
            <p:nvPr/>
          </p:nvSpPr>
          <p:spPr>
            <a:xfrm flipH="1">
              <a:off x="7653671" y="1918780"/>
              <a:ext cx="416577" cy="223206"/>
            </a:xfrm>
            <a:custGeom>
              <a:avLst/>
              <a:gdLst>
                <a:gd name="txL" fmla="*/ 0 w 57"/>
                <a:gd name="txT" fmla="*/ 0 h 35"/>
                <a:gd name="txR" fmla="*/ 57 w 57"/>
                <a:gd name="txB" fmla="*/ 35 h 35"/>
              </a:gdLst>
              <a:ahLst/>
              <a:cxnLst>
                <a:cxn ang="0">
                  <a:pos x="2147483647" y="1179433143"/>
                </a:cxn>
                <a:cxn ang="0">
                  <a:pos x="1281895243" y="1301443867"/>
                </a:cxn>
                <a:cxn ang="0">
                  <a:pos x="1281895243" y="976086188"/>
                </a:cxn>
                <a:cxn ang="0">
                  <a:pos x="1335304785" y="732064542"/>
                </a:cxn>
                <a:cxn ang="0">
                  <a:pos x="160235992" y="610053818"/>
                </a:cxn>
                <a:cxn ang="0">
                  <a:pos x="320471984" y="366032271"/>
                </a:cxn>
                <a:cxn ang="0">
                  <a:pos x="2083075373" y="366032271"/>
                </a:cxn>
                <a:cxn ang="0">
                  <a:pos x="2147483647" y="488043094"/>
                </a:cxn>
                <a:cxn ang="0">
                  <a:pos x="2147483647" y="1179433143"/>
                </a:cxn>
              </a:cxnLst>
              <a:rect l="txL" t="txT" r="txR" b="txB"/>
              <a:pathLst>
                <a:path w="57" h="35">
                  <a:moveTo>
                    <a:pt x="41" y="29"/>
                  </a:moveTo>
                  <a:cubicBezTo>
                    <a:pt x="29" y="32"/>
                    <a:pt x="27" y="35"/>
                    <a:pt x="24" y="32"/>
                  </a:cubicBezTo>
                  <a:cubicBezTo>
                    <a:pt x="23" y="30"/>
                    <a:pt x="28" y="25"/>
                    <a:pt x="24" y="24"/>
                  </a:cubicBezTo>
                  <a:cubicBezTo>
                    <a:pt x="19" y="23"/>
                    <a:pt x="26" y="20"/>
                    <a:pt x="25" y="18"/>
                  </a:cubicBezTo>
                  <a:cubicBezTo>
                    <a:pt x="24" y="15"/>
                    <a:pt x="15" y="13"/>
                    <a:pt x="3" y="15"/>
                  </a:cubicBezTo>
                  <a:cubicBezTo>
                    <a:pt x="0" y="16"/>
                    <a:pt x="3" y="11"/>
                    <a:pt x="6" y="9"/>
                  </a:cubicBezTo>
                  <a:cubicBezTo>
                    <a:pt x="22" y="0"/>
                    <a:pt x="30" y="11"/>
                    <a:pt x="39" y="9"/>
                  </a:cubicBezTo>
                  <a:cubicBezTo>
                    <a:pt x="41" y="9"/>
                    <a:pt x="49" y="11"/>
                    <a:pt x="50" y="12"/>
                  </a:cubicBezTo>
                  <a:cubicBezTo>
                    <a:pt x="56" y="18"/>
                    <a:pt x="57" y="26"/>
                    <a:pt x="41" y="29"/>
                  </a:cubicBezTo>
                  <a:close/>
                </a:path>
              </a:pathLst>
            </a:custGeom>
            <a:solidFill>
              <a:srgbClr val="FC8D9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13" name="Freeform 411">
              <a:extLst>
                <a:ext uri="{FF2B5EF4-FFF2-40B4-BE49-F238E27FC236}">
                  <a16:creationId xmlns:a16="http://schemas.microsoft.com/office/drawing/2014/main" xmlns="" id="{EBA653A3-51AF-45F3-93B9-DB7A4D8B2E6F}"/>
                </a:ext>
              </a:extLst>
            </p:cNvPr>
            <p:cNvSpPr/>
            <p:nvPr/>
          </p:nvSpPr>
          <p:spPr>
            <a:xfrm flipH="1">
              <a:off x="7508641" y="1819279"/>
              <a:ext cx="546178" cy="309261"/>
            </a:xfrm>
            <a:custGeom>
              <a:avLst/>
              <a:gdLst>
                <a:gd name="txL" fmla="*/ 0 w 75"/>
                <a:gd name="txT" fmla="*/ 0 h 49"/>
                <a:gd name="txR" fmla="*/ 75 w 75"/>
                <a:gd name="txB" fmla="*/ 49 h 49"/>
              </a:gdLst>
              <a:ahLst/>
              <a:cxnLst>
                <a:cxn ang="0">
                  <a:pos x="2147483647" y="1234866560"/>
                </a:cxn>
                <a:cxn ang="0">
                  <a:pos x="2147483647" y="597517509"/>
                </a:cxn>
                <a:cxn ang="0">
                  <a:pos x="2147483647" y="239008286"/>
                </a:cxn>
                <a:cxn ang="0">
                  <a:pos x="2147483647" y="358509223"/>
                </a:cxn>
                <a:cxn ang="0">
                  <a:pos x="1962221042" y="239008286"/>
                </a:cxn>
                <a:cxn ang="0">
                  <a:pos x="1590987192" y="717018447"/>
                </a:cxn>
                <a:cxn ang="0">
                  <a:pos x="901557679" y="677186905"/>
                </a:cxn>
                <a:cxn ang="0">
                  <a:pos x="159098002" y="836519582"/>
                </a:cxn>
                <a:cxn ang="0">
                  <a:pos x="848527458" y="836519582"/>
                </a:cxn>
                <a:cxn ang="0">
                  <a:pos x="636392009" y="956026831"/>
                </a:cxn>
                <a:cxn ang="0">
                  <a:pos x="159098002" y="1155197164"/>
                </a:cxn>
                <a:cxn ang="0">
                  <a:pos x="1113693356" y="1115365622"/>
                </a:cxn>
                <a:cxn ang="0">
                  <a:pos x="1590987192" y="1513706289"/>
                </a:cxn>
                <a:cxn ang="0">
                  <a:pos x="2147483647" y="1792546413"/>
                </a:cxn>
                <a:cxn ang="0">
                  <a:pos x="2147483647" y="1274698102"/>
                </a:cxn>
                <a:cxn ang="0">
                  <a:pos x="2147483647" y="1234866560"/>
                </a:cxn>
              </a:cxnLst>
              <a:rect l="txL" t="txT" r="txR" b="txB"/>
              <a:pathLst>
                <a:path w="75" h="49">
                  <a:moveTo>
                    <a:pt x="74" y="31"/>
                  </a:moveTo>
                  <a:cubicBezTo>
                    <a:pt x="74" y="29"/>
                    <a:pt x="75" y="14"/>
                    <a:pt x="70" y="15"/>
                  </a:cubicBezTo>
                  <a:cubicBezTo>
                    <a:pt x="66" y="16"/>
                    <a:pt x="72" y="4"/>
                    <a:pt x="62" y="6"/>
                  </a:cubicBezTo>
                  <a:cubicBezTo>
                    <a:pt x="61" y="2"/>
                    <a:pt x="55" y="0"/>
                    <a:pt x="47" y="9"/>
                  </a:cubicBezTo>
                  <a:cubicBezTo>
                    <a:pt x="42" y="16"/>
                    <a:pt x="43" y="6"/>
                    <a:pt x="37" y="6"/>
                  </a:cubicBezTo>
                  <a:cubicBezTo>
                    <a:pt x="29" y="7"/>
                    <a:pt x="35" y="12"/>
                    <a:pt x="30" y="18"/>
                  </a:cubicBezTo>
                  <a:cubicBezTo>
                    <a:pt x="29" y="19"/>
                    <a:pt x="24" y="17"/>
                    <a:pt x="17" y="17"/>
                  </a:cubicBezTo>
                  <a:cubicBezTo>
                    <a:pt x="11" y="17"/>
                    <a:pt x="7" y="17"/>
                    <a:pt x="3" y="21"/>
                  </a:cubicBezTo>
                  <a:cubicBezTo>
                    <a:pt x="0" y="24"/>
                    <a:pt x="9" y="20"/>
                    <a:pt x="16" y="21"/>
                  </a:cubicBezTo>
                  <a:cubicBezTo>
                    <a:pt x="18" y="22"/>
                    <a:pt x="18" y="22"/>
                    <a:pt x="12" y="24"/>
                  </a:cubicBezTo>
                  <a:cubicBezTo>
                    <a:pt x="7" y="25"/>
                    <a:pt x="1" y="28"/>
                    <a:pt x="3" y="29"/>
                  </a:cubicBezTo>
                  <a:cubicBezTo>
                    <a:pt x="4" y="30"/>
                    <a:pt x="16" y="27"/>
                    <a:pt x="21" y="28"/>
                  </a:cubicBezTo>
                  <a:cubicBezTo>
                    <a:pt x="27" y="30"/>
                    <a:pt x="28" y="36"/>
                    <a:pt x="30" y="38"/>
                  </a:cubicBezTo>
                  <a:cubicBezTo>
                    <a:pt x="39" y="43"/>
                    <a:pt x="58" y="45"/>
                    <a:pt x="58" y="45"/>
                  </a:cubicBezTo>
                  <a:cubicBezTo>
                    <a:pt x="72" y="49"/>
                    <a:pt x="74" y="37"/>
                    <a:pt x="74" y="32"/>
                  </a:cubicBezTo>
                  <a:cubicBezTo>
                    <a:pt x="74" y="32"/>
                    <a:pt x="74" y="32"/>
                    <a:pt x="74" y="31"/>
                  </a:cubicBezTo>
                  <a:close/>
                </a:path>
              </a:pathLst>
            </a:custGeom>
            <a:solidFill>
              <a:srgbClr val="FA89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14" name="Freeform 412">
              <a:extLst>
                <a:ext uri="{FF2B5EF4-FFF2-40B4-BE49-F238E27FC236}">
                  <a16:creationId xmlns:a16="http://schemas.microsoft.com/office/drawing/2014/main" xmlns="" id="{29DE4E78-E5F5-478E-855A-8A236E5C051A}"/>
                </a:ext>
              </a:extLst>
            </p:cNvPr>
            <p:cNvSpPr/>
            <p:nvPr/>
          </p:nvSpPr>
          <p:spPr>
            <a:xfrm flipH="1">
              <a:off x="7561098" y="1867685"/>
              <a:ext cx="450520" cy="268923"/>
            </a:xfrm>
            <a:custGeom>
              <a:avLst/>
              <a:gdLst>
                <a:gd name="txL" fmla="*/ 0 w 62"/>
                <a:gd name="txT" fmla="*/ 0 h 42"/>
                <a:gd name="txR" fmla="*/ 62 w 62"/>
                <a:gd name="txB" fmla="*/ 42 h 42"/>
              </a:gdLst>
              <a:ahLst/>
              <a:cxnLst>
                <a:cxn ang="0">
                  <a:pos x="2147483647" y="450971101"/>
                </a:cxn>
                <a:cxn ang="0">
                  <a:pos x="2147483647" y="122993860"/>
                </a:cxn>
                <a:cxn ang="0">
                  <a:pos x="2147483647" y="450971101"/>
                </a:cxn>
                <a:cxn ang="0">
                  <a:pos x="2147483647" y="163991797"/>
                </a:cxn>
                <a:cxn ang="0">
                  <a:pos x="2147483647" y="327977191"/>
                </a:cxn>
                <a:cxn ang="0">
                  <a:pos x="2006449366" y="327977191"/>
                </a:cxn>
                <a:cxn ang="0">
                  <a:pos x="1636840942" y="286979254"/>
                </a:cxn>
                <a:cxn ang="0">
                  <a:pos x="1267232971" y="532966975"/>
                </a:cxn>
                <a:cxn ang="0">
                  <a:pos x="369608084" y="450971101"/>
                </a:cxn>
                <a:cxn ang="0">
                  <a:pos x="897624774" y="573964912"/>
                </a:cxn>
                <a:cxn ang="0">
                  <a:pos x="0" y="778954595"/>
                </a:cxn>
                <a:cxn ang="0">
                  <a:pos x="1267232971" y="942940140"/>
                </a:cxn>
                <a:cxn ang="0">
                  <a:pos x="1214427680" y="1270923634"/>
                </a:cxn>
                <a:cxn ang="0">
                  <a:pos x="2147483647" y="1475906914"/>
                </a:cxn>
                <a:cxn ang="0">
                  <a:pos x="2147483647" y="450971101"/>
                </a:cxn>
              </a:cxnLst>
              <a:rect l="txL" t="txT" r="txR" b="txB"/>
              <a:pathLst>
                <a:path w="62" h="42">
                  <a:moveTo>
                    <a:pt x="57" y="11"/>
                  </a:moveTo>
                  <a:cubicBezTo>
                    <a:pt x="60" y="6"/>
                    <a:pt x="58" y="5"/>
                    <a:pt x="58" y="3"/>
                  </a:cubicBezTo>
                  <a:cubicBezTo>
                    <a:pt x="59" y="0"/>
                    <a:pt x="50" y="4"/>
                    <a:pt x="47" y="11"/>
                  </a:cubicBezTo>
                  <a:cubicBezTo>
                    <a:pt x="47" y="13"/>
                    <a:pt x="47" y="7"/>
                    <a:pt x="49" y="4"/>
                  </a:cubicBezTo>
                  <a:cubicBezTo>
                    <a:pt x="51" y="1"/>
                    <a:pt x="47" y="0"/>
                    <a:pt x="43" y="8"/>
                  </a:cubicBezTo>
                  <a:cubicBezTo>
                    <a:pt x="39" y="16"/>
                    <a:pt x="39" y="11"/>
                    <a:pt x="38" y="8"/>
                  </a:cubicBezTo>
                  <a:cubicBezTo>
                    <a:pt x="36" y="5"/>
                    <a:pt x="36" y="10"/>
                    <a:pt x="31" y="7"/>
                  </a:cubicBezTo>
                  <a:cubicBezTo>
                    <a:pt x="26" y="3"/>
                    <a:pt x="35" y="16"/>
                    <a:pt x="24" y="13"/>
                  </a:cubicBezTo>
                  <a:cubicBezTo>
                    <a:pt x="24" y="13"/>
                    <a:pt x="15" y="9"/>
                    <a:pt x="7" y="11"/>
                  </a:cubicBezTo>
                  <a:cubicBezTo>
                    <a:pt x="6" y="11"/>
                    <a:pt x="14" y="11"/>
                    <a:pt x="17" y="14"/>
                  </a:cubicBezTo>
                  <a:cubicBezTo>
                    <a:pt x="20" y="18"/>
                    <a:pt x="9" y="15"/>
                    <a:pt x="0" y="19"/>
                  </a:cubicBezTo>
                  <a:cubicBezTo>
                    <a:pt x="20" y="15"/>
                    <a:pt x="16" y="20"/>
                    <a:pt x="24" y="23"/>
                  </a:cubicBezTo>
                  <a:cubicBezTo>
                    <a:pt x="27" y="24"/>
                    <a:pt x="21" y="29"/>
                    <a:pt x="23" y="31"/>
                  </a:cubicBezTo>
                  <a:cubicBezTo>
                    <a:pt x="31" y="37"/>
                    <a:pt x="45" y="42"/>
                    <a:pt x="55" y="36"/>
                  </a:cubicBezTo>
                  <a:cubicBezTo>
                    <a:pt x="62" y="20"/>
                    <a:pt x="51" y="20"/>
                    <a:pt x="57" y="11"/>
                  </a:cubicBezTo>
                  <a:close/>
                </a:path>
              </a:pathLst>
            </a:custGeom>
            <a:solidFill>
              <a:srgbClr val="FA7F8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15" name="Freeform 413">
              <a:extLst>
                <a:ext uri="{FF2B5EF4-FFF2-40B4-BE49-F238E27FC236}">
                  <a16:creationId xmlns:a16="http://schemas.microsoft.com/office/drawing/2014/main" xmlns="" id="{A0877B7F-F378-4C4C-98F4-E93252B9799D}"/>
                </a:ext>
              </a:extLst>
            </p:cNvPr>
            <p:cNvSpPr/>
            <p:nvPr/>
          </p:nvSpPr>
          <p:spPr>
            <a:xfrm flipH="1">
              <a:off x="7959161" y="1768184"/>
              <a:ext cx="342519" cy="220517"/>
            </a:xfrm>
            <a:custGeom>
              <a:avLst/>
              <a:gdLst>
                <a:gd name="txL" fmla="*/ 0 w 47"/>
                <a:gd name="txT" fmla="*/ 0 h 35"/>
                <a:gd name="txR" fmla="*/ 47 w 47"/>
                <a:gd name="txB" fmla="*/ 35 h 35"/>
              </a:gdLst>
              <a:ahLst/>
              <a:cxnLst>
                <a:cxn ang="0">
                  <a:pos x="1646401302" y="158784821"/>
                </a:cxn>
                <a:cxn ang="0">
                  <a:pos x="1274629843" y="436655169"/>
                </a:cxn>
                <a:cxn ang="0">
                  <a:pos x="424876576" y="793924056"/>
                </a:cxn>
                <a:cxn ang="0">
                  <a:pos x="584206275" y="1190886182"/>
                </a:cxn>
                <a:cxn ang="0">
                  <a:pos x="1593289012" y="952709024"/>
                </a:cxn>
                <a:cxn ang="0">
                  <a:pos x="2071278220" y="674832327"/>
                </a:cxn>
                <a:cxn ang="0">
                  <a:pos x="2147483647" y="476354512"/>
                </a:cxn>
                <a:cxn ang="0">
                  <a:pos x="1646401302" y="158784821"/>
                </a:cxn>
              </a:cxnLst>
              <a:rect l="txL" t="txT" r="txR" b="txB"/>
              <a:pathLst>
                <a:path w="47" h="35">
                  <a:moveTo>
                    <a:pt x="31" y="4"/>
                  </a:moveTo>
                  <a:cubicBezTo>
                    <a:pt x="21" y="3"/>
                    <a:pt x="29" y="12"/>
                    <a:pt x="24" y="11"/>
                  </a:cubicBezTo>
                  <a:cubicBezTo>
                    <a:pt x="18" y="9"/>
                    <a:pt x="8" y="12"/>
                    <a:pt x="8" y="20"/>
                  </a:cubicBezTo>
                  <a:cubicBezTo>
                    <a:pt x="8" y="21"/>
                    <a:pt x="0" y="35"/>
                    <a:pt x="11" y="30"/>
                  </a:cubicBezTo>
                  <a:cubicBezTo>
                    <a:pt x="18" y="27"/>
                    <a:pt x="23" y="24"/>
                    <a:pt x="30" y="24"/>
                  </a:cubicBezTo>
                  <a:cubicBezTo>
                    <a:pt x="42" y="24"/>
                    <a:pt x="33" y="20"/>
                    <a:pt x="39" y="17"/>
                  </a:cubicBezTo>
                  <a:cubicBezTo>
                    <a:pt x="40" y="17"/>
                    <a:pt x="47" y="14"/>
                    <a:pt x="46" y="12"/>
                  </a:cubicBezTo>
                  <a:cubicBezTo>
                    <a:pt x="41" y="4"/>
                    <a:pt x="36" y="0"/>
                    <a:pt x="31" y="4"/>
                  </a:cubicBezTo>
                  <a:close/>
                </a:path>
              </a:pathLst>
            </a:custGeom>
            <a:solidFill>
              <a:srgbClr val="F5A4B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16" name="Freeform 414">
              <a:extLst>
                <a:ext uri="{FF2B5EF4-FFF2-40B4-BE49-F238E27FC236}">
                  <a16:creationId xmlns:a16="http://schemas.microsoft.com/office/drawing/2014/main" xmlns="" id="{701A01D1-094B-44AF-87BB-AE9DF60CA24C}"/>
                </a:ext>
              </a:extLst>
            </p:cNvPr>
            <p:cNvSpPr/>
            <p:nvPr/>
          </p:nvSpPr>
          <p:spPr>
            <a:xfrm flipH="1">
              <a:off x="8165906" y="2015593"/>
              <a:ext cx="327090" cy="43028"/>
            </a:xfrm>
            <a:custGeom>
              <a:avLst/>
              <a:gdLst>
                <a:gd name="txL" fmla="*/ 0 w 45"/>
                <a:gd name="txT" fmla="*/ 0 h 7"/>
                <a:gd name="txR" fmla="*/ 45 w 45"/>
                <a:gd name="txB" fmla="*/ 7 h 7"/>
              </a:gdLst>
              <a:ahLst/>
              <a:cxnLst>
                <a:cxn ang="0">
                  <a:pos x="2147483647" y="0"/>
                </a:cxn>
                <a:cxn ang="0">
                  <a:pos x="1532169450" y="151132783"/>
                </a:cxn>
                <a:cxn ang="0">
                  <a:pos x="951003177" y="37784733"/>
                </a:cxn>
                <a:cxn ang="0">
                  <a:pos x="475501588" y="113354210"/>
                </a:cxn>
                <a:cxn ang="0">
                  <a:pos x="52835934" y="264486993"/>
                </a:cxn>
                <a:cxn ang="0">
                  <a:pos x="951003177" y="226702273"/>
                </a:cxn>
                <a:cxn ang="0">
                  <a:pos x="2147483647" y="0"/>
                </a:cxn>
              </a:cxnLst>
              <a:rect l="txL" t="txT" r="txR" b="txB"/>
              <a:pathLst>
                <a:path w="45" h="7">
                  <a:moveTo>
                    <a:pt x="45" y="0"/>
                  </a:moveTo>
                  <a:cubicBezTo>
                    <a:pt x="42" y="0"/>
                    <a:pt x="34" y="3"/>
                    <a:pt x="29" y="4"/>
                  </a:cubicBezTo>
                  <a:cubicBezTo>
                    <a:pt x="22" y="4"/>
                    <a:pt x="23" y="1"/>
                    <a:pt x="18" y="1"/>
                  </a:cubicBezTo>
                  <a:cubicBezTo>
                    <a:pt x="14" y="1"/>
                    <a:pt x="9" y="4"/>
                    <a:pt x="9" y="3"/>
                  </a:cubicBezTo>
                  <a:cubicBezTo>
                    <a:pt x="9" y="0"/>
                    <a:pt x="0" y="3"/>
                    <a:pt x="1" y="7"/>
                  </a:cubicBezTo>
                  <a:cubicBezTo>
                    <a:pt x="9" y="5"/>
                    <a:pt x="15" y="6"/>
                    <a:pt x="18" y="6"/>
                  </a:cubicBezTo>
                  <a:cubicBezTo>
                    <a:pt x="31" y="6"/>
                    <a:pt x="34" y="4"/>
                    <a:pt x="45" y="0"/>
                  </a:cubicBezTo>
                  <a:close/>
                </a:path>
              </a:pathLst>
            </a:custGeom>
            <a:solidFill>
              <a:srgbClr val="F589A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17" name="Freeform 415">
              <a:extLst>
                <a:ext uri="{FF2B5EF4-FFF2-40B4-BE49-F238E27FC236}">
                  <a16:creationId xmlns:a16="http://schemas.microsoft.com/office/drawing/2014/main" xmlns="" id="{4856A4F0-1DD3-4C90-9FFB-DDC157795C2E}"/>
                </a:ext>
              </a:extLst>
            </p:cNvPr>
            <p:cNvSpPr/>
            <p:nvPr/>
          </p:nvSpPr>
          <p:spPr>
            <a:xfrm flipH="1">
              <a:off x="7894360" y="1717088"/>
              <a:ext cx="203660" cy="126394"/>
            </a:xfrm>
            <a:custGeom>
              <a:avLst/>
              <a:gdLst>
                <a:gd name="txL" fmla="*/ 0 w 28"/>
                <a:gd name="txT" fmla="*/ 0 h 20"/>
                <a:gd name="txR" fmla="*/ 28 w 28"/>
                <a:gd name="txB" fmla="*/ 20 h 20"/>
              </a:gdLst>
              <a:ahLst/>
              <a:cxnLst>
                <a:cxn ang="0">
                  <a:pos x="1216810434" y="79874683"/>
                </a:cxn>
                <a:cxn ang="0">
                  <a:pos x="1216810434" y="399386027"/>
                </a:cxn>
                <a:cxn ang="0">
                  <a:pos x="1269718379" y="639016419"/>
                </a:cxn>
                <a:cxn ang="0">
                  <a:pos x="1163909764" y="678956908"/>
                </a:cxn>
                <a:cxn ang="0">
                  <a:pos x="846476419" y="399386027"/>
                </a:cxn>
                <a:cxn ang="0">
                  <a:pos x="476142517" y="319511369"/>
                </a:cxn>
                <a:cxn ang="0">
                  <a:pos x="52907958" y="279570881"/>
                </a:cxn>
                <a:cxn ang="0">
                  <a:pos x="52907958" y="239630392"/>
                </a:cxn>
                <a:cxn ang="0">
                  <a:pos x="317425958" y="199696173"/>
                </a:cxn>
                <a:cxn ang="0">
                  <a:pos x="476142517" y="79874683"/>
                </a:cxn>
                <a:cxn ang="0">
                  <a:pos x="740667804" y="39940501"/>
                </a:cxn>
                <a:cxn ang="0">
                  <a:pos x="1005193205" y="119815196"/>
                </a:cxn>
                <a:cxn ang="0">
                  <a:pos x="1216810434" y="79874683"/>
                </a:cxn>
              </a:cxnLst>
              <a:rect l="txL" t="txT" r="txR" b="txB"/>
              <a:pathLst>
                <a:path w="28" h="20">
                  <a:moveTo>
                    <a:pt x="23" y="2"/>
                  </a:moveTo>
                  <a:cubicBezTo>
                    <a:pt x="21" y="9"/>
                    <a:pt x="28" y="4"/>
                    <a:pt x="23" y="10"/>
                  </a:cubicBezTo>
                  <a:cubicBezTo>
                    <a:pt x="23" y="10"/>
                    <a:pt x="24" y="14"/>
                    <a:pt x="24" y="16"/>
                  </a:cubicBezTo>
                  <a:cubicBezTo>
                    <a:pt x="25" y="18"/>
                    <a:pt x="23" y="20"/>
                    <a:pt x="22" y="17"/>
                  </a:cubicBezTo>
                  <a:cubicBezTo>
                    <a:pt x="21" y="14"/>
                    <a:pt x="19" y="13"/>
                    <a:pt x="16" y="10"/>
                  </a:cubicBezTo>
                  <a:cubicBezTo>
                    <a:pt x="15" y="9"/>
                    <a:pt x="12" y="7"/>
                    <a:pt x="9" y="8"/>
                  </a:cubicBezTo>
                  <a:cubicBezTo>
                    <a:pt x="5" y="9"/>
                    <a:pt x="2" y="7"/>
                    <a:pt x="1" y="7"/>
                  </a:cubicBezTo>
                  <a:cubicBezTo>
                    <a:pt x="1" y="8"/>
                    <a:pt x="0" y="7"/>
                    <a:pt x="1" y="6"/>
                  </a:cubicBezTo>
                  <a:cubicBezTo>
                    <a:pt x="2" y="5"/>
                    <a:pt x="5" y="7"/>
                    <a:pt x="6" y="5"/>
                  </a:cubicBezTo>
                  <a:cubicBezTo>
                    <a:pt x="6" y="3"/>
                    <a:pt x="7" y="2"/>
                    <a:pt x="9" y="2"/>
                  </a:cubicBezTo>
                  <a:cubicBezTo>
                    <a:pt x="11" y="3"/>
                    <a:pt x="13" y="0"/>
                    <a:pt x="14" y="1"/>
                  </a:cubicBezTo>
                  <a:cubicBezTo>
                    <a:pt x="16" y="3"/>
                    <a:pt x="16" y="5"/>
                    <a:pt x="19" y="3"/>
                  </a:cubicBezTo>
                  <a:cubicBezTo>
                    <a:pt x="20" y="0"/>
                    <a:pt x="24" y="0"/>
                    <a:pt x="23" y="2"/>
                  </a:cubicBezTo>
                  <a:close/>
                </a:path>
              </a:pathLst>
            </a:custGeom>
            <a:solidFill>
              <a:srgbClr val="FA93A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18" name="Freeform 416">
              <a:extLst>
                <a:ext uri="{FF2B5EF4-FFF2-40B4-BE49-F238E27FC236}">
                  <a16:creationId xmlns:a16="http://schemas.microsoft.com/office/drawing/2014/main" xmlns="" id="{B6AE0CFB-19C1-4B62-87F1-57273209E3AF}"/>
                </a:ext>
              </a:extLst>
            </p:cNvPr>
            <p:cNvSpPr/>
            <p:nvPr/>
          </p:nvSpPr>
          <p:spPr>
            <a:xfrm flipH="1">
              <a:off x="8209107" y="2123162"/>
              <a:ext cx="182059" cy="145218"/>
            </a:xfrm>
            <a:custGeom>
              <a:avLst/>
              <a:gdLst>
                <a:gd name="txL" fmla="*/ 0 w 25"/>
                <a:gd name="txT" fmla="*/ 0 h 23"/>
                <a:gd name="txR" fmla="*/ 25 w 25"/>
                <a:gd name="txB" fmla="*/ 23 h 23"/>
              </a:gdLst>
              <a:ahLst/>
              <a:cxnLst>
                <a:cxn ang="0">
                  <a:pos x="1219751689" y="79730994"/>
                </a:cxn>
                <a:cxn ang="0">
                  <a:pos x="424262996" y="478373386"/>
                </a:cxn>
                <a:cxn ang="0">
                  <a:pos x="0" y="757425465"/>
                </a:cxn>
                <a:cxn ang="0">
                  <a:pos x="265165325" y="757425465"/>
                </a:cxn>
                <a:cxn ang="0">
                  <a:pos x="477293239" y="877015802"/>
                </a:cxn>
                <a:cxn ang="0">
                  <a:pos x="636390909" y="837150318"/>
                </a:cxn>
                <a:cxn ang="0">
                  <a:pos x="954586477" y="637829011"/>
                </a:cxn>
                <a:cxn ang="0">
                  <a:pos x="1166721559" y="239186693"/>
                </a:cxn>
                <a:cxn ang="0">
                  <a:pos x="1219751689" y="79730994"/>
                </a:cxn>
              </a:cxnLst>
              <a:rect l="txL" t="txT" r="txR" b="txB"/>
              <a:pathLst>
                <a:path w="25" h="23">
                  <a:moveTo>
                    <a:pt x="23" y="2"/>
                  </a:moveTo>
                  <a:cubicBezTo>
                    <a:pt x="16" y="6"/>
                    <a:pt x="11" y="6"/>
                    <a:pt x="8" y="12"/>
                  </a:cubicBezTo>
                  <a:cubicBezTo>
                    <a:pt x="7" y="14"/>
                    <a:pt x="0" y="14"/>
                    <a:pt x="0" y="19"/>
                  </a:cubicBezTo>
                  <a:cubicBezTo>
                    <a:pt x="0" y="21"/>
                    <a:pt x="3" y="21"/>
                    <a:pt x="5" y="19"/>
                  </a:cubicBezTo>
                  <a:cubicBezTo>
                    <a:pt x="7" y="18"/>
                    <a:pt x="8" y="21"/>
                    <a:pt x="9" y="22"/>
                  </a:cubicBezTo>
                  <a:cubicBezTo>
                    <a:pt x="12" y="23"/>
                    <a:pt x="12" y="21"/>
                    <a:pt x="12" y="21"/>
                  </a:cubicBezTo>
                  <a:cubicBezTo>
                    <a:pt x="14" y="21"/>
                    <a:pt x="19" y="20"/>
                    <a:pt x="18" y="16"/>
                  </a:cubicBezTo>
                  <a:cubicBezTo>
                    <a:pt x="15" y="11"/>
                    <a:pt x="21" y="6"/>
                    <a:pt x="22" y="6"/>
                  </a:cubicBezTo>
                  <a:cubicBezTo>
                    <a:pt x="25" y="3"/>
                    <a:pt x="25" y="0"/>
                    <a:pt x="23" y="2"/>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19" name="Freeform 417">
              <a:extLst>
                <a:ext uri="{FF2B5EF4-FFF2-40B4-BE49-F238E27FC236}">
                  <a16:creationId xmlns:a16="http://schemas.microsoft.com/office/drawing/2014/main" xmlns="" id="{AF496D0D-5215-43E9-9537-49C20463E27A}"/>
                </a:ext>
              </a:extLst>
            </p:cNvPr>
            <p:cNvSpPr/>
            <p:nvPr/>
          </p:nvSpPr>
          <p:spPr>
            <a:xfrm flipH="1">
              <a:off x="8085677" y="2007525"/>
              <a:ext cx="422748" cy="166732"/>
            </a:xfrm>
            <a:custGeom>
              <a:avLst/>
              <a:gdLst>
                <a:gd name="txL" fmla="*/ 0 w 58"/>
                <a:gd name="txT" fmla="*/ 0 h 26"/>
                <a:gd name="txR" fmla="*/ 58 w 58"/>
                <a:gd name="txB" fmla="*/ 26 h 26"/>
              </a:gdLst>
              <a:ahLst/>
              <a:cxnLst>
                <a:cxn ang="0">
                  <a:pos x="1540654115" y="411238045"/>
                </a:cxn>
                <a:cxn ang="0">
                  <a:pos x="159376011" y="452356809"/>
                </a:cxn>
                <a:cxn ang="0">
                  <a:pos x="371879770" y="575732040"/>
                </a:cxn>
                <a:cxn ang="0">
                  <a:pos x="743766828" y="699100858"/>
                </a:cxn>
                <a:cxn ang="0">
                  <a:pos x="796887287" y="904720031"/>
                </a:cxn>
                <a:cxn ang="0">
                  <a:pos x="1275022666" y="904720031"/>
                </a:cxn>
                <a:cxn ang="0">
                  <a:pos x="2147483647" y="616857117"/>
                </a:cxn>
                <a:cxn ang="0">
                  <a:pos x="2147483647" y="452356809"/>
                </a:cxn>
                <a:cxn ang="0">
                  <a:pos x="2147483647" y="328987891"/>
                </a:cxn>
                <a:cxn ang="0">
                  <a:pos x="2147483647" y="123368868"/>
                </a:cxn>
                <a:cxn ang="0">
                  <a:pos x="1540654115" y="411238045"/>
                </a:cxn>
              </a:cxnLst>
              <a:rect l="txL" t="txT" r="txR" b="txB"/>
              <a:pathLst>
                <a:path w="58" h="26">
                  <a:moveTo>
                    <a:pt x="29" y="10"/>
                  </a:moveTo>
                  <a:cubicBezTo>
                    <a:pt x="28" y="10"/>
                    <a:pt x="14" y="6"/>
                    <a:pt x="3" y="11"/>
                  </a:cubicBezTo>
                  <a:cubicBezTo>
                    <a:pt x="1" y="11"/>
                    <a:pt x="0" y="16"/>
                    <a:pt x="7" y="14"/>
                  </a:cubicBezTo>
                  <a:cubicBezTo>
                    <a:pt x="8" y="14"/>
                    <a:pt x="5" y="19"/>
                    <a:pt x="14" y="17"/>
                  </a:cubicBezTo>
                  <a:cubicBezTo>
                    <a:pt x="19" y="16"/>
                    <a:pt x="20" y="19"/>
                    <a:pt x="15" y="22"/>
                  </a:cubicBezTo>
                  <a:cubicBezTo>
                    <a:pt x="12" y="24"/>
                    <a:pt x="18" y="26"/>
                    <a:pt x="24" y="22"/>
                  </a:cubicBezTo>
                  <a:cubicBezTo>
                    <a:pt x="29" y="19"/>
                    <a:pt x="36" y="15"/>
                    <a:pt x="41" y="15"/>
                  </a:cubicBezTo>
                  <a:cubicBezTo>
                    <a:pt x="44" y="15"/>
                    <a:pt x="51" y="14"/>
                    <a:pt x="51" y="11"/>
                  </a:cubicBezTo>
                  <a:cubicBezTo>
                    <a:pt x="51" y="10"/>
                    <a:pt x="50" y="8"/>
                    <a:pt x="52" y="8"/>
                  </a:cubicBezTo>
                  <a:cubicBezTo>
                    <a:pt x="58" y="5"/>
                    <a:pt x="57" y="0"/>
                    <a:pt x="51" y="3"/>
                  </a:cubicBezTo>
                  <a:cubicBezTo>
                    <a:pt x="50" y="4"/>
                    <a:pt x="39" y="11"/>
                    <a:pt x="29" y="10"/>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20" name="Freeform 418">
              <a:extLst>
                <a:ext uri="{FF2B5EF4-FFF2-40B4-BE49-F238E27FC236}">
                  <a16:creationId xmlns:a16="http://schemas.microsoft.com/office/drawing/2014/main" xmlns="" id="{F077F11D-FB4A-4892-933C-66FA437A8185}"/>
                </a:ext>
              </a:extLst>
            </p:cNvPr>
            <p:cNvSpPr/>
            <p:nvPr/>
          </p:nvSpPr>
          <p:spPr>
            <a:xfrm flipH="1">
              <a:off x="8070248" y="2066688"/>
              <a:ext cx="151202" cy="177489"/>
            </a:xfrm>
            <a:custGeom>
              <a:avLst/>
              <a:gdLst>
                <a:gd name="txL" fmla="*/ 0 w 21"/>
                <a:gd name="txT" fmla="*/ 0 h 28"/>
                <a:gd name="txR" fmla="*/ 21 w 21"/>
                <a:gd name="txB" fmla="*/ 28 h 28"/>
              </a:gdLst>
              <a:ahLst/>
              <a:cxnLst>
                <a:cxn ang="0">
                  <a:pos x="829465295" y="80364487"/>
                </a:cxn>
                <a:cxn ang="0">
                  <a:pos x="51840681" y="924179028"/>
                </a:cxn>
                <a:cxn ang="0">
                  <a:pos x="414732648" y="924179028"/>
                </a:cxn>
                <a:cxn ang="0">
                  <a:pos x="673936095" y="924179028"/>
                </a:cxn>
                <a:cxn ang="0">
                  <a:pos x="933146629" y="803632138"/>
                </a:cxn>
                <a:cxn ang="0">
                  <a:pos x="829465295" y="482180630"/>
                </a:cxn>
                <a:cxn ang="0">
                  <a:pos x="829465295" y="321451607"/>
                </a:cxn>
                <a:cxn ang="0">
                  <a:pos x="829465295" y="80364487"/>
                </a:cxn>
              </a:cxnLst>
              <a:rect l="txL" t="txT" r="txR" b="txB"/>
              <a:pathLst>
                <a:path w="21" h="28">
                  <a:moveTo>
                    <a:pt x="16" y="2"/>
                  </a:moveTo>
                  <a:cubicBezTo>
                    <a:pt x="7" y="7"/>
                    <a:pt x="1" y="19"/>
                    <a:pt x="1" y="23"/>
                  </a:cubicBezTo>
                  <a:cubicBezTo>
                    <a:pt x="0" y="28"/>
                    <a:pt x="6" y="20"/>
                    <a:pt x="8" y="23"/>
                  </a:cubicBezTo>
                  <a:cubicBezTo>
                    <a:pt x="8" y="24"/>
                    <a:pt x="12" y="25"/>
                    <a:pt x="13" y="23"/>
                  </a:cubicBezTo>
                  <a:cubicBezTo>
                    <a:pt x="15" y="19"/>
                    <a:pt x="17" y="24"/>
                    <a:pt x="18" y="20"/>
                  </a:cubicBezTo>
                  <a:cubicBezTo>
                    <a:pt x="19" y="15"/>
                    <a:pt x="19" y="12"/>
                    <a:pt x="16" y="12"/>
                  </a:cubicBezTo>
                  <a:cubicBezTo>
                    <a:pt x="14" y="13"/>
                    <a:pt x="13" y="12"/>
                    <a:pt x="16" y="8"/>
                  </a:cubicBezTo>
                  <a:cubicBezTo>
                    <a:pt x="19" y="4"/>
                    <a:pt x="21" y="0"/>
                    <a:pt x="16" y="2"/>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21" name="Freeform 419">
              <a:extLst>
                <a:ext uri="{FF2B5EF4-FFF2-40B4-BE49-F238E27FC236}">
                  <a16:creationId xmlns:a16="http://schemas.microsoft.com/office/drawing/2014/main" xmlns="" id="{1B28E359-A050-40CC-856E-AC01E114B3F7}"/>
                </a:ext>
              </a:extLst>
            </p:cNvPr>
            <p:cNvSpPr/>
            <p:nvPr/>
          </p:nvSpPr>
          <p:spPr>
            <a:xfrm flipH="1">
              <a:off x="8017790" y="1843482"/>
              <a:ext cx="240689" cy="88745"/>
            </a:xfrm>
            <a:custGeom>
              <a:avLst/>
              <a:gdLst>
                <a:gd name="txL" fmla="*/ 0 w 33"/>
                <a:gd name="txT" fmla="*/ 0 h 14"/>
                <a:gd name="txR" fmla="*/ 33 w 33"/>
                <a:gd name="txB" fmla="*/ 14 h 14"/>
              </a:gdLst>
              <a:ahLst/>
              <a:cxnLst>
                <a:cxn ang="0">
                  <a:pos x="1383115508" y="401818333"/>
                </a:cxn>
                <a:cxn ang="0">
                  <a:pos x="212783622" y="562548261"/>
                </a:cxn>
                <a:cxn ang="0">
                  <a:pos x="797949536" y="200912336"/>
                </a:cxn>
                <a:cxn ang="0">
                  <a:pos x="797949536" y="80364939"/>
                </a:cxn>
                <a:cxn ang="0">
                  <a:pos x="1383115508" y="401818333"/>
                </a:cxn>
              </a:cxnLst>
              <a:rect l="txL" t="txT" r="txR" b="txB"/>
              <a:pathLst>
                <a:path w="33" h="14">
                  <a:moveTo>
                    <a:pt x="26" y="10"/>
                  </a:moveTo>
                  <a:cubicBezTo>
                    <a:pt x="23" y="10"/>
                    <a:pt x="10" y="12"/>
                    <a:pt x="4" y="14"/>
                  </a:cubicBezTo>
                  <a:cubicBezTo>
                    <a:pt x="0" y="14"/>
                    <a:pt x="4" y="6"/>
                    <a:pt x="15" y="5"/>
                  </a:cubicBezTo>
                  <a:cubicBezTo>
                    <a:pt x="18" y="5"/>
                    <a:pt x="10" y="3"/>
                    <a:pt x="15" y="2"/>
                  </a:cubicBezTo>
                  <a:cubicBezTo>
                    <a:pt x="24" y="0"/>
                    <a:pt x="33" y="11"/>
                    <a:pt x="26" y="10"/>
                  </a:cubicBezTo>
                  <a:close/>
                </a:path>
              </a:pathLst>
            </a:custGeom>
            <a:solidFill>
              <a:srgbClr val="F5B3C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22" name="Freeform 420">
              <a:extLst>
                <a:ext uri="{FF2B5EF4-FFF2-40B4-BE49-F238E27FC236}">
                  <a16:creationId xmlns:a16="http://schemas.microsoft.com/office/drawing/2014/main" xmlns="" id="{04E8D83E-98AA-4FB2-809C-7F8C3994077F}"/>
                </a:ext>
              </a:extLst>
            </p:cNvPr>
            <p:cNvSpPr/>
            <p:nvPr/>
          </p:nvSpPr>
          <p:spPr>
            <a:xfrm flipH="1">
              <a:off x="7588870" y="1926848"/>
              <a:ext cx="212917" cy="131772"/>
            </a:xfrm>
            <a:custGeom>
              <a:avLst/>
              <a:gdLst>
                <a:gd name="txL" fmla="*/ 0 w 29"/>
                <a:gd name="txT" fmla="*/ 0 h 21"/>
                <a:gd name="txR" fmla="*/ 29 w 29"/>
                <a:gd name="txB" fmla="*/ 21 h 21"/>
              </a:gdLst>
              <a:ahLst/>
              <a:cxnLst>
                <a:cxn ang="0">
                  <a:pos x="1401515230" y="551233646"/>
                </a:cxn>
                <a:cxn ang="0">
                  <a:pos x="754665982" y="196867345"/>
                </a:cxn>
                <a:cxn ang="0">
                  <a:pos x="269523598" y="236242109"/>
                </a:cxn>
                <a:cxn ang="0">
                  <a:pos x="107809422" y="511858932"/>
                </a:cxn>
                <a:cxn ang="0">
                  <a:pos x="1401515230" y="551233646"/>
                </a:cxn>
              </a:cxnLst>
              <a:rect l="txL" t="txT" r="txR" b="txB"/>
              <a:pathLst>
                <a:path w="29" h="21">
                  <a:moveTo>
                    <a:pt x="26" y="14"/>
                  </a:moveTo>
                  <a:cubicBezTo>
                    <a:pt x="22" y="5"/>
                    <a:pt x="21" y="0"/>
                    <a:pt x="14" y="5"/>
                  </a:cubicBezTo>
                  <a:cubicBezTo>
                    <a:pt x="11" y="7"/>
                    <a:pt x="11" y="2"/>
                    <a:pt x="5" y="6"/>
                  </a:cubicBezTo>
                  <a:cubicBezTo>
                    <a:pt x="2" y="8"/>
                    <a:pt x="0" y="10"/>
                    <a:pt x="2" y="13"/>
                  </a:cubicBezTo>
                  <a:cubicBezTo>
                    <a:pt x="9" y="21"/>
                    <a:pt x="29" y="21"/>
                    <a:pt x="26" y="14"/>
                  </a:cubicBezTo>
                  <a:close/>
                </a:path>
              </a:pathLst>
            </a:custGeom>
            <a:solidFill>
              <a:srgbClr val="D2D1B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23" name="Freeform 421">
              <a:extLst>
                <a:ext uri="{FF2B5EF4-FFF2-40B4-BE49-F238E27FC236}">
                  <a16:creationId xmlns:a16="http://schemas.microsoft.com/office/drawing/2014/main" xmlns="" id="{9FDE4E46-75A7-4911-B41E-5BC5F59C9DAA}"/>
                </a:ext>
              </a:extLst>
            </p:cNvPr>
            <p:cNvSpPr/>
            <p:nvPr/>
          </p:nvSpPr>
          <p:spPr>
            <a:xfrm flipH="1">
              <a:off x="7632071" y="1918780"/>
              <a:ext cx="154288" cy="134461"/>
            </a:xfrm>
            <a:custGeom>
              <a:avLst/>
              <a:gdLst>
                <a:gd name="txL" fmla="*/ 0 w 21"/>
                <a:gd name="txT" fmla="*/ 0 h 21"/>
                <a:gd name="txR" fmla="*/ 21 w 21"/>
                <a:gd name="txB" fmla="*/ 21 h 21"/>
              </a:gdLst>
              <a:ahLst/>
              <a:cxnLst>
                <a:cxn ang="0">
                  <a:pos x="1079582591" y="573962777"/>
                </a:cxn>
                <a:cxn ang="0">
                  <a:pos x="647752448" y="286978187"/>
                </a:cxn>
                <a:cxn ang="0">
                  <a:pos x="161936275" y="286978187"/>
                </a:cxn>
                <a:cxn ang="0">
                  <a:pos x="107957507" y="573962777"/>
                </a:cxn>
                <a:cxn ang="0">
                  <a:pos x="1079582591" y="573962777"/>
                </a:cxn>
              </a:cxnLst>
              <a:rect l="txL" t="txT" r="txR" b="txB"/>
              <a:pathLst>
                <a:path w="21" h="21">
                  <a:moveTo>
                    <a:pt x="20" y="14"/>
                  </a:moveTo>
                  <a:cubicBezTo>
                    <a:pt x="20" y="8"/>
                    <a:pt x="19" y="0"/>
                    <a:pt x="12" y="7"/>
                  </a:cubicBezTo>
                  <a:cubicBezTo>
                    <a:pt x="10" y="9"/>
                    <a:pt x="9" y="4"/>
                    <a:pt x="3" y="7"/>
                  </a:cubicBezTo>
                  <a:cubicBezTo>
                    <a:pt x="0" y="9"/>
                    <a:pt x="0" y="12"/>
                    <a:pt x="2" y="14"/>
                  </a:cubicBezTo>
                  <a:cubicBezTo>
                    <a:pt x="10" y="21"/>
                    <a:pt x="21" y="17"/>
                    <a:pt x="20" y="14"/>
                  </a:cubicBezTo>
                  <a:close/>
                </a:path>
              </a:pathLst>
            </a:custGeom>
            <a:solidFill>
              <a:srgbClr val="F5E5D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24" name="Freeform 422">
              <a:extLst>
                <a:ext uri="{FF2B5EF4-FFF2-40B4-BE49-F238E27FC236}">
                  <a16:creationId xmlns:a16="http://schemas.microsoft.com/office/drawing/2014/main" xmlns="" id="{D13462EA-3CE4-477F-8C5B-E5ED2CCF76E0}"/>
                </a:ext>
              </a:extLst>
            </p:cNvPr>
            <p:cNvSpPr/>
            <p:nvPr/>
          </p:nvSpPr>
          <p:spPr>
            <a:xfrm flipH="1">
              <a:off x="7647499" y="1959119"/>
              <a:ext cx="129602" cy="37649"/>
            </a:xfrm>
            <a:custGeom>
              <a:avLst/>
              <a:gdLst>
                <a:gd name="txL" fmla="*/ 0 w 18"/>
                <a:gd name="txT" fmla="*/ 0 h 6"/>
                <a:gd name="txR" fmla="*/ 18 w 18"/>
                <a:gd name="txB" fmla="*/ 6 h 6"/>
              </a:gdLst>
              <a:ahLst/>
              <a:cxnLst>
                <a:cxn ang="0">
                  <a:pos x="777626296" y="0"/>
                </a:cxn>
                <a:cxn ang="0">
                  <a:pos x="622096761" y="39374579"/>
                </a:cxn>
                <a:cxn ang="0">
                  <a:pos x="259211203" y="39374579"/>
                </a:cxn>
                <a:cxn ang="0">
                  <a:pos x="51840792" y="118123749"/>
                </a:cxn>
                <a:cxn ang="0">
                  <a:pos x="51840792" y="196866607"/>
                </a:cxn>
                <a:cxn ang="0">
                  <a:pos x="207363168" y="157492041"/>
                </a:cxn>
                <a:cxn ang="0">
                  <a:pos x="570255983" y="196866607"/>
                </a:cxn>
                <a:cxn ang="0">
                  <a:pos x="881307852" y="118123749"/>
                </a:cxn>
                <a:cxn ang="0">
                  <a:pos x="777626296" y="0"/>
                </a:cxn>
              </a:cxnLst>
              <a:rect l="txL" t="txT" r="txR" b="txB"/>
              <a:pathLst>
                <a:path w="18" h="6">
                  <a:moveTo>
                    <a:pt x="15" y="0"/>
                  </a:moveTo>
                  <a:cubicBezTo>
                    <a:pt x="14" y="0"/>
                    <a:pt x="13" y="0"/>
                    <a:pt x="12" y="1"/>
                  </a:cubicBezTo>
                  <a:cubicBezTo>
                    <a:pt x="11" y="3"/>
                    <a:pt x="8" y="0"/>
                    <a:pt x="5" y="1"/>
                  </a:cubicBezTo>
                  <a:cubicBezTo>
                    <a:pt x="3" y="1"/>
                    <a:pt x="2" y="3"/>
                    <a:pt x="1" y="3"/>
                  </a:cubicBezTo>
                  <a:cubicBezTo>
                    <a:pt x="1" y="4"/>
                    <a:pt x="0" y="5"/>
                    <a:pt x="1" y="5"/>
                  </a:cubicBezTo>
                  <a:cubicBezTo>
                    <a:pt x="1" y="6"/>
                    <a:pt x="3" y="5"/>
                    <a:pt x="4" y="4"/>
                  </a:cubicBezTo>
                  <a:cubicBezTo>
                    <a:pt x="6" y="1"/>
                    <a:pt x="9" y="5"/>
                    <a:pt x="11" y="5"/>
                  </a:cubicBezTo>
                  <a:cubicBezTo>
                    <a:pt x="13" y="5"/>
                    <a:pt x="16" y="4"/>
                    <a:pt x="17" y="3"/>
                  </a:cubicBezTo>
                  <a:cubicBezTo>
                    <a:pt x="18" y="2"/>
                    <a:pt x="17" y="0"/>
                    <a:pt x="15" y="0"/>
                  </a:cubicBezTo>
                  <a:close/>
                </a:path>
              </a:pathLst>
            </a:custGeom>
            <a:solidFill>
              <a:srgbClr val="FBF1E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25" name="Freeform 423">
              <a:extLst>
                <a:ext uri="{FF2B5EF4-FFF2-40B4-BE49-F238E27FC236}">
                  <a16:creationId xmlns:a16="http://schemas.microsoft.com/office/drawing/2014/main" xmlns="" id="{E07AFF17-8C61-47EE-BE65-CDC0A1639619}"/>
                </a:ext>
              </a:extLst>
            </p:cNvPr>
            <p:cNvSpPr/>
            <p:nvPr/>
          </p:nvSpPr>
          <p:spPr>
            <a:xfrm flipH="1">
              <a:off x="7471611" y="1918780"/>
              <a:ext cx="401148" cy="209760"/>
            </a:xfrm>
            <a:custGeom>
              <a:avLst/>
              <a:gdLst>
                <a:gd name="txL" fmla="*/ 0 w 55"/>
                <a:gd name="txT" fmla="*/ 0 h 33"/>
                <a:gd name="txR" fmla="*/ 55 w 55"/>
                <a:gd name="txB" fmla="*/ 33 h 33"/>
              </a:gdLst>
              <a:ahLst/>
              <a:cxnLst>
                <a:cxn ang="0">
                  <a:pos x="2127864360" y="0"/>
                </a:cxn>
                <a:cxn ang="0">
                  <a:pos x="2147483647" y="323227397"/>
                </a:cxn>
                <a:cxn ang="0">
                  <a:pos x="1861880973" y="80808438"/>
                </a:cxn>
                <a:cxn ang="0">
                  <a:pos x="1702289756" y="404035811"/>
                </a:cxn>
                <a:cxn ang="0">
                  <a:pos x="1383114615" y="606047409"/>
                </a:cxn>
                <a:cxn ang="0">
                  <a:pos x="1063932180" y="404035811"/>
                </a:cxn>
                <a:cxn ang="0">
                  <a:pos x="957540466" y="606047409"/>
                </a:cxn>
                <a:cxn ang="0">
                  <a:pos x="851148525" y="686855823"/>
                </a:cxn>
                <a:cxn ang="0">
                  <a:pos x="585165594" y="565646381"/>
                </a:cxn>
                <a:cxn ang="0">
                  <a:pos x="425574262" y="686855823"/>
                </a:cxn>
                <a:cxn ang="0">
                  <a:pos x="478766586" y="888873877"/>
                </a:cxn>
                <a:cxn ang="0">
                  <a:pos x="0" y="969682291"/>
                </a:cxn>
                <a:cxn ang="0">
                  <a:pos x="425574262" y="1131292761"/>
                </a:cxn>
                <a:cxn ang="0">
                  <a:pos x="2147483647" y="161610520"/>
                </a:cxn>
                <a:cxn ang="0">
                  <a:pos x="2127864360" y="0"/>
                </a:cxn>
              </a:cxnLst>
              <a:rect l="txL" t="txT" r="txR" b="txB"/>
              <a:pathLst>
                <a:path w="55" h="33">
                  <a:moveTo>
                    <a:pt x="40" y="0"/>
                  </a:moveTo>
                  <a:cubicBezTo>
                    <a:pt x="39" y="2"/>
                    <a:pt x="39" y="7"/>
                    <a:pt x="42" y="8"/>
                  </a:cubicBezTo>
                  <a:cubicBezTo>
                    <a:pt x="38" y="8"/>
                    <a:pt x="36" y="4"/>
                    <a:pt x="35" y="2"/>
                  </a:cubicBezTo>
                  <a:cubicBezTo>
                    <a:pt x="34" y="2"/>
                    <a:pt x="30" y="4"/>
                    <a:pt x="32" y="10"/>
                  </a:cubicBezTo>
                  <a:cubicBezTo>
                    <a:pt x="36" y="15"/>
                    <a:pt x="30" y="14"/>
                    <a:pt x="26" y="15"/>
                  </a:cubicBezTo>
                  <a:cubicBezTo>
                    <a:pt x="23" y="15"/>
                    <a:pt x="23" y="12"/>
                    <a:pt x="20" y="10"/>
                  </a:cubicBezTo>
                  <a:cubicBezTo>
                    <a:pt x="18" y="10"/>
                    <a:pt x="18" y="13"/>
                    <a:pt x="18" y="15"/>
                  </a:cubicBezTo>
                  <a:cubicBezTo>
                    <a:pt x="18" y="16"/>
                    <a:pt x="17" y="17"/>
                    <a:pt x="16" y="17"/>
                  </a:cubicBezTo>
                  <a:cubicBezTo>
                    <a:pt x="15" y="15"/>
                    <a:pt x="12" y="16"/>
                    <a:pt x="11" y="14"/>
                  </a:cubicBezTo>
                  <a:cubicBezTo>
                    <a:pt x="9" y="14"/>
                    <a:pt x="8" y="15"/>
                    <a:pt x="8" y="17"/>
                  </a:cubicBezTo>
                  <a:cubicBezTo>
                    <a:pt x="8" y="18"/>
                    <a:pt x="10" y="22"/>
                    <a:pt x="9" y="22"/>
                  </a:cubicBezTo>
                  <a:cubicBezTo>
                    <a:pt x="6" y="24"/>
                    <a:pt x="4" y="18"/>
                    <a:pt x="0" y="24"/>
                  </a:cubicBezTo>
                  <a:cubicBezTo>
                    <a:pt x="3" y="22"/>
                    <a:pt x="4" y="26"/>
                    <a:pt x="8" y="28"/>
                  </a:cubicBezTo>
                  <a:cubicBezTo>
                    <a:pt x="21" y="33"/>
                    <a:pt x="55" y="15"/>
                    <a:pt x="48" y="4"/>
                  </a:cubicBezTo>
                  <a:cubicBezTo>
                    <a:pt x="46" y="0"/>
                    <a:pt x="42" y="2"/>
                    <a:pt x="40" y="0"/>
                  </a:cubicBezTo>
                  <a:close/>
                </a:path>
              </a:pathLst>
            </a:custGeom>
            <a:solidFill>
              <a:srgbClr val="F5597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26" name="Freeform 424">
              <a:extLst>
                <a:ext uri="{FF2B5EF4-FFF2-40B4-BE49-F238E27FC236}">
                  <a16:creationId xmlns:a16="http://schemas.microsoft.com/office/drawing/2014/main" xmlns="" id="{2217541C-E5A8-4484-B60A-3BDD9A42AFDF}"/>
                </a:ext>
              </a:extLst>
            </p:cNvPr>
            <p:cNvSpPr/>
            <p:nvPr/>
          </p:nvSpPr>
          <p:spPr>
            <a:xfrm flipH="1">
              <a:off x="7348181" y="1862307"/>
              <a:ext cx="555436" cy="406074"/>
            </a:xfrm>
            <a:custGeom>
              <a:avLst/>
              <a:gdLst>
                <a:gd name="txL" fmla="*/ 0 w 76"/>
                <a:gd name="txT" fmla="*/ 0 h 64"/>
                <a:gd name="txR" fmla="*/ 76 w 76"/>
                <a:gd name="txB" fmla="*/ 64 h 64"/>
              </a:gdLst>
              <a:ahLst/>
              <a:cxnLst>
                <a:cxn ang="0">
                  <a:pos x="2147483647" y="201292104"/>
                </a:cxn>
                <a:cxn ang="0">
                  <a:pos x="2147483647" y="161033693"/>
                </a:cxn>
                <a:cxn ang="0">
                  <a:pos x="2147483647" y="161033693"/>
                </a:cxn>
                <a:cxn ang="0">
                  <a:pos x="2147483647" y="281802631"/>
                </a:cxn>
                <a:cxn ang="0">
                  <a:pos x="2147483647" y="281802631"/>
                </a:cxn>
                <a:cxn ang="0">
                  <a:pos x="2147483647" y="362319453"/>
                </a:cxn>
                <a:cxn ang="0">
                  <a:pos x="2147483647" y="523353196"/>
                </a:cxn>
                <a:cxn ang="0">
                  <a:pos x="2147483647" y="523353196"/>
                </a:cxn>
                <a:cxn ang="0">
                  <a:pos x="1922839181" y="644128429"/>
                </a:cxn>
                <a:cxn ang="0">
                  <a:pos x="1762602811" y="805155728"/>
                </a:cxn>
                <a:cxn ang="0">
                  <a:pos x="1495540520" y="1006447981"/>
                </a:cxn>
                <a:cxn ang="0">
                  <a:pos x="1335304606" y="845414337"/>
                </a:cxn>
                <a:cxn ang="0">
                  <a:pos x="1068242315" y="925931159"/>
                </a:cxn>
                <a:cxn ang="0">
                  <a:pos x="801187103" y="925931159"/>
                </a:cxn>
                <a:cxn ang="0">
                  <a:pos x="587534347" y="1127216869"/>
                </a:cxn>
                <a:cxn ang="0">
                  <a:pos x="640943882" y="1328508924"/>
                </a:cxn>
                <a:cxn ang="0">
                  <a:pos x="213645505" y="1328508924"/>
                </a:cxn>
                <a:cxn ang="0">
                  <a:pos x="267062406" y="1529794633"/>
                </a:cxn>
                <a:cxn ang="0">
                  <a:pos x="373888784" y="1731087085"/>
                </a:cxn>
                <a:cxn ang="0">
                  <a:pos x="0" y="1851862318"/>
                </a:cxn>
                <a:cxn ang="0">
                  <a:pos x="1976256025" y="1892120729"/>
                </a:cxn>
                <a:cxn ang="0">
                  <a:pos x="2147483647" y="2147483647"/>
                </a:cxn>
                <a:cxn ang="0">
                  <a:pos x="2147483647" y="1167475280"/>
                </a:cxn>
                <a:cxn ang="0">
                  <a:pos x="2147483647" y="201292104"/>
                </a:cxn>
              </a:cxnLst>
              <a:rect l="txL" t="txT" r="txR" b="txB"/>
              <a:pathLst>
                <a:path w="76" h="64">
                  <a:moveTo>
                    <a:pt x="68" y="5"/>
                  </a:moveTo>
                  <a:cubicBezTo>
                    <a:pt x="66" y="5"/>
                    <a:pt x="66" y="0"/>
                    <a:pt x="62" y="4"/>
                  </a:cubicBezTo>
                  <a:cubicBezTo>
                    <a:pt x="61" y="1"/>
                    <a:pt x="61" y="6"/>
                    <a:pt x="58" y="4"/>
                  </a:cubicBezTo>
                  <a:cubicBezTo>
                    <a:pt x="55" y="5"/>
                    <a:pt x="57" y="9"/>
                    <a:pt x="54" y="7"/>
                  </a:cubicBezTo>
                  <a:cubicBezTo>
                    <a:pt x="53" y="3"/>
                    <a:pt x="50" y="7"/>
                    <a:pt x="49" y="7"/>
                  </a:cubicBezTo>
                  <a:cubicBezTo>
                    <a:pt x="45" y="5"/>
                    <a:pt x="46" y="9"/>
                    <a:pt x="44" y="9"/>
                  </a:cubicBezTo>
                  <a:cubicBezTo>
                    <a:pt x="44" y="12"/>
                    <a:pt x="45" y="14"/>
                    <a:pt x="47" y="13"/>
                  </a:cubicBezTo>
                  <a:cubicBezTo>
                    <a:pt x="50" y="14"/>
                    <a:pt x="45" y="17"/>
                    <a:pt x="41" y="13"/>
                  </a:cubicBezTo>
                  <a:cubicBezTo>
                    <a:pt x="41" y="8"/>
                    <a:pt x="36" y="12"/>
                    <a:pt x="36" y="16"/>
                  </a:cubicBezTo>
                  <a:cubicBezTo>
                    <a:pt x="39" y="20"/>
                    <a:pt x="32" y="17"/>
                    <a:pt x="33" y="20"/>
                  </a:cubicBezTo>
                  <a:cubicBezTo>
                    <a:pt x="31" y="24"/>
                    <a:pt x="27" y="21"/>
                    <a:pt x="28" y="25"/>
                  </a:cubicBezTo>
                  <a:cubicBezTo>
                    <a:pt x="29" y="28"/>
                    <a:pt x="23" y="26"/>
                    <a:pt x="25" y="21"/>
                  </a:cubicBezTo>
                  <a:cubicBezTo>
                    <a:pt x="25" y="18"/>
                    <a:pt x="20" y="18"/>
                    <a:pt x="20" y="23"/>
                  </a:cubicBezTo>
                  <a:cubicBezTo>
                    <a:pt x="19" y="27"/>
                    <a:pt x="16" y="26"/>
                    <a:pt x="15" y="23"/>
                  </a:cubicBezTo>
                  <a:cubicBezTo>
                    <a:pt x="11" y="23"/>
                    <a:pt x="9" y="26"/>
                    <a:pt x="11" y="28"/>
                  </a:cubicBezTo>
                  <a:cubicBezTo>
                    <a:pt x="8" y="29"/>
                    <a:pt x="10" y="32"/>
                    <a:pt x="12" y="33"/>
                  </a:cubicBezTo>
                  <a:cubicBezTo>
                    <a:pt x="8" y="36"/>
                    <a:pt x="9" y="28"/>
                    <a:pt x="4" y="33"/>
                  </a:cubicBezTo>
                  <a:cubicBezTo>
                    <a:pt x="7" y="33"/>
                    <a:pt x="9" y="37"/>
                    <a:pt x="5" y="38"/>
                  </a:cubicBezTo>
                  <a:cubicBezTo>
                    <a:pt x="4" y="40"/>
                    <a:pt x="9" y="39"/>
                    <a:pt x="7" y="43"/>
                  </a:cubicBezTo>
                  <a:cubicBezTo>
                    <a:pt x="5" y="40"/>
                    <a:pt x="4" y="44"/>
                    <a:pt x="0" y="46"/>
                  </a:cubicBezTo>
                  <a:cubicBezTo>
                    <a:pt x="11" y="44"/>
                    <a:pt x="26" y="46"/>
                    <a:pt x="37" y="47"/>
                  </a:cubicBezTo>
                  <a:cubicBezTo>
                    <a:pt x="43" y="48"/>
                    <a:pt x="59" y="56"/>
                    <a:pt x="64" y="64"/>
                  </a:cubicBezTo>
                  <a:cubicBezTo>
                    <a:pt x="66" y="62"/>
                    <a:pt x="76" y="42"/>
                    <a:pt x="70" y="29"/>
                  </a:cubicBezTo>
                  <a:cubicBezTo>
                    <a:pt x="64" y="17"/>
                    <a:pt x="75" y="14"/>
                    <a:pt x="68" y="5"/>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27" name="Freeform 425">
              <a:extLst>
                <a:ext uri="{FF2B5EF4-FFF2-40B4-BE49-F238E27FC236}">
                  <a16:creationId xmlns:a16="http://schemas.microsoft.com/office/drawing/2014/main" xmlns="" id="{F8CBAD13-EA2C-4696-8364-1EAF646FC664}"/>
                </a:ext>
              </a:extLst>
            </p:cNvPr>
            <p:cNvSpPr/>
            <p:nvPr/>
          </p:nvSpPr>
          <p:spPr>
            <a:xfrm flipH="1">
              <a:off x="7348181" y="1867685"/>
              <a:ext cx="555436" cy="400695"/>
            </a:xfrm>
            <a:custGeom>
              <a:avLst/>
              <a:gdLst>
                <a:gd name="txL" fmla="*/ 0 w 76"/>
                <a:gd name="txT" fmla="*/ 0 h 63"/>
                <a:gd name="txR" fmla="*/ 76 w 76"/>
                <a:gd name="txB" fmla="*/ 63 h 63"/>
              </a:gdLst>
              <a:ahLst/>
              <a:cxnLst>
                <a:cxn ang="0">
                  <a:pos x="2147483647" y="161810828"/>
                </a:cxn>
                <a:cxn ang="0">
                  <a:pos x="2147483647" y="121359723"/>
                </a:cxn>
                <a:cxn ang="0">
                  <a:pos x="2147483647" y="121359723"/>
                </a:cxn>
                <a:cxn ang="0">
                  <a:pos x="2147483647" y="242713087"/>
                </a:cxn>
                <a:cxn ang="0">
                  <a:pos x="2147483647" y="242713087"/>
                </a:cxn>
                <a:cxn ang="0">
                  <a:pos x="2147483647" y="323621656"/>
                </a:cxn>
                <a:cxn ang="0">
                  <a:pos x="2147483647" y="444981429"/>
                </a:cxn>
                <a:cxn ang="0">
                  <a:pos x="2147483647" y="525883638"/>
                </a:cxn>
                <a:cxn ang="0">
                  <a:pos x="1922839181" y="606792207"/>
                </a:cxn>
                <a:cxn ang="0">
                  <a:pos x="1762602811" y="809054090"/>
                </a:cxn>
                <a:cxn ang="0">
                  <a:pos x="1495540520" y="970865067"/>
                </a:cxn>
                <a:cxn ang="0">
                  <a:pos x="1281895071" y="809054090"/>
                </a:cxn>
                <a:cxn ang="0">
                  <a:pos x="1068242315" y="889956497"/>
                </a:cxn>
                <a:cxn ang="0">
                  <a:pos x="801187103" y="889956497"/>
                </a:cxn>
                <a:cxn ang="0">
                  <a:pos x="640943882" y="1092218380"/>
                </a:cxn>
                <a:cxn ang="0">
                  <a:pos x="694360725" y="1294486623"/>
                </a:cxn>
                <a:cxn ang="0">
                  <a:pos x="213645505" y="1294486623"/>
                </a:cxn>
                <a:cxn ang="0">
                  <a:pos x="267062406" y="1496748506"/>
                </a:cxn>
                <a:cxn ang="0">
                  <a:pos x="427298319" y="1699010786"/>
                </a:cxn>
                <a:cxn ang="0">
                  <a:pos x="0" y="1820370460"/>
                </a:cxn>
                <a:cxn ang="0">
                  <a:pos x="1976256025" y="1860821564"/>
                </a:cxn>
                <a:cxn ang="0">
                  <a:pos x="2147483647" y="2147483647"/>
                </a:cxn>
                <a:cxn ang="0">
                  <a:pos x="2147483647" y="1132675845"/>
                </a:cxn>
                <a:cxn ang="0">
                  <a:pos x="2147483647" y="161810828"/>
                </a:cxn>
              </a:cxnLst>
              <a:rect l="txL" t="txT" r="txR" b="txB"/>
              <a:pathLst>
                <a:path w="76" h="63">
                  <a:moveTo>
                    <a:pt x="68" y="4"/>
                  </a:moveTo>
                  <a:cubicBezTo>
                    <a:pt x="65" y="5"/>
                    <a:pt x="66" y="0"/>
                    <a:pt x="62" y="3"/>
                  </a:cubicBezTo>
                  <a:cubicBezTo>
                    <a:pt x="61" y="0"/>
                    <a:pt x="60" y="5"/>
                    <a:pt x="58" y="3"/>
                  </a:cubicBezTo>
                  <a:cubicBezTo>
                    <a:pt x="56" y="4"/>
                    <a:pt x="56" y="9"/>
                    <a:pt x="54" y="6"/>
                  </a:cubicBezTo>
                  <a:cubicBezTo>
                    <a:pt x="53" y="2"/>
                    <a:pt x="50" y="6"/>
                    <a:pt x="49" y="6"/>
                  </a:cubicBezTo>
                  <a:cubicBezTo>
                    <a:pt x="45" y="4"/>
                    <a:pt x="46" y="8"/>
                    <a:pt x="44" y="8"/>
                  </a:cubicBezTo>
                  <a:cubicBezTo>
                    <a:pt x="44" y="11"/>
                    <a:pt x="46" y="13"/>
                    <a:pt x="48" y="11"/>
                  </a:cubicBezTo>
                  <a:cubicBezTo>
                    <a:pt x="51" y="13"/>
                    <a:pt x="45" y="18"/>
                    <a:pt x="41" y="13"/>
                  </a:cubicBezTo>
                  <a:cubicBezTo>
                    <a:pt x="40" y="8"/>
                    <a:pt x="36" y="11"/>
                    <a:pt x="36" y="15"/>
                  </a:cubicBezTo>
                  <a:cubicBezTo>
                    <a:pt x="39" y="19"/>
                    <a:pt x="33" y="17"/>
                    <a:pt x="33" y="20"/>
                  </a:cubicBezTo>
                  <a:cubicBezTo>
                    <a:pt x="32" y="24"/>
                    <a:pt x="27" y="20"/>
                    <a:pt x="28" y="24"/>
                  </a:cubicBezTo>
                  <a:cubicBezTo>
                    <a:pt x="29" y="27"/>
                    <a:pt x="23" y="26"/>
                    <a:pt x="24" y="20"/>
                  </a:cubicBezTo>
                  <a:cubicBezTo>
                    <a:pt x="25" y="18"/>
                    <a:pt x="21" y="17"/>
                    <a:pt x="20" y="22"/>
                  </a:cubicBezTo>
                  <a:cubicBezTo>
                    <a:pt x="20" y="26"/>
                    <a:pt x="16" y="26"/>
                    <a:pt x="15" y="22"/>
                  </a:cubicBezTo>
                  <a:cubicBezTo>
                    <a:pt x="11" y="22"/>
                    <a:pt x="10" y="25"/>
                    <a:pt x="12" y="27"/>
                  </a:cubicBezTo>
                  <a:cubicBezTo>
                    <a:pt x="9" y="28"/>
                    <a:pt x="11" y="31"/>
                    <a:pt x="13" y="32"/>
                  </a:cubicBezTo>
                  <a:cubicBezTo>
                    <a:pt x="7" y="35"/>
                    <a:pt x="9" y="27"/>
                    <a:pt x="4" y="32"/>
                  </a:cubicBezTo>
                  <a:cubicBezTo>
                    <a:pt x="7" y="32"/>
                    <a:pt x="10" y="36"/>
                    <a:pt x="5" y="37"/>
                  </a:cubicBezTo>
                  <a:cubicBezTo>
                    <a:pt x="5" y="40"/>
                    <a:pt x="9" y="38"/>
                    <a:pt x="8" y="42"/>
                  </a:cubicBezTo>
                  <a:cubicBezTo>
                    <a:pt x="5" y="40"/>
                    <a:pt x="4" y="44"/>
                    <a:pt x="0" y="45"/>
                  </a:cubicBezTo>
                  <a:cubicBezTo>
                    <a:pt x="11" y="43"/>
                    <a:pt x="26" y="45"/>
                    <a:pt x="37" y="46"/>
                  </a:cubicBezTo>
                  <a:cubicBezTo>
                    <a:pt x="43" y="47"/>
                    <a:pt x="59" y="55"/>
                    <a:pt x="64" y="63"/>
                  </a:cubicBezTo>
                  <a:cubicBezTo>
                    <a:pt x="66" y="61"/>
                    <a:pt x="76" y="41"/>
                    <a:pt x="70" y="28"/>
                  </a:cubicBezTo>
                  <a:cubicBezTo>
                    <a:pt x="64" y="16"/>
                    <a:pt x="75" y="13"/>
                    <a:pt x="68" y="4"/>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28" name="Freeform 426">
              <a:extLst>
                <a:ext uri="{FF2B5EF4-FFF2-40B4-BE49-F238E27FC236}">
                  <a16:creationId xmlns:a16="http://schemas.microsoft.com/office/drawing/2014/main" xmlns="" id="{F47F947B-3126-4854-BF3C-9CB1D439DABA}"/>
                </a:ext>
              </a:extLst>
            </p:cNvPr>
            <p:cNvSpPr/>
            <p:nvPr/>
          </p:nvSpPr>
          <p:spPr>
            <a:xfrm flipH="1">
              <a:off x="7428411" y="1899956"/>
              <a:ext cx="444349" cy="363046"/>
            </a:xfrm>
            <a:custGeom>
              <a:avLst/>
              <a:gdLst>
                <a:gd name="txL" fmla="*/ 0 w 61"/>
                <a:gd name="txT" fmla="*/ 0 h 57"/>
                <a:gd name="txR" fmla="*/ 61 w 61"/>
                <a:gd name="txB" fmla="*/ 57 h 57"/>
              </a:gdLst>
              <a:ahLst/>
              <a:cxnLst>
                <a:cxn ang="0">
                  <a:pos x="2147483647" y="162268830"/>
                </a:cxn>
                <a:cxn ang="0">
                  <a:pos x="2147483647" y="202834433"/>
                </a:cxn>
                <a:cxn ang="0">
                  <a:pos x="2147483647" y="405668865"/>
                </a:cxn>
                <a:cxn ang="0">
                  <a:pos x="2147483647" y="1135875490"/>
                </a:cxn>
                <a:cxn ang="0">
                  <a:pos x="2147483647" y="567937745"/>
                </a:cxn>
                <a:cxn ang="0">
                  <a:pos x="1910256784" y="324537660"/>
                </a:cxn>
                <a:cxn ang="0">
                  <a:pos x="1963316412" y="608503348"/>
                </a:cxn>
                <a:cxn ang="0">
                  <a:pos x="1698003248" y="973606709"/>
                </a:cxn>
                <a:cxn ang="0">
                  <a:pos x="1273504371" y="973606709"/>
                </a:cxn>
                <a:cxn ang="0">
                  <a:pos x="1061251290" y="730206525"/>
                </a:cxn>
                <a:cxn ang="0">
                  <a:pos x="955124750" y="649075319"/>
                </a:cxn>
                <a:cxn ang="0">
                  <a:pos x="955124750" y="730206525"/>
                </a:cxn>
                <a:cxn ang="0">
                  <a:pos x="636752185" y="851909901"/>
                </a:cxn>
                <a:cxn ang="0">
                  <a:pos x="477566017" y="892475504"/>
                </a:cxn>
                <a:cxn ang="0">
                  <a:pos x="318372450" y="1135875490"/>
                </a:cxn>
                <a:cxn ang="0">
                  <a:pos x="0" y="1095309887"/>
                </a:cxn>
                <a:cxn ang="0">
                  <a:pos x="265312823" y="1298144270"/>
                </a:cxn>
                <a:cxn ang="0">
                  <a:pos x="530625645" y="1338716242"/>
                </a:cxn>
                <a:cxn ang="0">
                  <a:pos x="1061251290" y="1541550624"/>
                </a:cxn>
                <a:cxn ang="0">
                  <a:pos x="2147483647" y="2028350994"/>
                </a:cxn>
                <a:cxn ang="0">
                  <a:pos x="2147483647" y="2028350994"/>
                </a:cxn>
                <a:cxn ang="0">
                  <a:pos x="2147483647" y="1217013064"/>
                </a:cxn>
                <a:cxn ang="0">
                  <a:pos x="2147483647" y="202834433"/>
                </a:cxn>
                <a:cxn ang="0">
                  <a:pos x="2147483647" y="162268830"/>
                </a:cxn>
                <a:cxn ang="0">
                  <a:pos x="2147483647" y="162268830"/>
                </a:cxn>
              </a:cxnLst>
              <a:rect l="txL" t="txT" r="txR" b="txB"/>
              <a:pathLst>
                <a:path w="61" h="57">
                  <a:moveTo>
                    <a:pt x="47" y="4"/>
                  </a:moveTo>
                  <a:cubicBezTo>
                    <a:pt x="47" y="1"/>
                    <a:pt x="40" y="1"/>
                    <a:pt x="42" y="5"/>
                  </a:cubicBezTo>
                  <a:cubicBezTo>
                    <a:pt x="43" y="7"/>
                    <a:pt x="45" y="5"/>
                    <a:pt x="45" y="10"/>
                  </a:cubicBezTo>
                  <a:cubicBezTo>
                    <a:pt x="45" y="14"/>
                    <a:pt x="52" y="23"/>
                    <a:pt x="49" y="28"/>
                  </a:cubicBezTo>
                  <a:cubicBezTo>
                    <a:pt x="48" y="22"/>
                    <a:pt x="44" y="22"/>
                    <a:pt x="42" y="14"/>
                  </a:cubicBezTo>
                  <a:cubicBezTo>
                    <a:pt x="41" y="9"/>
                    <a:pt x="36" y="10"/>
                    <a:pt x="36" y="8"/>
                  </a:cubicBezTo>
                  <a:cubicBezTo>
                    <a:pt x="34" y="5"/>
                    <a:pt x="30" y="10"/>
                    <a:pt x="37" y="15"/>
                  </a:cubicBezTo>
                  <a:cubicBezTo>
                    <a:pt x="46" y="23"/>
                    <a:pt x="34" y="23"/>
                    <a:pt x="32" y="24"/>
                  </a:cubicBezTo>
                  <a:cubicBezTo>
                    <a:pt x="30" y="25"/>
                    <a:pt x="26" y="25"/>
                    <a:pt x="24" y="24"/>
                  </a:cubicBezTo>
                  <a:cubicBezTo>
                    <a:pt x="19" y="20"/>
                    <a:pt x="22" y="22"/>
                    <a:pt x="20" y="18"/>
                  </a:cubicBezTo>
                  <a:cubicBezTo>
                    <a:pt x="18" y="17"/>
                    <a:pt x="19" y="17"/>
                    <a:pt x="18" y="16"/>
                  </a:cubicBezTo>
                  <a:cubicBezTo>
                    <a:pt x="17" y="17"/>
                    <a:pt x="18" y="18"/>
                    <a:pt x="18" y="18"/>
                  </a:cubicBezTo>
                  <a:cubicBezTo>
                    <a:pt x="18" y="21"/>
                    <a:pt x="13" y="23"/>
                    <a:pt x="12" y="21"/>
                  </a:cubicBezTo>
                  <a:cubicBezTo>
                    <a:pt x="11" y="20"/>
                    <a:pt x="8" y="20"/>
                    <a:pt x="9" y="22"/>
                  </a:cubicBezTo>
                  <a:cubicBezTo>
                    <a:pt x="11" y="26"/>
                    <a:pt x="11" y="27"/>
                    <a:pt x="6" y="28"/>
                  </a:cubicBezTo>
                  <a:cubicBezTo>
                    <a:pt x="5" y="29"/>
                    <a:pt x="3" y="23"/>
                    <a:pt x="0" y="27"/>
                  </a:cubicBezTo>
                  <a:cubicBezTo>
                    <a:pt x="3" y="26"/>
                    <a:pt x="5" y="30"/>
                    <a:pt x="5" y="32"/>
                  </a:cubicBezTo>
                  <a:cubicBezTo>
                    <a:pt x="5" y="34"/>
                    <a:pt x="9" y="32"/>
                    <a:pt x="10" y="33"/>
                  </a:cubicBezTo>
                  <a:cubicBezTo>
                    <a:pt x="5" y="36"/>
                    <a:pt x="11" y="39"/>
                    <a:pt x="20" y="38"/>
                  </a:cubicBezTo>
                  <a:cubicBezTo>
                    <a:pt x="38" y="37"/>
                    <a:pt x="50" y="46"/>
                    <a:pt x="54" y="50"/>
                  </a:cubicBezTo>
                  <a:cubicBezTo>
                    <a:pt x="57" y="53"/>
                    <a:pt x="60" y="57"/>
                    <a:pt x="61" y="50"/>
                  </a:cubicBezTo>
                  <a:cubicBezTo>
                    <a:pt x="61" y="43"/>
                    <a:pt x="58" y="37"/>
                    <a:pt x="58" y="30"/>
                  </a:cubicBezTo>
                  <a:cubicBezTo>
                    <a:pt x="57" y="20"/>
                    <a:pt x="58" y="15"/>
                    <a:pt x="56" y="5"/>
                  </a:cubicBezTo>
                  <a:cubicBezTo>
                    <a:pt x="55" y="0"/>
                    <a:pt x="50" y="3"/>
                    <a:pt x="49" y="4"/>
                  </a:cubicBezTo>
                  <a:cubicBezTo>
                    <a:pt x="47" y="6"/>
                    <a:pt x="47" y="5"/>
                    <a:pt x="47" y="4"/>
                  </a:cubicBezTo>
                  <a:close/>
                </a:path>
              </a:pathLst>
            </a:custGeom>
            <a:solidFill>
              <a:srgbClr val="F56E90">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29" name="Freeform 427">
              <a:extLst>
                <a:ext uri="{FF2B5EF4-FFF2-40B4-BE49-F238E27FC236}">
                  <a16:creationId xmlns:a16="http://schemas.microsoft.com/office/drawing/2014/main" xmlns="" id="{5DD1A9F0-2D2A-4270-89D0-FC51ECE2489E}"/>
                </a:ext>
              </a:extLst>
            </p:cNvPr>
            <p:cNvSpPr/>
            <p:nvPr/>
          </p:nvSpPr>
          <p:spPr>
            <a:xfrm flipH="1">
              <a:off x="7385210" y="1889199"/>
              <a:ext cx="80230" cy="271612"/>
            </a:xfrm>
            <a:custGeom>
              <a:avLst/>
              <a:gdLst>
                <a:gd name="txL" fmla="*/ 0 w 11"/>
                <a:gd name="txT" fmla="*/ 0 h 43"/>
                <a:gd name="txR" fmla="*/ 11 w 11"/>
                <a:gd name="txB" fmla="*/ 43 h 43"/>
              </a:gdLst>
              <a:ahLst/>
              <a:cxnLst>
                <a:cxn ang="0">
                  <a:pos x="425576355" y="1037374686"/>
                </a:cxn>
                <a:cxn ang="0">
                  <a:pos x="425576355" y="319188301"/>
                </a:cxn>
                <a:cxn ang="0">
                  <a:pos x="53199779" y="159594151"/>
                </a:cxn>
                <a:cxn ang="0">
                  <a:pos x="159592059" y="837878902"/>
                </a:cxn>
                <a:cxn ang="0">
                  <a:pos x="159592059" y="1236864155"/>
                </a:cxn>
                <a:cxn ang="0">
                  <a:pos x="372376589" y="1595954041"/>
                </a:cxn>
                <a:cxn ang="0">
                  <a:pos x="425576355" y="1037374686"/>
                </a:cxn>
              </a:cxnLst>
              <a:rect l="txL" t="txT" r="txR" b="txB"/>
              <a:pathLst>
                <a:path w="11" h="43">
                  <a:moveTo>
                    <a:pt x="8" y="26"/>
                  </a:moveTo>
                  <a:cubicBezTo>
                    <a:pt x="3" y="20"/>
                    <a:pt x="8" y="15"/>
                    <a:pt x="8" y="8"/>
                  </a:cubicBezTo>
                  <a:cubicBezTo>
                    <a:pt x="9" y="1"/>
                    <a:pt x="0" y="0"/>
                    <a:pt x="1" y="4"/>
                  </a:cubicBezTo>
                  <a:cubicBezTo>
                    <a:pt x="2" y="9"/>
                    <a:pt x="4" y="16"/>
                    <a:pt x="3" y="21"/>
                  </a:cubicBezTo>
                  <a:cubicBezTo>
                    <a:pt x="2" y="25"/>
                    <a:pt x="5" y="26"/>
                    <a:pt x="3" y="31"/>
                  </a:cubicBezTo>
                  <a:cubicBezTo>
                    <a:pt x="2" y="34"/>
                    <a:pt x="4" y="43"/>
                    <a:pt x="7" y="40"/>
                  </a:cubicBezTo>
                  <a:cubicBezTo>
                    <a:pt x="11" y="36"/>
                    <a:pt x="11" y="30"/>
                    <a:pt x="8" y="26"/>
                  </a:cubicBezTo>
                  <a:close/>
                </a:path>
              </a:pathLst>
            </a:custGeom>
            <a:solidFill>
              <a:srgbClr val="F7819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30" name="Freeform 428">
              <a:extLst>
                <a:ext uri="{FF2B5EF4-FFF2-40B4-BE49-F238E27FC236}">
                  <a16:creationId xmlns:a16="http://schemas.microsoft.com/office/drawing/2014/main" xmlns="" id="{AF5CDEDB-85B6-4AE6-AE76-FE82E6FE0D97}"/>
                </a:ext>
              </a:extLst>
            </p:cNvPr>
            <p:cNvSpPr/>
            <p:nvPr/>
          </p:nvSpPr>
          <p:spPr>
            <a:xfrm flipH="1">
              <a:off x="7573441" y="1983322"/>
              <a:ext cx="123430" cy="69920"/>
            </a:xfrm>
            <a:custGeom>
              <a:avLst/>
              <a:gdLst>
                <a:gd name="txL" fmla="*/ 0 w 17"/>
                <a:gd name="txT" fmla="*/ 0 h 11"/>
                <a:gd name="txR" fmla="*/ 17 w 17"/>
                <a:gd name="txB" fmla="*/ 11 h 11"/>
              </a:gdLst>
              <a:ahLst/>
              <a:cxnLst>
                <a:cxn ang="0">
                  <a:pos x="685312322" y="121209506"/>
                </a:cxn>
                <a:cxn ang="0">
                  <a:pos x="316300237" y="80808448"/>
                </a:cxn>
                <a:cxn ang="0">
                  <a:pos x="52719122" y="323227434"/>
                </a:cxn>
                <a:cxn ang="0">
                  <a:pos x="579874107" y="363628468"/>
                </a:cxn>
                <a:cxn ang="0">
                  <a:pos x="685312322" y="121209506"/>
                </a:cxn>
              </a:cxnLst>
              <a:rect l="txL" t="txT" r="txR" b="txB"/>
              <a:pathLst>
                <a:path w="17" h="11">
                  <a:moveTo>
                    <a:pt x="13" y="3"/>
                  </a:moveTo>
                  <a:cubicBezTo>
                    <a:pt x="12" y="2"/>
                    <a:pt x="9" y="0"/>
                    <a:pt x="6" y="2"/>
                  </a:cubicBezTo>
                  <a:cubicBezTo>
                    <a:pt x="6" y="6"/>
                    <a:pt x="0" y="4"/>
                    <a:pt x="1" y="8"/>
                  </a:cubicBezTo>
                  <a:cubicBezTo>
                    <a:pt x="3" y="11"/>
                    <a:pt x="9" y="9"/>
                    <a:pt x="11" y="9"/>
                  </a:cubicBezTo>
                  <a:cubicBezTo>
                    <a:pt x="12" y="9"/>
                    <a:pt x="17" y="8"/>
                    <a:pt x="13" y="3"/>
                  </a:cubicBezTo>
                  <a:close/>
                </a:path>
              </a:pathLst>
            </a:custGeom>
            <a:solidFill>
              <a:srgbClr val="F77E9C">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31" name="Freeform 429">
              <a:extLst>
                <a:ext uri="{FF2B5EF4-FFF2-40B4-BE49-F238E27FC236}">
                  <a16:creationId xmlns:a16="http://schemas.microsoft.com/office/drawing/2014/main" xmlns="" id="{F030A346-3483-4915-9711-AD78588E8AE1}"/>
                </a:ext>
              </a:extLst>
            </p:cNvPr>
            <p:cNvSpPr/>
            <p:nvPr/>
          </p:nvSpPr>
          <p:spPr>
            <a:xfrm flipH="1">
              <a:off x="7434582" y="1937605"/>
              <a:ext cx="379548" cy="306572"/>
            </a:xfrm>
            <a:custGeom>
              <a:avLst/>
              <a:gdLst>
                <a:gd name="txL" fmla="*/ 0 w 52"/>
                <a:gd name="txT" fmla="*/ 0 h 48"/>
                <a:gd name="txR" fmla="*/ 52 w 52"/>
                <a:gd name="txB" fmla="*/ 48 h 48"/>
              </a:gdLst>
              <a:ahLst/>
              <a:cxnLst>
                <a:cxn ang="0">
                  <a:pos x="2147483647" y="1672503414"/>
                </a:cxn>
                <a:cxn ang="0">
                  <a:pos x="2147483647" y="1019818220"/>
                </a:cxn>
                <a:cxn ang="0">
                  <a:pos x="2147483647" y="285546279"/>
                </a:cxn>
                <a:cxn ang="0">
                  <a:pos x="2147483647" y="285546279"/>
                </a:cxn>
                <a:cxn ang="0">
                  <a:pos x="2147483647" y="979024996"/>
                </a:cxn>
                <a:cxn ang="0">
                  <a:pos x="1544986632" y="815851901"/>
                </a:cxn>
                <a:cxn ang="0">
                  <a:pos x="852406394" y="815851901"/>
                </a:cxn>
                <a:cxn ang="0">
                  <a:pos x="372927812" y="775058678"/>
                </a:cxn>
                <a:cxn ang="0">
                  <a:pos x="479478696" y="1182991115"/>
                </a:cxn>
                <a:cxn ang="0">
                  <a:pos x="1172058934" y="1223777952"/>
                </a:cxn>
                <a:cxn ang="0">
                  <a:pos x="2024465556" y="1509330518"/>
                </a:cxn>
                <a:cxn ang="0">
                  <a:pos x="2147483647" y="1672503414"/>
                </a:cxn>
                <a:cxn ang="0">
                  <a:pos x="2147483647" y="1672503414"/>
                </a:cxn>
              </a:cxnLst>
              <a:rect l="txL" t="txT" r="txR" b="txB"/>
              <a:pathLst>
                <a:path w="52" h="48">
                  <a:moveTo>
                    <a:pt x="52" y="41"/>
                  </a:moveTo>
                  <a:cubicBezTo>
                    <a:pt x="51" y="36"/>
                    <a:pt x="48" y="31"/>
                    <a:pt x="48" y="25"/>
                  </a:cubicBezTo>
                  <a:cubicBezTo>
                    <a:pt x="50" y="15"/>
                    <a:pt x="46" y="12"/>
                    <a:pt x="46" y="7"/>
                  </a:cubicBezTo>
                  <a:cubicBezTo>
                    <a:pt x="47" y="0"/>
                    <a:pt x="41" y="3"/>
                    <a:pt x="43" y="7"/>
                  </a:cubicBezTo>
                  <a:cubicBezTo>
                    <a:pt x="45" y="12"/>
                    <a:pt x="47" y="24"/>
                    <a:pt x="41" y="24"/>
                  </a:cubicBezTo>
                  <a:cubicBezTo>
                    <a:pt x="38" y="24"/>
                    <a:pt x="35" y="17"/>
                    <a:pt x="29" y="20"/>
                  </a:cubicBezTo>
                  <a:cubicBezTo>
                    <a:pt x="26" y="21"/>
                    <a:pt x="19" y="21"/>
                    <a:pt x="16" y="20"/>
                  </a:cubicBezTo>
                  <a:cubicBezTo>
                    <a:pt x="12" y="19"/>
                    <a:pt x="9" y="16"/>
                    <a:pt x="7" y="19"/>
                  </a:cubicBezTo>
                  <a:cubicBezTo>
                    <a:pt x="0" y="28"/>
                    <a:pt x="10" y="26"/>
                    <a:pt x="9" y="29"/>
                  </a:cubicBezTo>
                  <a:cubicBezTo>
                    <a:pt x="8" y="34"/>
                    <a:pt x="16" y="28"/>
                    <a:pt x="22" y="30"/>
                  </a:cubicBezTo>
                  <a:cubicBezTo>
                    <a:pt x="31" y="34"/>
                    <a:pt x="33" y="30"/>
                    <a:pt x="38" y="37"/>
                  </a:cubicBezTo>
                  <a:cubicBezTo>
                    <a:pt x="42" y="41"/>
                    <a:pt x="44" y="39"/>
                    <a:pt x="46" y="41"/>
                  </a:cubicBezTo>
                  <a:cubicBezTo>
                    <a:pt x="51" y="48"/>
                    <a:pt x="52" y="44"/>
                    <a:pt x="52" y="41"/>
                  </a:cubicBezTo>
                  <a:close/>
                </a:path>
              </a:pathLst>
            </a:custGeom>
            <a:solidFill>
              <a:srgbClr val="F2668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32" name="Freeform 430">
              <a:extLst>
                <a:ext uri="{FF2B5EF4-FFF2-40B4-BE49-F238E27FC236}">
                  <a16:creationId xmlns:a16="http://schemas.microsoft.com/office/drawing/2014/main" xmlns="" id="{76400042-B3B5-49B1-8D3F-A1C2865A7080}"/>
                </a:ext>
              </a:extLst>
            </p:cNvPr>
            <p:cNvSpPr/>
            <p:nvPr/>
          </p:nvSpPr>
          <p:spPr>
            <a:xfrm flipH="1">
              <a:off x="7422239" y="2098959"/>
              <a:ext cx="938069" cy="556670"/>
            </a:xfrm>
            <a:custGeom>
              <a:avLst/>
              <a:gdLst>
                <a:gd name="txL" fmla="*/ 0 w 129"/>
                <a:gd name="txT" fmla="*/ 0 h 88"/>
                <a:gd name="txR" fmla="*/ 129 w 129"/>
                <a:gd name="txB" fmla="*/ 88 h 88"/>
              </a:gdLst>
              <a:ahLst/>
              <a:cxnLst>
                <a:cxn ang="0">
                  <a:pos x="2147483647" y="1160454517"/>
                </a:cxn>
                <a:cxn ang="0">
                  <a:pos x="2147483647" y="2147483647"/>
                </a:cxn>
                <a:cxn ang="0">
                  <a:pos x="1269112677" y="2147483647"/>
                </a:cxn>
                <a:cxn ang="0">
                  <a:pos x="687437226" y="2147483647"/>
                </a:cxn>
                <a:cxn ang="0">
                  <a:pos x="317278169" y="2147483647"/>
                </a:cxn>
                <a:cxn ang="0">
                  <a:pos x="317278169" y="2147483647"/>
                </a:cxn>
                <a:cxn ang="0">
                  <a:pos x="264397281" y="2147483647"/>
                </a:cxn>
                <a:cxn ang="0">
                  <a:pos x="2147483647" y="920359034"/>
                </a:cxn>
                <a:cxn ang="0">
                  <a:pos x="2147483647" y="1160454517"/>
                </a:cxn>
              </a:cxnLst>
              <a:rect l="txL" t="txT" r="txR" b="txB"/>
              <a:pathLst>
                <a:path w="129" h="88">
                  <a:moveTo>
                    <a:pt x="128" y="29"/>
                  </a:moveTo>
                  <a:cubicBezTo>
                    <a:pt x="129" y="48"/>
                    <a:pt x="108" y="58"/>
                    <a:pt x="93" y="61"/>
                  </a:cubicBezTo>
                  <a:cubicBezTo>
                    <a:pt x="71" y="66"/>
                    <a:pt x="49" y="52"/>
                    <a:pt x="24" y="75"/>
                  </a:cubicBezTo>
                  <a:cubicBezTo>
                    <a:pt x="21" y="79"/>
                    <a:pt x="17" y="84"/>
                    <a:pt x="13" y="87"/>
                  </a:cubicBezTo>
                  <a:cubicBezTo>
                    <a:pt x="6" y="87"/>
                    <a:pt x="6" y="87"/>
                    <a:pt x="6" y="87"/>
                  </a:cubicBezTo>
                  <a:cubicBezTo>
                    <a:pt x="6" y="87"/>
                    <a:pt x="6" y="87"/>
                    <a:pt x="6" y="86"/>
                  </a:cubicBezTo>
                  <a:cubicBezTo>
                    <a:pt x="2" y="88"/>
                    <a:pt x="0" y="74"/>
                    <a:pt x="5" y="61"/>
                  </a:cubicBezTo>
                  <a:cubicBezTo>
                    <a:pt x="15" y="38"/>
                    <a:pt x="31" y="30"/>
                    <a:pt x="42" y="23"/>
                  </a:cubicBezTo>
                  <a:cubicBezTo>
                    <a:pt x="85" y="0"/>
                    <a:pt x="120" y="32"/>
                    <a:pt x="128" y="29"/>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33" name="Freeform 431">
              <a:extLst>
                <a:ext uri="{FF2B5EF4-FFF2-40B4-BE49-F238E27FC236}">
                  <a16:creationId xmlns:a16="http://schemas.microsoft.com/office/drawing/2014/main" xmlns="" id="{D7A5100D-06DE-452F-872F-74646D9C140F}"/>
                </a:ext>
              </a:extLst>
            </p:cNvPr>
            <p:cNvSpPr/>
            <p:nvPr/>
          </p:nvSpPr>
          <p:spPr>
            <a:xfrm flipH="1">
              <a:off x="7422239" y="2098959"/>
              <a:ext cx="931898" cy="551292"/>
            </a:xfrm>
            <a:custGeom>
              <a:avLst/>
              <a:gdLst>
                <a:gd name="txL" fmla="*/ 0 w 128"/>
                <a:gd name="txT" fmla="*/ 0 h 87"/>
                <a:gd name="txR" fmla="*/ 128 w 128"/>
                <a:gd name="txB" fmla="*/ 87 h 87"/>
              </a:gdLst>
              <a:ahLst/>
              <a:cxnLst>
                <a:cxn ang="0">
                  <a:pos x="2147483647" y="1164455425"/>
                </a:cxn>
                <a:cxn ang="0">
                  <a:pos x="2147483647" y="2147483647"/>
                </a:cxn>
                <a:cxn ang="0">
                  <a:pos x="1219111749" y="2147483647"/>
                </a:cxn>
                <a:cxn ang="0">
                  <a:pos x="636056711" y="2147483647"/>
                </a:cxn>
                <a:cxn ang="0">
                  <a:pos x="265023042" y="2147483647"/>
                </a:cxn>
                <a:cxn ang="0">
                  <a:pos x="265023042" y="2147483647"/>
                </a:cxn>
                <a:cxn ang="0">
                  <a:pos x="265023042" y="2147483647"/>
                </a:cxn>
                <a:cxn ang="0">
                  <a:pos x="2147483647" y="923534569"/>
                </a:cxn>
                <a:cxn ang="0">
                  <a:pos x="2147483647" y="1164455425"/>
                </a:cxn>
              </a:cxnLst>
              <a:rect l="txL" t="txT" r="txR" b="txB"/>
              <a:pathLst>
                <a:path w="128" h="87">
                  <a:moveTo>
                    <a:pt x="127" y="29"/>
                  </a:moveTo>
                  <a:cubicBezTo>
                    <a:pt x="128" y="48"/>
                    <a:pt x="107" y="58"/>
                    <a:pt x="93" y="61"/>
                  </a:cubicBezTo>
                  <a:cubicBezTo>
                    <a:pt x="71" y="66"/>
                    <a:pt x="47" y="52"/>
                    <a:pt x="23" y="75"/>
                  </a:cubicBezTo>
                  <a:cubicBezTo>
                    <a:pt x="19" y="79"/>
                    <a:pt x="15" y="84"/>
                    <a:pt x="12" y="87"/>
                  </a:cubicBezTo>
                  <a:cubicBezTo>
                    <a:pt x="5" y="87"/>
                    <a:pt x="5" y="87"/>
                    <a:pt x="5" y="87"/>
                  </a:cubicBezTo>
                  <a:cubicBezTo>
                    <a:pt x="5" y="87"/>
                    <a:pt x="5" y="87"/>
                    <a:pt x="5" y="86"/>
                  </a:cubicBezTo>
                  <a:cubicBezTo>
                    <a:pt x="1" y="87"/>
                    <a:pt x="0" y="74"/>
                    <a:pt x="5" y="61"/>
                  </a:cubicBezTo>
                  <a:cubicBezTo>
                    <a:pt x="14" y="38"/>
                    <a:pt x="30" y="30"/>
                    <a:pt x="41" y="23"/>
                  </a:cubicBezTo>
                  <a:cubicBezTo>
                    <a:pt x="84" y="0"/>
                    <a:pt x="119" y="32"/>
                    <a:pt x="127" y="29"/>
                  </a:cubicBezTo>
                  <a:close/>
                </a:path>
              </a:pathLst>
            </a:custGeom>
            <a:solidFill>
              <a:srgbClr val="F5C7D2">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34" name="Freeform 432">
              <a:extLst>
                <a:ext uri="{FF2B5EF4-FFF2-40B4-BE49-F238E27FC236}">
                  <a16:creationId xmlns:a16="http://schemas.microsoft.com/office/drawing/2014/main" xmlns="" id="{321BA9C2-8EBE-4FBA-B8EF-D93297E49C6D}"/>
                </a:ext>
              </a:extLst>
            </p:cNvPr>
            <p:cNvSpPr/>
            <p:nvPr/>
          </p:nvSpPr>
          <p:spPr>
            <a:xfrm flipH="1">
              <a:off x="7422239" y="2249555"/>
              <a:ext cx="910297" cy="400695"/>
            </a:xfrm>
            <a:custGeom>
              <a:avLst/>
              <a:gdLst>
                <a:gd name="txL" fmla="*/ 0 w 125"/>
                <a:gd name="txT" fmla="*/ 0 h 63"/>
                <a:gd name="txR" fmla="*/ 125 w 125"/>
                <a:gd name="txB" fmla="*/ 63 h 63"/>
              </a:gdLst>
              <a:ahLst/>
              <a:cxnLst>
                <a:cxn ang="0">
                  <a:pos x="2147483647" y="242713087"/>
                </a:cxn>
                <a:cxn ang="0">
                  <a:pos x="2147483647" y="1496748506"/>
                </a:cxn>
                <a:cxn ang="0">
                  <a:pos x="2147483647" y="1496748506"/>
                </a:cxn>
                <a:cxn ang="0">
                  <a:pos x="2147483647" y="1415839936"/>
                </a:cxn>
                <a:cxn ang="0">
                  <a:pos x="2147483647" y="1132675845"/>
                </a:cxn>
                <a:cxn ang="0">
                  <a:pos x="2147483647" y="1011316171"/>
                </a:cxn>
                <a:cxn ang="0">
                  <a:pos x="2147483647" y="809054090"/>
                </a:cxn>
                <a:cxn ang="0">
                  <a:pos x="2068289860" y="1051767276"/>
                </a:cxn>
                <a:cxn ang="0">
                  <a:pos x="848527907" y="1658559284"/>
                </a:cxn>
                <a:cxn ang="0">
                  <a:pos x="583362097" y="1941723773"/>
                </a:cxn>
                <a:cxn ang="0">
                  <a:pos x="106067809" y="2147483647"/>
                </a:cxn>
                <a:cxn ang="0">
                  <a:pos x="159098087" y="2147483647"/>
                </a:cxn>
                <a:cxn ang="0">
                  <a:pos x="636399628" y="1496748506"/>
                </a:cxn>
                <a:cxn ang="0">
                  <a:pos x="1431890004" y="809054090"/>
                </a:cxn>
                <a:cxn ang="0">
                  <a:pos x="2147483647" y="283170551"/>
                </a:cxn>
                <a:cxn ang="0">
                  <a:pos x="2147483647" y="202261932"/>
                </a:cxn>
                <a:cxn ang="0">
                  <a:pos x="2147483647" y="121359723"/>
                </a:cxn>
                <a:cxn ang="0">
                  <a:pos x="2147483647" y="242713087"/>
                </a:cxn>
              </a:cxnLst>
              <a:rect l="txL" t="txT" r="txR" b="txB"/>
              <a:pathLst>
                <a:path w="125" h="63">
                  <a:moveTo>
                    <a:pt x="124" y="6"/>
                  </a:moveTo>
                  <a:cubicBezTo>
                    <a:pt x="125" y="25"/>
                    <a:pt x="104" y="34"/>
                    <a:pt x="90" y="37"/>
                  </a:cubicBezTo>
                  <a:cubicBezTo>
                    <a:pt x="80" y="39"/>
                    <a:pt x="71" y="37"/>
                    <a:pt x="61" y="37"/>
                  </a:cubicBezTo>
                  <a:cubicBezTo>
                    <a:pt x="77" y="37"/>
                    <a:pt x="72" y="37"/>
                    <a:pt x="85" y="35"/>
                  </a:cubicBezTo>
                  <a:cubicBezTo>
                    <a:pt x="96" y="34"/>
                    <a:pt x="88" y="25"/>
                    <a:pt x="84" y="28"/>
                  </a:cubicBezTo>
                  <a:cubicBezTo>
                    <a:pt x="79" y="31"/>
                    <a:pt x="77" y="27"/>
                    <a:pt x="76" y="25"/>
                  </a:cubicBezTo>
                  <a:cubicBezTo>
                    <a:pt x="71" y="15"/>
                    <a:pt x="65" y="21"/>
                    <a:pt x="55" y="20"/>
                  </a:cubicBezTo>
                  <a:cubicBezTo>
                    <a:pt x="44" y="18"/>
                    <a:pt x="42" y="24"/>
                    <a:pt x="39" y="26"/>
                  </a:cubicBezTo>
                  <a:cubicBezTo>
                    <a:pt x="33" y="29"/>
                    <a:pt x="21" y="31"/>
                    <a:pt x="16" y="41"/>
                  </a:cubicBezTo>
                  <a:cubicBezTo>
                    <a:pt x="15" y="43"/>
                    <a:pt x="17" y="46"/>
                    <a:pt x="11" y="48"/>
                  </a:cubicBezTo>
                  <a:cubicBezTo>
                    <a:pt x="4" y="52"/>
                    <a:pt x="6" y="63"/>
                    <a:pt x="2" y="62"/>
                  </a:cubicBezTo>
                  <a:cubicBezTo>
                    <a:pt x="0" y="61"/>
                    <a:pt x="0" y="57"/>
                    <a:pt x="3" y="54"/>
                  </a:cubicBezTo>
                  <a:cubicBezTo>
                    <a:pt x="8" y="48"/>
                    <a:pt x="11" y="39"/>
                    <a:pt x="12" y="37"/>
                  </a:cubicBezTo>
                  <a:cubicBezTo>
                    <a:pt x="15" y="28"/>
                    <a:pt x="25" y="26"/>
                    <a:pt x="27" y="20"/>
                  </a:cubicBezTo>
                  <a:cubicBezTo>
                    <a:pt x="29" y="13"/>
                    <a:pt x="43" y="8"/>
                    <a:pt x="52" y="7"/>
                  </a:cubicBezTo>
                  <a:cubicBezTo>
                    <a:pt x="68" y="7"/>
                    <a:pt x="72" y="3"/>
                    <a:pt x="90" y="5"/>
                  </a:cubicBezTo>
                  <a:cubicBezTo>
                    <a:pt x="98" y="6"/>
                    <a:pt x="100" y="3"/>
                    <a:pt x="103" y="3"/>
                  </a:cubicBezTo>
                  <a:cubicBezTo>
                    <a:pt x="115" y="0"/>
                    <a:pt x="114" y="8"/>
                    <a:pt x="124" y="6"/>
                  </a:cubicBezTo>
                  <a:close/>
                </a:path>
              </a:pathLst>
            </a:custGeom>
            <a:solidFill>
              <a:srgbClr val="F3BFC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35" name="Freeform 433">
              <a:extLst>
                <a:ext uri="{FF2B5EF4-FFF2-40B4-BE49-F238E27FC236}">
                  <a16:creationId xmlns:a16="http://schemas.microsoft.com/office/drawing/2014/main" xmlns="" id="{BB5A3DA5-34DA-4496-A3F5-C0B263233F4B}"/>
                </a:ext>
              </a:extLst>
            </p:cNvPr>
            <p:cNvSpPr/>
            <p:nvPr/>
          </p:nvSpPr>
          <p:spPr>
            <a:xfrm flipH="1">
              <a:off x="7428411" y="2263002"/>
              <a:ext cx="657266" cy="223206"/>
            </a:xfrm>
            <a:custGeom>
              <a:avLst/>
              <a:gdLst>
                <a:gd name="txL" fmla="*/ 0 w 90"/>
                <a:gd name="txT" fmla="*/ 0 h 35"/>
                <a:gd name="txR" fmla="*/ 90 w 90"/>
                <a:gd name="txB" fmla="*/ 35 h 35"/>
              </a:gdLst>
              <a:ahLst/>
              <a:cxnLst>
                <a:cxn ang="0">
                  <a:pos x="2147483647" y="162678889"/>
                </a:cxn>
                <a:cxn ang="0">
                  <a:pos x="2147483647" y="1016754304"/>
                </a:cxn>
                <a:cxn ang="0">
                  <a:pos x="2147483647" y="1220101258"/>
                </a:cxn>
                <a:cxn ang="0">
                  <a:pos x="2147483647" y="854075465"/>
                </a:cxn>
                <a:cxn ang="0">
                  <a:pos x="2147483647" y="813400773"/>
                </a:cxn>
                <a:cxn ang="0">
                  <a:pos x="1599997144" y="569379325"/>
                </a:cxn>
                <a:cxn ang="0">
                  <a:pos x="373334378" y="691390049"/>
                </a:cxn>
                <a:cxn ang="0">
                  <a:pos x="53333481" y="650721933"/>
                </a:cxn>
                <a:cxn ang="0">
                  <a:pos x="1173329413" y="325364155"/>
                </a:cxn>
                <a:cxn ang="0">
                  <a:pos x="2147483647" y="284689663"/>
                </a:cxn>
                <a:cxn ang="0">
                  <a:pos x="2147483647" y="81342633"/>
                </a:cxn>
                <a:cxn ang="0">
                  <a:pos x="2147483647" y="162678889"/>
                </a:cxn>
              </a:cxnLst>
              <a:rect l="txL" t="txT" r="txR" b="txB"/>
              <a:pathLst>
                <a:path w="90" h="35">
                  <a:moveTo>
                    <a:pt x="90" y="4"/>
                  </a:moveTo>
                  <a:cubicBezTo>
                    <a:pt x="90" y="13"/>
                    <a:pt x="86" y="20"/>
                    <a:pt x="79" y="25"/>
                  </a:cubicBezTo>
                  <a:cubicBezTo>
                    <a:pt x="73" y="30"/>
                    <a:pt x="58" y="35"/>
                    <a:pt x="58" y="30"/>
                  </a:cubicBezTo>
                  <a:cubicBezTo>
                    <a:pt x="59" y="26"/>
                    <a:pt x="61" y="25"/>
                    <a:pt x="57" y="21"/>
                  </a:cubicBezTo>
                  <a:cubicBezTo>
                    <a:pt x="53" y="18"/>
                    <a:pt x="46" y="25"/>
                    <a:pt x="44" y="20"/>
                  </a:cubicBezTo>
                  <a:cubicBezTo>
                    <a:pt x="43" y="16"/>
                    <a:pt x="36" y="18"/>
                    <a:pt x="30" y="14"/>
                  </a:cubicBezTo>
                  <a:cubicBezTo>
                    <a:pt x="26" y="11"/>
                    <a:pt x="11" y="15"/>
                    <a:pt x="7" y="17"/>
                  </a:cubicBezTo>
                  <a:cubicBezTo>
                    <a:pt x="5" y="17"/>
                    <a:pt x="0" y="19"/>
                    <a:pt x="1" y="16"/>
                  </a:cubicBezTo>
                  <a:cubicBezTo>
                    <a:pt x="4" y="7"/>
                    <a:pt x="18" y="10"/>
                    <a:pt x="22" y="8"/>
                  </a:cubicBezTo>
                  <a:cubicBezTo>
                    <a:pt x="38" y="3"/>
                    <a:pt x="51" y="5"/>
                    <a:pt x="58" y="7"/>
                  </a:cubicBezTo>
                  <a:cubicBezTo>
                    <a:pt x="65" y="9"/>
                    <a:pt x="69" y="0"/>
                    <a:pt x="77" y="2"/>
                  </a:cubicBezTo>
                  <a:cubicBezTo>
                    <a:pt x="84" y="4"/>
                    <a:pt x="85" y="6"/>
                    <a:pt x="90" y="4"/>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grpSp>
      <p:sp>
        <p:nvSpPr>
          <p:cNvPr id="56" name="TextBox 18"/>
          <p:cNvSpPr txBox="1"/>
          <p:nvPr/>
        </p:nvSpPr>
        <p:spPr>
          <a:xfrm>
            <a:off x="4741041" y="2073681"/>
            <a:ext cx="7062748" cy="1200329"/>
          </a:xfrm>
          <a:prstGeom prst="rect">
            <a:avLst/>
          </a:prstGeom>
          <a:noFill/>
        </p:spPr>
        <p:txBody>
          <a:bodyPr wrap="square" rtlCol="0">
            <a:spAutoFit/>
          </a:bodyPr>
          <a:lstStyle/>
          <a:p>
            <a:pPr algn="r"/>
            <a:r>
              <a:rPr lang="es-PE" altLang="zh-CN" sz="7200" b="1" dirty="0" smtClean="0">
                <a:solidFill>
                  <a:srgbClr val="E949BB"/>
                </a:solidFill>
                <a:latin typeface="DK Lemon Yellow Sun" panose="02000000000000000000" pitchFamily="50" charset="0"/>
                <a:ea typeface="印品黑体" panose="00000500000000000000" pitchFamily="2" charset="-122"/>
              </a:rPr>
              <a:t>Free </a:t>
            </a:r>
            <a:r>
              <a:rPr lang="es-PE" altLang="zh-CN" sz="7200" b="1" dirty="0" smtClean="0">
                <a:solidFill>
                  <a:srgbClr val="E949BB"/>
                </a:solidFill>
                <a:latin typeface="DK Lemon Yellow Sun" panose="02000000000000000000" pitchFamily="50" charset="0"/>
                <a:ea typeface="印品黑体" panose="00000500000000000000" pitchFamily="2" charset="-122"/>
              </a:rPr>
              <a:t>Template</a:t>
            </a:r>
            <a:endParaRPr lang="zh-CN" altLang="en-US" sz="7200" b="1" dirty="0">
              <a:solidFill>
                <a:srgbClr val="E949BB"/>
              </a:solidFill>
              <a:latin typeface="DK Lemon Yellow Sun" panose="02000000000000000000" pitchFamily="50" charset="0"/>
              <a:ea typeface="印品黑体" panose="00000500000000000000" pitchFamily="2" charset="-122"/>
            </a:endParaRPr>
          </a:p>
        </p:txBody>
      </p:sp>
      <p:sp>
        <p:nvSpPr>
          <p:cNvPr id="58" name="Rectangle 39"/>
          <p:cNvSpPr>
            <a:spLocks noChangeArrowheads="1"/>
          </p:cNvSpPr>
          <p:nvPr/>
        </p:nvSpPr>
        <p:spPr bwMode="auto">
          <a:xfrm>
            <a:off x="2557967" y="628403"/>
            <a:ext cx="9448099" cy="1445278"/>
          </a:xfrm>
          <a:prstGeom prst="rect">
            <a:avLst/>
          </a:prstGeom>
          <a:noFill/>
          <a:ln>
            <a:noFill/>
          </a:ln>
          <a:effectLst/>
          <a:extLst/>
        </p:spPr>
        <p:txBody>
          <a:bodyPr vert="horz" wrap="none" lIns="0" tIns="-15870" rIns="0" bIns="-15870" numCol="1" anchor="ctr" anchorCtr="0" compatLnSpc="1">
            <a:prstTxWarp prst="textNoShape">
              <a:avLst/>
            </a:prstTxWarp>
            <a:spAutoFit/>
          </a:bodyPr>
          <a:lstStyle/>
          <a:p>
            <a:pPr lvl="0" eaLnBrk="0" fontAlgn="base" hangingPunct="0">
              <a:spcBef>
                <a:spcPct val="0"/>
              </a:spcBef>
              <a:spcAft>
                <a:spcPct val="0"/>
              </a:spcAft>
            </a:pPr>
            <a:r>
              <a:rPr lang="es-PE" sz="9600" dirty="0">
                <a:solidFill>
                  <a:srgbClr val="F19EC2"/>
                </a:solidFill>
                <a:latin typeface="Bahnschrift" panose="020B0502040204020203" pitchFamily="34" charset="0"/>
              </a:rPr>
              <a:t>BREASTFEEDING</a:t>
            </a:r>
            <a:endParaRPr kumimoji="0" lang="es-PE" sz="8800" b="0" i="0" u="none" strike="noStrike" cap="none" normalizeH="0" baseline="0" dirty="0" smtClean="0">
              <a:ln>
                <a:noFill/>
              </a:ln>
              <a:solidFill>
                <a:srgbClr val="F19EC2"/>
              </a:solidFill>
              <a:effectLst/>
              <a:latin typeface="Bahnschrift" panose="020B0502040204020203" pitchFamily="34" charset="0"/>
            </a:endParaRPr>
          </a:p>
        </p:txBody>
      </p:sp>
      <p:pic>
        <p:nvPicPr>
          <p:cNvPr id="19" name="Imagen 18"/>
          <p:cNvPicPr>
            <a:picLocks noChangeAspect="1"/>
          </p:cNvPicPr>
          <p:nvPr/>
        </p:nvPicPr>
        <p:blipFill>
          <a:blip r:embed="rId3"/>
          <a:stretch>
            <a:fillRect/>
          </a:stretch>
        </p:blipFill>
        <p:spPr>
          <a:xfrm>
            <a:off x="2420866" y="2898546"/>
            <a:ext cx="3627468" cy="3650427"/>
          </a:xfrm>
          <a:prstGeom prst="rect">
            <a:avLst/>
          </a:prstGeom>
        </p:spPr>
      </p:pic>
      <p:sp>
        <p:nvSpPr>
          <p:cNvPr id="136" name="TextBox 24">
            <a:extLst>
              <a:ext uri="{FF2B5EF4-FFF2-40B4-BE49-F238E27FC236}">
                <a16:creationId xmlns="" xmlns:a16="http://schemas.microsoft.com/office/drawing/2014/main" id="{D41E8EE1-8B4C-4D32-8B30-D4FC870ADDBB}"/>
              </a:ext>
            </a:extLst>
          </p:cNvPr>
          <p:cNvSpPr txBox="1"/>
          <p:nvPr/>
        </p:nvSpPr>
        <p:spPr>
          <a:xfrm>
            <a:off x="7869550" y="4669171"/>
            <a:ext cx="3423822" cy="461665"/>
          </a:xfrm>
          <a:prstGeom prst="rect">
            <a:avLst/>
          </a:prstGeom>
          <a:noFill/>
        </p:spPr>
        <p:txBody>
          <a:bodyPr wrap="square" rtlCol="0">
            <a:spAutoFit/>
          </a:bodyPr>
          <a:lstStyle/>
          <a:p>
            <a:pPr algn="ctr"/>
            <a:r>
              <a:rPr lang="en-US" altLang="ko-KR" sz="1200" dirty="0">
                <a:solidFill>
                  <a:srgbClr val="F19EC2"/>
                </a:solidFill>
                <a:cs typeface="Arial" pitchFamily="34" charset="0"/>
              </a:rPr>
              <a:t>You can simply impress your audience and add a unique zing and appeal to your Presentations .  </a:t>
            </a:r>
          </a:p>
        </p:txBody>
      </p:sp>
      <p:sp>
        <p:nvSpPr>
          <p:cNvPr id="137" name="TextBox 24">
            <a:extLst>
              <a:ext uri="{FF2B5EF4-FFF2-40B4-BE49-F238E27FC236}">
                <a16:creationId xmlns="" xmlns:a16="http://schemas.microsoft.com/office/drawing/2014/main" id="{D41E8EE1-8B4C-4D32-8B30-D4FC870ADDBB}"/>
              </a:ext>
            </a:extLst>
          </p:cNvPr>
          <p:cNvSpPr txBox="1"/>
          <p:nvPr/>
        </p:nvSpPr>
        <p:spPr>
          <a:xfrm>
            <a:off x="7869550" y="5130836"/>
            <a:ext cx="3423822" cy="461665"/>
          </a:xfrm>
          <a:prstGeom prst="rect">
            <a:avLst/>
          </a:prstGeom>
          <a:noFill/>
        </p:spPr>
        <p:txBody>
          <a:bodyPr wrap="square" rtlCol="0">
            <a:spAutoFit/>
          </a:bodyPr>
          <a:lstStyle/>
          <a:p>
            <a:pPr algn="ctr"/>
            <a:r>
              <a:rPr lang="en-US" altLang="ko-KR" sz="1200" dirty="0">
                <a:solidFill>
                  <a:srgbClr val="F19EC2"/>
                </a:solidFill>
                <a:cs typeface="Arial" pitchFamily="34" charset="0"/>
              </a:rPr>
              <a:t>You can simply impress your audience and add a unique zing and appeal to your Presentations .  </a:t>
            </a:r>
          </a:p>
        </p:txBody>
      </p:sp>
      <p:pic>
        <p:nvPicPr>
          <p:cNvPr id="29" name="Imagen 28"/>
          <p:cNvPicPr>
            <a:picLocks noChangeAspect="1"/>
          </p:cNvPicPr>
          <p:nvPr/>
        </p:nvPicPr>
        <p:blipFill>
          <a:blip r:embed="rId4"/>
          <a:stretch>
            <a:fillRect/>
          </a:stretch>
        </p:blipFill>
        <p:spPr>
          <a:xfrm>
            <a:off x="9145471" y="3468842"/>
            <a:ext cx="871980" cy="92742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283567dc39ce0fed6c31c55ba9843599"/>
          <p:cNvPicPr>
            <a:picLocks noChangeAspect="1"/>
          </p:cNvPicPr>
          <p:nvPr/>
        </p:nvPicPr>
        <p:blipFill>
          <a:blip r:embed="rId3"/>
          <a:stretch>
            <a:fillRect/>
          </a:stretch>
        </p:blipFill>
        <p:spPr>
          <a:xfrm rot="16200000">
            <a:off x="8546205" y="-109654"/>
            <a:ext cx="1301485" cy="1724257"/>
          </a:xfrm>
          <a:prstGeom prst="rect">
            <a:avLst/>
          </a:prstGeom>
        </p:spPr>
      </p:pic>
      <p:sp>
        <p:nvSpPr>
          <p:cNvPr id="12" name="Rectangle 11"/>
          <p:cNvSpPr/>
          <p:nvPr/>
        </p:nvSpPr>
        <p:spPr>
          <a:xfrm>
            <a:off x="731323" y="3559126"/>
            <a:ext cx="2261467" cy="351338"/>
          </a:xfrm>
          <a:prstGeom prst="rect">
            <a:avLst/>
          </a:prstGeom>
          <a:solidFill>
            <a:srgbClr val="FDEAD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500D08"/>
                </a:solidFill>
                <a:latin typeface="印品黑体" panose="00000500000000000000" pitchFamily="2" charset="-122"/>
                <a:ea typeface="印品黑体" panose="00000500000000000000" pitchFamily="2" charset="-122"/>
              </a:rPr>
              <a:t>Add title</a:t>
            </a:r>
          </a:p>
        </p:txBody>
      </p:sp>
      <p:sp>
        <p:nvSpPr>
          <p:cNvPr id="13" name="Rectangle 12"/>
          <p:cNvSpPr/>
          <p:nvPr/>
        </p:nvSpPr>
        <p:spPr>
          <a:xfrm>
            <a:off x="3554351" y="3559126"/>
            <a:ext cx="2261467" cy="351338"/>
          </a:xfrm>
          <a:prstGeom prst="rect">
            <a:avLst/>
          </a:prstGeom>
          <a:solidFill>
            <a:srgbClr val="FDEAD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500D08"/>
                </a:solidFill>
                <a:latin typeface="印品黑体" panose="00000500000000000000" pitchFamily="2" charset="-122"/>
                <a:ea typeface="印品黑体" panose="00000500000000000000" pitchFamily="2" charset="-122"/>
              </a:rPr>
              <a:t>Add title</a:t>
            </a:r>
          </a:p>
        </p:txBody>
      </p:sp>
      <p:sp>
        <p:nvSpPr>
          <p:cNvPr id="14" name="Rectangle 13"/>
          <p:cNvSpPr/>
          <p:nvPr/>
        </p:nvSpPr>
        <p:spPr>
          <a:xfrm>
            <a:off x="6377380" y="3559126"/>
            <a:ext cx="2261467" cy="351338"/>
          </a:xfrm>
          <a:prstGeom prst="rect">
            <a:avLst/>
          </a:prstGeom>
          <a:solidFill>
            <a:srgbClr val="FDEAD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500D08"/>
                </a:solidFill>
                <a:latin typeface="印品黑体" panose="00000500000000000000" pitchFamily="2" charset="-122"/>
                <a:ea typeface="印品黑体" panose="00000500000000000000" pitchFamily="2" charset="-122"/>
              </a:rPr>
              <a:t>Add title</a:t>
            </a:r>
          </a:p>
        </p:txBody>
      </p:sp>
      <p:sp>
        <p:nvSpPr>
          <p:cNvPr id="15" name="Rectangle 14"/>
          <p:cNvSpPr/>
          <p:nvPr/>
        </p:nvSpPr>
        <p:spPr>
          <a:xfrm>
            <a:off x="9196948" y="3559126"/>
            <a:ext cx="2261467" cy="351338"/>
          </a:xfrm>
          <a:prstGeom prst="rect">
            <a:avLst/>
          </a:prstGeom>
          <a:solidFill>
            <a:srgbClr val="FDEAD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500D08"/>
                </a:solidFill>
                <a:latin typeface="印品黑体" panose="00000500000000000000" pitchFamily="2" charset="-122"/>
                <a:ea typeface="印品黑体" panose="00000500000000000000" pitchFamily="2" charset="-122"/>
              </a:rPr>
              <a:t>Add title</a:t>
            </a:r>
          </a:p>
        </p:txBody>
      </p:sp>
      <p:sp>
        <p:nvSpPr>
          <p:cNvPr id="16" name="Rectangle 15"/>
          <p:cNvSpPr/>
          <p:nvPr/>
        </p:nvSpPr>
        <p:spPr>
          <a:xfrm>
            <a:off x="731323" y="6163380"/>
            <a:ext cx="2261467" cy="351338"/>
          </a:xfrm>
          <a:prstGeom prst="rect">
            <a:avLst/>
          </a:prstGeom>
          <a:solidFill>
            <a:srgbClr val="FDEAD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500D08"/>
                </a:solidFill>
                <a:latin typeface="印品黑体" panose="00000500000000000000" pitchFamily="2" charset="-122"/>
                <a:ea typeface="印品黑体" panose="00000500000000000000" pitchFamily="2" charset="-122"/>
              </a:rPr>
              <a:t>Add title</a:t>
            </a:r>
          </a:p>
        </p:txBody>
      </p:sp>
      <p:sp>
        <p:nvSpPr>
          <p:cNvPr id="17" name="Rectangle 16"/>
          <p:cNvSpPr/>
          <p:nvPr/>
        </p:nvSpPr>
        <p:spPr>
          <a:xfrm>
            <a:off x="3554351" y="6163380"/>
            <a:ext cx="2261467" cy="351338"/>
          </a:xfrm>
          <a:prstGeom prst="rect">
            <a:avLst/>
          </a:prstGeom>
          <a:solidFill>
            <a:srgbClr val="FDEAD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500D08"/>
                </a:solidFill>
                <a:latin typeface="印品黑体" panose="00000500000000000000" pitchFamily="2" charset="-122"/>
                <a:ea typeface="印品黑体" panose="00000500000000000000" pitchFamily="2" charset="-122"/>
              </a:rPr>
              <a:t>Add title</a:t>
            </a:r>
          </a:p>
        </p:txBody>
      </p:sp>
      <p:sp>
        <p:nvSpPr>
          <p:cNvPr id="18" name="Rectangle 17"/>
          <p:cNvSpPr/>
          <p:nvPr/>
        </p:nvSpPr>
        <p:spPr>
          <a:xfrm>
            <a:off x="6377380" y="6163380"/>
            <a:ext cx="2261467" cy="351338"/>
          </a:xfrm>
          <a:prstGeom prst="rect">
            <a:avLst/>
          </a:prstGeom>
          <a:solidFill>
            <a:srgbClr val="FDEAD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500D08"/>
                </a:solidFill>
                <a:latin typeface="印品黑体" panose="00000500000000000000" pitchFamily="2" charset="-122"/>
                <a:ea typeface="印品黑体" panose="00000500000000000000" pitchFamily="2" charset="-122"/>
              </a:rPr>
              <a:t>Add title</a:t>
            </a:r>
          </a:p>
        </p:txBody>
      </p:sp>
      <p:sp>
        <p:nvSpPr>
          <p:cNvPr id="19" name="Rectangle 18"/>
          <p:cNvSpPr/>
          <p:nvPr/>
        </p:nvSpPr>
        <p:spPr>
          <a:xfrm>
            <a:off x="9196948" y="6163380"/>
            <a:ext cx="2261467" cy="351338"/>
          </a:xfrm>
          <a:prstGeom prst="rect">
            <a:avLst/>
          </a:prstGeom>
          <a:solidFill>
            <a:srgbClr val="FDEAD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500D08"/>
                </a:solidFill>
                <a:latin typeface="印品黑体" panose="00000500000000000000" pitchFamily="2" charset="-122"/>
                <a:ea typeface="印品黑体" panose="00000500000000000000" pitchFamily="2" charset="-122"/>
              </a:rPr>
              <a:t>Add title</a:t>
            </a:r>
          </a:p>
        </p:txBody>
      </p:sp>
      <p:grpSp>
        <p:nvGrpSpPr>
          <p:cNvPr id="3" name="组合 262"/>
          <p:cNvGrpSpPr/>
          <p:nvPr/>
        </p:nvGrpSpPr>
        <p:grpSpPr bwMode="auto">
          <a:xfrm>
            <a:off x="3464560" y="147955"/>
            <a:ext cx="5283200" cy="1209040"/>
            <a:chOff x="-445" y="-381"/>
            <a:chExt cx="6314549" cy="1444385"/>
          </a:xfrm>
        </p:grpSpPr>
        <p:grpSp>
          <p:nvGrpSpPr>
            <p:cNvPr id="9263" name="组合 263"/>
            <p:cNvGrpSpPr/>
            <p:nvPr/>
          </p:nvGrpSpPr>
          <p:grpSpPr bwMode="auto">
            <a:xfrm>
              <a:off x="-445" y="-381"/>
              <a:ext cx="6314549" cy="1444385"/>
              <a:chOff x="-445" y="-381"/>
              <a:chExt cx="6314549" cy="1444385"/>
            </a:xfrm>
          </p:grpSpPr>
          <p:pic>
            <p:nvPicPr>
              <p:cNvPr id="9264" name="Group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 y="-381"/>
                <a:ext cx="6314549" cy="144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65" name="文本框 266"/>
              <p:cNvSpPr txBox="1">
                <a:spLocks noChangeArrowheads="1"/>
              </p:cNvSpPr>
              <p:nvPr/>
            </p:nvSpPr>
            <p:spPr bwMode="auto">
              <a:xfrm>
                <a:off x="1719015" y="555387"/>
                <a:ext cx="2876137" cy="54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2400" dirty="0">
                    <a:solidFill>
                      <a:srgbClr val="500D08"/>
                    </a:solidFill>
                    <a:latin typeface="印品黑体" panose="00000500000000000000" pitchFamily="2" charset="-122"/>
                    <a:ea typeface="印品黑体" panose="00000500000000000000" pitchFamily="2" charset="-122"/>
                  </a:rPr>
                  <a:t>Enter title</a:t>
                </a:r>
                <a:endParaRPr lang="zh-CN" altLang="en-US" sz="2400" dirty="0">
                  <a:solidFill>
                    <a:srgbClr val="500D08"/>
                  </a:solidFill>
                  <a:latin typeface="印品黑体" panose="00000500000000000000" pitchFamily="2" charset="-122"/>
                  <a:ea typeface="印品黑体" panose="00000500000000000000" pitchFamily="2" charset="-122"/>
                </a:endParaRPr>
              </a:p>
            </p:txBody>
          </p:sp>
        </p:grpSp>
        <p:pic>
          <p:nvPicPr>
            <p:cNvPr id="9266" name="文本框 26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8654" y="298247"/>
              <a:ext cx="1517686" cy="54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 name="图片 6" descr="283567dc39ce0fed6c31c55ba9843599"/>
          <p:cNvPicPr>
            <a:picLocks noChangeAspect="1"/>
          </p:cNvPicPr>
          <p:nvPr/>
        </p:nvPicPr>
        <p:blipFill>
          <a:blip r:embed="rId3"/>
          <a:stretch>
            <a:fillRect/>
          </a:stretch>
        </p:blipFill>
        <p:spPr>
          <a:xfrm rot="5400000">
            <a:off x="2399233" y="-145543"/>
            <a:ext cx="1301485" cy="1724257"/>
          </a:xfrm>
          <a:prstGeom prst="rect">
            <a:avLst/>
          </a:prstGeom>
        </p:spPr>
      </p:pic>
      <p:sp>
        <p:nvSpPr>
          <p:cNvPr id="25" name="Freeform 5"/>
          <p:cNvSpPr>
            <a:spLocks/>
          </p:cNvSpPr>
          <p:nvPr/>
        </p:nvSpPr>
        <p:spPr bwMode="auto">
          <a:xfrm>
            <a:off x="1101919" y="2164956"/>
            <a:ext cx="1520273" cy="1394170"/>
          </a:xfrm>
          <a:custGeom>
            <a:avLst/>
            <a:gdLst>
              <a:gd name="T0" fmla="*/ 1 w 504"/>
              <a:gd name="T1" fmla="*/ 462 h 462"/>
              <a:gd name="T2" fmla="*/ 19 w 504"/>
              <a:gd name="T3" fmla="*/ 399 h 462"/>
              <a:gd name="T4" fmla="*/ 55 w 504"/>
              <a:gd name="T5" fmla="*/ 375 h 462"/>
              <a:gd name="T6" fmla="*/ 118 w 504"/>
              <a:gd name="T7" fmla="*/ 360 h 462"/>
              <a:gd name="T8" fmla="*/ 176 w 504"/>
              <a:gd name="T9" fmla="*/ 341 h 462"/>
              <a:gd name="T10" fmla="*/ 190 w 504"/>
              <a:gd name="T11" fmla="*/ 331 h 462"/>
              <a:gd name="T12" fmla="*/ 110 w 504"/>
              <a:gd name="T13" fmla="*/ 329 h 462"/>
              <a:gd name="T14" fmla="*/ 133 w 504"/>
              <a:gd name="T15" fmla="*/ 318 h 462"/>
              <a:gd name="T16" fmla="*/ 104 w 504"/>
              <a:gd name="T17" fmla="*/ 309 h 462"/>
              <a:gd name="T18" fmla="*/ 93 w 504"/>
              <a:gd name="T19" fmla="*/ 282 h 462"/>
              <a:gd name="T20" fmla="*/ 103 w 504"/>
              <a:gd name="T21" fmla="*/ 287 h 462"/>
              <a:gd name="T22" fmla="*/ 120 w 504"/>
              <a:gd name="T23" fmla="*/ 276 h 462"/>
              <a:gd name="T24" fmla="*/ 138 w 504"/>
              <a:gd name="T25" fmla="*/ 224 h 462"/>
              <a:gd name="T26" fmla="*/ 135 w 504"/>
              <a:gd name="T27" fmla="*/ 125 h 462"/>
              <a:gd name="T28" fmla="*/ 158 w 504"/>
              <a:gd name="T29" fmla="*/ 50 h 462"/>
              <a:gd name="T30" fmla="*/ 185 w 504"/>
              <a:gd name="T31" fmla="*/ 20 h 462"/>
              <a:gd name="T32" fmla="*/ 197 w 504"/>
              <a:gd name="T33" fmla="*/ 13 h 462"/>
              <a:gd name="T34" fmla="*/ 250 w 504"/>
              <a:gd name="T35" fmla="*/ 1 h 462"/>
              <a:gd name="T36" fmla="*/ 308 w 504"/>
              <a:gd name="T37" fmla="*/ 19 h 462"/>
              <a:gd name="T38" fmla="*/ 356 w 504"/>
              <a:gd name="T39" fmla="*/ 93 h 462"/>
              <a:gd name="T40" fmla="*/ 366 w 504"/>
              <a:gd name="T41" fmla="*/ 157 h 462"/>
              <a:gd name="T42" fmla="*/ 367 w 504"/>
              <a:gd name="T43" fmla="*/ 232 h 462"/>
              <a:gd name="T44" fmla="*/ 375 w 504"/>
              <a:gd name="T45" fmla="*/ 275 h 462"/>
              <a:gd name="T46" fmla="*/ 417 w 504"/>
              <a:gd name="T47" fmla="*/ 298 h 462"/>
              <a:gd name="T48" fmla="*/ 425 w 504"/>
              <a:gd name="T49" fmla="*/ 297 h 462"/>
              <a:gd name="T50" fmla="*/ 393 w 504"/>
              <a:gd name="T51" fmla="*/ 325 h 462"/>
              <a:gd name="T52" fmla="*/ 374 w 504"/>
              <a:gd name="T53" fmla="*/ 316 h 462"/>
              <a:gd name="T54" fmla="*/ 364 w 504"/>
              <a:gd name="T55" fmla="*/ 307 h 462"/>
              <a:gd name="T56" fmla="*/ 380 w 504"/>
              <a:gd name="T57" fmla="*/ 335 h 462"/>
              <a:gd name="T58" fmla="*/ 348 w 504"/>
              <a:gd name="T59" fmla="*/ 326 h 462"/>
              <a:gd name="T60" fmla="*/ 363 w 504"/>
              <a:gd name="T61" fmla="*/ 342 h 462"/>
              <a:gd name="T62" fmla="*/ 306 w 504"/>
              <a:gd name="T63" fmla="*/ 323 h 462"/>
              <a:gd name="T64" fmla="*/ 322 w 504"/>
              <a:gd name="T65" fmla="*/ 340 h 462"/>
              <a:gd name="T66" fmla="*/ 375 w 504"/>
              <a:gd name="T67" fmla="*/ 359 h 462"/>
              <a:gd name="T68" fmla="*/ 440 w 504"/>
              <a:gd name="T69" fmla="*/ 367 h 462"/>
              <a:gd name="T70" fmla="*/ 484 w 504"/>
              <a:gd name="T71" fmla="*/ 405 h 462"/>
              <a:gd name="T72" fmla="*/ 496 w 504"/>
              <a:gd name="T73" fmla="*/ 433 h 462"/>
              <a:gd name="T74" fmla="*/ 504 w 504"/>
              <a:gd name="T75" fmla="*/ 462 h 462"/>
              <a:gd name="T76" fmla="*/ 1 w 504"/>
              <a:gd name="T77" fmla="*/ 46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4" h="462">
                <a:moveTo>
                  <a:pt x="1" y="462"/>
                </a:moveTo>
                <a:cubicBezTo>
                  <a:pt x="0" y="439"/>
                  <a:pt x="4" y="417"/>
                  <a:pt x="19" y="399"/>
                </a:cubicBezTo>
                <a:cubicBezTo>
                  <a:pt x="28" y="387"/>
                  <a:pt x="41" y="380"/>
                  <a:pt x="55" y="375"/>
                </a:cubicBezTo>
                <a:cubicBezTo>
                  <a:pt x="75" y="367"/>
                  <a:pt x="97" y="364"/>
                  <a:pt x="118" y="360"/>
                </a:cubicBezTo>
                <a:cubicBezTo>
                  <a:pt x="138" y="356"/>
                  <a:pt x="158" y="352"/>
                  <a:pt x="176" y="341"/>
                </a:cubicBezTo>
                <a:cubicBezTo>
                  <a:pt x="180" y="338"/>
                  <a:pt x="185" y="335"/>
                  <a:pt x="190" y="331"/>
                </a:cubicBezTo>
                <a:cubicBezTo>
                  <a:pt x="163" y="339"/>
                  <a:pt x="137" y="338"/>
                  <a:pt x="110" y="329"/>
                </a:cubicBezTo>
                <a:cubicBezTo>
                  <a:pt x="119" y="326"/>
                  <a:pt x="127" y="325"/>
                  <a:pt x="133" y="318"/>
                </a:cubicBezTo>
                <a:cubicBezTo>
                  <a:pt x="122" y="317"/>
                  <a:pt x="112" y="315"/>
                  <a:pt x="104" y="309"/>
                </a:cubicBezTo>
                <a:cubicBezTo>
                  <a:pt x="95" y="303"/>
                  <a:pt x="91" y="294"/>
                  <a:pt x="93" y="282"/>
                </a:cubicBezTo>
                <a:cubicBezTo>
                  <a:pt x="96" y="284"/>
                  <a:pt x="99" y="287"/>
                  <a:pt x="103" y="287"/>
                </a:cubicBezTo>
                <a:cubicBezTo>
                  <a:pt x="111" y="288"/>
                  <a:pt x="116" y="282"/>
                  <a:pt x="120" y="276"/>
                </a:cubicBezTo>
                <a:cubicBezTo>
                  <a:pt x="131" y="261"/>
                  <a:pt x="138" y="244"/>
                  <a:pt x="138" y="224"/>
                </a:cubicBezTo>
                <a:cubicBezTo>
                  <a:pt x="136" y="191"/>
                  <a:pt x="134" y="158"/>
                  <a:pt x="135" y="125"/>
                </a:cubicBezTo>
                <a:cubicBezTo>
                  <a:pt x="137" y="98"/>
                  <a:pt x="141" y="72"/>
                  <a:pt x="158" y="50"/>
                </a:cubicBezTo>
                <a:cubicBezTo>
                  <a:pt x="166" y="40"/>
                  <a:pt x="175" y="30"/>
                  <a:pt x="185" y="20"/>
                </a:cubicBezTo>
                <a:cubicBezTo>
                  <a:pt x="189" y="17"/>
                  <a:pt x="193" y="15"/>
                  <a:pt x="197" y="13"/>
                </a:cubicBezTo>
                <a:cubicBezTo>
                  <a:pt x="214" y="7"/>
                  <a:pt x="231" y="2"/>
                  <a:pt x="250" y="1"/>
                </a:cubicBezTo>
                <a:cubicBezTo>
                  <a:pt x="271" y="0"/>
                  <a:pt x="290" y="7"/>
                  <a:pt x="308" y="19"/>
                </a:cubicBezTo>
                <a:cubicBezTo>
                  <a:pt x="334" y="36"/>
                  <a:pt x="348" y="63"/>
                  <a:pt x="356" y="93"/>
                </a:cubicBezTo>
                <a:cubicBezTo>
                  <a:pt x="362" y="114"/>
                  <a:pt x="364" y="135"/>
                  <a:pt x="366" y="157"/>
                </a:cubicBezTo>
                <a:cubicBezTo>
                  <a:pt x="367" y="182"/>
                  <a:pt x="366" y="207"/>
                  <a:pt x="367" y="232"/>
                </a:cubicBezTo>
                <a:cubicBezTo>
                  <a:pt x="367" y="247"/>
                  <a:pt x="369" y="262"/>
                  <a:pt x="375" y="275"/>
                </a:cubicBezTo>
                <a:cubicBezTo>
                  <a:pt x="382" y="293"/>
                  <a:pt x="398" y="302"/>
                  <a:pt x="417" y="298"/>
                </a:cubicBezTo>
                <a:cubicBezTo>
                  <a:pt x="420" y="298"/>
                  <a:pt x="423" y="299"/>
                  <a:pt x="425" y="297"/>
                </a:cubicBezTo>
                <a:cubicBezTo>
                  <a:pt x="423" y="311"/>
                  <a:pt x="406" y="326"/>
                  <a:pt x="393" y="325"/>
                </a:cubicBezTo>
                <a:cubicBezTo>
                  <a:pt x="385" y="325"/>
                  <a:pt x="379" y="320"/>
                  <a:pt x="374" y="316"/>
                </a:cubicBezTo>
                <a:cubicBezTo>
                  <a:pt x="370" y="313"/>
                  <a:pt x="367" y="310"/>
                  <a:pt x="364" y="307"/>
                </a:cubicBezTo>
                <a:cubicBezTo>
                  <a:pt x="367" y="317"/>
                  <a:pt x="369" y="328"/>
                  <a:pt x="380" y="335"/>
                </a:cubicBezTo>
                <a:cubicBezTo>
                  <a:pt x="368" y="334"/>
                  <a:pt x="358" y="330"/>
                  <a:pt x="348" y="326"/>
                </a:cubicBezTo>
                <a:cubicBezTo>
                  <a:pt x="351" y="333"/>
                  <a:pt x="357" y="338"/>
                  <a:pt x="363" y="342"/>
                </a:cubicBezTo>
                <a:cubicBezTo>
                  <a:pt x="352" y="345"/>
                  <a:pt x="327" y="338"/>
                  <a:pt x="306" y="323"/>
                </a:cubicBezTo>
                <a:cubicBezTo>
                  <a:pt x="311" y="331"/>
                  <a:pt x="316" y="336"/>
                  <a:pt x="322" y="340"/>
                </a:cubicBezTo>
                <a:cubicBezTo>
                  <a:pt x="338" y="352"/>
                  <a:pt x="356" y="356"/>
                  <a:pt x="375" y="359"/>
                </a:cubicBezTo>
                <a:cubicBezTo>
                  <a:pt x="397" y="362"/>
                  <a:pt x="419" y="363"/>
                  <a:pt x="440" y="367"/>
                </a:cubicBezTo>
                <a:cubicBezTo>
                  <a:pt x="463" y="370"/>
                  <a:pt x="476" y="385"/>
                  <a:pt x="484" y="405"/>
                </a:cubicBezTo>
                <a:cubicBezTo>
                  <a:pt x="488" y="415"/>
                  <a:pt x="491" y="424"/>
                  <a:pt x="496" y="433"/>
                </a:cubicBezTo>
                <a:cubicBezTo>
                  <a:pt x="500" y="442"/>
                  <a:pt x="500" y="453"/>
                  <a:pt x="504" y="462"/>
                </a:cubicBezTo>
                <a:cubicBezTo>
                  <a:pt x="337" y="462"/>
                  <a:pt x="169" y="462"/>
                  <a:pt x="1" y="462"/>
                </a:cubicBezTo>
                <a:close/>
              </a:path>
            </a:pathLst>
          </a:custGeom>
          <a:solidFill>
            <a:srgbClr val="DB5B6D">
              <a:alpha val="40784"/>
            </a:srgbClr>
          </a:solidFill>
          <a:ln>
            <a:noFill/>
          </a:ln>
        </p:spPr>
        <p:txBody>
          <a:bodyPr vert="horz" wrap="square" lIns="91440" tIns="45720" rIns="91440" bIns="45720" numCol="1" anchor="t" anchorCtr="0" compatLnSpc="1">
            <a:prstTxWarp prst="textNoShape">
              <a:avLst/>
            </a:prstTxWarp>
          </a:bodyPr>
          <a:lstStyle/>
          <a:p>
            <a:endParaRPr lang="es-PE"/>
          </a:p>
        </p:txBody>
      </p:sp>
      <p:sp>
        <p:nvSpPr>
          <p:cNvPr id="26" name="Freeform 5"/>
          <p:cNvSpPr>
            <a:spLocks/>
          </p:cNvSpPr>
          <p:nvPr/>
        </p:nvSpPr>
        <p:spPr bwMode="auto">
          <a:xfrm>
            <a:off x="3912104" y="2193334"/>
            <a:ext cx="1520273" cy="1394170"/>
          </a:xfrm>
          <a:custGeom>
            <a:avLst/>
            <a:gdLst>
              <a:gd name="T0" fmla="*/ 1 w 504"/>
              <a:gd name="T1" fmla="*/ 462 h 462"/>
              <a:gd name="T2" fmla="*/ 19 w 504"/>
              <a:gd name="T3" fmla="*/ 399 h 462"/>
              <a:gd name="T4" fmla="*/ 55 w 504"/>
              <a:gd name="T5" fmla="*/ 375 h 462"/>
              <a:gd name="T6" fmla="*/ 118 w 504"/>
              <a:gd name="T7" fmla="*/ 360 h 462"/>
              <a:gd name="T8" fmla="*/ 176 w 504"/>
              <a:gd name="T9" fmla="*/ 341 h 462"/>
              <a:gd name="T10" fmla="*/ 190 w 504"/>
              <a:gd name="T11" fmla="*/ 331 h 462"/>
              <a:gd name="T12" fmla="*/ 110 w 504"/>
              <a:gd name="T13" fmla="*/ 329 h 462"/>
              <a:gd name="T14" fmla="*/ 133 w 504"/>
              <a:gd name="T15" fmla="*/ 318 h 462"/>
              <a:gd name="T16" fmla="*/ 104 w 504"/>
              <a:gd name="T17" fmla="*/ 309 h 462"/>
              <a:gd name="T18" fmla="*/ 93 w 504"/>
              <a:gd name="T19" fmla="*/ 282 h 462"/>
              <a:gd name="T20" fmla="*/ 103 w 504"/>
              <a:gd name="T21" fmla="*/ 287 h 462"/>
              <a:gd name="T22" fmla="*/ 120 w 504"/>
              <a:gd name="T23" fmla="*/ 276 h 462"/>
              <a:gd name="T24" fmla="*/ 138 w 504"/>
              <a:gd name="T25" fmla="*/ 224 h 462"/>
              <a:gd name="T26" fmla="*/ 135 w 504"/>
              <a:gd name="T27" fmla="*/ 125 h 462"/>
              <a:gd name="T28" fmla="*/ 158 w 504"/>
              <a:gd name="T29" fmla="*/ 50 h 462"/>
              <a:gd name="T30" fmla="*/ 185 w 504"/>
              <a:gd name="T31" fmla="*/ 20 h 462"/>
              <a:gd name="T32" fmla="*/ 197 w 504"/>
              <a:gd name="T33" fmla="*/ 13 h 462"/>
              <a:gd name="T34" fmla="*/ 250 w 504"/>
              <a:gd name="T35" fmla="*/ 1 h 462"/>
              <a:gd name="T36" fmla="*/ 308 w 504"/>
              <a:gd name="T37" fmla="*/ 19 h 462"/>
              <a:gd name="T38" fmla="*/ 356 w 504"/>
              <a:gd name="T39" fmla="*/ 93 h 462"/>
              <a:gd name="T40" fmla="*/ 366 w 504"/>
              <a:gd name="T41" fmla="*/ 157 h 462"/>
              <a:gd name="T42" fmla="*/ 367 w 504"/>
              <a:gd name="T43" fmla="*/ 232 h 462"/>
              <a:gd name="T44" fmla="*/ 375 w 504"/>
              <a:gd name="T45" fmla="*/ 275 h 462"/>
              <a:gd name="T46" fmla="*/ 417 w 504"/>
              <a:gd name="T47" fmla="*/ 298 h 462"/>
              <a:gd name="T48" fmla="*/ 425 w 504"/>
              <a:gd name="T49" fmla="*/ 297 h 462"/>
              <a:gd name="T50" fmla="*/ 393 w 504"/>
              <a:gd name="T51" fmla="*/ 325 h 462"/>
              <a:gd name="T52" fmla="*/ 374 w 504"/>
              <a:gd name="T53" fmla="*/ 316 h 462"/>
              <a:gd name="T54" fmla="*/ 364 w 504"/>
              <a:gd name="T55" fmla="*/ 307 h 462"/>
              <a:gd name="T56" fmla="*/ 380 w 504"/>
              <a:gd name="T57" fmla="*/ 335 h 462"/>
              <a:gd name="T58" fmla="*/ 348 w 504"/>
              <a:gd name="T59" fmla="*/ 326 h 462"/>
              <a:gd name="T60" fmla="*/ 363 w 504"/>
              <a:gd name="T61" fmla="*/ 342 h 462"/>
              <a:gd name="T62" fmla="*/ 306 w 504"/>
              <a:gd name="T63" fmla="*/ 323 h 462"/>
              <a:gd name="T64" fmla="*/ 322 w 504"/>
              <a:gd name="T65" fmla="*/ 340 h 462"/>
              <a:gd name="T66" fmla="*/ 375 w 504"/>
              <a:gd name="T67" fmla="*/ 359 h 462"/>
              <a:gd name="T68" fmla="*/ 440 w 504"/>
              <a:gd name="T69" fmla="*/ 367 h 462"/>
              <a:gd name="T70" fmla="*/ 484 w 504"/>
              <a:gd name="T71" fmla="*/ 405 h 462"/>
              <a:gd name="T72" fmla="*/ 496 w 504"/>
              <a:gd name="T73" fmla="*/ 433 h 462"/>
              <a:gd name="T74" fmla="*/ 504 w 504"/>
              <a:gd name="T75" fmla="*/ 462 h 462"/>
              <a:gd name="T76" fmla="*/ 1 w 504"/>
              <a:gd name="T77" fmla="*/ 46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4" h="462">
                <a:moveTo>
                  <a:pt x="1" y="462"/>
                </a:moveTo>
                <a:cubicBezTo>
                  <a:pt x="0" y="439"/>
                  <a:pt x="4" y="417"/>
                  <a:pt x="19" y="399"/>
                </a:cubicBezTo>
                <a:cubicBezTo>
                  <a:pt x="28" y="387"/>
                  <a:pt x="41" y="380"/>
                  <a:pt x="55" y="375"/>
                </a:cubicBezTo>
                <a:cubicBezTo>
                  <a:pt x="75" y="367"/>
                  <a:pt x="97" y="364"/>
                  <a:pt x="118" y="360"/>
                </a:cubicBezTo>
                <a:cubicBezTo>
                  <a:pt x="138" y="356"/>
                  <a:pt x="158" y="352"/>
                  <a:pt x="176" y="341"/>
                </a:cubicBezTo>
                <a:cubicBezTo>
                  <a:pt x="180" y="338"/>
                  <a:pt x="185" y="335"/>
                  <a:pt x="190" y="331"/>
                </a:cubicBezTo>
                <a:cubicBezTo>
                  <a:pt x="163" y="339"/>
                  <a:pt x="137" y="338"/>
                  <a:pt x="110" y="329"/>
                </a:cubicBezTo>
                <a:cubicBezTo>
                  <a:pt x="119" y="326"/>
                  <a:pt x="127" y="325"/>
                  <a:pt x="133" y="318"/>
                </a:cubicBezTo>
                <a:cubicBezTo>
                  <a:pt x="122" y="317"/>
                  <a:pt x="112" y="315"/>
                  <a:pt x="104" y="309"/>
                </a:cubicBezTo>
                <a:cubicBezTo>
                  <a:pt x="95" y="303"/>
                  <a:pt x="91" y="294"/>
                  <a:pt x="93" y="282"/>
                </a:cubicBezTo>
                <a:cubicBezTo>
                  <a:pt x="96" y="284"/>
                  <a:pt x="99" y="287"/>
                  <a:pt x="103" y="287"/>
                </a:cubicBezTo>
                <a:cubicBezTo>
                  <a:pt x="111" y="288"/>
                  <a:pt x="116" y="282"/>
                  <a:pt x="120" y="276"/>
                </a:cubicBezTo>
                <a:cubicBezTo>
                  <a:pt x="131" y="261"/>
                  <a:pt x="138" y="244"/>
                  <a:pt x="138" y="224"/>
                </a:cubicBezTo>
                <a:cubicBezTo>
                  <a:pt x="136" y="191"/>
                  <a:pt x="134" y="158"/>
                  <a:pt x="135" y="125"/>
                </a:cubicBezTo>
                <a:cubicBezTo>
                  <a:pt x="137" y="98"/>
                  <a:pt x="141" y="72"/>
                  <a:pt x="158" y="50"/>
                </a:cubicBezTo>
                <a:cubicBezTo>
                  <a:pt x="166" y="40"/>
                  <a:pt x="175" y="30"/>
                  <a:pt x="185" y="20"/>
                </a:cubicBezTo>
                <a:cubicBezTo>
                  <a:pt x="189" y="17"/>
                  <a:pt x="193" y="15"/>
                  <a:pt x="197" y="13"/>
                </a:cubicBezTo>
                <a:cubicBezTo>
                  <a:pt x="214" y="7"/>
                  <a:pt x="231" y="2"/>
                  <a:pt x="250" y="1"/>
                </a:cubicBezTo>
                <a:cubicBezTo>
                  <a:pt x="271" y="0"/>
                  <a:pt x="290" y="7"/>
                  <a:pt x="308" y="19"/>
                </a:cubicBezTo>
                <a:cubicBezTo>
                  <a:pt x="334" y="36"/>
                  <a:pt x="348" y="63"/>
                  <a:pt x="356" y="93"/>
                </a:cubicBezTo>
                <a:cubicBezTo>
                  <a:pt x="362" y="114"/>
                  <a:pt x="364" y="135"/>
                  <a:pt x="366" y="157"/>
                </a:cubicBezTo>
                <a:cubicBezTo>
                  <a:pt x="367" y="182"/>
                  <a:pt x="366" y="207"/>
                  <a:pt x="367" y="232"/>
                </a:cubicBezTo>
                <a:cubicBezTo>
                  <a:pt x="367" y="247"/>
                  <a:pt x="369" y="262"/>
                  <a:pt x="375" y="275"/>
                </a:cubicBezTo>
                <a:cubicBezTo>
                  <a:pt x="382" y="293"/>
                  <a:pt x="398" y="302"/>
                  <a:pt x="417" y="298"/>
                </a:cubicBezTo>
                <a:cubicBezTo>
                  <a:pt x="420" y="298"/>
                  <a:pt x="423" y="299"/>
                  <a:pt x="425" y="297"/>
                </a:cubicBezTo>
                <a:cubicBezTo>
                  <a:pt x="423" y="311"/>
                  <a:pt x="406" y="326"/>
                  <a:pt x="393" y="325"/>
                </a:cubicBezTo>
                <a:cubicBezTo>
                  <a:pt x="385" y="325"/>
                  <a:pt x="379" y="320"/>
                  <a:pt x="374" y="316"/>
                </a:cubicBezTo>
                <a:cubicBezTo>
                  <a:pt x="370" y="313"/>
                  <a:pt x="367" y="310"/>
                  <a:pt x="364" y="307"/>
                </a:cubicBezTo>
                <a:cubicBezTo>
                  <a:pt x="367" y="317"/>
                  <a:pt x="369" y="328"/>
                  <a:pt x="380" y="335"/>
                </a:cubicBezTo>
                <a:cubicBezTo>
                  <a:pt x="368" y="334"/>
                  <a:pt x="358" y="330"/>
                  <a:pt x="348" y="326"/>
                </a:cubicBezTo>
                <a:cubicBezTo>
                  <a:pt x="351" y="333"/>
                  <a:pt x="357" y="338"/>
                  <a:pt x="363" y="342"/>
                </a:cubicBezTo>
                <a:cubicBezTo>
                  <a:pt x="352" y="345"/>
                  <a:pt x="327" y="338"/>
                  <a:pt x="306" y="323"/>
                </a:cubicBezTo>
                <a:cubicBezTo>
                  <a:pt x="311" y="331"/>
                  <a:pt x="316" y="336"/>
                  <a:pt x="322" y="340"/>
                </a:cubicBezTo>
                <a:cubicBezTo>
                  <a:pt x="338" y="352"/>
                  <a:pt x="356" y="356"/>
                  <a:pt x="375" y="359"/>
                </a:cubicBezTo>
                <a:cubicBezTo>
                  <a:pt x="397" y="362"/>
                  <a:pt x="419" y="363"/>
                  <a:pt x="440" y="367"/>
                </a:cubicBezTo>
                <a:cubicBezTo>
                  <a:pt x="463" y="370"/>
                  <a:pt x="476" y="385"/>
                  <a:pt x="484" y="405"/>
                </a:cubicBezTo>
                <a:cubicBezTo>
                  <a:pt x="488" y="415"/>
                  <a:pt x="491" y="424"/>
                  <a:pt x="496" y="433"/>
                </a:cubicBezTo>
                <a:cubicBezTo>
                  <a:pt x="500" y="442"/>
                  <a:pt x="500" y="453"/>
                  <a:pt x="504" y="462"/>
                </a:cubicBezTo>
                <a:cubicBezTo>
                  <a:pt x="337" y="462"/>
                  <a:pt x="169" y="462"/>
                  <a:pt x="1" y="462"/>
                </a:cubicBezTo>
                <a:close/>
              </a:path>
            </a:pathLst>
          </a:custGeom>
          <a:solidFill>
            <a:srgbClr val="E45577">
              <a:alpha val="41000"/>
            </a:srgbClr>
          </a:solidFill>
          <a:ln>
            <a:noFill/>
          </a:ln>
        </p:spPr>
        <p:txBody>
          <a:bodyPr vert="horz" wrap="square" lIns="91440" tIns="45720" rIns="91440" bIns="45720" numCol="1" anchor="t" anchorCtr="0" compatLnSpc="1">
            <a:prstTxWarp prst="textNoShape">
              <a:avLst/>
            </a:prstTxWarp>
          </a:bodyPr>
          <a:lstStyle/>
          <a:p>
            <a:endParaRPr lang="es-PE"/>
          </a:p>
        </p:txBody>
      </p:sp>
      <p:sp>
        <p:nvSpPr>
          <p:cNvPr id="27" name="Freeform 5"/>
          <p:cNvSpPr>
            <a:spLocks/>
          </p:cNvSpPr>
          <p:nvPr/>
        </p:nvSpPr>
        <p:spPr bwMode="auto">
          <a:xfrm>
            <a:off x="6728946" y="2164956"/>
            <a:ext cx="1520273" cy="1394170"/>
          </a:xfrm>
          <a:custGeom>
            <a:avLst/>
            <a:gdLst>
              <a:gd name="T0" fmla="*/ 1 w 504"/>
              <a:gd name="T1" fmla="*/ 462 h 462"/>
              <a:gd name="T2" fmla="*/ 19 w 504"/>
              <a:gd name="T3" fmla="*/ 399 h 462"/>
              <a:gd name="T4" fmla="*/ 55 w 504"/>
              <a:gd name="T5" fmla="*/ 375 h 462"/>
              <a:gd name="T6" fmla="*/ 118 w 504"/>
              <a:gd name="T7" fmla="*/ 360 h 462"/>
              <a:gd name="T8" fmla="*/ 176 w 504"/>
              <a:gd name="T9" fmla="*/ 341 h 462"/>
              <a:gd name="T10" fmla="*/ 190 w 504"/>
              <a:gd name="T11" fmla="*/ 331 h 462"/>
              <a:gd name="T12" fmla="*/ 110 w 504"/>
              <a:gd name="T13" fmla="*/ 329 h 462"/>
              <a:gd name="T14" fmla="*/ 133 w 504"/>
              <a:gd name="T15" fmla="*/ 318 h 462"/>
              <a:gd name="T16" fmla="*/ 104 w 504"/>
              <a:gd name="T17" fmla="*/ 309 h 462"/>
              <a:gd name="T18" fmla="*/ 93 w 504"/>
              <a:gd name="T19" fmla="*/ 282 h 462"/>
              <a:gd name="T20" fmla="*/ 103 w 504"/>
              <a:gd name="T21" fmla="*/ 287 h 462"/>
              <a:gd name="T22" fmla="*/ 120 w 504"/>
              <a:gd name="T23" fmla="*/ 276 h 462"/>
              <a:gd name="T24" fmla="*/ 138 w 504"/>
              <a:gd name="T25" fmla="*/ 224 h 462"/>
              <a:gd name="T26" fmla="*/ 135 w 504"/>
              <a:gd name="T27" fmla="*/ 125 h 462"/>
              <a:gd name="T28" fmla="*/ 158 w 504"/>
              <a:gd name="T29" fmla="*/ 50 h 462"/>
              <a:gd name="T30" fmla="*/ 185 w 504"/>
              <a:gd name="T31" fmla="*/ 20 h 462"/>
              <a:gd name="T32" fmla="*/ 197 w 504"/>
              <a:gd name="T33" fmla="*/ 13 h 462"/>
              <a:gd name="T34" fmla="*/ 250 w 504"/>
              <a:gd name="T35" fmla="*/ 1 h 462"/>
              <a:gd name="T36" fmla="*/ 308 w 504"/>
              <a:gd name="T37" fmla="*/ 19 h 462"/>
              <a:gd name="T38" fmla="*/ 356 w 504"/>
              <a:gd name="T39" fmla="*/ 93 h 462"/>
              <a:gd name="T40" fmla="*/ 366 w 504"/>
              <a:gd name="T41" fmla="*/ 157 h 462"/>
              <a:gd name="T42" fmla="*/ 367 w 504"/>
              <a:gd name="T43" fmla="*/ 232 h 462"/>
              <a:gd name="T44" fmla="*/ 375 w 504"/>
              <a:gd name="T45" fmla="*/ 275 h 462"/>
              <a:gd name="T46" fmla="*/ 417 w 504"/>
              <a:gd name="T47" fmla="*/ 298 h 462"/>
              <a:gd name="T48" fmla="*/ 425 w 504"/>
              <a:gd name="T49" fmla="*/ 297 h 462"/>
              <a:gd name="T50" fmla="*/ 393 w 504"/>
              <a:gd name="T51" fmla="*/ 325 h 462"/>
              <a:gd name="T52" fmla="*/ 374 w 504"/>
              <a:gd name="T53" fmla="*/ 316 h 462"/>
              <a:gd name="T54" fmla="*/ 364 w 504"/>
              <a:gd name="T55" fmla="*/ 307 h 462"/>
              <a:gd name="T56" fmla="*/ 380 w 504"/>
              <a:gd name="T57" fmla="*/ 335 h 462"/>
              <a:gd name="T58" fmla="*/ 348 w 504"/>
              <a:gd name="T59" fmla="*/ 326 h 462"/>
              <a:gd name="T60" fmla="*/ 363 w 504"/>
              <a:gd name="T61" fmla="*/ 342 h 462"/>
              <a:gd name="T62" fmla="*/ 306 w 504"/>
              <a:gd name="T63" fmla="*/ 323 h 462"/>
              <a:gd name="T64" fmla="*/ 322 w 504"/>
              <a:gd name="T65" fmla="*/ 340 h 462"/>
              <a:gd name="T66" fmla="*/ 375 w 504"/>
              <a:gd name="T67" fmla="*/ 359 h 462"/>
              <a:gd name="T68" fmla="*/ 440 w 504"/>
              <a:gd name="T69" fmla="*/ 367 h 462"/>
              <a:gd name="T70" fmla="*/ 484 w 504"/>
              <a:gd name="T71" fmla="*/ 405 h 462"/>
              <a:gd name="T72" fmla="*/ 496 w 504"/>
              <a:gd name="T73" fmla="*/ 433 h 462"/>
              <a:gd name="T74" fmla="*/ 504 w 504"/>
              <a:gd name="T75" fmla="*/ 462 h 462"/>
              <a:gd name="T76" fmla="*/ 1 w 504"/>
              <a:gd name="T77" fmla="*/ 46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4" h="462">
                <a:moveTo>
                  <a:pt x="1" y="462"/>
                </a:moveTo>
                <a:cubicBezTo>
                  <a:pt x="0" y="439"/>
                  <a:pt x="4" y="417"/>
                  <a:pt x="19" y="399"/>
                </a:cubicBezTo>
                <a:cubicBezTo>
                  <a:pt x="28" y="387"/>
                  <a:pt x="41" y="380"/>
                  <a:pt x="55" y="375"/>
                </a:cubicBezTo>
                <a:cubicBezTo>
                  <a:pt x="75" y="367"/>
                  <a:pt x="97" y="364"/>
                  <a:pt x="118" y="360"/>
                </a:cubicBezTo>
                <a:cubicBezTo>
                  <a:pt x="138" y="356"/>
                  <a:pt x="158" y="352"/>
                  <a:pt x="176" y="341"/>
                </a:cubicBezTo>
                <a:cubicBezTo>
                  <a:pt x="180" y="338"/>
                  <a:pt x="185" y="335"/>
                  <a:pt x="190" y="331"/>
                </a:cubicBezTo>
                <a:cubicBezTo>
                  <a:pt x="163" y="339"/>
                  <a:pt x="137" y="338"/>
                  <a:pt x="110" y="329"/>
                </a:cubicBezTo>
                <a:cubicBezTo>
                  <a:pt x="119" y="326"/>
                  <a:pt x="127" y="325"/>
                  <a:pt x="133" y="318"/>
                </a:cubicBezTo>
                <a:cubicBezTo>
                  <a:pt x="122" y="317"/>
                  <a:pt x="112" y="315"/>
                  <a:pt x="104" y="309"/>
                </a:cubicBezTo>
                <a:cubicBezTo>
                  <a:pt x="95" y="303"/>
                  <a:pt x="91" y="294"/>
                  <a:pt x="93" y="282"/>
                </a:cubicBezTo>
                <a:cubicBezTo>
                  <a:pt x="96" y="284"/>
                  <a:pt x="99" y="287"/>
                  <a:pt x="103" y="287"/>
                </a:cubicBezTo>
                <a:cubicBezTo>
                  <a:pt x="111" y="288"/>
                  <a:pt x="116" y="282"/>
                  <a:pt x="120" y="276"/>
                </a:cubicBezTo>
                <a:cubicBezTo>
                  <a:pt x="131" y="261"/>
                  <a:pt x="138" y="244"/>
                  <a:pt x="138" y="224"/>
                </a:cubicBezTo>
                <a:cubicBezTo>
                  <a:pt x="136" y="191"/>
                  <a:pt x="134" y="158"/>
                  <a:pt x="135" y="125"/>
                </a:cubicBezTo>
                <a:cubicBezTo>
                  <a:pt x="137" y="98"/>
                  <a:pt x="141" y="72"/>
                  <a:pt x="158" y="50"/>
                </a:cubicBezTo>
                <a:cubicBezTo>
                  <a:pt x="166" y="40"/>
                  <a:pt x="175" y="30"/>
                  <a:pt x="185" y="20"/>
                </a:cubicBezTo>
                <a:cubicBezTo>
                  <a:pt x="189" y="17"/>
                  <a:pt x="193" y="15"/>
                  <a:pt x="197" y="13"/>
                </a:cubicBezTo>
                <a:cubicBezTo>
                  <a:pt x="214" y="7"/>
                  <a:pt x="231" y="2"/>
                  <a:pt x="250" y="1"/>
                </a:cubicBezTo>
                <a:cubicBezTo>
                  <a:pt x="271" y="0"/>
                  <a:pt x="290" y="7"/>
                  <a:pt x="308" y="19"/>
                </a:cubicBezTo>
                <a:cubicBezTo>
                  <a:pt x="334" y="36"/>
                  <a:pt x="348" y="63"/>
                  <a:pt x="356" y="93"/>
                </a:cubicBezTo>
                <a:cubicBezTo>
                  <a:pt x="362" y="114"/>
                  <a:pt x="364" y="135"/>
                  <a:pt x="366" y="157"/>
                </a:cubicBezTo>
                <a:cubicBezTo>
                  <a:pt x="367" y="182"/>
                  <a:pt x="366" y="207"/>
                  <a:pt x="367" y="232"/>
                </a:cubicBezTo>
                <a:cubicBezTo>
                  <a:pt x="367" y="247"/>
                  <a:pt x="369" y="262"/>
                  <a:pt x="375" y="275"/>
                </a:cubicBezTo>
                <a:cubicBezTo>
                  <a:pt x="382" y="293"/>
                  <a:pt x="398" y="302"/>
                  <a:pt x="417" y="298"/>
                </a:cubicBezTo>
                <a:cubicBezTo>
                  <a:pt x="420" y="298"/>
                  <a:pt x="423" y="299"/>
                  <a:pt x="425" y="297"/>
                </a:cubicBezTo>
                <a:cubicBezTo>
                  <a:pt x="423" y="311"/>
                  <a:pt x="406" y="326"/>
                  <a:pt x="393" y="325"/>
                </a:cubicBezTo>
                <a:cubicBezTo>
                  <a:pt x="385" y="325"/>
                  <a:pt x="379" y="320"/>
                  <a:pt x="374" y="316"/>
                </a:cubicBezTo>
                <a:cubicBezTo>
                  <a:pt x="370" y="313"/>
                  <a:pt x="367" y="310"/>
                  <a:pt x="364" y="307"/>
                </a:cubicBezTo>
                <a:cubicBezTo>
                  <a:pt x="367" y="317"/>
                  <a:pt x="369" y="328"/>
                  <a:pt x="380" y="335"/>
                </a:cubicBezTo>
                <a:cubicBezTo>
                  <a:pt x="368" y="334"/>
                  <a:pt x="358" y="330"/>
                  <a:pt x="348" y="326"/>
                </a:cubicBezTo>
                <a:cubicBezTo>
                  <a:pt x="351" y="333"/>
                  <a:pt x="357" y="338"/>
                  <a:pt x="363" y="342"/>
                </a:cubicBezTo>
                <a:cubicBezTo>
                  <a:pt x="352" y="345"/>
                  <a:pt x="327" y="338"/>
                  <a:pt x="306" y="323"/>
                </a:cubicBezTo>
                <a:cubicBezTo>
                  <a:pt x="311" y="331"/>
                  <a:pt x="316" y="336"/>
                  <a:pt x="322" y="340"/>
                </a:cubicBezTo>
                <a:cubicBezTo>
                  <a:pt x="338" y="352"/>
                  <a:pt x="356" y="356"/>
                  <a:pt x="375" y="359"/>
                </a:cubicBezTo>
                <a:cubicBezTo>
                  <a:pt x="397" y="362"/>
                  <a:pt x="419" y="363"/>
                  <a:pt x="440" y="367"/>
                </a:cubicBezTo>
                <a:cubicBezTo>
                  <a:pt x="463" y="370"/>
                  <a:pt x="476" y="385"/>
                  <a:pt x="484" y="405"/>
                </a:cubicBezTo>
                <a:cubicBezTo>
                  <a:pt x="488" y="415"/>
                  <a:pt x="491" y="424"/>
                  <a:pt x="496" y="433"/>
                </a:cubicBezTo>
                <a:cubicBezTo>
                  <a:pt x="500" y="442"/>
                  <a:pt x="500" y="453"/>
                  <a:pt x="504" y="462"/>
                </a:cubicBezTo>
                <a:cubicBezTo>
                  <a:pt x="337" y="462"/>
                  <a:pt x="169" y="462"/>
                  <a:pt x="1" y="462"/>
                </a:cubicBezTo>
                <a:close/>
              </a:path>
            </a:pathLst>
          </a:custGeom>
          <a:solidFill>
            <a:srgbClr val="E45577">
              <a:alpha val="41000"/>
            </a:srgbClr>
          </a:solidFill>
          <a:ln>
            <a:noFill/>
          </a:ln>
        </p:spPr>
        <p:txBody>
          <a:bodyPr vert="horz" wrap="square" lIns="91440" tIns="45720" rIns="91440" bIns="45720" numCol="1" anchor="t" anchorCtr="0" compatLnSpc="1">
            <a:prstTxWarp prst="textNoShape">
              <a:avLst/>
            </a:prstTxWarp>
          </a:bodyPr>
          <a:lstStyle/>
          <a:p>
            <a:endParaRPr lang="es-PE"/>
          </a:p>
        </p:txBody>
      </p:sp>
      <p:sp>
        <p:nvSpPr>
          <p:cNvPr id="28" name="Freeform 5"/>
          <p:cNvSpPr>
            <a:spLocks/>
          </p:cNvSpPr>
          <p:nvPr/>
        </p:nvSpPr>
        <p:spPr bwMode="auto">
          <a:xfrm>
            <a:off x="9567544" y="2164956"/>
            <a:ext cx="1520273" cy="1394170"/>
          </a:xfrm>
          <a:custGeom>
            <a:avLst/>
            <a:gdLst>
              <a:gd name="T0" fmla="*/ 1 w 504"/>
              <a:gd name="T1" fmla="*/ 462 h 462"/>
              <a:gd name="T2" fmla="*/ 19 w 504"/>
              <a:gd name="T3" fmla="*/ 399 h 462"/>
              <a:gd name="T4" fmla="*/ 55 w 504"/>
              <a:gd name="T5" fmla="*/ 375 h 462"/>
              <a:gd name="T6" fmla="*/ 118 w 504"/>
              <a:gd name="T7" fmla="*/ 360 h 462"/>
              <a:gd name="T8" fmla="*/ 176 w 504"/>
              <a:gd name="T9" fmla="*/ 341 h 462"/>
              <a:gd name="T10" fmla="*/ 190 w 504"/>
              <a:gd name="T11" fmla="*/ 331 h 462"/>
              <a:gd name="T12" fmla="*/ 110 w 504"/>
              <a:gd name="T13" fmla="*/ 329 h 462"/>
              <a:gd name="T14" fmla="*/ 133 w 504"/>
              <a:gd name="T15" fmla="*/ 318 h 462"/>
              <a:gd name="T16" fmla="*/ 104 w 504"/>
              <a:gd name="T17" fmla="*/ 309 h 462"/>
              <a:gd name="T18" fmla="*/ 93 w 504"/>
              <a:gd name="T19" fmla="*/ 282 h 462"/>
              <a:gd name="T20" fmla="*/ 103 w 504"/>
              <a:gd name="T21" fmla="*/ 287 h 462"/>
              <a:gd name="T22" fmla="*/ 120 w 504"/>
              <a:gd name="T23" fmla="*/ 276 h 462"/>
              <a:gd name="T24" fmla="*/ 138 w 504"/>
              <a:gd name="T25" fmla="*/ 224 h 462"/>
              <a:gd name="T26" fmla="*/ 135 w 504"/>
              <a:gd name="T27" fmla="*/ 125 h 462"/>
              <a:gd name="T28" fmla="*/ 158 w 504"/>
              <a:gd name="T29" fmla="*/ 50 h 462"/>
              <a:gd name="T30" fmla="*/ 185 w 504"/>
              <a:gd name="T31" fmla="*/ 20 h 462"/>
              <a:gd name="T32" fmla="*/ 197 w 504"/>
              <a:gd name="T33" fmla="*/ 13 h 462"/>
              <a:gd name="T34" fmla="*/ 250 w 504"/>
              <a:gd name="T35" fmla="*/ 1 h 462"/>
              <a:gd name="T36" fmla="*/ 308 w 504"/>
              <a:gd name="T37" fmla="*/ 19 h 462"/>
              <a:gd name="T38" fmla="*/ 356 w 504"/>
              <a:gd name="T39" fmla="*/ 93 h 462"/>
              <a:gd name="T40" fmla="*/ 366 w 504"/>
              <a:gd name="T41" fmla="*/ 157 h 462"/>
              <a:gd name="T42" fmla="*/ 367 w 504"/>
              <a:gd name="T43" fmla="*/ 232 h 462"/>
              <a:gd name="T44" fmla="*/ 375 w 504"/>
              <a:gd name="T45" fmla="*/ 275 h 462"/>
              <a:gd name="T46" fmla="*/ 417 w 504"/>
              <a:gd name="T47" fmla="*/ 298 h 462"/>
              <a:gd name="T48" fmla="*/ 425 w 504"/>
              <a:gd name="T49" fmla="*/ 297 h 462"/>
              <a:gd name="T50" fmla="*/ 393 w 504"/>
              <a:gd name="T51" fmla="*/ 325 h 462"/>
              <a:gd name="T52" fmla="*/ 374 w 504"/>
              <a:gd name="T53" fmla="*/ 316 h 462"/>
              <a:gd name="T54" fmla="*/ 364 w 504"/>
              <a:gd name="T55" fmla="*/ 307 h 462"/>
              <a:gd name="T56" fmla="*/ 380 w 504"/>
              <a:gd name="T57" fmla="*/ 335 h 462"/>
              <a:gd name="T58" fmla="*/ 348 w 504"/>
              <a:gd name="T59" fmla="*/ 326 h 462"/>
              <a:gd name="T60" fmla="*/ 363 w 504"/>
              <a:gd name="T61" fmla="*/ 342 h 462"/>
              <a:gd name="T62" fmla="*/ 306 w 504"/>
              <a:gd name="T63" fmla="*/ 323 h 462"/>
              <a:gd name="T64" fmla="*/ 322 w 504"/>
              <a:gd name="T65" fmla="*/ 340 h 462"/>
              <a:gd name="T66" fmla="*/ 375 w 504"/>
              <a:gd name="T67" fmla="*/ 359 h 462"/>
              <a:gd name="T68" fmla="*/ 440 w 504"/>
              <a:gd name="T69" fmla="*/ 367 h 462"/>
              <a:gd name="T70" fmla="*/ 484 w 504"/>
              <a:gd name="T71" fmla="*/ 405 h 462"/>
              <a:gd name="T72" fmla="*/ 496 w 504"/>
              <a:gd name="T73" fmla="*/ 433 h 462"/>
              <a:gd name="T74" fmla="*/ 504 w 504"/>
              <a:gd name="T75" fmla="*/ 462 h 462"/>
              <a:gd name="T76" fmla="*/ 1 w 504"/>
              <a:gd name="T77" fmla="*/ 46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4" h="462">
                <a:moveTo>
                  <a:pt x="1" y="462"/>
                </a:moveTo>
                <a:cubicBezTo>
                  <a:pt x="0" y="439"/>
                  <a:pt x="4" y="417"/>
                  <a:pt x="19" y="399"/>
                </a:cubicBezTo>
                <a:cubicBezTo>
                  <a:pt x="28" y="387"/>
                  <a:pt x="41" y="380"/>
                  <a:pt x="55" y="375"/>
                </a:cubicBezTo>
                <a:cubicBezTo>
                  <a:pt x="75" y="367"/>
                  <a:pt x="97" y="364"/>
                  <a:pt x="118" y="360"/>
                </a:cubicBezTo>
                <a:cubicBezTo>
                  <a:pt x="138" y="356"/>
                  <a:pt x="158" y="352"/>
                  <a:pt x="176" y="341"/>
                </a:cubicBezTo>
                <a:cubicBezTo>
                  <a:pt x="180" y="338"/>
                  <a:pt x="185" y="335"/>
                  <a:pt x="190" y="331"/>
                </a:cubicBezTo>
                <a:cubicBezTo>
                  <a:pt x="163" y="339"/>
                  <a:pt x="137" y="338"/>
                  <a:pt x="110" y="329"/>
                </a:cubicBezTo>
                <a:cubicBezTo>
                  <a:pt x="119" y="326"/>
                  <a:pt x="127" y="325"/>
                  <a:pt x="133" y="318"/>
                </a:cubicBezTo>
                <a:cubicBezTo>
                  <a:pt x="122" y="317"/>
                  <a:pt x="112" y="315"/>
                  <a:pt x="104" y="309"/>
                </a:cubicBezTo>
                <a:cubicBezTo>
                  <a:pt x="95" y="303"/>
                  <a:pt x="91" y="294"/>
                  <a:pt x="93" y="282"/>
                </a:cubicBezTo>
                <a:cubicBezTo>
                  <a:pt x="96" y="284"/>
                  <a:pt x="99" y="287"/>
                  <a:pt x="103" y="287"/>
                </a:cubicBezTo>
                <a:cubicBezTo>
                  <a:pt x="111" y="288"/>
                  <a:pt x="116" y="282"/>
                  <a:pt x="120" y="276"/>
                </a:cubicBezTo>
                <a:cubicBezTo>
                  <a:pt x="131" y="261"/>
                  <a:pt x="138" y="244"/>
                  <a:pt x="138" y="224"/>
                </a:cubicBezTo>
                <a:cubicBezTo>
                  <a:pt x="136" y="191"/>
                  <a:pt x="134" y="158"/>
                  <a:pt x="135" y="125"/>
                </a:cubicBezTo>
                <a:cubicBezTo>
                  <a:pt x="137" y="98"/>
                  <a:pt x="141" y="72"/>
                  <a:pt x="158" y="50"/>
                </a:cubicBezTo>
                <a:cubicBezTo>
                  <a:pt x="166" y="40"/>
                  <a:pt x="175" y="30"/>
                  <a:pt x="185" y="20"/>
                </a:cubicBezTo>
                <a:cubicBezTo>
                  <a:pt x="189" y="17"/>
                  <a:pt x="193" y="15"/>
                  <a:pt x="197" y="13"/>
                </a:cubicBezTo>
                <a:cubicBezTo>
                  <a:pt x="214" y="7"/>
                  <a:pt x="231" y="2"/>
                  <a:pt x="250" y="1"/>
                </a:cubicBezTo>
                <a:cubicBezTo>
                  <a:pt x="271" y="0"/>
                  <a:pt x="290" y="7"/>
                  <a:pt x="308" y="19"/>
                </a:cubicBezTo>
                <a:cubicBezTo>
                  <a:pt x="334" y="36"/>
                  <a:pt x="348" y="63"/>
                  <a:pt x="356" y="93"/>
                </a:cubicBezTo>
                <a:cubicBezTo>
                  <a:pt x="362" y="114"/>
                  <a:pt x="364" y="135"/>
                  <a:pt x="366" y="157"/>
                </a:cubicBezTo>
                <a:cubicBezTo>
                  <a:pt x="367" y="182"/>
                  <a:pt x="366" y="207"/>
                  <a:pt x="367" y="232"/>
                </a:cubicBezTo>
                <a:cubicBezTo>
                  <a:pt x="367" y="247"/>
                  <a:pt x="369" y="262"/>
                  <a:pt x="375" y="275"/>
                </a:cubicBezTo>
                <a:cubicBezTo>
                  <a:pt x="382" y="293"/>
                  <a:pt x="398" y="302"/>
                  <a:pt x="417" y="298"/>
                </a:cubicBezTo>
                <a:cubicBezTo>
                  <a:pt x="420" y="298"/>
                  <a:pt x="423" y="299"/>
                  <a:pt x="425" y="297"/>
                </a:cubicBezTo>
                <a:cubicBezTo>
                  <a:pt x="423" y="311"/>
                  <a:pt x="406" y="326"/>
                  <a:pt x="393" y="325"/>
                </a:cubicBezTo>
                <a:cubicBezTo>
                  <a:pt x="385" y="325"/>
                  <a:pt x="379" y="320"/>
                  <a:pt x="374" y="316"/>
                </a:cubicBezTo>
                <a:cubicBezTo>
                  <a:pt x="370" y="313"/>
                  <a:pt x="367" y="310"/>
                  <a:pt x="364" y="307"/>
                </a:cubicBezTo>
                <a:cubicBezTo>
                  <a:pt x="367" y="317"/>
                  <a:pt x="369" y="328"/>
                  <a:pt x="380" y="335"/>
                </a:cubicBezTo>
                <a:cubicBezTo>
                  <a:pt x="368" y="334"/>
                  <a:pt x="358" y="330"/>
                  <a:pt x="348" y="326"/>
                </a:cubicBezTo>
                <a:cubicBezTo>
                  <a:pt x="351" y="333"/>
                  <a:pt x="357" y="338"/>
                  <a:pt x="363" y="342"/>
                </a:cubicBezTo>
                <a:cubicBezTo>
                  <a:pt x="352" y="345"/>
                  <a:pt x="327" y="338"/>
                  <a:pt x="306" y="323"/>
                </a:cubicBezTo>
                <a:cubicBezTo>
                  <a:pt x="311" y="331"/>
                  <a:pt x="316" y="336"/>
                  <a:pt x="322" y="340"/>
                </a:cubicBezTo>
                <a:cubicBezTo>
                  <a:pt x="338" y="352"/>
                  <a:pt x="356" y="356"/>
                  <a:pt x="375" y="359"/>
                </a:cubicBezTo>
                <a:cubicBezTo>
                  <a:pt x="397" y="362"/>
                  <a:pt x="419" y="363"/>
                  <a:pt x="440" y="367"/>
                </a:cubicBezTo>
                <a:cubicBezTo>
                  <a:pt x="463" y="370"/>
                  <a:pt x="476" y="385"/>
                  <a:pt x="484" y="405"/>
                </a:cubicBezTo>
                <a:cubicBezTo>
                  <a:pt x="488" y="415"/>
                  <a:pt x="491" y="424"/>
                  <a:pt x="496" y="433"/>
                </a:cubicBezTo>
                <a:cubicBezTo>
                  <a:pt x="500" y="442"/>
                  <a:pt x="500" y="453"/>
                  <a:pt x="504" y="462"/>
                </a:cubicBezTo>
                <a:cubicBezTo>
                  <a:pt x="337" y="462"/>
                  <a:pt x="169" y="462"/>
                  <a:pt x="1" y="462"/>
                </a:cubicBezTo>
                <a:close/>
              </a:path>
            </a:pathLst>
          </a:custGeom>
          <a:solidFill>
            <a:srgbClr val="E45577">
              <a:alpha val="41000"/>
            </a:srgbClr>
          </a:solidFill>
          <a:ln>
            <a:noFill/>
          </a:ln>
        </p:spPr>
        <p:txBody>
          <a:bodyPr vert="horz" wrap="square" lIns="91440" tIns="45720" rIns="91440" bIns="45720" numCol="1" anchor="t" anchorCtr="0" compatLnSpc="1">
            <a:prstTxWarp prst="textNoShape">
              <a:avLst/>
            </a:prstTxWarp>
          </a:bodyPr>
          <a:lstStyle/>
          <a:p>
            <a:endParaRPr lang="es-PE"/>
          </a:p>
        </p:txBody>
      </p:sp>
      <p:sp>
        <p:nvSpPr>
          <p:cNvPr id="29" name="Freeform 5"/>
          <p:cNvSpPr>
            <a:spLocks/>
          </p:cNvSpPr>
          <p:nvPr/>
        </p:nvSpPr>
        <p:spPr bwMode="auto">
          <a:xfrm>
            <a:off x="1152538" y="4774293"/>
            <a:ext cx="1520273" cy="1394170"/>
          </a:xfrm>
          <a:custGeom>
            <a:avLst/>
            <a:gdLst>
              <a:gd name="T0" fmla="*/ 1 w 504"/>
              <a:gd name="T1" fmla="*/ 462 h 462"/>
              <a:gd name="T2" fmla="*/ 19 w 504"/>
              <a:gd name="T3" fmla="*/ 399 h 462"/>
              <a:gd name="T4" fmla="*/ 55 w 504"/>
              <a:gd name="T5" fmla="*/ 375 h 462"/>
              <a:gd name="T6" fmla="*/ 118 w 504"/>
              <a:gd name="T7" fmla="*/ 360 h 462"/>
              <a:gd name="T8" fmla="*/ 176 w 504"/>
              <a:gd name="T9" fmla="*/ 341 h 462"/>
              <a:gd name="T10" fmla="*/ 190 w 504"/>
              <a:gd name="T11" fmla="*/ 331 h 462"/>
              <a:gd name="T12" fmla="*/ 110 w 504"/>
              <a:gd name="T13" fmla="*/ 329 h 462"/>
              <a:gd name="T14" fmla="*/ 133 w 504"/>
              <a:gd name="T15" fmla="*/ 318 h 462"/>
              <a:gd name="T16" fmla="*/ 104 w 504"/>
              <a:gd name="T17" fmla="*/ 309 h 462"/>
              <a:gd name="T18" fmla="*/ 93 w 504"/>
              <a:gd name="T19" fmla="*/ 282 h 462"/>
              <a:gd name="T20" fmla="*/ 103 w 504"/>
              <a:gd name="T21" fmla="*/ 287 h 462"/>
              <a:gd name="T22" fmla="*/ 120 w 504"/>
              <a:gd name="T23" fmla="*/ 276 h 462"/>
              <a:gd name="T24" fmla="*/ 138 w 504"/>
              <a:gd name="T25" fmla="*/ 224 h 462"/>
              <a:gd name="T26" fmla="*/ 135 w 504"/>
              <a:gd name="T27" fmla="*/ 125 h 462"/>
              <a:gd name="T28" fmla="*/ 158 w 504"/>
              <a:gd name="T29" fmla="*/ 50 h 462"/>
              <a:gd name="T30" fmla="*/ 185 w 504"/>
              <a:gd name="T31" fmla="*/ 20 h 462"/>
              <a:gd name="T32" fmla="*/ 197 w 504"/>
              <a:gd name="T33" fmla="*/ 13 h 462"/>
              <a:gd name="T34" fmla="*/ 250 w 504"/>
              <a:gd name="T35" fmla="*/ 1 h 462"/>
              <a:gd name="T36" fmla="*/ 308 w 504"/>
              <a:gd name="T37" fmla="*/ 19 h 462"/>
              <a:gd name="T38" fmla="*/ 356 w 504"/>
              <a:gd name="T39" fmla="*/ 93 h 462"/>
              <a:gd name="T40" fmla="*/ 366 w 504"/>
              <a:gd name="T41" fmla="*/ 157 h 462"/>
              <a:gd name="T42" fmla="*/ 367 w 504"/>
              <a:gd name="T43" fmla="*/ 232 h 462"/>
              <a:gd name="T44" fmla="*/ 375 w 504"/>
              <a:gd name="T45" fmla="*/ 275 h 462"/>
              <a:gd name="T46" fmla="*/ 417 w 504"/>
              <a:gd name="T47" fmla="*/ 298 h 462"/>
              <a:gd name="T48" fmla="*/ 425 w 504"/>
              <a:gd name="T49" fmla="*/ 297 h 462"/>
              <a:gd name="T50" fmla="*/ 393 w 504"/>
              <a:gd name="T51" fmla="*/ 325 h 462"/>
              <a:gd name="T52" fmla="*/ 374 w 504"/>
              <a:gd name="T53" fmla="*/ 316 h 462"/>
              <a:gd name="T54" fmla="*/ 364 w 504"/>
              <a:gd name="T55" fmla="*/ 307 h 462"/>
              <a:gd name="T56" fmla="*/ 380 w 504"/>
              <a:gd name="T57" fmla="*/ 335 h 462"/>
              <a:gd name="T58" fmla="*/ 348 w 504"/>
              <a:gd name="T59" fmla="*/ 326 h 462"/>
              <a:gd name="T60" fmla="*/ 363 w 504"/>
              <a:gd name="T61" fmla="*/ 342 h 462"/>
              <a:gd name="T62" fmla="*/ 306 w 504"/>
              <a:gd name="T63" fmla="*/ 323 h 462"/>
              <a:gd name="T64" fmla="*/ 322 w 504"/>
              <a:gd name="T65" fmla="*/ 340 h 462"/>
              <a:gd name="T66" fmla="*/ 375 w 504"/>
              <a:gd name="T67" fmla="*/ 359 h 462"/>
              <a:gd name="T68" fmla="*/ 440 w 504"/>
              <a:gd name="T69" fmla="*/ 367 h 462"/>
              <a:gd name="T70" fmla="*/ 484 w 504"/>
              <a:gd name="T71" fmla="*/ 405 h 462"/>
              <a:gd name="T72" fmla="*/ 496 w 504"/>
              <a:gd name="T73" fmla="*/ 433 h 462"/>
              <a:gd name="T74" fmla="*/ 504 w 504"/>
              <a:gd name="T75" fmla="*/ 462 h 462"/>
              <a:gd name="T76" fmla="*/ 1 w 504"/>
              <a:gd name="T77" fmla="*/ 46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4" h="462">
                <a:moveTo>
                  <a:pt x="1" y="462"/>
                </a:moveTo>
                <a:cubicBezTo>
                  <a:pt x="0" y="439"/>
                  <a:pt x="4" y="417"/>
                  <a:pt x="19" y="399"/>
                </a:cubicBezTo>
                <a:cubicBezTo>
                  <a:pt x="28" y="387"/>
                  <a:pt x="41" y="380"/>
                  <a:pt x="55" y="375"/>
                </a:cubicBezTo>
                <a:cubicBezTo>
                  <a:pt x="75" y="367"/>
                  <a:pt x="97" y="364"/>
                  <a:pt x="118" y="360"/>
                </a:cubicBezTo>
                <a:cubicBezTo>
                  <a:pt x="138" y="356"/>
                  <a:pt x="158" y="352"/>
                  <a:pt x="176" y="341"/>
                </a:cubicBezTo>
                <a:cubicBezTo>
                  <a:pt x="180" y="338"/>
                  <a:pt x="185" y="335"/>
                  <a:pt x="190" y="331"/>
                </a:cubicBezTo>
                <a:cubicBezTo>
                  <a:pt x="163" y="339"/>
                  <a:pt x="137" y="338"/>
                  <a:pt x="110" y="329"/>
                </a:cubicBezTo>
                <a:cubicBezTo>
                  <a:pt x="119" y="326"/>
                  <a:pt x="127" y="325"/>
                  <a:pt x="133" y="318"/>
                </a:cubicBezTo>
                <a:cubicBezTo>
                  <a:pt x="122" y="317"/>
                  <a:pt x="112" y="315"/>
                  <a:pt x="104" y="309"/>
                </a:cubicBezTo>
                <a:cubicBezTo>
                  <a:pt x="95" y="303"/>
                  <a:pt x="91" y="294"/>
                  <a:pt x="93" y="282"/>
                </a:cubicBezTo>
                <a:cubicBezTo>
                  <a:pt x="96" y="284"/>
                  <a:pt x="99" y="287"/>
                  <a:pt x="103" y="287"/>
                </a:cubicBezTo>
                <a:cubicBezTo>
                  <a:pt x="111" y="288"/>
                  <a:pt x="116" y="282"/>
                  <a:pt x="120" y="276"/>
                </a:cubicBezTo>
                <a:cubicBezTo>
                  <a:pt x="131" y="261"/>
                  <a:pt x="138" y="244"/>
                  <a:pt x="138" y="224"/>
                </a:cubicBezTo>
                <a:cubicBezTo>
                  <a:pt x="136" y="191"/>
                  <a:pt x="134" y="158"/>
                  <a:pt x="135" y="125"/>
                </a:cubicBezTo>
                <a:cubicBezTo>
                  <a:pt x="137" y="98"/>
                  <a:pt x="141" y="72"/>
                  <a:pt x="158" y="50"/>
                </a:cubicBezTo>
                <a:cubicBezTo>
                  <a:pt x="166" y="40"/>
                  <a:pt x="175" y="30"/>
                  <a:pt x="185" y="20"/>
                </a:cubicBezTo>
                <a:cubicBezTo>
                  <a:pt x="189" y="17"/>
                  <a:pt x="193" y="15"/>
                  <a:pt x="197" y="13"/>
                </a:cubicBezTo>
                <a:cubicBezTo>
                  <a:pt x="214" y="7"/>
                  <a:pt x="231" y="2"/>
                  <a:pt x="250" y="1"/>
                </a:cubicBezTo>
                <a:cubicBezTo>
                  <a:pt x="271" y="0"/>
                  <a:pt x="290" y="7"/>
                  <a:pt x="308" y="19"/>
                </a:cubicBezTo>
                <a:cubicBezTo>
                  <a:pt x="334" y="36"/>
                  <a:pt x="348" y="63"/>
                  <a:pt x="356" y="93"/>
                </a:cubicBezTo>
                <a:cubicBezTo>
                  <a:pt x="362" y="114"/>
                  <a:pt x="364" y="135"/>
                  <a:pt x="366" y="157"/>
                </a:cubicBezTo>
                <a:cubicBezTo>
                  <a:pt x="367" y="182"/>
                  <a:pt x="366" y="207"/>
                  <a:pt x="367" y="232"/>
                </a:cubicBezTo>
                <a:cubicBezTo>
                  <a:pt x="367" y="247"/>
                  <a:pt x="369" y="262"/>
                  <a:pt x="375" y="275"/>
                </a:cubicBezTo>
                <a:cubicBezTo>
                  <a:pt x="382" y="293"/>
                  <a:pt x="398" y="302"/>
                  <a:pt x="417" y="298"/>
                </a:cubicBezTo>
                <a:cubicBezTo>
                  <a:pt x="420" y="298"/>
                  <a:pt x="423" y="299"/>
                  <a:pt x="425" y="297"/>
                </a:cubicBezTo>
                <a:cubicBezTo>
                  <a:pt x="423" y="311"/>
                  <a:pt x="406" y="326"/>
                  <a:pt x="393" y="325"/>
                </a:cubicBezTo>
                <a:cubicBezTo>
                  <a:pt x="385" y="325"/>
                  <a:pt x="379" y="320"/>
                  <a:pt x="374" y="316"/>
                </a:cubicBezTo>
                <a:cubicBezTo>
                  <a:pt x="370" y="313"/>
                  <a:pt x="367" y="310"/>
                  <a:pt x="364" y="307"/>
                </a:cubicBezTo>
                <a:cubicBezTo>
                  <a:pt x="367" y="317"/>
                  <a:pt x="369" y="328"/>
                  <a:pt x="380" y="335"/>
                </a:cubicBezTo>
                <a:cubicBezTo>
                  <a:pt x="368" y="334"/>
                  <a:pt x="358" y="330"/>
                  <a:pt x="348" y="326"/>
                </a:cubicBezTo>
                <a:cubicBezTo>
                  <a:pt x="351" y="333"/>
                  <a:pt x="357" y="338"/>
                  <a:pt x="363" y="342"/>
                </a:cubicBezTo>
                <a:cubicBezTo>
                  <a:pt x="352" y="345"/>
                  <a:pt x="327" y="338"/>
                  <a:pt x="306" y="323"/>
                </a:cubicBezTo>
                <a:cubicBezTo>
                  <a:pt x="311" y="331"/>
                  <a:pt x="316" y="336"/>
                  <a:pt x="322" y="340"/>
                </a:cubicBezTo>
                <a:cubicBezTo>
                  <a:pt x="338" y="352"/>
                  <a:pt x="356" y="356"/>
                  <a:pt x="375" y="359"/>
                </a:cubicBezTo>
                <a:cubicBezTo>
                  <a:pt x="397" y="362"/>
                  <a:pt x="419" y="363"/>
                  <a:pt x="440" y="367"/>
                </a:cubicBezTo>
                <a:cubicBezTo>
                  <a:pt x="463" y="370"/>
                  <a:pt x="476" y="385"/>
                  <a:pt x="484" y="405"/>
                </a:cubicBezTo>
                <a:cubicBezTo>
                  <a:pt x="488" y="415"/>
                  <a:pt x="491" y="424"/>
                  <a:pt x="496" y="433"/>
                </a:cubicBezTo>
                <a:cubicBezTo>
                  <a:pt x="500" y="442"/>
                  <a:pt x="500" y="453"/>
                  <a:pt x="504" y="462"/>
                </a:cubicBezTo>
                <a:cubicBezTo>
                  <a:pt x="337" y="462"/>
                  <a:pt x="169" y="462"/>
                  <a:pt x="1" y="462"/>
                </a:cubicBezTo>
                <a:close/>
              </a:path>
            </a:pathLst>
          </a:custGeom>
          <a:solidFill>
            <a:srgbClr val="E45577">
              <a:alpha val="41000"/>
            </a:srgbClr>
          </a:solidFill>
          <a:ln>
            <a:noFill/>
          </a:ln>
        </p:spPr>
        <p:txBody>
          <a:bodyPr vert="horz" wrap="square" lIns="91440" tIns="45720" rIns="91440" bIns="45720" numCol="1" anchor="t" anchorCtr="0" compatLnSpc="1">
            <a:prstTxWarp prst="textNoShape">
              <a:avLst/>
            </a:prstTxWarp>
          </a:bodyPr>
          <a:lstStyle/>
          <a:p>
            <a:endParaRPr lang="es-PE"/>
          </a:p>
        </p:txBody>
      </p:sp>
      <p:sp>
        <p:nvSpPr>
          <p:cNvPr id="30" name="Freeform 5"/>
          <p:cNvSpPr>
            <a:spLocks/>
          </p:cNvSpPr>
          <p:nvPr/>
        </p:nvSpPr>
        <p:spPr bwMode="auto">
          <a:xfrm>
            <a:off x="3926443" y="4769210"/>
            <a:ext cx="1520273" cy="1394170"/>
          </a:xfrm>
          <a:custGeom>
            <a:avLst/>
            <a:gdLst>
              <a:gd name="T0" fmla="*/ 1 w 504"/>
              <a:gd name="T1" fmla="*/ 462 h 462"/>
              <a:gd name="T2" fmla="*/ 19 w 504"/>
              <a:gd name="T3" fmla="*/ 399 h 462"/>
              <a:gd name="T4" fmla="*/ 55 w 504"/>
              <a:gd name="T5" fmla="*/ 375 h 462"/>
              <a:gd name="T6" fmla="*/ 118 w 504"/>
              <a:gd name="T7" fmla="*/ 360 h 462"/>
              <a:gd name="T8" fmla="*/ 176 w 504"/>
              <a:gd name="T9" fmla="*/ 341 h 462"/>
              <a:gd name="T10" fmla="*/ 190 w 504"/>
              <a:gd name="T11" fmla="*/ 331 h 462"/>
              <a:gd name="T12" fmla="*/ 110 w 504"/>
              <a:gd name="T13" fmla="*/ 329 h 462"/>
              <a:gd name="T14" fmla="*/ 133 w 504"/>
              <a:gd name="T15" fmla="*/ 318 h 462"/>
              <a:gd name="T16" fmla="*/ 104 w 504"/>
              <a:gd name="T17" fmla="*/ 309 h 462"/>
              <a:gd name="T18" fmla="*/ 93 w 504"/>
              <a:gd name="T19" fmla="*/ 282 h 462"/>
              <a:gd name="T20" fmla="*/ 103 w 504"/>
              <a:gd name="T21" fmla="*/ 287 h 462"/>
              <a:gd name="T22" fmla="*/ 120 w 504"/>
              <a:gd name="T23" fmla="*/ 276 h 462"/>
              <a:gd name="T24" fmla="*/ 138 w 504"/>
              <a:gd name="T25" fmla="*/ 224 h 462"/>
              <a:gd name="T26" fmla="*/ 135 w 504"/>
              <a:gd name="T27" fmla="*/ 125 h 462"/>
              <a:gd name="T28" fmla="*/ 158 w 504"/>
              <a:gd name="T29" fmla="*/ 50 h 462"/>
              <a:gd name="T30" fmla="*/ 185 w 504"/>
              <a:gd name="T31" fmla="*/ 20 h 462"/>
              <a:gd name="T32" fmla="*/ 197 w 504"/>
              <a:gd name="T33" fmla="*/ 13 h 462"/>
              <a:gd name="T34" fmla="*/ 250 w 504"/>
              <a:gd name="T35" fmla="*/ 1 h 462"/>
              <a:gd name="T36" fmla="*/ 308 w 504"/>
              <a:gd name="T37" fmla="*/ 19 h 462"/>
              <a:gd name="T38" fmla="*/ 356 w 504"/>
              <a:gd name="T39" fmla="*/ 93 h 462"/>
              <a:gd name="T40" fmla="*/ 366 w 504"/>
              <a:gd name="T41" fmla="*/ 157 h 462"/>
              <a:gd name="T42" fmla="*/ 367 w 504"/>
              <a:gd name="T43" fmla="*/ 232 h 462"/>
              <a:gd name="T44" fmla="*/ 375 w 504"/>
              <a:gd name="T45" fmla="*/ 275 h 462"/>
              <a:gd name="T46" fmla="*/ 417 w 504"/>
              <a:gd name="T47" fmla="*/ 298 h 462"/>
              <a:gd name="T48" fmla="*/ 425 w 504"/>
              <a:gd name="T49" fmla="*/ 297 h 462"/>
              <a:gd name="T50" fmla="*/ 393 w 504"/>
              <a:gd name="T51" fmla="*/ 325 h 462"/>
              <a:gd name="T52" fmla="*/ 374 w 504"/>
              <a:gd name="T53" fmla="*/ 316 h 462"/>
              <a:gd name="T54" fmla="*/ 364 w 504"/>
              <a:gd name="T55" fmla="*/ 307 h 462"/>
              <a:gd name="T56" fmla="*/ 380 w 504"/>
              <a:gd name="T57" fmla="*/ 335 h 462"/>
              <a:gd name="T58" fmla="*/ 348 w 504"/>
              <a:gd name="T59" fmla="*/ 326 h 462"/>
              <a:gd name="T60" fmla="*/ 363 w 504"/>
              <a:gd name="T61" fmla="*/ 342 h 462"/>
              <a:gd name="T62" fmla="*/ 306 w 504"/>
              <a:gd name="T63" fmla="*/ 323 h 462"/>
              <a:gd name="T64" fmla="*/ 322 w 504"/>
              <a:gd name="T65" fmla="*/ 340 h 462"/>
              <a:gd name="T66" fmla="*/ 375 w 504"/>
              <a:gd name="T67" fmla="*/ 359 h 462"/>
              <a:gd name="T68" fmla="*/ 440 w 504"/>
              <a:gd name="T69" fmla="*/ 367 h 462"/>
              <a:gd name="T70" fmla="*/ 484 w 504"/>
              <a:gd name="T71" fmla="*/ 405 h 462"/>
              <a:gd name="T72" fmla="*/ 496 w 504"/>
              <a:gd name="T73" fmla="*/ 433 h 462"/>
              <a:gd name="T74" fmla="*/ 504 w 504"/>
              <a:gd name="T75" fmla="*/ 462 h 462"/>
              <a:gd name="T76" fmla="*/ 1 w 504"/>
              <a:gd name="T77" fmla="*/ 46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4" h="462">
                <a:moveTo>
                  <a:pt x="1" y="462"/>
                </a:moveTo>
                <a:cubicBezTo>
                  <a:pt x="0" y="439"/>
                  <a:pt x="4" y="417"/>
                  <a:pt x="19" y="399"/>
                </a:cubicBezTo>
                <a:cubicBezTo>
                  <a:pt x="28" y="387"/>
                  <a:pt x="41" y="380"/>
                  <a:pt x="55" y="375"/>
                </a:cubicBezTo>
                <a:cubicBezTo>
                  <a:pt x="75" y="367"/>
                  <a:pt x="97" y="364"/>
                  <a:pt x="118" y="360"/>
                </a:cubicBezTo>
                <a:cubicBezTo>
                  <a:pt x="138" y="356"/>
                  <a:pt x="158" y="352"/>
                  <a:pt x="176" y="341"/>
                </a:cubicBezTo>
                <a:cubicBezTo>
                  <a:pt x="180" y="338"/>
                  <a:pt x="185" y="335"/>
                  <a:pt x="190" y="331"/>
                </a:cubicBezTo>
                <a:cubicBezTo>
                  <a:pt x="163" y="339"/>
                  <a:pt x="137" y="338"/>
                  <a:pt x="110" y="329"/>
                </a:cubicBezTo>
                <a:cubicBezTo>
                  <a:pt x="119" y="326"/>
                  <a:pt x="127" y="325"/>
                  <a:pt x="133" y="318"/>
                </a:cubicBezTo>
                <a:cubicBezTo>
                  <a:pt x="122" y="317"/>
                  <a:pt x="112" y="315"/>
                  <a:pt x="104" y="309"/>
                </a:cubicBezTo>
                <a:cubicBezTo>
                  <a:pt x="95" y="303"/>
                  <a:pt x="91" y="294"/>
                  <a:pt x="93" y="282"/>
                </a:cubicBezTo>
                <a:cubicBezTo>
                  <a:pt x="96" y="284"/>
                  <a:pt x="99" y="287"/>
                  <a:pt x="103" y="287"/>
                </a:cubicBezTo>
                <a:cubicBezTo>
                  <a:pt x="111" y="288"/>
                  <a:pt x="116" y="282"/>
                  <a:pt x="120" y="276"/>
                </a:cubicBezTo>
                <a:cubicBezTo>
                  <a:pt x="131" y="261"/>
                  <a:pt x="138" y="244"/>
                  <a:pt x="138" y="224"/>
                </a:cubicBezTo>
                <a:cubicBezTo>
                  <a:pt x="136" y="191"/>
                  <a:pt x="134" y="158"/>
                  <a:pt x="135" y="125"/>
                </a:cubicBezTo>
                <a:cubicBezTo>
                  <a:pt x="137" y="98"/>
                  <a:pt x="141" y="72"/>
                  <a:pt x="158" y="50"/>
                </a:cubicBezTo>
                <a:cubicBezTo>
                  <a:pt x="166" y="40"/>
                  <a:pt x="175" y="30"/>
                  <a:pt x="185" y="20"/>
                </a:cubicBezTo>
                <a:cubicBezTo>
                  <a:pt x="189" y="17"/>
                  <a:pt x="193" y="15"/>
                  <a:pt x="197" y="13"/>
                </a:cubicBezTo>
                <a:cubicBezTo>
                  <a:pt x="214" y="7"/>
                  <a:pt x="231" y="2"/>
                  <a:pt x="250" y="1"/>
                </a:cubicBezTo>
                <a:cubicBezTo>
                  <a:pt x="271" y="0"/>
                  <a:pt x="290" y="7"/>
                  <a:pt x="308" y="19"/>
                </a:cubicBezTo>
                <a:cubicBezTo>
                  <a:pt x="334" y="36"/>
                  <a:pt x="348" y="63"/>
                  <a:pt x="356" y="93"/>
                </a:cubicBezTo>
                <a:cubicBezTo>
                  <a:pt x="362" y="114"/>
                  <a:pt x="364" y="135"/>
                  <a:pt x="366" y="157"/>
                </a:cubicBezTo>
                <a:cubicBezTo>
                  <a:pt x="367" y="182"/>
                  <a:pt x="366" y="207"/>
                  <a:pt x="367" y="232"/>
                </a:cubicBezTo>
                <a:cubicBezTo>
                  <a:pt x="367" y="247"/>
                  <a:pt x="369" y="262"/>
                  <a:pt x="375" y="275"/>
                </a:cubicBezTo>
                <a:cubicBezTo>
                  <a:pt x="382" y="293"/>
                  <a:pt x="398" y="302"/>
                  <a:pt x="417" y="298"/>
                </a:cubicBezTo>
                <a:cubicBezTo>
                  <a:pt x="420" y="298"/>
                  <a:pt x="423" y="299"/>
                  <a:pt x="425" y="297"/>
                </a:cubicBezTo>
                <a:cubicBezTo>
                  <a:pt x="423" y="311"/>
                  <a:pt x="406" y="326"/>
                  <a:pt x="393" y="325"/>
                </a:cubicBezTo>
                <a:cubicBezTo>
                  <a:pt x="385" y="325"/>
                  <a:pt x="379" y="320"/>
                  <a:pt x="374" y="316"/>
                </a:cubicBezTo>
                <a:cubicBezTo>
                  <a:pt x="370" y="313"/>
                  <a:pt x="367" y="310"/>
                  <a:pt x="364" y="307"/>
                </a:cubicBezTo>
                <a:cubicBezTo>
                  <a:pt x="367" y="317"/>
                  <a:pt x="369" y="328"/>
                  <a:pt x="380" y="335"/>
                </a:cubicBezTo>
                <a:cubicBezTo>
                  <a:pt x="368" y="334"/>
                  <a:pt x="358" y="330"/>
                  <a:pt x="348" y="326"/>
                </a:cubicBezTo>
                <a:cubicBezTo>
                  <a:pt x="351" y="333"/>
                  <a:pt x="357" y="338"/>
                  <a:pt x="363" y="342"/>
                </a:cubicBezTo>
                <a:cubicBezTo>
                  <a:pt x="352" y="345"/>
                  <a:pt x="327" y="338"/>
                  <a:pt x="306" y="323"/>
                </a:cubicBezTo>
                <a:cubicBezTo>
                  <a:pt x="311" y="331"/>
                  <a:pt x="316" y="336"/>
                  <a:pt x="322" y="340"/>
                </a:cubicBezTo>
                <a:cubicBezTo>
                  <a:pt x="338" y="352"/>
                  <a:pt x="356" y="356"/>
                  <a:pt x="375" y="359"/>
                </a:cubicBezTo>
                <a:cubicBezTo>
                  <a:pt x="397" y="362"/>
                  <a:pt x="419" y="363"/>
                  <a:pt x="440" y="367"/>
                </a:cubicBezTo>
                <a:cubicBezTo>
                  <a:pt x="463" y="370"/>
                  <a:pt x="476" y="385"/>
                  <a:pt x="484" y="405"/>
                </a:cubicBezTo>
                <a:cubicBezTo>
                  <a:pt x="488" y="415"/>
                  <a:pt x="491" y="424"/>
                  <a:pt x="496" y="433"/>
                </a:cubicBezTo>
                <a:cubicBezTo>
                  <a:pt x="500" y="442"/>
                  <a:pt x="500" y="453"/>
                  <a:pt x="504" y="462"/>
                </a:cubicBezTo>
                <a:cubicBezTo>
                  <a:pt x="337" y="462"/>
                  <a:pt x="169" y="462"/>
                  <a:pt x="1" y="462"/>
                </a:cubicBezTo>
                <a:close/>
              </a:path>
            </a:pathLst>
          </a:custGeom>
          <a:solidFill>
            <a:srgbClr val="E45577">
              <a:alpha val="41000"/>
            </a:srgbClr>
          </a:solidFill>
          <a:ln>
            <a:noFill/>
          </a:ln>
        </p:spPr>
        <p:txBody>
          <a:bodyPr vert="horz" wrap="square" lIns="91440" tIns="45720" rIns="91440" bIns="45720" numCol="1" anchor="t" anchorCtr="0" compatLnSpc="1">
            <a:prstTxWarp prst="textNoShape">
              <a:avLst/>
            </a:prstTxWarp>
          </a:bodyPr>
          <a:lstStyle/>
          <a:p>
            <a:endParaRPr lang="es-PE"/>
          </a:p>
        </p:txBody>
      </p:sp>
      <p:sp>
        <p:nvSpPr>
          <p:cNvPr id="31" name="Freeform 5"/>
          <p:cNvSpPr>
            <a:spLocks/>
          </p:cNvSpPr>
          <p:nvPr/>
        </p:nvSpPr>
        <p:spPr bwMode="auto">
          <a:xfrm>
            <a:off x="6716520" y="4769210"/>
            <a:ext cx="1520273" cy="1394170"/>
          </a:xfrm>
          <a:custGeom>
            <a:avLst/>
            <a:gdLst>
              <a:gd name="T0" fmla="*/ 1 w 504"/>
              <a:gd name="T1" fmla="*/ 462 h 462"/>
              <a:gd name="T2" fmla="*/ 19 w 504"/>
              <a:gd name="T3" fmla="*/ 399 h 462"/>
              <a:gd name="T4" fmla="*/ 55 w 504"/>
              <a:gd name="T5" fmla="*/ 375 h 462"/>
              <a:gd name="T6" fmla="*/ 118 w 504"/>
              <a:gd name="T7" fmla="*/ 360 h 462"/>
              <a:gd name="T8" fmla="*/ 176 w 504"/>
              <a:gd name="T9" fmla="*/ 341 h 462"/>
              <a:gd name="T10" fmla="*/ 190 w 504"/>
              <a:gd name="T11" fmla="*/ 331 h 462"/>
              <a:gd name="T12" fmla="*/ 110 w 504"/>
              <a:gd name="T13" fmla="*/ 329 h 462"/>
              <a:gd name="T14" fmla="*/ 133 w 504"/>
              <a:gd name="T15" fmla="*/ 318 h 462"/>
              <a:gd name="T16" fmla="*/ 104 w 504"/>
              <a:gd name="T17" fmla="*/ 309 h 462"/>
              <a:gd name="T18" fmla="*/ 93 w 504"/>
              <a:gd name="T19" fmla="*/ 282 h 462"/>
              <a:gd name="T20" fmla="*/ 103 w 504"/>
              <a:gd name="T21" fmla="*/ 287 h 462"/>
              <a:gd name="T22" fmla="*/ 120 w 504"/>
              <a:gd name="T23" fmla="*/ 276 h 462"/>
              <a:gd name="T24" fmla="*/ 138 w 504"/>
              <a:gd name="T25" fmla="*/ 224 h 462"/>
              <a:gd name="T26" fmla="*/ 135 w 504"/>
              <a:gd name="T27" fmla="*/ 125 h 462"/>
              <a:gd name="T28" fmla="*/ 158 w 504"/>
              <a:gd name="T29" fmla="*/ 50 h 462"/>
              <a:gd name="T30" fmla="*/ 185 w 504"/>
              <a:gd name="T31" fmla="*/ 20 h 462"/>
              <a:gd name="T32" fmla="*/ 197 w 504"/>
              <a:gd name="T33" fmla="*/ 13 h 462"/>
              <a:gd name="T34" fmla="*/ 250 w 504"/>
              <a:gd name="T35" fmla="*/ 1 h 462"/>
              <a:gd name="T36" fmla="*/ 308 w 504"/>
              <a:gd name="T37" fmla="*/ 19 h 462"/>
              <a:gd name="T38" fmla="*/ 356 w 504"/>
              <a:gd name="T39" fmla="*/ 93 h 462"/>
              <a:gd name="T40" fmla="*/ 366 w 504"/>
              <a:gd name="T41" fmla="*/ 157 h 462"/>
              <a:gd name="T42" fmla="*/ 367 w 504"/>
              <a:gd name="T43" fmla="*/ 232 h 462"/>
              <a:gd name="T44" fmla="*/ 375 w 504"/>
              <a:gd name="T45" fmla="*/ 275 h 462"/>
              <a:gd name="T46" fmla="*/ 417 w 504"/>
              <a:gd name="T47" fmla="*/ 298 h 462"/>
              <a:gd name="T48" fmla="*/ 425 w 504"/>
              <a:gd name="T49" fmla="*/ 297 h 462"/>
              <a:gd name="T50" fmla="*/ 393 w 504"/>
              <a:gd name="T51" fmla="*/ 325 h 462"/>
              <a:gd name="T52" fmla="*/ 374 w 504"/>
              <a:gd name="T53" fmla="*/ 316 h 462"/>
              <a:gd name="T54" fmla="*/ 364 w 504"/>
              <a:gd name="T55" fmla="*/ 307 h 462"/>
              <a:gd name="T56" fmla="*/ 380 w 504"/>
              <a:gd name="T57" fmla="*/ 335 h 462"/>
              <a:gd name="T58" fmla="*/ 348 w 504"/>
              <a:gd name="T59" fmla="*/ 326 h 462"/>
              <a:gd name="T60" fmla="*/ 363 w 504"/>
              <a:gd name="T61" fmla="*/ 342 h 462"/>
              <a:gd name="T62" fmla="*/ 306 w 504"/>
              <a:gd name="T63" fmla="*/ 323 h 462"/>
              <a:gd name="T64" fmla="*/ 322 w 504"/>
              <a:gd name="T65" fmla="*/ 340 h 462"/>
              <a:gd name="T66" fmla="*/ 375 w 504"/>
              <a:gd name="T67" fmla="*/ 359 h 462"/>
              <a:gd name="T68" fmla="*/ 440 w 504"/>
              <a:gd name="T69" fmla="*/ 367 h 462"/>
              <a:gd name="T70" fmla="*/ 484 w 504"/>
              <a:gd name="T71" fmla="*/ 405 h 462"/>
              <a:gd name="T72" fmla="*/ 496 w 504"/>
              <a:gd name="T73" fmla="*/ 433 h 462"/>
              <a:gd name="T74" fmla="*/ 504 w 504"/>
              <a:gd name="T75" fmla="*/ 462 h 462"/>
              <a:gd name="T76" fmla="*/ 1 w 504"/>
              <a:gd name="T77" fmla="*/ 46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4" h="462">
                <a:moveTo>
                  <a:pt x="1" y="462"/>
                </a:moveTo>
                <a:cubicBezTo>
                  <a:pt x="0" y="439"/>
                  <a:pt x="4" y="417"/>
                  <a:pt x="19" y="399"/>
                </a:cubicBezTo>
                <a:cubicBezTo>
                  <a:pt x="28" y="387"/>
                  <a:pt x="41" y="380"/>
                  <a:pt x="55" y="375"/>
                </a:cubicBezTo>
                <a:cubicBezTo>
                  <a:pt x="75" y="367"/>
                  <a:pt x="97" y="364"/>
                  <a:pt x="118" y="360"/>
                </a:cubicBezTo>
                <a:cubicBezTo>
                  <a:pt x="138" y="356"/>
                  <a:pt x="158" y="352"/>
                  <a:pt x="176" y="341"/>
                </a:cubicBezTo>
                <a:cubicBezTo>
                  <a:pt x="180" y="338"/>
                  <a:pt x="185" y="335"/>
                  <a:pt x="190" y="331"/>
                </a:cubicBezTo>
                <a:cubicBezTo>
                  <a:pt x="163" y="339"/>
                  <a:pt x="137" y="338"/>
                  <a:pt x="110" y="329"/>
                </a:cubicBezTo>
                <a:cubicBezTo>
                  <a:pt x="119" y="326"/>
                  <a:pt x="127" y="325"/>
                  <a:pt x="133" y="318"/>
                </a:cubicBezTo>
                <a:cubicBezTo>
                  <a:pt x="122" y="317"/>
                  <a:pt x="112" y="315"/>
                  <a:pt x="104" y="309"/>
                </a:cubicBezTo>
                <a:cubicBezTo>
                  <a:pt x="95" y="303"/>
                  <a:pt x="91" y="294"/>
                  <a:pt x="93" y="282"/>
                </a:cubicBezTo>
                <a:cubicBezTo>
                  <a:pt x="96" y="284"/>
                  <a:pt x="99" y="287"/>
                  <a:pt x="103" y="287"/>
                </a:cubicBezTo>
                <a:cubicBezTo>
                  <a:pt x="111" y="288"/>
                  <a:pt x="116" y="282"/>
                  <a:pt x="120" y="276"/>
                </a:cubicBezTo>
                <a:cubicBezTo>
                  <a:pt x="131" y="261"/>
                  <a:pt x="138" y="244"/>
                  <a:pt x="138" y="224"/>
                </a:cubicBezTo>
                <a:cubicBezTo>
                  <a:pt x="136" y="191"/>
                  <a:pt x="134" y="158"/>
                  <a:pt x="135" y="125"/>
                </a:cubicBezTo>
                <a:cubicBezTo>
                  <a:pt x="137" y="98"/>
                  <a:pt x="141" y="72"/>
                  <a:pt x="158" y="50"/>
                </a:cubicBezTo>
                <a:cubicBezTo>
                  <a:pt x="166" y="40"/>
                  <a:pt x="175" y="30"/>
                  <a:pt x="185" y="20"/>
                </a:cubicBezTo>
                <a:cubicBezTo>
                  <a:pt x="189" y="17"/>
                  <a:pt x="193" y="15"/>
                  <a:pt x="197" y="13"/>
                </a:cubicBezTo>
                <a:cubicBezTo>
                  <a:pt x="214" y="7"/>
                  <a:pt x="231" y="2"/>
                  <a:pt x="250" y="1"/>
                </a:cubicBezTo>
                <a:cubicBezTo>
                  <a:pt x="271" y="0"/>
                  <a:pt x="290" y="7"/>
                  <a:pt x="308" y="19"/>
                </a:cubicBezTo>
                <a:cubicBezTo>
                  <a:pt x="334" y="36"/>
                  <a:pt x="348" y="63"/>
                  <a:pt x="356" y="93"/>
                </a:cubicBezTo>
                <a:cubicBezTo>
                  <a:pt x="362" y="114"/>
                  <a:pt x="364" y="135"/>
                  <a:pt x="366" y="157"/>
                </a:cubicBezTo>
                <a:cubicBezTo>
                  <a:pt x="367" y="182"/>
                  <a:pt x="366" y="207"/>
                  <a:pt x="367" y="232"/>
                </a:cubicBezTo>
                <a:cubicBezTo>
                  <a:pt x="367" y="247"/>
                  <a:pt x="369" y="262"/>
                  <a:pt x="375" y="275"/>
                </a:cubicBezTo>
                <a:cubicBezTo>
                  <a:pt x="382" y="293"/>
                  <a:pt x="398" y="302"/>
                  <a:pt x="417" y="298"/>
                </a:cubicBezTo>
                <a:cubicBezTo>
                  <a:pt x="420" y="298"/>
                  <a:pt x="423" y="299"/>
                  <a:pt x="425" y="297"/>
                </a:cubicBezTo>
                <a:cubicBezTo>
                  <a:pt x="423" y="311"/>
                  <a:pt x="406" y="326"/>
                  <a:pt x="393" y="325"/>
                </a:cubicBezTo>
                <a:cubicBezTo>
                  <a:pt x="385" y="325"/>
                  <a:pt x="379" y="320"/>
                  <a:pt x="374" y="316"/>
                </a:cubicBezTo>
                <a:cubicBezTo>
                  <a:pt x="370" y="313"/>
                  <a:pt x="367" y="310"/>
                  <a:pt x="364" y="307"/>
                </a:cubicBezTo>
                <a:cubicBezTo>
                  <a:pt x="367" y="317"/>
                  <a:pt x="369" y="328"/>
                  <a:pt x="380" y="335"/>
                </a:cubicBezTo>
                <a:cubicBezTo>
                  <a:pt x="368" y="334"/>
                  <a:pt x="358" y="330"/>
                  <a:pt x="348" y="326"/>
                </a:cubicBezTo>
                <a:cubicBezTo>
                  <a:pt x="351" y="333"/>
                  <a:pt x="357" y="338"/>
                  <a:pt x="363" y="342"/>
                </a:cubicBezTo>
                <a:cubicBezTo>
                  <a:pt x="352" y="345"/>
                  <a:pt x="327" y="338"/>
                  <a:pt x="306" y="323"/>
                </a:cubicBezTo>
                <a:cubicBezTo>
                  <a:pt x="311" y="331"/>
                  <a:pt x="316" y="336"/>
                  <a:pt x="322" y="340"/>
                </a:cubicBezTo>
                <a:cubicBezTo>
                  <a:pt x="338" y="352"/>
                  <a:pt x="356" y="356"/>
                  <a:pt x="375" y="359"/>
                </a:cubicBezTo>
                <a:cubicBezTo>
                  <a:pt x="397" y="362"/>
                  <a:pt x="419" y="363"/>
                  <a:pt x="440" y="367"/>
                </a:cubicBezTo>
                <a:cubicBezTo>
                  <a:pt x="463" y="370"/>
                  <a:pt x="476" y="385"/>
                  <a:pt x="484" y="405"/>
                </a:cubicBezTo>
                <a:cubicBezTo>
                  <a:pt x="488" y="415"/>
                  <a:pt x="491" y="424"/>
                  <a:pt x="496" y="433"/>
                </a:cubicBezTo>
                <a:cubicBezTo>
                  <a:pt x="500" y="442"/>
                  <a:pt x="500" y="453"/>
                  <a:pt x="504" y="462"/>
                </a:cubicBezTo>
                <a:cubicBezTo>
                  <a:pt x="337" y="462"/>
                  <a:pt x="169" y="462"/>
                  <a:pt x="1" y="462"/>
                </a:cubicBezTo>
                <a:close/>
              </a:path>
            </a:pathLst>
          </a:custGeom>
          <a:solidFill>
            <a:srgbClr val="E45577">
              <a:alpha val="41000"/>
            </a:srgbClr>
          </a:solidFill>
          <a:ln>
            <a:noFill/>
          </a:ln>
        </p:spPr>
        <p:txBody>
          <a:bodyPr vert="horz" wrap="square" lIns="91440" tIns="45720" rIns="91440" bIns="45720" numCol="1" anchor="t" anchorCtr="0" compatLnSpc="1">
            <a:prstTxWarp prst="textNoShape">
              <a:avLst/>
            </a:prstTxWarp>
          </a:bodyPr>
          <a:lstStyle/>
          <a:p>
            <a:endParaRPr lang="es-PE"/>
          </a:p>
        </p:txBody>
      </p:sp>
      <p:sp>
        <p:nvSpPr>
          <p:cNvPr id="32" name="Freeform 5"/>
          <p:cNvSpPr>
            <a:spLocks/>
          </p:cNvSpPr>
          <p:nvPr/>
        </p:nvSpPr>
        <p:spPr bwMode="auto">
          <a:xfrm>
            <a:off x="9539549" y="4769210"/>
            <a:ext cx="1520273" cy="1394170"/>
          </a:xfrm>
          <a:custGeom>
            <a:avLst/>
            <a:gdLst>
              <a:gd name="T0" fmla="*/ 1 w 504"/>
              <a:gd name="T1" fmla="*/ 462 h 462"/>
              <a:gd name="T2" fmla="*/ 19 w 504"/>
              <a:gd name="T3" fmla="*/ 399 h 462"/>
              <a:gd name="T4" fmla="*/ 55 w 504"/>
              <a:gd name="T5" fmla="*/ 375 h 462"/>
              <a:gd name="T6" fmla="*/ 118 w 504"/>
              <a:gd name="T7" fmla="*/ 360 h 462"/>
              <a:gd name="T8" fmla="*/ 176 w 504"/>
              <a:gd name="T9" fmla="*/ 341 h 462"/>
              <a:gd name="T10" fmla="*/ 190 w 504"/>
              <a:gd name="T11" fmla="*/ 331 h 462"/>
              <a:gd name="T12" fmla="*/ 110 w 504"/>
              <a:gd name="T13" fmla="*/ 329 h 462"/>
              <a:gd name="T14" fmla="*/ 133 w 504"/>
              <a:gd name="T15" fmla="*/ 318 h 462"/>
              <a:gd name="T16" fmla="*/ 104 w 504"/>
              <a:gd name="T17" fmla="*/ 309 h 462"/>
              <a:gd name="T18" fmla="*/ 93 w 504"/>
              <a:gd name="T19" fmla="*/ 282 h 462"/>
              <a:gd name="T20" fmla="*/ 103 w 504"/>
              <a:gd name="T21" fmla="*/ 287 h 462"/>
              <a:gd name="T22" fmla="*/ 120 w 504"/>
              <a:gd name="T23" fmla="*/ 276 h 462"/>
              <a:gd name="T24" fmla="*/ 138 w 504"/>
              <a:gd name="T25" fmla="*/ 224 h 462"/>
              <a:gd name="T26" fmla="*/ 135 w 504"/>
              <a:gd name="T27" fmla="*/ 125 h 462"/>
              <a:gd name="T28" fmla="*/ 158 w 504"/>
              <a:gd name="T29" fmla="*/ 50 h 462"/>
              <a:gd name="T30" fmla="*/ 185 w 504"/>
              <a:gd name="T31" fmla="*/ 20 h 462"/>
              <a:gd name="T32" fmla="*/ 197 w 504"/>
              <a:gd name="T33" fmla="*/ 13 h 462"/>
              <a:gd name="T34" fmla="*/ 250 w 504"/>
              <a:gd name="T35" fmla="*/ 1 h 462"/>
              <a:gd name="T36" fmla="*/ 308 w 504"/>
              <a:gd name="T37" fmla="*/ 19 h 462"/>
              <a:gd name="T38" fmla="*/ 356 w 504"/>
              <a:gd name="T39" fmla="*/ 93 h 462"/>
              <a:gd name="T40" fmla="*/ 366 w 504"/>
              <a:gd name="T41" fmla="*/ 157 h 462"/>
              <a:gd name="T42" fmla="*/ 367 w 504"/>
              <a:gd name="T43" fmla="*/ 232 h 462"/>
              <a:gd name="T44" fmla="*/ 375 w 504"/>
              <a:gd name="T45" fmla="*/ 275 h 462"/>
              <a:gd name="T46" fmla="*/ 417 w 504"/>
              <a:gd name="T47" fmla="*/ 298 h 462"/>
              <a:gd name="T48" fmla="*/ 425 w 504"/>
              <a:gd name="T49" fmla="*/ 297 h 462"/>
              <a:gd name="T50" fmla="*/ 393 w 504"/>
              <a:gd name="T51" fmla="*/ 325 h 462"/>
              <a:gd name="T52" fmla="*/ 374 w 504"/>
              <a:gd name="T53" fmla="*/ 316 h 462"/>
              <a:gd name="T54" fmla="*/ 364 w 504"/>
              <a:gd name="T55" fmla="*/ 307 h 462"/>
              <a:gd name="T56" fmla="*/ 380 w 504"/>
              <a:gd name="T57" fmla="*/ 335 h 462"/>
              <a:gd name="T58" fmla="*/ 348 w 504"/>
              <a:gd name="T59" fmla="*/ 326 h 462"/>
              <a:gd name="T60" fmla="*/ 363 w 504"/>
              <a:gd name="T61" fmla="*/ 342 h 462"/>
              <a:gd name="T62" fmla="*/ 306 w 504"/>
              <a:gd name="T63" fmla="*/ 323 h 462"/>
              <a:gd name="T64" fmla="*/ 322 w 504"/>
              <a:gd name="T65" fmla="*/ 340 h 462"/>
              <a:gd name="T66" fmla="*/ 375 w 504"/>
              <a:gd name="T67" fmla="*/ 359 h 462"/>
              <a:gd name="T68" fmla="*/ 440 w 504"/>
              <a:gd name="T69" fmla="*/ 367 h 462"/>
              <a:gd name="T70" fmla="*/ 484 w 504"/>
              <a:gd name="T71" fmla="*/ 405 h 462"/>
              <a:gd name="T72" fmla="*/ 496 w 504"/>
              <a:gd name="T73" fmla="*/ 433 h 462"/>
              <a:gd name="T74" fmla="*/ 504 w 504"/>
              <a:gd name="T75" fmla="*/ 462 h 462"/>
              <a:gd name="T76" fmla="*/ 1 w 504"/>
              <a:gd name="T77" fmla="*/ 46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4" h="462">
                <a:moveTo>
                  <a:pt x="1" y="462"/>
                </a:moveTo>
                <a:cubicBezTo>
                  <a:pt x="0" y="439"/>
                  <a:pt x="4" y="417"/>
                  <a:pt x="19" y="399"/>
                </a:cubicBezTo>
                <a:cubicBezTo>
                  <a:pt x="28" y="387"/>
                  <a:pt x="41" y="380"/>
                  <a:pt x="55" y="375"/>
                </a:cubicBezTo>
                <a:cubicBezTo>
                  <a:pt x="75" y="367"/>
                  <a:pt x="97" y="364"/>
                  <a:pt x="118" y="360"/>
                </a:cubicBezTo>
                <a:cubicBezTo>
                  <a:pt x="138" y="356"/>
                  <a:pt x="158" y="352"/>
                  <a:pt x="176" y="341"/>
                </a:cubicBezTo>
                <a:cubicBezTo>
                  <a:pt x="180" y="338"/>
                  <a:pt x="185" y="335"/>
                  <a:pt x="190" y="331"/>
                </a:cubicBezTo>
                <a:cubicBezTo>
                  <a:pt x="163" y="339"/>
                  <a:pt x="137" y="338"/>
                  <a:pt x="110" y="329"/>
                </a:cubicBezTo>
                <a:cubicBezTo>
                  <a:pt x="119" y="326"/>
                  <a:pt x="127" y="325"/>
                  <a:pt x="133" y="318"/>
                </a:cubicBezTo>
                <a:cubicBezTo>
                  <a:pt x="122" y="317"/>
                  <a:pt x="112" y="315"/>
                  <a:pt x="104" y="309"/>
                </a:cubicBezTo>
                <a:cubicBezTo>
                  <a:pt x="95" y="303"/>
                  <a:pt x="91" y="294"/>
                  <a:pt x="93" y="282"/>
                </a:cubicBezTo>
                <a:cubicBezTo>
                  <a:pt x="96" y="284"/>
                  <a:pt x="99" y="287"/>
                  <a:pt x="103" y="287"/>
                </a:cubicBezTo>
                <a:cubicBezTo>
                  <a:pt x="111" y="288"/>
                  <a:pt x="116" y="282"/>
                  <a:pt x="120" y="276"/>
                </a:cubicBezTo>
                <a:cubicBezTo>
                  <a:pt x="131" y="261"/>
                  <a:pt x="138" y="244"/>
                  <a:pt x="138" y="224"/>
                </a:cubicBezTo>
                <a:cubicBezTo>
                  <a:pt x="136" y="191"/>
                  <a:pt x="134" y="158"/>
                  <a:pt x="135" y="125"/>
                </a:cubicBezTo>
                <a:cubicBezTo>
                  <a:pt x="137" y="98"/>
                  <a:pt x="141" y="72"/>
                  <a:pt x="158" y="50"/>
                </a:cubicBezTo>
                <a:cubicBezTo>
                  <a:pt x="166" y="40"/>
                  <a:pt x="175" y="30"/>
                  <a:pt x="185" y="20"/>
                </a:cubicBezTo>
                <a:cubicBezTo>
                  <a:pt x="189" y="17"/>
                  <a:pt x="193" y="15"/>
                  <a:pt x="197" y="13"/>
                </a:cubicBezTo>
                <a:cubicBezTo>
                  <a:pt x="214" y="7"/>
                  <a:pt x="231" y="2"/>
                  <a:pt x="250" y="1"/>
                </a:cubicBezTo>
                <a:cubicBezTo>
                  <a:pt x="271" y="0"/>
                  <a:pt x="290" y="7"/>
                  <a:pt x="308" y="19"/>
                </a:cubicBezTo>
                <a:cubicBezTo>
                  <a:pt x="334" y="36"/>
                  <a:pt x="348" y="63"/>
                  <a:pt x="356" y="93"/>
                </a:cubicBezTo>
                <a:cubicBezTo>
                  <a:pt x="362" y="114"/>
                  <a:pt x="364" y="135"/>
                  <a:pt x="366" y="157"/>
                </a:cubicBezTo>
                <a:cubicBezTo>
                  <a:pt x="367" y="182"/>
                  <a:pt x="366" y="207"/>
                  <a:pt x="367" y="232"/>
                </a:cubicBezTo>
                <a:cubicBezTo>
                  <a:pt x="367" y="247"/>
                  <a:pt x="369" y="262"/>
                  <a:pt x="375" y="275"/>
                </a:cubicBezTo>
                <a:cubicBezTo>
                  <a:pt x="382" y="293"/>
                  <a:pt x="398" y="302"/>
                  <a:pt x="417" y="298"/>
                </a:cubicBezTo>
                <a:cubicBezTo>
                  <a:pt x="420" y="298"/>
                  <a:pt x="423" y="299"/>
                  <a:pt x="425" y="297"/>
                </a:cubicBezTo>
                <a:cubicBezTo>
                  <a:pt x="423" y="311"/>
                  <a:pt x="406" y="326"/>
                  <a:pt x="393" y="325"/>
                </a:cubicBezTo>
                <a:cubicBezTo>
                  <a:pt x="385" y="325"/>
                  <a:pt x="379" y="320"/>
                  <a:pt x="374" y="316"/>
                </a:cubicBezTo>
                <a:cubicBezTo>
                  <a:pt x="370" y="313"/>
                  <a:pt x="367" y="310"/>
                  <a:pt x="364" y="307"/>
                </a:cubicBezTo>
                <a:cubicBezTo>
                  <a:pt x="367" y="317"/>
                  <a:pt x="369" y="328"/>
                  <a:pt x="380" y="335"/>
                </a:cubicBezTo>
                <a:cubicBezTo>
                  <a:pt x="368" y="334"/>
                  <a:pt x="358" y="330"/>
                  <a:pt x="348" y="326"/>
                </a:cubicBezTo>
                <a:cubicBezTo>
                  <a:pt x="351" y="333"/>
                  <a:pt x="357" y="338"/>
                  <a:pt x="363" y="342"/>
                </a:cubicBezTo>
                <a:cubicBezTo>
                  <a:pt x="352" y="345"/>
                  <a:pt x="327" y="338"/>
                  <a:pt x="306" y="323"/>
                </a:cubicBezTo>
                <a:cubicBezTo>
                  <a:pt x="311" y="331"/>
                  <a:pt x="316" y="336"/>
                  <a:pt x="322" y="340"/>
                </a:cubicBezTo>
                <a:cubicBezTo>
                  <a:pt x="338" y="352"/>
                  <a:pt x="356" y="356"/>
                  <a:pt x="375" y="359"/>
                </a:cubicBezTo>
                <a:cubicBezTo>
                  <a:pt x="397" y="362"/>
                  <a:pt x="419" y="363"/>
                  <a:pt x="440" y="367"/>
                </a:cubicBezTo>
                <a:cubicBezTo>
                  <a:pt x="463" y="370"/>
                  <a:pt x="476" y="385"/>
                  <a:pt x="484" y="405"/>
                </a:cubicBezTo>
                <a:cubicBezTo>
                  <a:pt x="488" y="415"/>
                  <a:pt x="491" y="424"/>
                  <a:pt x="496" y="433"/>
                </a:cubicBezTo>
                <a:cubicBezTo>
                  <a:pt x="500" y="442"/>
                  <a:pt x="500" y="453"/>
                  <a:pt x="504" y="462"/>
                </a:cubicBezTo>
                <a:cubicBezTo>
                  <a:pt x="337" y="462"/>
                  <a:pt x="169" y="462"/>
                  <a:pt x="1" y="462"/>
                </a:cubicBezTo>
                <a:close/>
              </a:path>
            </a:pathLst>
          </a:custGeom>
          <a:solidFill>
            <a:srgbClr val="E45577">
              <a:alpha val="41000"/>
            </a:srgbClr>
          </a:solidFill>
          <a:ln>
            <a:noFill/>
          </a:ln>
        </p:spPr>
        <p:txBody>
          <a:bodyPr vert="horz" wrap="square" lIns="91440" tIns="45720" rIns="91440" bIns="45720" numCol="1" anchor="t" anchorCtr="0" compatLnSpc="1">
            <a:prstTxWarp prst="textNoShape">
              <a:avLst/>
            </a:prstTxWarp>
          </a:bodyPr>
          <a:lstStyle/>
          <a:p>
            <a:endParaRPr lang="es-P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down)">
                                      <p:cBhvr>
                                        <p:cTn id="8" dur="500"/>
                                        <p:tgtEl>
                                          <p:spTgt spid="12"/>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ppt_y</p:attrName>
                                        </p:attrNameLst>
                                      </p:cBhvr>
                                      <p:tavLst>
                                        <p:tav tm="0">
                                          <p:val>
                                            <p:strVal val="#ppt_y-#ppt_h*1.125000"/>
                                          </p:val>
                                        </p:tav>
                                        <p:tav tm="100000">
                                          <p:val>
                                            <p:strVal val="#ppt_y"/>
                                          </p:val>
                                        </p:tav>
                                      </p:tavLst>
                                    </p:anim>
                                    <p:animEffect transition="in" filter="wipe(down)">
                                      <p:cBhvr>
                                        <p:cTn id="12" dur="500"/>
                                        <p:tgtEl>
                                          <p:spTgt spid="13"/>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ppt_y</p:attrName>
                                        </p:attrNameLst>
                                      </p:cBhvr>
                                      <p:tavLst>
                                        <p:tav tm="0">
                                          <p:val>
                                            <p:strVal val="#ppt_y-#ppt_h*1.125000"/>
                                          </p:val>
                                        </p:tav>
                                        <p:tav tm="100000">
                                          <p:val>
                                            <p:strVal val="#ppt_y"/>
                                          </p:val>
                                        </p:tav>
                                      </p:tavLst>
                                    </p:anim>
                                    <p:animEffect transition="in" filter="wipe(down)">
                                      <p:cBhvr>
                                        <p:cTn id="16" dur="500"/>
                                        <p:tgtEl>
                                          <p:spTgt spid="14"/>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ppt_y</p:attrName>
                                        </p:attrNameLst>
                                      </p:cBhvr>
                                      <p:tavLst>
                                        <p:tav tm="0">
                                          <p:val>
                                            <p:strVal val="#ppt_y-#ppt_h*1.125000"/>
                                          </p:val>
                                        </p:tav>
                                        <p:tav tm="100000">
                                          <p:val>
                                            <p:strVal val="#ppt_y"/>
                                          </p:val>
                                        </p:tav>
                                      </p:tavLst>
                                    </p:anim>
                                    <p:animEffect transition="in" filter="wipe(down)">
                                      <p:cBhvr>
                                        <p:cTn id="20" dur="500"/>
                                        <p:tgtEl>
                                          <p:spTgt spid="15"/>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p:tgtEl>
                                          <p:spTgt spid="16"/>
                                        </p:tgtEl>
                                        <p:attrNameLst>
                                          <p:attrName>ppt_y</p:attrName>
                                        </p:attrNameLst>
                                      </p:cBhvr>
                                      <p:tavLst>
                                        <p:tav tm="0">
                                          <p:val>
                                            <p:strVal val="#ppt_y-#ppt_h*1.125000"/>
                                          </p:val>
                                        </p:tav>
                                        <p:tav tm="100000">
                                          <p:val>
                                            <p:strVal val="#ppt_y"/>
                                          </p:val>
                                        </p:tav>
                                      </p:tavLst>
                                    </p:anim>
                                    <p:animEffect transition="in" filter="wipe(down)">
                                      <p:cBhvr>
                                        <p:cTn id="24" dur="500"/>
                                        <p:tgtEl>
                                          <p:spTgt spid="16"/>
                                        </p:tgtEl>
                                      </p:cBhvr>
                                    </p:animEffect>
                                  </p:childTnLst>
                                </p:cTn>
                              </p:par>
                              <p:par>
                                <p:cTn id="25" presetID="12" presetClass="entr" presetSubtype="1"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p:tgtEl>
                                          <p:spTgt spid="17"/>
                                        </p:tgtEl>
                                        <p:attrNameLst>
                                          <p:attrName>ppt_y</p:attrName>
                                        </p:attrNameLst>
                                      </p:cBhvr>
                                      <p:tavLst>
                                        <p:tav tm="0">
                                          <p:val>
                                            <p:strVal val="#ppt_y-#ppt_h*1.125000"/>
                                          </p:val>
                                        </p:tav>
                                        <p:tav tm="100000">
                                          <p:val>
                                            <p:strVal val="#ppt_y"/>
                                          </p:val>
                                        </p:tav>
                                      </p:tavLst>
                                    </p:anim>
                                    <p:animEffect transition="in" filter="wipe(down)">
                                      <p:cBhvr>
                                        <p:cTn id="28" dur="500"/>
                                        <p:tgtEl>
                                          <p:spTgt spid="17"/>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p:tgtEl>
                                          <p:spTgt spid="18"/>
                                        </p:tgtEl>
                                        <p:attrNameLst>
                                          <p:attrName>ppt_y</p:attrName>
                                        </p:attrNameLst>
                                      </p:cBhvr>
                                      <p:tavLst>
                                        <p:tav tm="0">
                                          <p:val>
                                            <p:strVal val="#ppt_y-#ppt_h*1.125000"/>
                                          </p:val>
                                        </p:tav>
                                        <p:tav tm="100000">
                                          <p:val>
                                            <p:strVal val="#ppt_y"/>
                                          </p:val>
                                        </p:tav>
                                      </p:tavLst>
                                    </p:anim>
                                    <p:animEffect transition="in" filter="wipe(down)">
                                      <p:cBhvr>
                                        <p:cTn id="32" dur="500"/>
                                        <p:tgtEl>
                                          <p:spTgt spid="18"/>
                                        </p:tgtEl>
                                      </p:cBhvr>
                                    </p:animEffect>
                                  </p:childTnLst>
                                </p:cTn>
                              </p:par>
                              <p:par>
                                <p:cTn id="33" presetID="12" presetClass="entr" presetSubtype="1"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p:tgtEl>
                                          <p:spTgt spid="19"/>
                                        </p:tgtEl>
                                        <p:attrNameLst>
                                          <p:attrName>ppt_y</p:attrName>
                                        </p:attrNameLst>
                                      </p:cBhvr>
                                      <p:tavLst>
                                        <p:tav tm="0">
                                          <p:val>
                                            <p:strVal val="#ppt_y-#ppt_h*1.125000"/>
                                          </p:val>
                                        </p:tav>
                                        <p:tav tm="100000">
                                          <p:val>
                                            <p:strVal val="#ppt_y"/>
                                          </p:val>
                                        </p:tav>
                                      </p:tavLst>
                                    </p:anim>
                                    <p:animEffect transition="in" filter="wipe(down)">
                                      <p:cBhvr>
                                        <p:cTn id="36" dur="500"/>
                                        <p:tgtEl>
                                          <p:spTgt spid="19"/>
                                        </p:tgtEl>
                                      </p:cBhvr>
                                    </p:animEffect>
                                  </p:childTnLst>
                                </p:cTn>
                              </p:par>
                              <p:par>
                                <p:cTn id="37" presetID="16" presetClass="entr" presetSubtype="37"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out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Freeform 440"/>
          <p:cNvSpPr/>
          <p:nvPr/>
        </p:nvSpPr>
        <p:spPr>
          <a:xfrm flipV="1">
            <a:off x="10719400" y="5306484"/>
            <a:ext cx="605367" cy="311149"/>
          </a:xfrm>
          <a:custGeom>
            <a:avLst/>
            <a:gdLst>
              <a:gd name="txL" fmla="*/ 0 w 73"/>
              <a:gd name="txT" fmla="*/ 0 h 43"/>
              <a:gd name="txR" fmla="*/ 73 w 73"/>
              <a:gd name="txB" fmla="*/ 43 h 43"/>
            </a:gdLst>
            <a:ahLst/>
            <a:cxnLst>
              <a:cxn ang="0">
                <a:pos x="1971600406" y="500241288"/>
              </a:cxn>
              <a:cxn ang="0">
                <a:pos x="541222646" y="912201219"/>
              </a:cxn>
              <a:cxn ang="0">
                <a:pos x="115975400" y="1265310362"/>
              </a:cxn>
              <a:cxn ang="0">
                <a:pos x="0" y="1265310362"/>
              </a:cxn>
              <a:cxn ang="0">
                <a:pos x="270611323" y="912201219"/>
              </a:cxn>
              <a:cxn ang="0">
                <a:pos x="618543693" y="500241288"/>
              </a:cxn>
              <a:cxn ang="0">
                <a:pos x="1275741691" y="205982679"/>
              </a:cxn>
              <a:cxn ang="0">
                <a:pos x="2126236281" y="147126591"/>
              </a:cxn>
              <a:cxn ang="0">
                <a:pos x="2147483647" y="411959932"/>
              </a:cxn>
              <a:cxn ang="0">
                <a:pos x="1971600406" y="500241288"/>
              </a:cxn>
            </a:cxnLst>
            <a:rect l="txL" t="txT" r="txR" b="txB"/>
            <a:pathLst>
              <a:path w="73" h="43">
                <a:moveTo>
                  <a:pt x="51" y="17"/>
                </a:moveTo>
                <a:cubicBezTo>
                  <a:pt x="39" y="17"/>
                  <a:pt x="27" y="19"/>
                  <a:pt x="14" y="31"/>
                </a:cubicBezTo>
                <a:cubicBezTo>
                  <a:pt x="10" y="35"/>
                  <a:pt x="6" y="40"/>
                  <a:pt x="3" y="43"/>
                </a:cubicBezTo>
                <a:cubicBezTo>
                  <a:pt x="0" y="43"/>
                  <a:pt x="0" y="43"/>
                  <a:pt x="0" y="43"/>
                </a:cubicBezTo>
                <a:cubicBezTo>
                  <a:pt x="1" y="40"/>
                  <a:pt x="2" y="35"/>
                  <a:pt x="7" y="31"/>
                </a:cubicBezTo>
                <a:cubicBezTo>
                  <a:pt x="14" y="26"/>
                  <a:pt x="10" y="23"/>
                  <a:pt x="16" y="17"/>
                </a:cubicBezTo>
                <a:cubicBezTo>
                  <a:pt x="21" y="12"/>
                  <a:pt x="28" y="11"/>
                  <a:pt x="33" y="7"/>
                </a:cubicBezTo>
                <a:cubicBezTo>
                  <a:pt x="44" y="0"/>
                  <a:pt x="47" y="7"/>
                  <a:pt x="55" y="5"/>
                </a:cubicBezTo>
                <a:cubicBezTo>
                  <a:pt x="69" y="1"/>
                  <a:pt x="73" y="12"/>
                  <a:pt x="68" y="14"/>
                </a:cubicBezTo>
                <a:cubicBezTo>
                  <a:pt x="65" y="16"/>
                  <a:pt x="57" y="16"/>
                  <a:pt x="51" y="17"/>
                </a:cubicBezTo>
                <a:close/>
              </a:path>
            </a:pathLst>
          </a:custGeom>
          <a:solidFill>
            <a:srgbClr val="F5CBD2">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7412" name="Freeform 258"/>
          <p:cNvSpPr/>
          <p:nvPr/>
        </p:nvSpPr>
        <p:spPr>
          <a:xfrm rot="-2700000">
            <a:off x="811284" y="3141133"/>
            <a:ext cx="268816" cy="1181100"/>
          </a:xfrm>
          <a:custGeom>
            <a:avLst/>
            <a:gdLst>
              <a:gd name="txL" fmla="*/ 0 w 26"/>
              <a:gd name="txT" fmla="*/ 0 h 132"/>
              <a:gd name="txR" fmla="*/ 26 w 26"/>
              <a:gd name="txB" fmla="*/ 132 h 132"/>
            </a:gdLst>
            <a:ahLst/>
            <a:cxnLst>
              <a:cxn ang="0">
                <a:pos x="663024373" y="270364507"/>
              </a:cxn>
              <a:cxn ang="0">
                <a:pos x="421927388" y="2072790116"/>
              </a:cxn>
              <a:cxn ang="0">
                <a:pos x="421927388" y="2147483647"/>
              </a:cxn>
              <a:cxn ang="0">
                <a:pos x="60274231" y="2147483647"/>
              </a:cxn>
              <a:cxn ang="0">
                <a:pos x="783580559" y="2147483647"/>
              </a:cxn>
              <a:cxn ang="0">
                <a:pos x="1386330716" y="2147483647"/>
              </a:cxn>
              <a:cxn ang="0">
                <a:pos x="1084951881" y="1712306063"/>
              </a:cxn>
              <a:cxn ang="0">
                <a:pos x="663024373" y="720967475"/>
              </a:cxn>
              <a:cxn ang="0">
                <a:pos x="663024373" y="270364507"/>
              </a:cxn>
            </a:cxnLst>
            <a:rect l="txL" t="txT" r="txR" b="txB"/>
            <a:pathLst>
              <a:path w="26" h="132">
                <a:moveTo>
                  <a:pt x="11" y="6"/>
                </a:moveTo>
                <a:cubicBezTo>
                  <a:pt x="2" y="18"/>
                  <a:pt x="5" y="38"/>
                  <a:pt x="7" y="46"/>
                </a:cubicBezTo>
                <a:cubicBezTo>
                  <a:pt x="8" y="52"/>
                  <a:pt x="11" y="63"/>
                  <a:pt x="7" y="72"/>
                </a:cubicBezTo>
                <a:cubicBezTo>
                  <a:pt x="3" y="82"/>
                  <a:pt x="0" y="88"/>
                  <a:pt x="1" y="101"/>
                </a:cubicBezTo>
                <a:cubicBezTo>
                  <a:pt x="4" y="132"/>
                  <a:pt x="9" y="123"/>
                  <a:pt x="13" y="115"/>
                </a:cubicBezTo>
                <a:cubicBezTo>
                  <a:pt x="26" y="94"/>
                  <a:pt x="23" y="78"/>
                  <a:pt x="23" y="67"/>
                </a:cubicBezTo>
                <a:cubicBezTo>
                  <a:pt x="23" y="55"/>
                  <a:pt x="19" y="40"/>
                  <a:pt x="18" y="38"/>
                </a:cubicBezTo>
                <a:cubicBezTo>
                  <a:pt x="15" y="24"/>
                  <a:pt x="10" y="25"/>
                  <a:pt x="11" y="16"/>
                </a:cubicBezTo>
                <a:cubicBezTo>
                  <a:pt x="11" y="9"/>
                  <a:pt x="14" y="0"/>
                  <a:pt x="11" y="6"/>
                </a:cubicBezTo>
                <a:close/>
              </a:path>
            </a:pathLst>
          </a:custGeom>
          <a:solidFill>
            <a:srgbClr val="F2ACC2">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7413" name="Freeform 440"/>
          <p:cNvSpPr/>
          <p:nvPr/>
        </p:nvSpPr>
        <p:spPr>
          <a:xfrm flipV="1">
            <a:off x="2256967" y="1051984"/>
            <a:ext cx="1087967" cy="558800"/>
          </a:xfrm>
          <a:custGeom>
            <a:avLst/>
            <a:gdLst>
              <a:gd name="txL" fmla="*/ 0 w 73"/>
              <a:gd name="txT" fmla="*/ 0 h 43"/>
              <a:gd name="txR" fmla="*/ 73 w 73"/>
              <a:gd name="txB" fmla="*/ 43 h 43"/>
            </a:gdLst>
            <a:ahLst/>
            <a:cxnLst>
              <a:cxn ang="0">
                <a:pos x="2147483647" y="1617209470"/>
              </a:cxn>
              <a:cxn ang="0">
                <a:pos x="1750959361" y="2147483647"/>
              </a:cxn>
              <a:cxn ang="0">
                <a:pos x="375203207" y="2147483647"/>
              </a:cxn>
              <a:cxn ang="0">
                <a:pos x="0" y="2147483647"/>
              </a:cxn>
              <a:cxn ang="0">
                <a:pos x="875474092" y="2147483647"/>
              </a:cxn>
              <a:cxn ang="0">
                <a:pos x="2001094717" y="1617209470"/>
              </a:cxn>
              <a:cxn ang="0">
                <a:pos x="2147483647" y="665910982"/>
              </a:cxn>
              <a:cxn ang="0">
                <a:pos x="2147483647" y="475649244"/>
              </a:cxn>
              <a:cxn ang="0">
                <a:pos x="2147483647" y="1331821964"/>
              </a:cxn>
              <a:cxn ang="0">
                <a:pos x="2147483647" y="1617209470"/>
              </a:cxn>
            </a:cxnLst>
            <a:rect l="txL" t="txT" r="txR" b="txB"/>
            <a:pathLst>
              <a:path w="73" h="43">
                <a:moveTo>
                  <a:pt x="51" y="17"/>
                </a:moveTo>
                <a:cubicBezTo>
                  <a:pt x="39" y="17"/>
                  <a:pt x="27" y="19"/>
                  <a:pt x="14" y="31"/>
                </a:cubicBezTo>
                <a:cubicBezTo>
                  <a:pt x="10" y="35"/>
                  <a:pt x="6" y="40"/>
                  <a:pt x="3" y="43"/>
                </a:cubicBezTo>
                <a:cubicBezTo>
                  <a:pt x="0" y="43"/>
                  <a:pt x="0" y="43"/>
                  <a:pt x="0" y="43"/>
                </a:cubicBezTo>
                <a:cubicBezTo>
                  <a:pt x="1" y="40"/>
                  <a:pt x="2" y="35"/>
                  <a:pt x="7" y="31"/>
                </a:cubicBezTo>
                <a:cubicBezTo>
                  <a:pt x="14" y="26"/>
                  <a:pt x="10" y="23"/>
                  <a:pt x="16" y="17"/>
                </a:cubicBezTo>
                <a:cubicBezTo>
                  <a:pt x="21" y="12"/>
                  <a:pt x="28" y="11"/>
                  <a:pt x="33" y="7"/>
                </a:cubicBezTo>
                <a:cubicBezTo>
                  <a:pt x="44" y="0"/>
                  <a:pt x="47" y="7"/>
                  <a:pt x="55" y="5"/>
                </a:cubicBezTo>
                <a:cubicBezTo>
                  <a:pt x="69" y="1"/>
                  <a:pt x="73" y="12"/>
                  <a:pt x="68" y="14"/>
                </a:cubicBezTo>
                <a:cubicBezTo>
                  <a:pt x="65" y="16"/>
                  <a:pt x="57" y="16"/>
                  <a:pt x="51" y="17"/>
                </a:cubicBezTo>
                <a:close/>
              </a:path>
            </a:pathLst>
          </a:custGeom>
          <a:solidFill>
            <a:srgbClr val="F5CBD2">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25" name="TextBox 324"/>
          <p:cNvSpPr txBox="1"/>
          <p:nvPr/>
        </p:nvSpPr>
        <p:spPr>
          <a:xfrm>
            <a:off x="5002191" y="636485"/>
            <a:ext cx="2852063" cy="830997"/>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300" normalizeH="0" baseline="0" noProof="0" dirty="0">
                <a:ln>
                  <a:noFill/>
                </a:ln>
                <a:solidFill>
                  <a:srgbClr val="500D08"/>
                </a:solidFill>
                <a:effectLst/>
                <a:uLnTx/>
                <a:uFillTx/>
                <a:latin typeface="印品黑体" panose="00000500000000000000" pitchFamily="2" charset="-122"/>
                <a:ea typeface="印品黑体" panose="00000500000000000000" pitchFamily="2" charset="-122"/>
              </a:rPr>
              <a:t>PART  2</a:t>
            </a:r>
          </a:p>
        </p:txBody>
      </p:sp>
      <p:sp>
        <p:nvSpPr>
          <p:cNvPr id="326" name="TextBox 325"/>
          <p:cNvSpPr txBox="1"/>
          <p:nvPr/>
        </p:nvSpPr>
        <p:spPr>
          <a:xfrm>
            <a:off x="3344934" y="1498180"/>
            <a:ext cx="5638049" cy="1077218"/>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300" normalizeH="0" baseline="0" noProof="0" dirty="0">
                <a:ln>
                  <a:noFill/>
                </a:ln>
                <a:solidFill>
                  <a:srgbClr val="500D08"/>
                </a:solidFill>
                <a:effectLst/>
                <a:uLnTx/>
                <a:uFillTx/>
                <a:latin typeface="印品黑体" panose="00000500000000000000" pitchFamily="2" charset="-122"/>
                <a:ea typeface="印品黑体" panose="00000500000000000000" pitchFamily="2" charset="-122"/>
              </a:rPr>
              <a:t>Click here to add a </a:t>
            </a:r>
            <a:r>
              <a:rPr kumimoji="0" lang="en-US" altLang="zh-CN" sz="3200" b="0" i="0" u="none" strike="noStrike" kern="1200" cap="none" spc="300" normalizeH="0" baseline="0" noProof="0" dirty="0">
                <a:ln>
                  <a:noFill/>
                </a:ln>
                <a:solidFill>
                  <a:srgbClr val="500D08"/>
                </a:solidFill>
                <a:effectLst/>
                <a:uLnTx/>
                <a:uFillTx/>
                <a:latin typeface="Verdana" panose="020B0604030504040204" pitchFamily="34" charset="0"/>
                <a:ea typeface="Verdana" panose="020B0604030504040204" pitchFamily="34" charset="0"/>
              </a:rPr>
              <a:t>title</a:t>
            </a:r>
            <a:endParaRPr kumimoji="0" lang="zh-CN" altLang="en-US" sz="3200" b="0" i="0" u="none" strike="noStrike" kern="1200" cap="none" spc="300" normalizeH="0" baseline="0" noProof="0" dirty="0">
              <a:ln>
                <a:noFill/>
              </a:ln>
              <a:solidFill>
                <a:srgbClr val="500D08"/>
              </a:solidFill>
              <a:effectLst/>
              <a:uLnTx/>
              <a:uFillTx/>
              <a:latin typeface="Verdana" panose="020B0604030504040204" pitchFamily="34" charset="0"/>
              <a:ea typeface="印品黑体" panose="00000500000000000000" pitchFamily="2" charset="-122"/>
            </a:endParaRPr>
          </a:p>
        </p:txBody>
      </p:sp>
      <p:pic>
        <p:nvPicPr>
          <p:cNvPr id="2" name="Imagen 1"/>
          <p:cNvPicPr>
            <a:picLocks noChangeAspect="1"/>
          </p:cNvPicPr>
          <p:nvPr/>
        </p:nvPicPr>
        <p:blipFill>
          <a:blip r:embed="rId3"/>
          <a:stretch>
            <a:fillRect/>
          </a:stretch>
        </p:blipFill>
        <p:spPr>
          <a:xfrm>
            <a:off x="3430819" y="3066530"/>
            <a:ext cx="5466277" cy="381915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xfrm>
            <a:off x="1423205" y="601411"/>
            <a:ext cx="8820822" cy="724247"/>
          </a:xfrm>
          <a:prstGeom prst="rect">
            <a:avLst/>
          </a:prstGeom>
        </p:spPr>
        <p:txBody>
          <a:bodyPr>
            <a:normAutofit fontScale="92500" lnSpcReduction="10000"/>
          </a:bodyPr>
          <a:lstStyle/>
          <a:p>
            <a:r>
              <a:rPr lang="en-US" dirty="0">
                <a:solidFill>
                  <a:srgbClr val="E949BB"/>
                </a:solidFill>
                <a:latin typeface="Amellinda Weddings" pitchFamily="50" charset="0"/>
              </a:rPr>
              <a:t>Infographic Style</a:t>
            </a:r>
          </a:p>
        </p:txBody>
      </p:sp>
      <p:grpSp>
        <p:nvGrpSpPr>
          <p:cNvPr id="56" name="Group 55">
            <a:extLst>
              <a:ext uri="{FF2B5EF4-FFF2-40B4-BE49-F238E27FC236}">
                <a16:creationId xmlns="" xmlns:a16="http://schemas.microsoft.com/office/drawing/2014/main" id="{94E580A2-FB61-42D8-BD81-7F91B593F005}"/>
              </a:ext>
            </a:extLst>
          </p:cNvPr>
          <p:cNvGrpSpPr/>
          <p:nvPr/>
        </p:nvGrpSpPr>
        <p:grpSpPr>
          <a:xfrm>
            <a:off x="1652863" y="3534796"/>
            <a:ext cx="3940337" cy="1532621"/>
            <a:chOff x="1985513" y="4307149"/>
            <a:chExt cx="2380861" cy="1532621"/>
          </a:xfrm>
        </p:grpSpPr>
        <p:sp>
          <p:nvSpPr>
            <p:cNvPr id="57" name="TextBox 56">
              <a:extLst>
                <a:ext uri="{FF2B5EF4-FFF2-40B4-BE49-F238E27FC236}">
                  <a16:creationId xmlns="" xmlns:a16="http://schemas.microsoft.com/office/drawing/2014/main" id="{9EE64673-21B3-4088-B76D-63727CBE3726}"/>
                </a:ext>
              </a:extLst>
            </p:cNvPr>
            <p:cNvSpPr txBox="1"/>
            <p:nvPr/>
          </p:nvSpPr>
          <p:spPr>
            <a:xfrm>
              <a:off x="2004348" y="4639441"/>
              <a:ext cx="2346637" cy="1200329"/>
            </a:xfrm>
            <a:prstGeom prst="rect">
              <a:avLst/>
            </a:prstGeom>
            <a:noFill/>
          </p:spPr>
          <p:txBody>
            <a:bodyPr wrap="square" rtlCol="0">
              <a:spAutoFit/>
            </a:bodyPr>
            <a:lstStyle/>
            <a:p>
              <a:pPr algn="r"/>
              <a:r>
                <a:rPr lang="en-US" altLang="ko-KR" dirty="0">
                  <a:solidFill>
                    <a:schemeClr val="tx1">
                      <a:lumMod val="75000"/>
                      <a:lumOff val="25000"/>
                    </a:schemeClr>
                  </a:solidFill>
                  <a:cs typeface="Arial" pitchFamily="34" charset="0"/>
                </a:rPr>
                <a:t>You can simply impress your audience and add a unique zing and appeal to your Presentations.  </a:t>
              </a:r>
            </a:p>
          </p:txBody>
        </p:sp>
        <p:sp>
          <p:nvSpPr>
            <p:cNvPr id="58" name="TextBox 57">
              <a:extLst>
                <a:ext uri="{FF2B5EF4-FFF2-40B4-BE49-F238E27FC236}">
                  <a16:creationId xmlns="" xmlns:a16="http://schemas.microsoft.com/office/drawing/2014/main" id="{6EACEC0E-42FA-4198-8E9F-6F382BFF3D61}"/>
                </a:ext>
              </a:extLst>
            </p:cNvPr>
            <p:cNvSpPr txBox="1"/>
            <p:nvPr/>
          </p:nvSpPr>
          <p:spPr>
            <a:xfrm>
              <a:off x="1985513" y="4307149"/>
              <a:ext cx="2380861" cy="461665"/>
            </a:xfrm>
            <a:prstGeom prst="rect">
              <a:avLst/>
            </a:prstGeom>
            <a:noFill/>
          </p:spPr>
          <p:txBody>
            <a:bodyPr wrap="square" rtlCol="0">
              <a:spAutoFit/>
            </a:bodyPr>
            <a:lstStyle/>
            <a:p>
              <a:pPr algn="r"/>
              <a:r>
                <a:rPr lang="en-US" altLang="ko-KR" sz="2400" dirty="0">
                  <a:solidFill>
                    <a:srgbClr val="E949BB"/>
                  </a:solidFill>
                  <a:latin typeface="DK Lemon Yellow Sun" panose="02000000000000000000" pitchFamily="50" charset="0"/>
                  <a:ea typeface="FZShuTi" pitchFamily="2" charset="-122"/>
                  <a:cs typeface="Arial" pitchFamily="34" charset="0"/>
                </a:rPr>
                <a:t>EASY TO CHANGE COLORS.</a:t>
              </a:r>
              <a:endParaRPr lang="ko-KR" altLang="en-US" sz="2400" dirty="0">
                <a:solidFill>
                  <a:srgbClr val="E949BB"/>
                </a:solidFill>
                <a:latin typeface="DK Lemon Yellow Sun" panose="02000000000000000000" pitchFamily="50" charset="0"/>
                <a:cs typeface="Arial" pitchFamily="34" charset="0"/>
              </a:endParaRPr>
            </a:p>
          </p:txBody>
        </p:sp>
      </p:grpSp>
      <p:grpSp>
        <p:nvGrpSpPr>
          <p:cNvPr id="59" name="Group 58">
            <a:extLst>
              <a:ext uri="{FF2B5EF4-FFF2-40B4-BE49-F238E27FC236}">
                <a16:creationId xmlns="" xmlns:a16="http://schemas.microsoft.com/office/drawing/2014/main" id="{FCAB3E43-23FF-4CB9-A441-2CEB351B625E}"/>
              </a:ext>
            </a:extLst>
          </p:cNvPr>
          <p:cNvGrpSpPr/>
          <p:nvPr/>
        </p:nvGrpSpPr>
        <p:grpSpPr>
          <a:xfrm>
            <a:off x="1633680" y="5370466"/>
            <a:ext cx="3940337" cy="1532621"/>
            <a:chOff x="1985513" y="4307149"/>
            <a:chExt cx="2380861" cy="1532621"/>
          </a:xfrm>
        </p:grpSpPr>
        <p:sp>
          <p:nvSpPr>
            <p:cNvPr id="60" name="TextBox 59">
              <a:extLst>
                <a:ext uri="{FF2B5EF4-FFF2-40B4-BE49-F238E27FC236}">
                  <a16:creationId xmlns="" xmlns:a16="http://schemas.microsoft.com/office/drawing/2014/main" id="{F2EFB0E8-1F43-4509-8568-779C84C346AD}"/>
                </a:ext>
              </a:extLst>
            </p:cNvPr>
            <p:cNvSpPr txBox="1"/>
            <p:nvPr/>
          </p:nvSpPr>
          <p:spPr>
            <a:xfrm>
              <a:off x="2004348" y="4639441"/>
              <a:ext cx="2346637" cy="1200329"/>
            </a:xfrm>
            <a:prstGeom prst="rect">
              <a:avLst/>
            </a:prstGeom>
            <a:noFill/>
          </p:spPr>
          <p:txBody>
            <a:bodyPr wrap="square" rtlCol="0">
              <a:spAutoFit/>
            </a:bodyPr>
            <a:lstStyle/>
            <a:p>
              <a:pPr algn="r"/>
              <a:r>
                <a:rPr lang="en-US" altLang="ko-KR" dirty="0">
                  <a:solidFill>
                    <a:schemeClr val="tx1">
                      <a:lumMod val="75000"/>
                      <a:lumOff val="25000"/>
                    </a:schemeClr>
                  </a:solidFill>
                  <a:cs typeface="Arial" pitchFamily="34" charset="0"/>
                </a:rPr>
                <a:t>You can simply impress your audience and add a unique zing and appeal to your Presentations.  </a:t>
              </a:r>
            </a:p>
          </p:txBody>
        </p:sp>
        <p:sp>
          <p:nvSpPr>
            <p:cNvPr id="61" name="TextBox 60">
              <a:extLst>
                <a:ext uri="{FF2B5EF4-FFF2-40B4-BE49-F238E27FC236}">
                  <a16:creationId xmlns="" xmlns:a16="http://schemas.microsoft.com/office/drawing/2014/main" id="{3E4834EE-B6E0-4538-81DC-3C0E8CC005A8}"/>
                </a:ext>
              </a:extLst>
            </p:cNvPr>
            <p:cNvSpPr txBox="1"/>
            <p:nvPr/>
          </p:nvSpPr>
          <p:spPr>
            <a:xfrm>
              <a:off x="1985513" y="4307149"/>
              <a:ext cx="2380861" cy="461665"/>
            </a:xfrm>
            <a:prstGeom prst="rect">
              <a:avLst/>
            </a:prstGeom>
            <a:noFill/>
          </p:spPr>
          <p:txBody>
            <a:bodyPr wrap="square" rtlCol="0">
              <a:spAutoFit/>
            </a:bodyPr>
            <a:lstStyle/>
            <a:p>
              <a:pPr algn="r"/>
              <a:r>
                <a:rPr lang="en-US" altLang="ko-KR" sz="2400" dirty="0">
                  <a:solidFill>
                    <a:srgbClr val="E949BB"/>
                  </a:solidFill>
                  <a:latin typeface="DK Lemon Yellow Sun" panose="02000000000000000000" pitchFamily="50" charset="0"/>
                  <a:ea typeface="FZShuTi" pitchFamily="2" charset="-122"/>
                  <a:cs typeface="Arial" pitchFamily="34" charset="0"/>
                </a:rPr>
                <a:t>EASY TO CHANGE COLORS.</a:t>
              </a:r>
              <a:endParaRPr lang="ko-KR" altLang="en-US" sz="2400" dirty="0">
                <a:solidFill>
                  <a:srgbClr val="E949BB"/>
                </a:solidFill>
                <a:latin typeface="DK Lemon Yellow Sun" panose="02000000000000000000" pitchFamily="50" charset="0"/>
                <a:cs typeface="Arial" pitchFamily="34" charset="0"/>
              </a:endParaRPr>
            </a:p>
          </p:txBody>
        </p:sp>
      </p:grpSp>
      <p:grpSp>
        <p:nvGrpSpPr>
          <p:cNvPr id="62" name="Group 61">
            <a:extLst>
              <a:ext uri="{FF2B5EF4-FFF2-40B4-BE49-F238E27FC236}">
                <a16:creationId xmlns="" xmlns:a16="http://schemas.microsoft.com/office/drawing/2014/main" id="{44A81696-D6A2-4996-9D0B-F705570ACCAB}"/>
              </a:ext>
            </a:extLst>
          </p:cNvPr>
          <p:cNvGrpSpPr/>
          <p:nvPr/>
        </p:nvGrpSpPr>
        <p:grpSpPr>
          <a:xfrm>
            <a:off x="1672046" y="1832647"/>
            <a:ext cx="3940337" cy="1532621"/>
            <a:chOff x="1985513" y="4307149"/>
            <a:chExt cx="2380861" cy="1532621"/>
          </a:xfrm>
        </p:grpSpPr>
        <p:sp>
          <p:nvSpPr>
            <p:cNvPr id="63" name="TextBox 62">
              <a:extLst>
                <a:ext uri="{FF2B5EF4-FFF2-40B4-BE49-F238E27FC236}">
                  <a16:creationId xmlns="" xmlns:a16="http://schemas.microsoft.com/office/drawing/2014/main" id="{AC883FE5-3434-47D1-A49D-107F972F11B1}"/>
                </a:ext>
              </a:extLst>
            </p:cNvPr>
            <p:cNvSpPr txBox="1"/>
            <p:nvPr/>
          </p:nvSpPr>
          <p:spPr>
            <a:xfrm>
              <a:off x="2004348" y="4639441"/>
              <a:ext cx="2346637" cy="1200329"/>
            </a:xfrm>
            <a:prstGeom prst="rect">
              <a:avLst/>
            </a:prstGeom>
            <a:noFill/>
          </p:spPr>
          <p:txBody>
            <a:bodyPr wrap="square" rtlCol="0">
              <a:spAutoFit/>
            </a:bodyPr>
            <a:lstStyle/>
            <a:p>
              <a:pPr algn="r"/>
              <a:r>
                <a:rPr lang="en-US" altLang="ko-KR" dirty="0">
                  <a:solidFill>
                    <a:schemeClr val="tx1">
                      <a:lumMod val="75000"/>
                      <a:lumOff val="25000"/>
                    </a:schemeClr>
                  </a:solidFill>
                  <a:cs typeface="Arial" pitchFamily="34" charset="0"/>
                </a:rPr>
                <a:t>You can simply impress your audience and add a unique zing and appeal to your Presentations.  </a:t>
              </a:r>
            </a:p>
          </p:txBody>
        </p:sp>
        <p:sp>
          <p:nvSpPr>
            <p:cNvPr id="64" name="TextBox 63">
              <a:extLst>
                <a:ext uri="{FF2B5EF4-FFF2-40B4-BE49-F238E27FC236}">
                  <a16:creationId xmlns="" xmlns:a16="http://schemas.microsoft.com/office/drawing/2014/main" id="{23C9190E-7692-43C0-B63F-58EC9C0A3617}"/>
                </a:ext>
              </a:extLst>
            </p:cNvPr>
            <p:cNvSpPr txBox="1"/>
            <p:nvPr/>
          </p:nvSpPr>
          <p:spPr>
            <a:xfrm>
              <a:off x="1985513" y="4307149"/>
              <a:ext cx="2380861" cy="461665"/>
            </a:xfrm>
            <a:prstGeom prst="rect">
              <a:avLst/>
            </a:prstGeom>
            <a:noFill/>
          </p:spPr>
          <p:txBody>
            <a:bodyPr wrap="square" rtlCol="0">
              <a:spAutoFit/>
            </a:bodyPr>
            <a:lstStyle/>
            <a:p>
              <a:pPr algn="r"/>
              <a:r>
                <a:rPr lang="en-US" altLang="ko-KR" sz="2400" dirty="0">
                  <a:solidFill>
                    <a:srgbClr val="E949BB"/>
                  </a:solidFill>
                  <a:latin typeface="DK Lemon Yellow Sun" panose="02000000000000000000" pitchFamily="50" charset="0"/>
                  <a:ea typeface="FZShuTi" pitchFamily="2" charset="-122"/>
                  <a:cs typeface="Arial" pitchFamily="34" charset="0"/>
                </a:rPr>
                <a:t>EASY TO CHANGE COLORS.</a:t>
              </a:r>
              <a:endParaRPr lang="ko-KR" altLang="en-US" sz="2400" dirty="0">
                <a:solidFill>
                  <a:srgbClr val="E949BB"/>
                </a:solidFill>
                <a:latin typeface="DK Lemon Yellow Sun" panose="02000000000000000000" pitchFamily="50" charset="0"/>
                <a:cs typeface="Arial" pitchFamily="34" charset="0"/>
              </a:endParaRPr>
            </a:p>
          </p:txBody>
        </p:sp>
      </p:grpSp>
      <p:pic>
        <p:nvPicPr>
          <p:cNvPr id="4" name="Imagen 3"/>
          <p:cNvPicPr>
            <a:picLocks noChangeAspect="1"/>
          </p:cNvPicPr>
          <p:nvPr/>
        </p:nvPicPr>
        <p:blipFill>
          <a:blip r:embed="rId2"/>
          <a:stretch>
            <a:fillRect/>
          </a:stretch>
        </p:blipFill>
        <p:spPr>
          <a:xfrm>
            <a:off x="6396468" y="1917565"/>
            <a:ext cx="5143424" cy="4526213"/>
          </a:xfrm>
          <a:prstGeom prst="rect">
            <a:avLst/>
          </a:prstGeom>
        </p:spPr>
      </p:pic>
    </p:spTree>
    <p:extLst>
      <p:ext uri="{BB962C8B-B14F-4D97-AF65-F5344CB8AC3E}">
        <p14:creationId xmlns:p14="http://schemas.microsoft.com/office/powerpoint/2010/main" val="1854016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1"/>
        <p:cNvGrpSpPr/>
        <p:nvPr/>
      </p:nvGrpSpPr>
      <p:grpSpPr>
        <a:xfrm>
          <a:off x="0" y="0"/>
          <a:ext cx="0" cy="0"/>
          <a:chOff x="0" y="0"/>
          <a:chExt cx="0" cy="0"/>
        </a:xfrm>
      </p:grpSpPr>
      <p:sp>
        <p:nvSpPr>
          <p:cNvPr id="2212" name="Google Shape;2212;p55"/>
          <p:cNvSpPr txBox="1">
            <a:spLocks noGrp="1"/>
          </p:cNvSpPr>
          <p:nvPr>
            <p:ph type="title" idx="4294967295"/>
          </p:nvPr>
        </p:nvSpPr>
        <p:spPr>
          <a:xfrm flipH="1">
            <a:off x="1238250" y="875821"/>
            <a:ext cx="6454775" cy="906463"/>
          </a:xfrm>
          <a:prstGeom prst="rect">
            <a:avLst/>
          </a:prstGeom>
        </p:spPr>
        <p:txBody>
          <a:bodyPr spcFirstLastPara="1" wrap="square" lIns="121900" tIns="121900" rIns="121900" bIns="121900" anchor="b" anchorCtr="0">
            <a:noAutofit/>
          </a:bodyPr>
          <a:lstStyle/>
          <a:p>
            <a:r>
              <a:rPr lang="en" sz="8000" b="1" dirty="0">
                <a:solidFill>
                  <a:srgbClr val="E949BB"/>
                </a:solidFill>
              </a:rPr>
              <a:t>Next Week</a:t>
            </a:r>
            <a:endParaRPr sz="8000" b="1" dirty="0">
              <a:solidFill>
                <a:srgbClr val="E949BB"/>
              </a:solidFill>
            </a:endParaRPr>
          </a:p>
        </p:txBody>
      </p:sp>
      <p:sp>
        <p:nvSpPr>
          <p:cNvPr id="6" name="Google Shape;2213;p55"/>
          <p:cNvSpPr txBox="1">
            <a:spLocks/>
          </p:cNvSpPr>
          <p:nvPr/>
        </p:nvSpPr>
        <p:spPr>
          <a:xfrm flipH="1">
            <a:off x="633045" y="4830455"/>
            <a:ext cx="6454775" cy="755650"/>
          </a:xfrm>
          <a:prstGeom prst="rect">
            <a:avLst/>
          </a:prstGeom>
        </p:spPr>
        <p:txBody>
          <a:bodyPr spcFirstLastPara="1" wrap="square" lIns="121900" tIns="121900" rIns="121900" bIns="1219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smtClean="0">
                <a:latin typeface="DK Lemon Yellow Sun" panose="02000000000000000000" pitchFamily="50" charset="0"/>
              </a:rPr>
              <a:t>Here you can enter a subtitle if you need it</a:t>
            </a:r>
            <a:endParaRPr lang="en-US" dirty="0">
              <a:latin typeface="DK Lemon Yellow Sun" panose="02000000000000000000" pitchFamily="50" charset="0"/>
            </a:endParaRPr>
          </a:p>
        </p:txBody>
      </p:sp>
      <p:sp>
        <p:nvSpPr>
          <p:cNvPr id="7" name="Google Shape;2213;p55"/>
          <p:cNvSpPr txBox="1">
            <a:spLocks/>
          </p:cNvSpPr>
          <p:nvPr/>
        </p:nvSpPr>
        <p:spPr>
          <a:xfrm flipH="1">
            <a:off x="633045" y="2288096"/>
            <a:ext cx="6454775" cy="755650"/>
          </a:xfrm>
          <a:prstGeom prst="rect">
            <a:avLst/>
          </a:prstGeom>
        </p:spPr>
        <p:txBody>
          <a:bodyPr spcFirstLastPara="1" wrap="square" lIns="121900" tIns="121900" rIns="121900" bIns="1219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smtClean="0">
                <a:latin typeface="DK Lemon Yellow Sun" panose="02000000000000000000" pitchFamily="50" charset="0"/>
              </a:rPr>
              <a:t>Here you can enter a subtitle if you need it</a:t>
            </a:r>
            <a:endParaRPr lang="en-US" dirty="0">
              <a:latin typeface="DK Lemon Yellow Sun" panose="02000000000000000000" pitchFamily="50" charset="0"/>
            </a:endParaRPr>
          </a:p>
        </p:txBody>
      </p:sp>
      <p:sp>
        <p:nvSpPr>
          <p:cNvPr id="8" name="Google Shape;2213;p55"/>
          <p:cNvSpPr txBox="1">
            <a:spLocks/>
          </p:cNvSpPr>
          <p:nvPr/>
        </p:nvSpPr>
        <p:spPr>
          <a:xfrm flipH="1">
            <a:off x="633045" y="3108834"/>
            <a:ext cx="6454775" cy="755650"/>
          </a:xfrm>
          <a:prstGeom prst="rect">
            <a:avLst/>
          </a:prstGeom>
        </p:spPr>
        <p:txBody>
          <a:bodyPr spcFirstLastPara="1" wrap="square" lIns="121900" tIns="121900" rIns="121900" bIns="1219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smtClean="0">
                <a:latin typeface="DK Lemon Yellow Sun" panose="02000000000000000000" pitchFamily="50" charset="0"/>
              </a:rPr>
              <a:t>Here you can enter a subtitle if you need it</a:t>
            </a:r>
            <a:endParaRPr lang="en-US" dirty="0">
              <a:latin typeface="DK Lemon Yellow Sun" panose="02000000000000000000" pitchFamily="50" charset="0"/>
            </a:endParaRPr>
          </a:p>
        </p:txBody>
      </p:sp>
      <p:sp>
        <p:nvSpPr>
          <p:cNvPr id="9" name="Google Shape;2213;p55"/>
          <p:cNvSpPr txBox="1">
            <a:spLocks/>
          </p:cNvSpPr>
          <p:nvPr/>
        </p:nvSpPr>
        <p:spPr>
          <a:xfrm flipH="1">
            <a:off x="633044" y="3969644"/>
            <a:ext cx="6454775" cy="755650"/>
          </a:xfrm>
          <a:prstGeom prst="rect">
            <a:avLst/>
          </a:prstGeom>
        </p:spPr>
        <p:txBody>
          <a:bodyPr spcFirstLastPara="1" wrap="square" lIns="121900" tIns="121900" rIns="121900" bIns="1219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smtClean="0">
                <a:latin typeface="DK Lemon Yellow Sun" panose="02000000000000000000" pitchFamily="50" charset="0"/>
              </a:rPr>
              <a:t>Here you can enter a subtitle if you need it</a:t>
            </a:r>
            <a:endParaRPr lang="en-US" dirty="0">
              <a:latin typeface="DK Lemon Yellow Sun" panose="02000000000000000000" pitchFamily="50" charset="0"/>
            </a:endParaRPr>
          </a:p>
        </p:txBody>
      </p:sp>
      <p:pic>
        <p:nvPicPr>
          <p:cNvPr id="2" name="Imagen 1"/>
          <p:cNvPicPr>
            <a:picLocks noChangeAspect="1"/>
          </p:cNvPicPr>
          <p:nvPr/>
        </p:nvPicPr>
        <p:blipFill>
          <a:blip r:embed="rId3"/>
          <a:stretch>
            <a:fillRect/>
          </a:stretch>
        </p:blipFill>
        <p:spPr>
          <a:xfrm>
            <a:off x="6306536" y="1010613"/>
            <a:ext cx="4696243" cy="570774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29"/>
        <p:cNvGrpSpPr/>
        <p:nvPr/>
      </p:nvGrpSpPr>
      <p:grpSpPr>
        <a:xfrm>
          <a:off x="0" y="0"/>
          <a:ext cx="0" cy="0"/>
          <a:chOff x="0" y="0"/>
          <a:chExt cx="0" cy="0"/>
        </a:xfrm>
      </p:grpSpPr>
      <p:sp>
        <p:nvSpPr>
          <p:cNvPr id="2531" name="Google Shape;2531;p38"/>
          <p:cNvSpPr txBox="1">
            <a:spLocks noGrp="1"/>
          </p:cNvSpPr>
          <p:nvPr>
            <p:ph type="body" sz="quarter" idx="10"/>
          </p:nvPr>
        </p:nvSpPr>
        <p:spPr>
          <a:xfrm>
            <a:off x="1129740" y="3506987"/>
            <a:ext cx="6482687" cy="960082"/>
          </a:xfrm>
          <a:prstGeom prst="rect">
            <a:avLst/>
          </a:prstGeom>
        </p:spPr>
        <p:txBody>
          <a:bodyPr spcFirstLastPara="1" vert="horz" wrap="square" lIns="121900" tIns="121900" rIns="121900" bIns="121900" rtlCol="0" anchor="t" anchorCtr="0">
            <a:noAutofit/>
          </a:bodyPr>
          <a:lstStyle/>
          <a:p>
            <a:pPr marL="0" indent="0" algn="l"/>
            <a:r>
              <a:rPr lang="en" sz="3600" dirty="0"/>
              <a:t>It can be the part of the presentation where you introduce yourself, write your email…</a:t>
            </a:r>
            <a:endParaRPr sz="3600" dirty="0"/>
          </a:p>
        </p:txBody>
      </p:sp>
      <p:sp>
        <p:nvSpPr>
          <p:cNvPr id="2530" name="Google Shape;2530;p38"/>
          <p:cNvSpPr txBox="1">
            <a:spLocks noGrp="1"/>
          </p:cNvSpPr>
          <p:nvPr>
            <p:ph type="title" idx="4294967295"/>
          </p:nvPr>
        </p:nvSpPr>
        <p:spPr>
          <a:xfrm>
            <a:off x="2219689" y="1993900"/>
            <a:ext cx="5392738" cy="1781175"/>
          </a:xfrm>
          <a:prstGeom prst="rect">
            <a:avLst/>
          </a:prstGeom>
        </p:spPr>
        <p:txBody>
          <a:bodyPr spcFirstLastPara="1" vert="horz" wrap="square" lIns="121900" tIns="121900" rIns="121900" bIns="121900" rtlCol="0" anchor="b" anchorCtr="0">
            <a:noAutofit/>
          </a:bodyPr>
          <a:lstStyle/>
          <a:p>
            <a:r>
              <a:rPr lang="en" sz="10700" dirty="0" smtClean="0">
                <a:solidFill>
                  <a:srgbClr val="E949BB"/>
                </a:solidFill>
                <a:latin typeface="Amellinda Weddings" pitchFamily="50" charset="0"/>
              </a:rPr>
              <a:t>Mother</a:t>
            </a:r>
            <a:endParaRPr sz="10700" dirty="0">
              <a:solidFill>
                <a:srgbClr val="E949BB"/>
              </a:solidFill>
              <a:latin typeface="Amellinda Weddings" pitchFamily="50" charset="0"/>
            </a:endParaRPr>
          </a:p>
        </p:txBody>
      </p:sp>
      <p:grpSp>
        <p:nvGrpSpPr>
          <p:cNvPr id="28" name="Grupo 27"/>
          <p:cNvGrpSpPr/>
          <p:nvPr/>
        </p:nvGrpSpPr>
        <p:grpSpPr>
          <a:xfrm>
            <a:off x="10437969" y="541313"/>
            <a:ext cx="1500908" cy="1847270"/>
            <a:chOff x="9901238" y="1393826"/>
            <a:chExt cx="949325" cy="1168399"/>
          </a:xfrm>
        </p:grpSpPr>
        <p:sp>
          <p:nvSpPr>
            <p:cNvPr id="5" name="Freeform 5"/>
            <p:cNvSpPr>
              <a:spLocks/>
            </p:cNvSpPr>
            <p:nvPr/>
          </p:nvSpPr>
          <p:spPr bwMode="auto">
            <a:xfrm>
              <a:off x="10247313" y="2024063"/>
              <a:ext cx="603250" cy="538162"/>
            </a:xfrm>
            <a:custGeom>
              <a:avLst/>
              <a:gdLst>
                <a:gd name="T0" fmla="*/ 4 w 160"/>
                <a:gd name="T1" fmla="*/ 33 h 143"/>
                <a:gd name="T2" fmla="*/ 15 w 160"/>
                <a:gd name="T3" fmla="*/ 16 h 143"/>
                <a:gd name="T4" fmla="*/ 30 w 160"/>
                <a:gd name="T5" fmla="*/ 5 h 143"/>
                <a:gd name="T6" fmla="*/ 65 w 160"/>
                <a:gd name="T7" fmla="*/ 1 h 143"/>
                <a:gd name="T8" fmla="*/ 72 w 160"/>
                <a:gd name="T9" fmla="*/ 4 h 143"/>
                <a:gd name="T10" fmla="*/ 89 w 160"/>
                <a:gd name="T11" fmla="*/ 38 h 143"/>
                <a:gd name="T12" fmla="*/ 103 w 160"/>
                <a:gd name="T13" fmla="*/ 32 h 143"/>
                <a:gd name="T14" fmla="*/ 124 w 160"/>
                <a:gd name="T15" fmla="*/ 30 h 143"/>
                <a:gd name="T16" fmla="*/ 129 w 160"/>
                <a:gd name="T17" fmla="*/ 32 h 143"/>
                <a:gd name="T18" fmla="*/ 143 w 160"/>
                <a:gd name="T19" fmla="*/ 38 h 143"/>
                <a:gd name="T20" fmla="*/ 153 w 160"/>
                <a:gd name="T21" fmla="*/ 91 h 143"/>
                <a:gd name="T22" fmla="*/ 124 w 160"/>
                <a:gd name="T23" fmla="*/ 107 h 143"/>
                <a:gd name="T24" fmla="*/ 83 w 160"/>
                <a:gd name="T25" fmla="*/ 111 h 143"/>
                <a:gd name="T26" fmla="*/ 64 w 160"/>
                <a:gd name="T27" fmla="*/ 119 h 143"/>
                <a:gd name="T28" fmla="*/ 48 w 160"/>
                <a:gd name="T29" fmla="*/ 129 h 143"/>
                <a:gd name="T30" fmla="*/ 32 w 160"/>
                <a:gd name="T31" fmla="*/ 140 h 143"/>
                <a:gd name="T32" fmla="*/ 22 w 160"/>
                <a:gd name="T33" fmla="*/ 141 h 143"/>
                <a:gd name="T34" fmla="*/ 22 w 160"/>
                <a:gd name="T35" fmla="*/ 131 h 143"/>
                <a:gd name="T36" fmla="*/ 13 w 160"/>
                <a:gd name="T37" fmla="*/ 69 h 143"/>
                <a:gd name="T38" fmla="*/ 3 w 160"/>
                <a:gd name="T39" fmla="*/ 50 h 143"/>
                <a:gd name="T40" fmla="*/ 4 w 160"/>
                <a:gd name="T41" fmla="*/ 3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0" h="143">
                  <a:moveTo>
                    <a:pt x="4" y="33"/>
                  </a:moveTo>
                  <a:cubicBezTo>
                    <a:pt x="7" y="27"/>
                    <a:pt x="11" y="21"/>
                    <a:pt x="15" y="16"/>
                  </a:cubicBezTo>
                  <a:cubicBezTo>
                    <a:pt x="18" y="10"/>
                    <a:pt x="23" y="7"/>
                    <a:pt x="30" y="5"/>
                  </a:cubicBezTo>
                  <a:cubicBezTo>
                    <a:pt x="41" y="3"/>
                    <a:pt x="53" y="0"/>
                    <a:pt x="65" y="1"/>
                  </a:cubicBezTo>
                  <a:cubicBezTo>
                    <a:pt x="68" y="1"/>
                    <a:pt x="71" y="1"/>
                    <a:pt x="72" y="4"/>
                  </a:cubicBezTo>
                  <a:cubicBezTo>
                    <a:pt x="88" y="10"/>
                    <a:pt x="88" y="24"/>
                    <a:pt x="89" y="38"/>
                  </a:cubicBezTo>
                  <a:cubicBezTo>
                    <a:pt x="94" y="36"/>
                    <a:pt x="98" y="34"/>
                    <a:pt x="103" y="32"/>
                  </a:cubicBezTo>
                  <a:cubicBezTo>
                    <a:pt x="110" y="31"/>
                    <a:pt x="117" y="29"/>
                    <a:pt x="124" y="30"/>
                  </a:cubicBezTo>
                  <a:cubicBezTo>
                    <a:pt x="126" y="31"/>
                    <a:pt x="128" y="31"/>
                    <a:pt x="129" y="32"/>
                  </a:cubicBezTo>
                  <a:cubicBezTo>
                    <a:pt x="134" y="33"/>
                    <a:pt x="139" y="34"/>
                    <a:pt x="143" y="38"/>
                  </a:cubicBezTo>
                  <a:cubicBezTo>
                    <a:pt x="159" y="54"/>
                    <a:pt x="160" y="72"/>
                    <a:pt x="153" y="91"/>
                  </a:cubicBezTo>
                  <a:cubicBezTo>
                    <a:pt x="148" y="105"/>
                    <a:pt x="139" y="110"/>
                    <a:pt x="124" y="107"/>
                  </a:cubicBezTo>
                  <a:cubicBezTo>
                    <a:pt x="110" y="105"/>
                    <a:pt x="96" y="104"/>
                    <a:pt x="83" y="111"/>
                  </a:cubicBezTo>
                  <a:cubicBezTo>
                    <a:pt x="77" y="115"/>
                    <a:pt x="70" y="115"/>
                    <a:pt x="64" y="119"/>
                  </a:cubicBezTo>
                  <a:cubicBezTo>
                    <a:pt x="58" y="122"/>
                    <a:pt x="53" y="125"/>
                    <a:pt x="48" y="129"/>
                  </a:cubicBezTo>
                  <a:cubicBezTo>
                    <a:pt x="42" y="132"/>
                    <a:pt x="38" y="136"/>
                    <a:pt x="32" y="140"/>
                  </a:cubicBezTo>
                  <a:cubicBezTo>
                    <a:pt x="29" y="142"/>
                    <a:pt x="26" y="143"/>
                    <a:pt x="22" y="141"/>
                  </a:cubicBezTo>
                  <a:cubicBezTo>
                    <a:pt x="18" y="138"/>
                    <a:pt x="20" y="134"/>
                    <a:pt x="22" y="131"/>
                  </a:cubicBezTo>
                  <a:cubicBezTo>
                    <a:pt x="38" y="108"/>
                    <a:pt x="28" y="88"/>
                    <a:pt x="13" y="69"/>
                  </a:cubicBezTo>
                  <a:cubicBezTo>
                    <a:pt x="9" y="63"/>
                    <a:pt x="5" y="57"/>
                    <a:pt x="3" y="50"/>
                  </a:cubicBezTo>
                  <a:cubicBezTo>
                    <a:pt x="1" y="44"/>
                    <a:pt x="0" y="39"/>
                    <a:pt x="4" y="33"/>
                  </a:cubicBezTo>
                  <a:close/>
                </a:path>
              </a:pathLst>
            </a:custGeom>
            <a:solidFill>
              <a:srgbClr val="090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6" name="Freeform 6"/>
            <p:cNvSpPr>
              <a:spLocks/>
            </p:cNvSpPr>
            <p:nvPr/>
          </p:nvSpPr>
          <p:spPr bwMode="auto">
            <a:xfrm>
              <a:off x="9901238" y="1393826"/>
              <a:ext cx="508000" cy="406400"/>
            </a:xfrm>
            <a:custGeom>
              <a:avLst/>
              <a:gdLst>
                <a:gd name="T0" fmla="*/ 69 w 135"/>
                <a:gd name="T1" fmla="*/ 99 h 108"/>
                <a:gd name="T2" fmla="*/ 59 w 135"/>
                <a:gd name="T3" fmla="*/ 107 h 108"/>
                <a:gd name="T4" fmla="*/ 52 w 135"/>
                <a:gd name="T5" fmla="*/ 95 h 108"/>
                <a:gd name="T6" fmla="*/ 22 w 135"/>
                <a:gd name="T7" fmla="*/ 72 h 108"/>
                <a:gd name="T8" fmla="*/ 5 w 135"/>
                <a:gd name="T9" fmla="*/ 34 h 108"/>
                <a:gd name="T10" fmla="*/ 6 w 135"/>
                <a:gd name="T11" fmla="*/ 29 h 108"/>
                <a:gd name="T12" fmla="*/ 74 w 135"/>
                <a:gd name="T13" fmla="*/ 23 h 108"/>
                <a:gd name="T14" fmla="*/ 89 w 135"/>
                <a:gd name="T15" fmla="*/ 7 h 108"/>
                <a:gd name="T16" fmla="*/ 109 w 135"/>
                <a:gd name="T17" fmla="*/ 9 h 108"/>
                <a:gd name="T18" fmla="*/ 115 w 135"/>
                <a:gd name="T19" fmla="*/ 67 h 108"/>
                <a:gd name="T20" fmla="*/ 91 w 135"/>
                <a:gd name="T21" fmla="*/ 83 h 108"/>
                <a:gd name="T22" fmla="*/ 69 w 135"/>
                <a:gd name="T23" fmla="*/ 9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 h="108">
                  <a:moveTo>
                    <a:pt x="69" y="99"/>
                  </a:moveTo>
                  <a:cubicBezTo>
                    <a:pt x="64" y="100"/>
                    <a:pt x="64" y="108"/>
                    <a:pt x="59" y="107"/>
                  </a:cubicBezTo>
                  <a:cubicBezTo>
                    <a:pt x="54" y="106"/>
                    <a:pt x="54" y="100"/>
                    <a:pt x="52" y="95"/>
                  </a:cubicBezTo>
                  <a:cubicBezTo>
                    <a:pt x="45" y="84"/>
                    <a:pt x="34" y="78"/>
                    <a:pt x="22" y="72"/>
                  </a:cubicBezTo>
                  <a:cubicBezTo>
                    <a:pt x="3" y="62"/>
                    <a:pt x="0" y="54"/>
                    <a:pt x="5" y="34"/>
                  </a:cubicBezTo>
                  <a:cubicBezTo>
                    <a:pt x="5" y="33"/>
                    <a:pt x="6" y="31"/>
                    <a:pt x="6" y="29"/>
                  </a:cubicBezTo>
                  <a:cubicBezTo>
                    <a:pt x="19" y="1"/>
                    <a:pt x="59" y="0"/>
                    <a:pt x="74" y="23"/>
                  </a:cubicBezTo>
                  <a:cubicBezTo>
                    <a:pt x="76" y="15"/>
                    <a:pt x="82" y="10"/>
                    <a:pt x="89" y="7"/>
                  </a:cubicBezTo>
                  <a:cubicBezTo>
                    <a:pt x="96" y="4"/>
                    <a:pt x="103" y="4"/>
                    <a:pt x="109" y="9"/>
                  </a:cubicBezTo>
                  <a:cubicBezTo>
                    <a:pt x="132" y="22"/>
                    <a:pt x="135" y="49"/>
                    <a:pt x="115" y="67"/>
                  </a:cubicBezTo>
                  <a:cubicBezTo>
                    <a:pt x="108" y="74"/>
                    <a:pt x="100" y="79"/>
                    <a:pt x="91" y="83"/>
                  </a:cubicBezTo>
                  <a:cubicBezTo>
                    <a:pt x="83" y="87"/>
                    <a:pt x="75" y="92"/>
                    <a:pt x="69" y="99"/>
                  </a:cubicBezTo>
                  <a:close/>
                </a:path>
              </a:pathLst>
            </a:custGeom>
            <a:solidFill>
              <a:srgbClr val="0A06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0" name="Freeform 10"/>
            <p:cNvSpPr>
              <a:spLocks/>
            </p:cNvSpPr>
            <p:nvPr/>
          </p:nvSpPr>
          <p:spPr bwMode="auto">
            <a:xfrm>
              <a:off x="10329863" y="2060575"/>
              <a:ext cx="482600" cy="427037"/>
            </a:xfrm>
            <a:custGeom>
              <a:avLst/>
              <a:gdLst>
                <a:gd name="T0" fmla="*/ 43 w 128"/>
                <a:gd name="T1" fmla="*/ 1 h 113"/>
                <a:gd name="T2" fmla="*/ 58 w 128"/>
                <a:gd name="T3" fmla="*/ 12 h 113"/>
                <a:gd name="T4" fmla="*/ 61 w 128"/>
                <a:gd name="T5" fmla="*/ 37 h 113"/>
                <a:gd name="T6" fmla="*/ 67 w 128"/>
                <a:gd name="T7" fmla="*/ 36 h 113"/>
                <a:gd name="T8" fmla="*/ 97 w 128"/>
                <a:gd name="T9" fmla="*/ 28 h 113"/>
                <a:gd name="T10" fmla="*/ 126 w 128"/>
                <a:gd name="T11" fmla="*/ 52 h 113"/>
                <a:gd name="T12" fmla="*/ 125 w 128"/>
                <a:gd name="T13" fmla="*/ 73 h 113"/>
                <a:gd name="T14" fmla="*/ 102 w 128"/>
                <a:gd name="T15" fmla="*/ 89 h 113"/>
                <a:gd name="T16" fmla="*/ 26 w 128"/>
                <a:gd name="T17" fmla="*/ 106 h 113"/>
                <a:gd name="T18" fmla="*/ 16 w 128"/>
                <a:gd name="T19" fmla="*/ 113 h 113"/>
                <a:gd name="T20" fmla="*/ 2 w 128"/>
                <a:gd name="T21" fmla="*/ 55 h 113"/>
                <a:gd name="T22" fmla="*/ 6 w 128"/>
                <a:gd name="T23" fmla="*/ 50 h 113"/>
                <a:gd name="T24" fmla="*/ 25 w 128"/>
                <a:gd name="T25" fmla="*/ 37 h 113"/>
                <a:gd name="T26" fmla="*/ 29 w 128"/>
                <a:gd name="T27" fmla="*/ 28 h 113"/>
                <a:gd name="T28" fmla="*/ 44 w 128"/>
                <a:gd name="T29" fmla="*/ 23 h 113"/>
                <a:gd name="T30" fmla="*/ 50 w 128"/>
                <a:gd name="T31" fmla="*/ 22 h 113"/>
                <a:gd name="T32" fmla="*/ 50 w 128"/>
                <a:gd name="T33" fmla="*/ 16 h 113"/>
                <a:gd name="T34" fmla="*/ 41 w 128"/>
                <a:gd name="T35" fmla="*/ 6 h 113"/>
                <a:gd name="T36" fmla="*/ 39 w 128"/>
                <a:gd name="T37" fmla="*/ 2 h 113"/>
                <a:gd name="T38" fmla="*/ 43 w 128"/>
                <a:gd name="T39"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13">
                  <a:moveTo>
                    <a:pt x="43" y="1"/>
                  </a:moveTo>
                  <a:cubicBezTo>
                    <a:pt x="51" y="1"/>
                    <a:pt x="56" y="5"/>
                    <a:pt x="58" y="12"/>
                  </a:cubicBezTo>
                  <a:cubicBezTo>
                    <a:pt x="60" y="20"/>
                    <a:pt x="65" y="28"/>
                    <a:pt x="61" y="37"/>
                  </a:cubicBezTo>
                  <a:cubicBezTo>
                    <a:pt x="63" y="38"/>
                    <a:pt x="65" y="36"/>
                    <a:pt x="67" y="36"/>
                  </a:cubicBezTo>
                  <a:cubicBezTo>
                    <a:pt x="76" y="31"/>
                    <a:pt x="86" y="28"/>
                    <a:pt x="97" y="28"/>
                  </a:cubicBezTo>
                  <a:cubicBezTo>
                    <a:pt x="111" y="29"/>
                    <a:pt x="123" y="38"/>
                    <a:pt x="126" y="52"/>
                  </a:cubicBezTo>
                  <a:cubicBezTo>
                    <a:pt x="128" y="59"/>
                    <a:pt x="127" y="66"/>
                    <a:pt x="125" y="73"/>
                  </a:cubicBezTo>
                  <a:cubicBezTo>
                    <a:pt x="122" y="87"/>
                    <a:pt x="116" y="91"/>
                    <a:pt x="102" y="89"/>
                  </a:cubicBezTo>
                  <a:cubicBezTo>
                    <a:pt x="74" y="84"/>
                    <a:pt x="50" y="93"/>
                    <a:pt x="26" y="106"/>
                  </a:cubicBezTo>
                  <a:cubicBezTo>
                    <a:pt x="23" y="108"/>
                    <a:pt x="20" y="110"/>
                    <a:pt x="16" y="113"/>
                  </a:cubicBezTo>
                  <a:cubicBezTo>
                    <a:pt x="23" y="90"/>
                    <a:pt x="13" y="72"/>
                    <a:pt x="2" y="55"/>
                  </a:cubicBezTo>
                  <a:cubicBezTo>
                    <a:pt x="0" y="51"/>
                    <a:pt x="4" y="50"/>
                    <a:pt x="6" y="50"/>
                  </a:cubicBezTo>
                  <a:cubicBezTo>
                    <a:pt x="16" y="50"/>
                    <a:pt x="21" y="44"/>
                    <a:pt x="25" y="37"/>
                  </a:cubicBezTo>
                  <a:cubicBezTo>
                    <a:pt x="26" y="34"/>
                    <a:pt x="27" y="31"/>
                    <a:pt x="29" y="28"/>
                  </a:cubicBezTo>
                  <a:cubicBezTo>
                    <a:pt x="33" y="20"/>
                    <a:pt x="35" y="20"/>
                    <a:pt x="44" y="23"/>
                  </a:cubicBezTo>
                  <a:cubicBezTo>
                    <a:pt x="46" y="23"/>
                    <a:pt x="48" y="24"/>
                    <a:pt x="50" y="22"/>
                  </a:cubicBezTo>
                  <a:cubicBezTo>
                    <a:pt x="52" y="20"/>
                    <a:pt x="51" y="18"/>
                    <a:pt x="50" y="16"/>
                  </a:cubicBezTo>
                  <a:cubicBezTo>
                    <a:pt x="49" y="11"/>
                    <a:pt x="45" y="9"/>
                    <a:pt x="41" y="6"/>
                  </a:cubicBezTo>
                  <a:cubicBezTo>
                    <a:pt x="40" y="5"/>
                    <a:pt x="38" y="4"/>
                    <a:pt x="39" y="2"/>
                  </a:cubicBezTo>
                  <a:cubicBezTo>
                    <a:pt x="40" y="0"/>
                    <a:pt x="41" y="1"/>
                    <a:pt x="43" y="1"/>
                  </a:cubicBezTo>
                  <a:close/>
                </a:path>
              </a:pathLst>
            </a:custGeom>
            <a:solidFill>
              <a:srgbClr val="ED6B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1" name="Freeform 11"/>
            <p:cNvSpPr>
              <a:spLocks/>
            </p:cNvSpPr>
            <p:nvPr/>
          </p:nvSpPr>
          <p:spPr bwMode="auto">
            <a:xfrm>
              <a:off x="10296525" y="2076450"/>
              <a:ext cx="211138" cy="180975"/>
            </a:xfrm>
            <a:custGeom>
              <a:avLst/>
              <a:gdLst>
                <a:gd name="T0" fmla="*/ 6 w 56"/>
                <a:gd name="T1" fmla="*/ 44 h 48"/>
                <a:gd name="T2" fmla="*/ 0 w 56"/>
                <a:gd name="T3" fmla="*/ 33 h 48"/>
                <a:gd name="T4" fmla="*/ 8 w 56"/>
                <a:gd name="T5" fmla="*/ 17 h 48"/>
                <a:gd name="T6" fmla="*/ 42 w 56"/>
                <a:gd name="T7" fmla="*/ 0 h 48"/>
                <a:gd name="T8" fmla="*/ 52 w 56"/>
                <a:gd name="T9" fmla="*/ 4 h 48"/>
                <a:gd name="T10" fmla="*/ 56 w 56"/>
                <a:gd name="T11" fmla="*/ 11 h 48"/>
                <a:gd name="T12" fmla="*/ 50 w 56"/>
                <a:gd name="T13" fmla="*/ 16 h 48"/>
                <a:gd name="T14" fmla="*/ 39 w 56"/>
                <a:gd name="T15" fmla="*/ 23 h 48"/>
                <a:gd name="T16" fmla="*/ 27 w 56"/>
                <a:gd name="T17" fmla="*/ 42 h 48"/>
                <a:gd name="T18" fmla="*/ 6 w 56"/>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48">
                  <a:moveTo>
                    <a:pt x="6" y="44"/>
                  </a:moveTo>
                  <a:cubicBezTo>
                    <a:pt x="3" y="41"/>
                    <a:pt x="1" y="38"/>
                    <a:pt x="0" y="33"/>
                  </a:cubicBezTo>
                  <a:cubicBezTo>
                    <a:pt x="0" y="26"/>
                    <a:pt x="5" y="22"/>
                    <a:pt x="8" y="17"/>
                  </a:cubicBezTo>
                  <a:cubicBezTo>
                    <a:pt x="17" y="7"/>
                    <a:pt x="28" y="0"/>
                    <a:pt x="42" y="0"/>
                  </a:cubicBezTo>
                  <a:cubicBezTo>
                    <a:pt x="46" y="0"/>
                    <a:pt x="49" y="1"/>
                    <a:pt x="52" y="4"/>
                  </a:cubicBezTo>
                  <a:cubicBezTo>
                    <a:pt x="55" y="5"/>
                    <a:pt x="56" y="8"/>
                    <a:pt x="56" y="11"/>
                  </a:cubicBezTo>
                  <a:cubicBezTo>
                    <a:pt x="55" y="14"/>
                    <a:pt x="53" y="16"/>
                    <a:pt x="50" y="16"/>
                  </a:cubicBezTo>
                  <a:cubicBezTo>
                    <a:pt x="44" y="15"/>
                    <a:pt x="42" y="19"/>
                    <a:pt x="39" y="23"/>
                  </a:cubicBezTo>
                  <a:cubicBezTo>
                    <a:pt x="36" y="30"/>
                    <a:pt x="33" y="36"/>
                    <a:pt x="27" y="42"/>
                  </a:cubicBezTo>
                  <a:cubicBezTo>
                    <a:pt x="21" y="48"/>
                    <a:pt x="14" y="48"/>
                    <a:pt x="6" y="44"/>
                  </a:cubicBezTo>
                  <a:close/>
                </a:path>
              </a:pathLst>
            </a:custGeom>
            <a:solidFill>
              <a:srgbClr val="F39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2" name="Freeform 12"/>
            <p:cNvSpPr>
              <a:spLocks/>
            </p:cNvSpPr>
            <p:nvPr/>
          </p:nvSpPr>
          <p:spPr bwMode="auto">
            <a:xfrm>
              <a:off x="10282238" y="2060575"/>
              <a:ext cx="255588" cy="207962"/>
            </a:xfrm>
            <a:custGeom>
              <a:avLst/>
              <a:gdLst>
                <a:gd name="T0" fmla="*/ 10 w 68"/>
                <a:gd name="T1" fmla="*/ 48 h 55"/>
                <a:gd name="T2" fmla="*/ 36 w 68"/>
                <a:gd name="T3" fmla="*/ 37 h 55"/>
                <a:gd name="T4" fmla="*/ 44 w 68"/>
                <a:gd name="T5" fmla="*/ 24 h 55"/>
                <a:gd name="T6" fmla="*/ 52 w 68"/>
                <a:gd name="T7" fmla="*/ 18 h 55"/>
                <a:gd name="T8" fmla="*/ 58 w 68"/>
                <a:gd name="T9" fmla="*/ 15 h 55"/>
                <a:gd name="T10" fmla="*/ 54 w 68"/>
                <a:gd name="T11" fmla="*/ 8 h 55"/>
                <a:gd name="T12" fmla="*/ 43 w 68"/>
                <a:gd name="T13" fmla="*/ 7 h 55"/>
                <a:gd name="T14" fmla="*/ 12 w 68"/>
                <a:gd name="T15" fmla="*/ 25 h 55"/>
                <a:gd name="T16" fmla="*/ 4 w 68"/>
                <a:gd name="T17" fmla="*/ 37 h 55"/>
                <a:gd name="T18" fmla="*/ 18 w 68"/>
                <a:gd name="T19" fmla="*/ 8 h 55"/>
                <a:gd name="T20" fmla="*/ 56 w 68"/>
                <a:gd name="T21" fmla="*/ 1 h 55"/>
                <a:gd name="T22" fmla="*/ 55 w 68"/>
                <a:gd name="T23" fmla="*/ 5 h 55"/>
                <a:gd name="T24" fmla="*/ 66 w 68"/>
                <a:gd name="T25" fmla="*/ 15 h 55"/>
                <a:gd name="T26" fmla="*/ 64 w 68"/>
                <a:gd name="T27" fmla="*/ 25 h 55"/>
                <a:gd name="T28" fmla="*/ 55 w 68"/>
                <a:gd name="T29" fmla="*/ 24 h 55"/>
                <a:gd name="T30" fmla="*/ 45 w 68"/>
                <a:gd name="T31" fmla="*/ 27 h 55"/>
                <a:gd name="T32" fmla="*/ 35 w 68"/>
                <a:gd name="T33" fmla="*/ 44 h 55"/>
                <a:gd name="T34" fmla="*/ 20 w 68"/>
                <a:gd name="T35" fmla="*/ 52 h 55"/>
                <a:gd name="T36" fmla="*/ 15 w 68"/>
                <a:gd name="T37" fmla="*/ 55 h 55"/>
                <a:gd name="T38" fmla="*/ 10 w 68"/>
                <a:gd name="T39"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55">
                  <a:moveTo>
                    <a:pt x="10" y="48"/>
                  </a:moveTo>
                  <a:cubicBezTo>
                    <a:pt x="22" y="52"/>
                    <a:pt x="30" y="47"/>
                    <a:pt x="36" y="37"/>
                  </a:cubicBezTo>
                  <a:cubicBezTo>
                    <a:pt x="38" y="33"/>
                    <a:pt x="41" y="28"/>
                    <a:pt x="44" y="24"/>
                  </a:cubicBezTo>
                  <a:cubicBezTo>
                    <a:pt x="46" y="20"/>
                    <a:pt x="48" y="18"/>
                    <a:pt x="52" y="18"/>
                  </a:cubicBezTo>
                  <a:cubicBezTo>
                    <a:pt x="55" y="18"/>
                    <a:pt x="58" y="18"/>
                    <a:pt x="58" y="15"/>
                  </a:cubicBezTo>
                  <a:cubicBezTo>
                    <a:pt x="58" y="11"/>
                    <a:pt x="57" y="9"/>
                    <a:pt x="54" y="8"/>
                  </a:cubicBezTo>
                  <a:cubicBezTo>
                    <a:pt x="50" y="6"/>
                    <a:pt x="46" y="6"/>
                    <a:pt x="43" y="7"/>
                  </a:cubicBezTo>
                  <a:cubicBezTo>
                    <a:pt x="30" y="9"/>
                    <a:pt x="20" y="14"/>
                    <a:pt x="12" y="25"/>
                  </a:cubicBezTo>
                  <a:cubicBezTo>
                    <a:pt x="10" y="29"/>
                    <a:pt x="7" y="33"/>
                    <a:pt x="4" y="37"/>
                  </a:cubicBezTo>
                  <a:cubicBezTo>
                    <a:pt x="0" y="26"/>
                    <a:pt x="5" y="15"/>
                    <a:pt x="18" y="8"/>
                  </a:cubicBezTo>
                  <a:cubicBezTo>
                    <a:pt x="30" y="2"/>
                    <a:pt x="42" y="0"/>
                    <a:pt x="56" y="1"/>
                  </a:cubicBezTo>
                  <a:cubicBezTo>
                    <a:pt x="52" y="2"/>
                    <a:pt x="52" y="3"/>
                    <a:pt x="55" y="5"/>
                  </a:cubicBezTo>
                  <a:cubicBezTo>
                    <a:pt x="60" y="7"/>
                    <a:pt x="64" y="10"/>
                    <a:pt x="66" y="15"/>
                  </a:cubicBezTo>
                  <a:cubicBezTo>
                    <a:pt x="67" y="18"/>
                    <a:pt x="68" y="22"/>
                    <a:pt x="64" y="25"/>
                  </a:cubicBezTo>
                  <a:cubicBezTo>
                    <a:pt x="61" y="28"/>
                    <a:pt x="58" y="27"/>
                    <a:pt x="55" y="24"/>
                  </a:cubicBezTo>
                  <a:cubicBezTo>
                    <a:pt x="50" y="20"/>
                    <a:pt x="48" y="23"/>
                    <a:pt x="45" y="27"/>
                  </a:cubicBezTo>
                  <a:cubicBezTo>
                    <a:pt x="42" y="32"/>
                    <a:pt x="40" y="39"/>
                    <a:pt x="35" y="44"/>
                  </a:cubicBezTo>
                  <a:cubicBezTo>
                    <a:pt x="31" y="49"/>
                    <a:pt x="27" y="53"/>
                    <a:pt x="20" y="52"/>
                  </a:cubicBezTo>
                  <a:cubicBezTo>
                    <a:pt x="18" y="52"/>
                    <a:pt x="15" y="52"/>
                    <a:pt x="15" y="55"/>
                  </a:cubicBezTo>
                  <a:cubicBezTo>
                    <a:pt x="13" y="53"/>
                    <a:pt x="11" y="51"/>
                    <a:pt x="10" y="48"/>
                  </a:cubicBezTo>
                  <a:close/>
                </a:path>
              </a:pathLst>
            </a:custGeom>
            <a:solidFill>
              <a:srgbClr val="EA6E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3" name="Freeform 13"/>
            <p:cNvSpPr>
              <a:spLocks/>
            </p:cNvSpPr>
            <p:nvPr/>
          </p:nvSpPr>
          <p:spPr bwMode="auto">
            <a:xfrm>
              <a:off x="10013950" y="1443038"/>
              <a:ext cx="342900" cy="312737"/>
            </a:xfrm>
            <a:custGeom>
              <a:avLst/>
              <a:gdLst>
                <a:gd name="T0" fmla="*/ 20 w 91"/>
                <a:gd name="T1" fmla="*/ 5 h 83"/>
                <a:gd name="T2" fmla="*/ 44 w 91"/>
                <a:gd name="T3" fmla="*/ 31 h 83"/>
                <a:gd name="T4" fmla="*/ 54 w 91"/>
                <a:gd name="T5" fmla="*/ 9 h 83"/>
                <a:gd name="T6" fmla="*/ 76 w 91"/>
                <a:gd name="T7" fmla="*/ 3 h 83"/>
                <a:gd name="T8" fmla="*/ 91 w 91"/>
                <a:gd name="T9" fmla="*/ 21 h 83"/>
                <a:gd name="T10" fmla="*/ 78 w 91"/>
                <a:gd name="T11" fmla="*/ 50 h 83"/>
                <a:gd name="T12" fmla="*/ 59 w 91"/>
                <a:gd name="T13" fmla="*/ 63 h 83"/>
                <a:gd name="T14" fmla="*/ 35 w 91"/>
                <a:gd name="T15" fmla="*/ 79 h 83"/>
                <a:gd name="T16" fmla="*/ 28 w 91"/>
                <a:gd name="T17" fmla="*/ 79 h 83"/>
                <a:gd name="T18" fmla="*/ 15 w 91"/>
                <a:gd name="T19" fmla="*/ 63 h 83"/>
                <a:gd name="T20" fmla="*/ 10 w 91"/>
                <a:gd name="T21" fmla="*/ 53 h 83"/>
                <a:gd name="T22" fmla="*/ 8 w 91"/>
                <a:gd name="T23" fmla="*/ 35 h 83"/>
                <a:gd name="T24" fmla="*/ 13 w 91"/>
                <a:gd name="T25" fmla="*/ 24 h 83"/>
                <a:gd name="T26" fmla="*/ 20 w 91"/>
                <a:gd name="T27" fmla="*/ 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83">
                  <a:moveTo>
                    <a:pt x="20" y="5"/>
                  </a:moveTo>
                  <a:cubicBezTo>
                    <a:pt x="34" y="7"/>
                    <a:pt x="38" y="19"/>
                    <a:pt x="44" y="31"/>
                  </a:cubicBezTo>
                  <a:cubicBezTo>
                    <a:pt x="46" y="22"/>
                    <a:pt x="49" y="15"/>
                    <a:pt x="54" y="9"/>
                  </a:cubicBezTo>
                  <a:cubicBezTo>
                    <a:pt x="60" y="2"/>
                    <a:pt x="67" y="0"/>
                    <a:pt x="76" y="3"/>
                  </a:cubicBezTo>
                  <a:cubicBezTo>
                    <a:pt x="85" y="6"/>
                    <a:pt x="91" y="13"/>
                    <a:pt x="91" y="21"/>
                  </a:cubicBezTo>
                  <a:cubicBezTo>
                    <a:pt x="91" y="33"/>
                    <a:pt x="87" y="43"/>
                    <a:pt x="78" y="50"/>
                  </a:cubicBezTo>
                  <a:cubicBezTo>
                    <a:pt x="72" y="55"/>
                    <a:pt x="66" y="60"/>
                    <a:pt x="59" y="63"/>
                  </a:cubicBezTo>
                  <a:cubicBezTo>
                    <a:pt x="50" y="67"/>
                    <a:pt x="42" y="72"/>
                    <a:pt x="35" y="79"/>
                  </a:cubicBezTo>
                  <a:cubicBezTo>
                    <a:pt x="32" y="82"/>
                    <a:pt x="30" y="83"/>
                    <a:pt x="28" y="79"/>
                  </a:cubicBezTo>
                  <a:cubicBezTo>
                    <a:pt x="25" y="73"/>
                    <a:pt x="20" y="68"/>
                    <a:pt x="15" y="63"/>
                  </a:cubicBezTo>
                  <a:cubicBezTo>
                    <a:pt x="17" y="58"/>
                    <a:pt x="14" y="55"/>
                    <a:pt x="10" y="53"/>
                  </a:cubicBezTo>
                  <a:cubicBezTo>
                    <a:pt x="0" y="46"/>
                    <a:pt x="0" y="44"/>
                    <a:pt x="8" y="35"/>
                  </a:cubicBezTo>
                  <a:cubicBezTo>
                    <a:pt x="11" y="32"/>
                    <a:pt x="14" y="29"/>
                    <a:pt x="13" y="24"/>
                  </a:cubicBezTo>
                  <a:cubicBezTo>
                    <a:pt x="11" y="16"/>
                    <a:pt x="15" y="10"/>
                    <a:pt x="20" y="5"/>
                  </a:cubicBezTo>
                  <a:close/>
                </a:path>
              </a:pathLst>
            </a:custGeom>
            <a:solidFill>
              <a:srgbClr val="ED6B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4" name="Freeform 14"/>
            <p:cNvSpPr>
              <a:spLocks/>
            </p:cNvSpPr>
            <p:nvPr/>
          </p:nvSpPr>
          <p:spPr bwMode="auto">
            <a:xfrm>
              <a:off x="9931400" y="1457325"/>
              <a:ext cx="161925" cy="222250"/>
            </a:xfrm>
            <a:custGeom>
              <a:avLst/>
              <a:gdLst>
                <a:gd name="T0" fmla="*/ 42 w 43"/>
                <a:gd name="T1" fmla="*/ 1 h 59"/>
                <a:gd name="T2" fmla="*/ 40 w 43"/>
                <a:gd name="T3" fmla="*/ 7 h 59"/>
                <a:gd name="T4" fmla="*/ 37 w 43"/>
                <a:gd name="T5" fmla="*/ 19 h 59"/>
                <a:gd name="T6" fmla="*/ 31 w 43"/>
                <a:gd name="T7" fmla="*/ 33 h 59"/>
                <a:gd name="T8" fmla="*/ 34 w 43"/>
                <a:gd name="T9" fmla="*/ 47 h 59"/>
                <a:gd name="T10" fmla="*/ 41 w 43"/>
                <a:gd name="T11" fmla="*/ 56 h 59"/>
                <a:gd name="T12" fmla="*/ 37 w 43"/>
                <a:gd name="T13" fmla="*/ 59 h 59"/>
                <a:gd name="T14" fmla="*/ 12 w 43"/>
                <a:gd name="T15" fmla="*/ 45 h 59"/>
                <a:gd name="T16" fmla="*/ 3 w 43"/>
                <a:gd name="T17" fmla="*/ 24 h 59"/>
                <a:gd name="T18" fmla="*/ 42 w 43"/>
                <a:gd name="T19"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59">
                  <a:moveTo>
                    <a:pt x="42" y="1"/>
                  </a:moveTo>
                  <a:cubicBezTo>
                    <a:pt x="43" y="3"/>
                    <a:pt x="42" y="5"/>
                    <a:pt x="40" y="7"/>
                  </a:cubicBezTo>
                  <a:cubicBezTo>
                    <a:pt x="37" y="10"/>
                    <a:pt x="36" y="14"/>
                    <a:pt x="37" y="19"/>
                  </a:cubicBezTo>
                  <a:cubicBezTo>
                    <a:pt x="39" y="24"/>
                    <a:pt x="35" y="29"/>
                    <a:pt x="31" y="33"/>
                  </a:cubicBezTo>
                  <a:cubicBezTo>
                    <a:pt x="24" y="41"/>
                    <a:pt x="24" y="42"/>
                    <a:pt x="34" y="47"/>
                  </a:cubicBezTo>
                  <a:cubicBezTo>
                    <a:pt x="38" y="50"/>
                    <a:pt x="42" y="51"/>
                    <a:pt x="41" y="56"/>
                  </a:cubicBezTo>
                  <a:cubicBezTo>
                    <a:pt x="40" y="59"/>
                    <a:pt x="39" y="59"/>
                    <a:pt x="37" y="59"/>
                  </a:cubicBezTo>
                  <a:cubicBezTo>
                    <a:pt x="29" y="55"/>
                    <a:pt x="21" y="49"/>
                    <a:pt x="12" y="45"/>
                  </a:cubicBezTo>
                  <a:cubicBezTo>
                    <a:pt x="3" y="41"/>
                    <a:pt x="0" y="33"/>
                    <a:pt x="3" y="24"/>
                  </a:cubicBezTo>
                  <a:cubicBezTo>
                    <a:pt x="9" y="6"/>
                    <a:pt x="19" y="0"/>
                    <a:pt x="42" y="1"/>
                  </a:cubicBezTo>
                  <a:close/>
                </a:path>
              </a:pathLst>
            </a:custGeom>
            <a:solidFill>
              <a:srgbClr val="F296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3" name="Freeform 23"/>
            <p:cNvSpPr>
              <a:spLocks/>
            </p:cNvSpPr>
            <p:nvPr/>
          </p:nvSpPr>
          <p:spPr bwMode="auto">
            <a:xfrm>
              <a:off x="10590213" y="2193925"/>
              <a:ext cx="101600" cy="77787"/>
            </a:xfrm>
            <a:custGeom>
              <a:avLst/>
              <a:gdLst>
                <a:gd name="T0" fmla="*/ 9 w 27"/>
                <a:gd name="T1" fmla="*/ 20 h 21"/>
                <a:gd name="T2" fmla="*/ 0 w 27"/>
                <a:gd name="T3" fmla="*/ 15 h 21"/>
                <a:gd name="T4" fmla="*/ 19 w 27"/>
                <a:gd name="T5" fmla="*/ 0 h 21"/>
                <a:gd name="T6" fmla="*/ 27 w 27"/>
                <a:gd name="T7" fmla="*/ 8 h 21"/>
                <a:gd name="T8" fmla="*/ 9 w 27"/>
                <a:gd name="T9" fmla="*/ 20 h 21"/>
              </a:gdLst>
              <a:ahLst/>
              <a:cxnLst>
                <a:cxn ang="0">
                  <a:pos x="T0" y="T1"/>
                </a:cxn>
                <a:cxn ang="0">
                  <a:pos x="T2" y="T3"/>
                </a:cxn>
                <a:cxn ang="0">
                  <a:pos x="T4" y="T5"/>
                </a:cxn>
                <a:cxn ang="0">
                  <a:pos x="T6" y="T7"/>
                </a:cxn>
                <a:cxn ang="0">
                  <a:pos x="T8" y="T9"/>
                </a:cxn>
              </a:cxnLst>
              <a:rect l="0" t="0" r="r" b="b"/>
              <a:pathLst>
                <a:path w="27" h="21">
                  <a:moveTo>
                    <a:pt x="9" y="20"/>
                  </a:moveTo>
                  <a:cubicBezTo>
                    <a:pt x="6" y="20"/>
                    <a:pt x="1" y="21"/>
                    <a:pt x="0" y="15"/>
                  </a:cubicBezTo>
                  <a:cubicBezTo>
                    <a:pt x="0" y="8"/>
                    <a:pt x="10" y="0"/>
                    <a:pt x="19" y="0"/>
                  </a:cubicBezTo>
                  <a:cubicBezTo>
                    <a:pt x="25" y="0"/>
                    <a:pt x="26" y="4"/>
                    <a:pt x="27" y="8"/>
                  </a:cubicBezTo>
                  <a:cubicBezTo>
                    <a:pt x="27" y="14"/>
                    <a:pt x="18" y="20"/>
                    <a:pt x="9" y="20"/>
                  </a:cubicBezTo>
                  <a:close/>
                </a:path>
              </a:pathLst>
            </a:custGeom>
            <a:solidFill>
              <a:srgbClr val="F39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grpSp>
        <p:nvGrpSpPr>
          <p:cNvPr id="29" name="Grupo 28"/>
          <p:cNvGrpSpPr/>
          <p:nvPr/>
        </p:nvGrpSpPr>
        <p:grpSpPr>
          <a:xfrm>
            <a:off x="425991" y="1207834"/>
            <a:ext cx="591924" cy="2112094"/>
            <a:chOff x="7413625" y="1581150"/>
            <a:chExt cx="488950" cy="1744663"/>
          </a:xfrm>
        </p:grpSpPr>
        <p:sp>
          <p:nvSpPr>
            <p:cNvPr id="7" name="Freeform 7"/>
            <p:cNvSpPr>
              <a:spLocks/>
            </p:cNvSpPr>
            <p:nvPr/>
          </p:nvSpPr>
          <p:spPr bwMode="auto">
            <a:xfrm>
              <a:off x="7534275" y="2279650"/>
              <a:ext cx="368300" cy="404812"/>
            </a:xfrm>
            <a:custGeom>
              <a:avLst/>
              <a:gdLst>
                <a:gd name="T0" fmla="*/ 56 w 98"/>
                <a:gd name="T1" fmla="*/ 2 h 107"/>
                <a:gd name="T2" fmla="*/ 76 w 98"/>
                <a:gd name="T3" fmla="*/ 3 h 107"/>
                <a:gd name="T4" fmla="*/ 96 w 98"/>
                <a:gd name="T5" fmla="*/ 38 h 107"/>
                <a:gd name="T6" fmla="*/ 92 w 98"/>
                <a:gd name="T7" fmla="*/ 54 h 107"/>
                <a:gd name="T8" fmla="*/ 91 w 98"/>
                <a:gd name="T9" fmla="*/ 95 h 107"/>
                <a:gd name="T10" fmla="*/ 90 w 98"/>
                <a:gd name="T11" fmla="*/ 102 h 107"/>
                <a:gd name="T12" fmla="*/ 84 w 98"/>
                <a:gd name="T13" fmla="*/ 101 h 107"/>
                <a:gd name="T14" fmla="*/ 44 w 98"/>
                <a:gd name="T15" fmla="*/ 101 h 107"/>
                <a:gd name="T16" fmla="*/ 31 w 98"/>
                <a:gd name="T17" fmla="*/ 104 h 107"/>
                <a:gd name="T18" fmla="*/ 19 w 98"/>
                <a:gd name="T19" fmla="*/ 101 h 107"/>
                <a:gd name="T20" fmla="*/ 3 w 98"/>
                <a:gd name="T21" fmla="*/ 56 h 107"/>
                <a:gd name="T22" fmla="*/ 38 w 98"/>
                <a:gd name="T23" fmla="*/ 29 h 107"/>
                <a:gd name="T24" fmla="*/ 39 w 98"/>
                <a:gd name="T25" fmla="*/ 29 h 107"/>
                <a:gd name="T26" fmla="*/ 39 w 98"/>
                <a:gd name="T27" fmla="*/ 27 h 107"/>
                <a:gd name="T28" fmla="*/ 56 w 98"/>
                <a:gd name="T29"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107">
                  <a:moveTo>
                    <a:pt x="56" y="2"/>
                  </a:moveTo>
                  <a:cubicBezTo>
                    <a:pt x="63" y="2"/>
                    <a:pt x="69" y="0"/>
                    <a:pt x="76" y="3"/>
                  </a:cubicBezTo>
                  <a:cubicBezTo>
                    <a:pt x="89" y="7"/>
                    <a:pt x="98" y="22"/>
                    <a:pt x="96" y="38"/>
                  </a:cubicBezTo>
                  <a:cubicBezTo>
                    <a:pt x="95" y="43"/>
                    <a:pt x="94" y="49"/>
                    <a:pt x="92" y="54"/>
                  </a:cubicBezTo>
                  <a:cubicBezTo>
                    <a:pt x="87" y="68"/>
                    <a:pt x="87" y="81"/>
                    <a:pt x="91" y="95"/>
                  </a:cubicBezTo>
                  <a:cubicBezTo>
                    <a:pt x="91" y="97"/>
                    <a:pt x="93" y="100"/>
                    <a:pt x="90" y="102"/>
                  </a:cubicBezTo>
                  <a:cubicBezTo>
                    <a:pt x="88" y="103"/>
                    <a:pt x="86" y="102"/>
                    <a:pt x="84" y="101"/>
                  </a:cubicBezTo>
                  <a:cubicBezTo>
                    <a:pt x="70" y="93"/>
                    <a:pt x="57" y="96"/>
                    <a:pt x="44" y="101"/>
                  </a:cubicBezTo>
                  <a:cubicBezTo>
                    <a:pt x="40" y="103"/>
                    <a:pt x="35" y="103"/>
                    <a:pt x="31" y="104"/>
                  </a:cubicBezTo>
                  <a:cubicBezTo>
                    <a:pt x="26" y="107"/>
                    <a:pt x="22" y="105"/>
                    <a:pt x="19" y="101"/>
                  </a:cubicBezTo>
                  <a:cubicBezTo>
                    <a:pt x="3" y="90"/>
                    <a:pt x="0" y="73"/>
                    <a:pt x="3" y="56"/>
                  </a:cubicBezTo>
                  <a:cubicBezTo>
                    <a:pt x="5" y="42"/>
                    <a:pt x="23" y="29"/>
                    <a:pt x="38" y="29"/>
                  </a:cubicBezTo>
                  <a:cubicBezTo>
                    <a:pt x="38" y="29"/>
                    <a:pt x="39" y="29"/>
                    <a:pt x="39" y="29"/>
                  </a:cubicBezTo>
                  <a:cubicBezTo>
                    <a:pt x="40" y="28"/>
                    <a:pt x="39" y="28"/>
                    <a:pt x="39" y="27"/>
                  </a:cubicBezTo>
                  <a:cubicBezTo>
                    <a:pt x="36" y="17"/>
                    <a:pt x="45" y="4"/>
                    <a:pt x="56" y="2"/>
                  </a:cubicBezTo>
                  <a:close/>
                </a:path>
              </a:pathLst>
            </a:custGeom>
            <a:solidFill>
              <a:srgbClr val="0A07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8" name="Freeform 8"/>
            <p:cNvSpPr>
              <a:spLocks/>
            </p:cNvSpPr>
            <p:nvPr/>
          </p:nvSpPr>
          <p:spPr bwMode="auto">
            <a:xfrm>
              <a:off x="7564438" y="1581150"/>
              <a:ext cx="300038" cy="454025"/>
            </a:xfrm>
            <a:custGeom>
              <a:avLst/>
              <a:gdLst>
                <a:gd name="T0" fmla="*/ 75 w 80"/>
                <a:gd name="T1" fmla="*/ 20 h 120"/>
                <a:gd name="T2" fmla="*/ 67 w 80"/>
                <a:gd name="T3" fmla="*/ 69 h 120"/>
                <a:gd name="T4" fmla="*/ 54 w 80"/>
                <a:gd name="T5" fmla="*/ 113 h 120"/>
                <a:gd name="T6" fmla="*/ 49 w 80"/>
                <a:gd name="T7" fmla="*/ 116 h 120"/>
                <a:gd name="T8" fmla="*/ 19 w 80"/>
                <a:gd name="T9" fmla="*/ 103 h 120"/>
                <a:gd name="T10" fmla="*/ 9 w 80"/>
                <a:gd name="T11" fmla="*/ 102 h 120"/>
                <a:gd name="T12" fmla="*/ 6 w 80"/>
                <a:gd name="T13" fmla="*/ 94 h 120"/>
                <a:gd name="T14" fmla="*/ 39 w 80"/>
                <a:gd name="T15" fmla="*/ 99 h 120"/>
                <a:gd name="T16" fmla="*/ 48 w 80"/>
                <a:gd name="T17" fmla="*/ 95 h 120"/>
                <a:gd name="T18" fmla="*/ 62 w 80"/>
                <a:gd name="T19" fmla="*/ 55 h 120"/>
                <a:gd name="T20" fmla="*/ 67 w 80"/>
                <a:gd name="T21" fmla="*/ 30 h 120"/>
                <a:gd name="T22" fmla="*/ 53 w 80"/>
                <a:gd name="T23" fmla="*/ 11 h 120"/>
                <a:gd name="T24" fmla="*/ 32 w 80"/>
                <a:gd name="T25" fmla="*/ 21 h 120"/>
                <a:gd name="T26" fmla="*/ 24 w 80"/>
                <a:gd name="T27" fmla="*/ 29 h 120"/>
                <a:gd name="T28" fmla="*/ 19 w 80"/>
                <a:gd name="T29" fmla="*/ 23 h 120"/>
                <a:gd name="T30" fmla="*/ 21 w 80"/>
                <a:gd name="T31" fmla="*/ 18 h 120"/>
                <a:gd name="T32" fmla="*/ 50 w 80"/>
                <a:gd name="T33" fmla="*/ 0 h 120"/>
                <a:gd name="T34" fmla="*/ 75 w 80"/>
                <a:gd name="T35" fmla="*/ 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20">
                  <a:moveTo>
                    <a:pt x="75" y="20"/>
                  </a:moveTo>
                  <a:cubicBezTo>
                    <a:pt x="80" y="37"/>
                    <a:pt x="74" y="53"/>
                    <a:pt x="67" y="69"/>
                  </a:cubicBezTo>
                  <a:cubicBezTo>
                    <a:pt x="62" y="83"/>
                    <a:pt x="55" y="97"/>
                    <a:pt x="54" y="113"/>
                  </a:cubicBezTo>
                  <a:cubicBezTo>
                    <a:pt x="54" y="115"/>
                    <a:pt x="53" y="120"/>
                    <a:pt x="49" y="116"/>
                  </a:cubicBezTo>
                  <a:cubicBezTo>
                    <a:pt x="41" y="108"/>
                    <a:pt x="30" y="106"/>
                    <a:pt x="19" y="103"/>
                  </a:cubicBezTo>
                  <a:cubicBezTo>
                    <a:pt x="16" y="103"/>
                    <a:pt x="13" y="102"/>
                    <a:pt x="9" y="102"/>
                  </a:cubicBezTo>
                  <a:cubicBezTo>
                    <a:pt x="5" y="100"/>
                    <a:pt x="0" y="100"/>
                    <a:pt x="6" y="94"/>
                  </a:cubicBezTo>
                  <a:cubicBezTo>
                    <a:pt x="17" y="91"/>
                    <a:pt x="28" y="95"/>
                    <a:pt x="39" y="99"/>
                  </a:cubicBezTo>
                  <a:cubicBezTo>
                    <a:pt x="44" y="100"/>
                    <a:pt x="46" y="101"/>
                    <a:pt x="48" y="95"/>
                  </a:cubicBezTo>
                  <a:cubicBezTo>
                    <a:pt x="51" y="81"/>
                    <a:pt x="58" y="68"/>
                    <a:pt x="62" y="55"/>
                  </a:cubicBezTo>
                  <a:cubicBezTo>
                    <a:pt x="65" y="47"/>
                    <a:pt x="68" y="38"/>
                    <a:pt x="67" y="30"/>
                  </a:cubicBezTo>
                  <a:cubicBezTo>
                    <a:pt x="65" y="21"/>
                    <a:pt x="62" y="13"/>
                    <a:pt x="53" y="11"/>
                  </a:cubicBezTo>
                  <a:cubicBezTo>
                    <a:pt x="43" y="8"/>
                    <a:pt x="37" y="13"/>
                    <a:pt x="32" y="21"/>
                  </a:cubicBezTo>
                  <a:cubicBezTo>
                    <a:pt x="29" y="24"/>
                    <a:pt x="29" y="28"/>
                    <a:pt x="24" y="29"/>
                  </a:cubicBezTo>
                  <a:cubicBezTo>
                    <a:pt x="20" y="29"/>
                    <a:pt x="19" y="26"/>
                    <a:pt x="19" y="23"/>
                  </a:cubicBezTo>
                  <a:cubicBezTo>
                    <a:pt x="19" y="21"/>
                    <a:pt x="20" y="19"/>
                    <a:pt x="21" y="18"/>
                  </a:cubicBezTo>
                  <a:cubicBezTo>
                    <a:pt x="28" y="7"/>
                    <a:pt x="37" y="0"/>
                    <a:pt x="50" y="0"/>
                  </a:cubicBezTo>
                  <a:cubicBezTo>
                    <a:pt x="62" y="1"/>
                    <a:pt x="70" y="8"/>
                    <a:pt x="75" y="20"/>
                  </a:cubicBezTo>
                  <a:close/>
                </a:path>
              </a:pathLst>
            </a:custGeom>
            <a:solidFill>
              <a:srgbClr val="0E08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9" name="Freeform 9"/>
            <p:cNvSpPr>
              <a:spLocks/>
            </p:cNvSpPr>
            <p:nvPr/>
          </p:nvSpPr>
          <p:spPr bwMode="auto">
            <a:xfrm>
              <a:off x="7439025" y="1668463"/>
              <a:ext cx="227013" cy="298450"/>
            </a:xfrm>
            <a:custGeom>
              <a:avLst/>
              <a:gdLst>
                <a:gd name="T0" fmla="*/ 39 w 60"/>
                <a:gd name="T1" fmla="*/ 72 h 79"/>
                <a:gd name="T2" fmla="*/ 42 w 60"/>
                <a:gd name="T3" fmla="*/ 79 h 79"/>
                <a:gd name="T4" fmla="*/ 30 w 60"/>
                <a:gd name="T5" fmla="*/ 78 h 79"/>
                <a:gd name="T6" fmla="*/ 11 w 60"/>
                <a:gd name="T7" fmla="*/ 69 h 79"/>
                <a:gd name="T8" fmla="*/ 4 w 60"/>
                <a:gd name="T9" fmla="*/ 63 h 79"/>
                <a:gd name="T10" fmla="*/ 0 w 60"/>
                <a:gd name="T11" fmla="*/ 49 h 79"/>
                <a:gd name="T12" fmla="*/ 2 w 60"/>
                <a:gd name="T13" fmla="*/ 37 h 79"/>
                <a:gd name="T14" fmla="*/ 32 w 60"/>
                <a:gd name="T15" fmla="*/ 8 h 79"/>
                <a:gd name="T16" fmla="*/ 37 w 60"/>
                <a:gd name="T17" fmla="*/ 7 h 79"/>
                <a:gd name="T18" fmla="*/ 54 w 60"/>
                <a:gd name="T19" fmla="*/ 0 h 79"/>
                <a:gd name="T20" fmla="*/ 58 w 60"/>
                <a:gd name="T21" fmla="*/ 5 h 79"/>
                <a:gd name="T22" fmla="*/ 59 w 60"/>
                <a:gd name="T23" fmla="*/ 15 h 79"/>
                <a:gd name="T24" fmla="*/ 52 w 60"/>
                <a:gd name="T25" fmla="*/ 20 h 79"/>
                <a:gd name="T26" fmla="*/ 29 w 60"/>
                <a:gd name="T27" fmla="*/ 19 h 79"/>
                <a:gd name="T28" fmla="*/ 20 w 60"/>
                <a:gd name="T29" fmla="*/ 23 h 79"/>
                <a:gd name="T30" fmla="*/ 12 w 60"/>
                <a:gd name="T31" fmla="*/ 35 h 79"/>
                <a:gd name="T32" fmla="*/ 11 w 60"/>
                <a:gd name="T33" fmla="*/ 44 h 79"/>
                <a:gd name="T34" fmla="*/ 27 w 60"/>
                <a:gd name="T35" fmla="*/ 67 h 79"/>
                <a:gd name="T36" fmla="*/ 39 w 60"/>
                <a:gd name="T37"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79">
                  <a:moveTo>
                    <a:pt x="39" y="72"/>
                  </a:moveTo>
                  <a:cubicBezTo>
                    <a:pt x="36" y="77"/>
                    <a:pt x="41" y="77"/>
                    <a:pt x="42" y="79"/>
                  </a:cubicBezTo>
                  <a:cubicBezTo>
                    <a:pt x="38" y="78"/>
                    <a:pt x="34" y="78"/>
                    <a:pt x="30" y="78"/>
                  </a:cubicBezTo>
                  <a:cubicBezTo>
                    <a:pt x="23" y="76"/>
                    <a:pt x="16" y="74"/>
                    <a:pt x="11" y="69"/>
                  </a:cubicBezTo>
                  <a:cubicBezTo>
                    <a:pt x="8" y="67"/>
                    <a:pt x="5" y="66"/>
                    <a:pt x="4" y="63"/>
                  </a:cubicBezTo>
                  <a:cubicBezTo>
                    <a:pt x="2" y="59"/>
                    <a:pt x="1" y="54"/>
                    <a:pt x="0" y="49"/>
                  </a:cubicBezTo>
                  <a:cubicBezTo>
                    <a:pt x="0" y="45"/>
                    <a:pt x="2" y="41"/>
                    <a:pt x="2" y="37"/>
                  </a:cubicBezTo>
                  <a:cubicBezTo>
                    <a:pt x="5" y="20"/>
                    <a:pt x="15" y="10"/>
                    <a:pt x="32" y="8"/>
                  </a:cubicBezTo>
                  <a:cubicBezTo>
                    <a:pt x="34" y="7"/>
                    <a:pt x="36" y="8"/>
                    <a:pt x="37" y="7"/>
                  </a:cubicBezTo>
                  <a:cubicBezTo>
                    <a:pt x="39" y="7"/>
                    <a:pt x="53" y="1"/>
                    <a:pt x="54" y="0"/>
                  </a:cubicBezTo>
                  <a:cubicBezTo>
                    <a:pt x="54" y="2"/>
                    <a:pt x="54" y="5"/>
                    <a:pt x="58" y="5"/>
                  </a:cubicBezTo>
                  <a:cubicBezTo>
                    <a:pt x="60" y="8"/>
                    <a:pt x="60" y="11"/>
                    <a:pt x="59" y="15"/>
                  </a:cubicBezTo>
                  <a:cubicBezTo>
                    <a:pt x="59" y="19"/>
                    <a:pt x="56" y="22"/>
                    <a:pt x="52" y="20"/>
                  </a:cubicBezTo>
                  <a:cubicBezTo>
                    <a:pt x="44" y="17"/>
                    <a:pt x="37" y="18"/>
                    <a:pt x="29" y="19"/>
                  </a:cubicBezTo>
                  <a:cubicBezTo>
                    <a:pt x="26" y="19"/>
                    <a:pt x="23" y="21"/>
                    <a:pt x="20" y="23"/>
                  </a:cubicBezTo>
                  <a:cubicBezTo>
                    <a:pt x="16" y="26"/>
                    <a:pt x="14" y="30"/>
                    <a:pt x="12" y="35"/>
                  </a:cubicBezTo>
                  <a:cubicBezTo>
                    <a:pt x="11" y="37"/>
                    <a:pt x="11" y="41"/>
                    <a:pt x="11" y="44"/>
                  </a:cubicBezTo>
                  <a:cubicBezTo>
                    <a:pt x="11" y="55"/>
                    <a:pt x="16" y="63"/>
                    <a:pt x="27" y="67"/>
                  </a:cubicBezTo>
                  <a:cubicBezTo>
                    <a:pt x="31" y="69"/>
                    <a:pt x="36" y="67"/>
                    <a:pt x="39" y="72"/>
                  </a:cubicBezTo>
                  <a:close/>
                </a:path>
              </a:pathLst>
            </a:custGeom>
            <a:solidFill>
              <a:srgbClr val="28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5" name="Freeform 15"/>
            <p:cNvSpPr>
              <a:spLocks/>
            </p:cNvSpPr>
            <p:nvPr/>
          </p:nvSpPr>
          <p:spPr bwMode="auto">
            <a:xfrm>
              <a:off x="7643813" y="2295525"/>
              <a:ext cx="225425" cy="331787"/>
            </a:xfrm>
            <a:custGeom>
              <a:avLst/>
              <a:gdLst>
                <a:gd name="T0" fmla="*/ 25 w 60"/>
                <a:gd name="T1" fmla="*/ 8 h 88"/>
                <a:gd name="T2" fmla="*/ 59 w 60"/>
                <a:gd name="T3" fmla="*/ 24 h 88"/>
                <a:gd name="T4" fmla="*/ 57 w 60"/>
                <a:gd name="T5" fmla="*/ 43 h 88"/>
                <a:gd name="T6" fmla="*/ 53 w 60"/>
                <a:gd name="T7" fmla="*/ 88 h 88"/>
                <a:gd name="T8" fmla="*/ 22 w 60"/>
                <a:gd name="T9" fmla="*/ 87 h 88"/>
                <a:gd name="T10" fmla="*/ 0 w 60"/>
                <a:gd name="T11" fmla="*/ 55 h 88"/>
                <a:gd name="T12" fmla="*/ 11 w 60"/>
                <a:gd name="T13" fmla="*/ 46 h 88"/>
                <a:gd name="T14" fmla="*/ 15 w 60"/>
                <a:gd name="T15" fmla="*/ 47 h 88"/>
                <a:gd name="T16" fmla="*/ 30 w 60"/>
                <a:gd name="T17" fmla="*/ 35 h 88"/>
                <a:gd name="T18" fmla="*/ 31 w 60"/>
                <a:gd name="T19" fmla="*/ 25 h 88"/>
                <a:gd name="T20" fmla="*/ 25 w 60"/>
                <a:gd name="T21" fmla="*/ 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88">
                  <a:moveTo>
                    <a:pt x="25" y="8"/>
                  </a:moveTo>
                  <a:cubicBezTo>
                    <a:pt x="37" y="0"/>
                    <a:pt x="56" y="5"/>
                    <a:pt x="59" y="24"/>
                  </a:cubicBezTo>
                  <a:cubicBezTo>
                    <a:pt x="60" y="30"/>
                    <a:pt x="59" y="36"/>
                    <a:pt x="57" y="43"/>
                  </a:cubicBezTo>
                  <a:cubicBezTo>
                    <a:pt x="53" y="57"/>
                    <a:pt x="50" y="72"/>
                    <a:pt x="53" y="88"/>
                  </a:cubicBezTo>
                  <a:cubicBezTo>
                    <a:pt x="42" y="82"/>
                    <a:pt x="32" y="84"/>
                    <a:pt x="22" y="87"/>
                  </a:cubicBezTo>
                  <a:cubicBezTo>
                    <a:pt x="10" y="79"/>
                    <a:pt x="1" y="70"/>
                    <a:pt x="0" y="55"/>
                  </a:cubicBezTo>
                  <a:cubicBezTo>
                    <a:pt x="0" y="48"/>
                    <a:pt x="3" y="45"/>
                    <a:pt x="11" y="46"/>
                  </a:cubicBezTo>
                  <a:cubicBezTo>
                    <a:pt x="12" y="46"/>
                    <a:pt x="14" y="46"/>
                    <a:pt x="15" y="47"/>
                  </a:cubicBezTo>
                  <a:cubicBezTo>
                    <a:pt x="26" y="49"/>
                    <a:pt x="29" y="47"/>
                    <a:pt x="30" y="35"/>
                  </a:cubicBezTo>
                  <a:cubicBezTo>
                    <a:pt x="30" y="32"/>
                    <a:pt x="30" y="28"/>
                    <a:pt x="31" y="25"/>
                  </a:cubicBezTo>
                  <a:cubicBezTo>
                    <a:pt x="35" y="18"/>
                    <a:pt x="33" y="12"/>
                    <a:pt x="25" y="8"/>
                  </a:cubicBezTo>
                  <a:close/>
                </a:path>
              </a:pathLst>
            </a:custGeom>
            <a:solidFill>
              <a:srgbClr val="ED6B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6" name="Freeform 16"/>
            <p:cNvSpPr>
              <a:spLocks/>
            </p:cNvSpPr>
            <p:nvPr/>
          </p:nvSpPr>
          <p:spPr bwMode="auto">
            <a:xfrm>
              <a:off x="7553325" y="2325688"/>
              <a:ext cx="233363" cy="328612"/>
            </a:xfrm>
            <a:custGeom>
              <a:avLst/>
              <a:gdLst>
                <a:gd name="T0" fmla="*/ 49 w 62"/>
                <a:gd name="T1" fmla="*/ 0 h 87"/>
                <a:gd name="T2" fmla="*/ 58 w 62"/>
                <a:gd name="T3" fmla="*/ 15 h 87"/>
                <a:gd name="T4" fmla="*/ 56 w 62"/>
                <a:gd name="T5" fmla="*/ 30 h 87"/>
                <a:gd name="T6" fmla="*/ 43 w 62"/>
                <a:gd name="T7" fmla="*/ 41 h 87"/>
                <a:gd name="T8" fmla="*/ 39 w 62"/>
                <a:gd name="T9" fmla="*/ 41 h 87"/>
                <a:gd name="T10" fmla="*/ 27 w 62"/>
                <a:gd name="T11" fmla="*/ 42 h 87"/>
                <a:gd name="T12" fmla="*/ 28 w 62"/>
                <a:gd name="T13" fmla="*/ 57 h 87"/>
                <a:gd name="T14" fmla="*/ 46 w 62"/>
                <a:gd name="T15" fmla="*/ 79 h 87"/>
                <a:gd name="T16" fmla="*/ 36 w 62"/>
                <a:gd name="T17" fmla="*/ 82 h 87"/>
                <a:gd name="T18" fmla="*/ 7 w 62"/>
                <a:gd name="T19" fmla="*/ 68 h 87"/>
                <a:gd name="T20" fmla="*/ 20 w 62"/>
                <a:gd name="T21" fmla="*/ 28 h 87"/>
                <a:gd name="T22" fmla="*/ 43 w 62"/>
                <a:gd name="T23" fmla="*/ 30 h 87"/>
                <a:gd name="T24" fmla="*/ 49 w 62"/>
                <a:gd name="T2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87">
                  <a:moveTo>
                    <a:pt x="49" y="0"/>
                  </a:moveTo>
                  <a:cubicBezTo>
                    <a:pt x="60" y="2"/>
                    <a:pt x="62" y="5"/>
                    <a:pt x="58" y="15"/>
                  </a:cubicBezTo>
                  <a:cubicBezTo>
                    <a:pt x="56" y="20"/>
                    <a:pt x="56" y="25"/>
                    <a:pt x="56" y="30"/>
                  </a:cubicBezTo>
                  <a:cubicBezTo>
                    <a:pt x="56" y="40"/>
                    <a:pt x="52" y="43"/>
                    <a:pt x="43" y="41"/>
                  </a:cubicBezTo>
                  <a:cubicBezTo>
                    <a:pt x="41" y="41"/>
                    <a:pt x="40" y="41"/>
                    <a:pt x="39" y="41"/>
                  </a:cubicBezTo>
                  <a:cubicBezTo>
                    <a:pt x="35" y="40"/>
                    <a:pt x="29" y="37"/>
                    <a:pt x="27" y="42"/>
                  </a:cubicBezTo>
                  <a:cubicBezTo>
                    <a:pt x="24" y="46"/>
                    <a:pt x="25" y="52"/>
                    <a:pt x="28" y="57"/>
                  </a:cubicBezTo>
                  <a:cubicBezTo>
                    <a:pt x="33" y="65"/>
                    <a:pt x="40" y="72"/>
                    <a:pt x="46" y="79"/>
                  </a:cubicBezTo>
                  <a:cubicBezTo>
                    <a:pt x="43" y="80"/>
                    <a:pt x="40" y="81"/>
                    <a:pt x="36" y="82"/>
                  </a:cubicBezTo>
                  <a:cubicBezTo>
                    <a:pt x="22" y="87"/>
                    <a:pt x="12" y="82"/>
                    <a:pt x="7" y="68"/>
                  </a:cubicBezTo>
                  <a:cubicBezTo>
                    <a:pt x="0" y="51"/>
                    <a:pt x="5" y="37"/>
                    <a:pt x="20" y="28"/>
                  </a:cubicBezTo>
                  <a:cubicBezTo>
                    <a:pt x="29" y="22"/>
                    <a:pt x="34" y="22"/>
                    <a:pt x="43" y="30"/>
                  </a:cubicBezTo>
                  <a:cubicBezTo>
                    <a:pt x="44" y="20"/>
                    <a:pt x="38" y="8"/>
                    <a:pt x="49" y="0"/>
                  </a:cubicBezTo>
                  <a:close/>
                </a:path>
              </a:pathLst>
            </a:custGeom>
            <a:solidFill>
              <a:srgbClr val="F39E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7" name="Freeform 17"/>
            <p:cNvSpPr>
              <a:spLocks/>
            </p:cNvSpPr>
            <p:nvPr/>
          </p:nvSpPr>
          <p:spPr bwMode="auto">
            <a:xfrm>
              <a:off x="7537450" y="1600200"/>
              <a:ext cx="293688" cy="377825"/>
            </a:xfrm>
            <a:custGeom>
              <a:avLst/>
              <a:gdLst>
                <a:gd name="T0" fmla="*/ 13 w 78"/>
                <a:gd name="T1" fmla="*/ 90 h 100"/>
                <a:gd name="T2" fmla="*/ 0 w 78"/>
                <a:gd name="T3" fmla="*/ 87 h 100"/>
                <a:gd name="T4" fmla="*/ 11 w 78"/>
                <a:gd name="T5" fmla="*/ 81 h 100"/>
                <a:gd name="T6" fmla="*/ 26 w 78"/>
                <a:gd name="T7" fmla="*/ 73 h 100"/>
                <a:gd name="T8" fmla="*/ 25 w 78"/>
                <a:gd name="T9" fmla="*/ 72 h 100"/>
                <a:gd name="T10" fmla="*/ 20 w 78"/>
                <a:gd name="T11" fmla="*/ 75 h 100"/>
                <a:gd name="T12" fmla="*/ 16 w 78"/>
                <a:gd name="T13" fmla="*/ 70 h 100"/>
                <a:gd name="T14" fmla="*/ 12 w 78"/>
                <a:gd name="T15" fmla="*/ 58 h 100"/>
                <a:gd name="T16" fmla="*/ 18 w 78"/>
                <a:gd name="T17" fmla="*/ 43 h 100"/>
                <a:gd name="T18" fmla="*/ 25 w 78"/>
                <a:gd name="T19" fmla="*/ 46 h 100"/>
                <a:gd name="T20" fmla="*/ 37 w 78"/>
                <a:gd name="T21" fmla="*/ 42 h 100"/>
                <a:gd name="T22" fmla="*/ 40 w 78"/>
                <a:gd name="T23" fmla="*/ 33 h 100"/>
                <a:gd name="T24" fmla="*/ 57 w 78"/>
                <a:gd name="T25" fmla="*/ 19 h 100"/>
                <a:gd name="T26" fmla="*/ 62 w 78"/>
                <a:gd name="T27" fmla="*/ 13 h 100"/>
                <a:gd name="T28" fmla="*/ 55 w 78"/>
                <a:gd name="T29" fmla="*/ 9 h 100"/>
                <a:gd name="T30" fmla="*/ 46 w 78"/>
                <a:gd name="T31" fmla="*/ 13 h 100"/>
                <a:gd name="T32" fmla="*/ 37 w 78"/>
                <a:gd name="T33" fmla="*/ 15 h 100"/>
                <a:gd name="T34" fmla="*/ 62 w 78"/>
                <a:gd name="T35" fmla="*/ 4 h 100"/>
                <a:gd name="T36" fmla="*/ 76 w 78"/>
                <a:gd name="T37" fmla="*/ 32 h 100"/>
                <a:gd name="T38" fmla="*/ 67 w 78"/>
                <a:gd name="T39" fmla="*/ 64 h 100"/>
                <a:gd name="T40" fmla="*/ 54 w 78"/>
                <a:gd name="T41" fmla="*/ 100 h 100"/>
                <a:gd name="T42" fmla="*/ 13 w 78"/>
                <a:gd name="T43" fmla="*/ 9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100">
                  <a:moveTo>
                    <a:pt x="13" y="90"/>
                  </a:moveTo>
                  <a:cubicBezTo>
                    <a:pt x="9" y="88"/>
                    <a:pt x="3" y="90"/>
                    <a:pt x="0" y="87"/>
                  </a:cubicBezTo>
                  <a:cubicBezTo>
                    <a:pt x="3" y="78"/>
                    <a:pt x="3" y="78"/>
                    <a:pt x="11" y="81"/>
                  </a:cubicBezTo>
                  <a:cubicBezTo>
                    <a:pt x="22" y="86"/>
                    <a:pt x="25" y="84"/>
                    <a:pt x="26" y="73"/>
                  </a:cubicBezTo>
                  <a:cubicBezTo>
                    <a:pt x="25" y="74"/>
                    <a:pt x="26" y="73"/>
                    <a:pt x="25" y="72"/>
                  </a:cubicBezTo>
                  <a:cubicBezTo>
                    <a:pt x="25" y="76"/>
                    <a:pt x="23" y="76"/>
                    <a:pt x="20" y="75"/>
                  </a:cubicBezTo>
                  <a:cubicBezTo>
                    <a:pt x="18" y="74"/>
                    <a:pt x="16" y="72"/>
                    <a:pt x="16" y="70"/>
                  </a:cubicBezTo>
                  <a:cubicBezTo>
                    <a:pt x="16" y="65"/>
                    <a:pt x="15" y="62"/>
                    <a:pt x="12" y="58"/>
                  </a:cubicBezTo>
                  <a:cubicBezTo>
                    <a:pt x="10" y="55"/>
                    <a:pt x="14" y="44"/>
                    <a:pt x="18" y="43"/>
                  </a:cubicBezTo>
                  <a:cubicBezTo>
                    <a:pt x="21" y="42"/>
                    <a:pt x="23" y="44"/>
                    <a:pt x="25" y="46"/>
                  </a:cubicBezTo>
                  <a:cubicBezTo>
                    <a:pt x="31" y="51"/>
                    <a:pt x="34" y="50"/>
                    <a:pt x="37" y="42"/>
                  </a:cubicBezTo>
                  <a:cubicBezTo>
                    <a:pt x="38" y="39"/>
                    <a:pt x="39" y="36"/>
                    <a:pt x="40" y="33"/>
                  </a:cubicBezTo>
                  <a:cubicBezTo>
                    <a:pt x="43" y="26"/>
                    <a:pt x="48" y="20"/>
                    <a:pt x="57" y="19"/>
                  </a:cubicBezTo>
                  <a:cubicBezTo>
                    <a:pt x="60" y="18"/>
                    <a:pt x="63" y="16"/>
                    <a:pt x="62" y="13"/>
                  </a:cubicBezTo>
                  <a:cubicBezTo>
                    <a:pt x="61" y="9"/>
                    <a:pt x="58" y="8"/>
                    <a:pt x="55" y="9"/>
                  </a:cubicBezTo>
                  <a:cubicBezTo>
                    <a:pt x="51" y="9"/>
                    <a:pt x="49" y="11"/>
                    <a:pt x="46" y="13"/>
                  </a:cubicBezTo>
                  <a:cubicBezTo>
                    <a:pt x="43" y="14"/>
                    <a:pt x="40" y="17"/>
                    <a:pt x="37" y="15"/>
                  </a:cubicBezTo>
                  <a:cubicBezTo>
                    <a:pt x="43" y="5"/>
                    <a:pt x="52" y="0"/>
                    <a:pt x="62" y="4"/>
                  </a:cubicBezTo>
                  <a:cubicBezTo>
                    <a:pt x="72" y="8"/>
                    <a:pt x="78" y="19"/>
                    <a:pt x="76" y="32"/>
                  </a:cubicBezTo>
                  <a:cubicBezTo>
                    <a:pt x="74" y="43"/>
                    <a:pt x="71" y="53"/>
                    <a:pt x="67" y="64"/>
                  </a:cubicBezTo>
                  <a:cubicBezTo>
                    <a:pt x="62" y="75"/>
                    <a:pt x="57" y="87"/>
                    <a:pt x="54" y="100"/>
                  </a:cubicBezTo>
                  <a:cubicBezTo>
                    <a:pt x="41" y="93"/>
                    <a:pt x="28" y="89"/>
                    <a:pt x="13" y="90"/>
                  </a:cubicBezTo>
                  <a:close/>
                </a:path>
              </a:pathLst>
            </a:custGeom>
            <a:solidFill>
              <a:srgbClr val="ED6B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8" name="Freeform 18"/>
            <p:cNvSpPr>
              <a:spLocks/>
            </p:cNvSpPr>
            <p:nvPr/>
          </p:nvSpPr>
          <p:spPr bwMode="auto">
            <a:xfrm>
              <a:off x="7473950" y="1619250"/>
              <a:ext cx="312738" cy="314325"/>
            </a:xfrm>
            <a:custGeom>
              <a:avLst/>
              <a:gdLst>
                <a:gd name="T0" fmla="*/ 54 w 83"/>
                <a:gd name="T1" fmla="*/ 10 h 83"/>
                <a:gd name="T2" fmla="*/ 68 w 83"/>
                <a:gd name="T3" fmla="*/ 2 h 83"/>
                <a:gd name="T4" fmla="*/ 82 w 83"/>
                <a:gd name="T5" fmla="*/ 7 h 83"/>
                <a:gd name="T6" fmla="*/ 77 w 83"/>
                <a:gd name="T7" fmla="*/ 16 h 83"/>
                <a:gd name="T8" fmla="*/ 55 w 83"/>
                <a:gd name="T9" fmla="*/ 38 h 83"/>
                <a:gd name="T10" fmla="*/ 40 w 83"/>
                <a:gd name="T11" fmla="*/ 43 h 83"/>
                <a:gd name="T12" fmla="*/ 34 w 83"/>
                <a:gd name="T13" fmla="*/ 45 h 83"/>
                <a:gd name="T14" fmla="*/ 30 w 83"/>
                <a:gd name="T15" fmla="*/ 50 h 83"/>
                <a:gd name="T16" fmla="*/ 40 w 83"/>
                <a:gd name="T17" fmla="*/ 70 h 83"/>
                <a:gd name="T18" fmla="*/ 38 w 83"/>
                <a:gd name="T19" fmla="*/ 62 h 83"/>
                <a:gd name="T20" fmla="*/ 45 w 83"/>
                <a:gd name="T21" fmla="*/ 71 h 83"/>
                <a:gd name="T22" fmla="*/ 35 w 83"/>
                <a:gd name="T23" fmla="*/ 83 h 83"/>
                <a:gd name="T24" fmla="*/ 24 w 83"/>
                <a:gd name="T25" fmla="*/ 74 h 83"/>
                <a:gd name="T26" fmla="*/ 17 w 83"/>
                <a:gd name="T27" fmla="*/ 82 h 83"/>
                <a:gd name="T28" fmla="*/ 0 w 83"/>
                <a:gd name="T29" fmla="*/ 57 h 83"/>
                <a:gd name="T30" fmla="*/ 11 w 83"/>
                <a:gd name="T31" fmla="*/ 63 h 83"/>
                <a:gd name="T32" fmla="*/ 1 w 83"/>
                <a:gd name="T33" fmla="*/ 46 h 83"/>
                <a:gd name="T34" fmla="*/ 10 w 83"/>
                <a:gd name="T35" fmla="*/ 35 h 83"/>
                <a:gd name="T36" fmla="*/ 12 w 83"/>
                <a:gd name="T37" fmla="*/ 50 h 83"/>
                <a:gd name="T38" fmla="*/ 16 w 83"/>
                <a:gd name="T39" fmla="*/ 38 h 83"/>
                <a:gd name="T40" fmla="*/ 18 w 83"/>
                <a:gd name="T41" fmla="*/ 30 h 83"/>
                <a:gd name="T42" fmla="*/ 44 w 83"/>
                <a:gd name="T43" fmla="*/ 31 h 83"/>
                <a:gd name="T44" fmla="*/ 48 w 83"/>
                <a:gd name="T45" fmla="*/ 29 h 83"/>
                <a:gd name="T46" fmla="*/ 49 w 83"/>
                <a:gd name="T47" fmla="*/ 18 h 83"/>
                <a:gd name="T48" fmla="*/ 54 w 83"/>
                <a:gd name="T49" fmla="*/ 1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 h="83">
                  <a:moveTo>
                    <a:pt x="54" y="10"/>
                  </a:moveTo>
                  <a:cubicBezTo>
                    <a:pt x="59" y="9"/>
                    <a:pt x="63" y="4"/>
                    <a:pt x="68" y="2"/>
                  </a:cubicBezTo>
                  <a:cubicBezTo>
                    <a:pt x="75" y="0"/>
                    <a:pt x="81" y="2"/>
                    <a:pt x="82" y="7"/>
                  </a:cubicBezTo>
                  <a:cubicBezTo>
                    <a:pt x="83" y="11"/>
                    <a:pt x="81" y="16"/>
                    <a:pt x="77" y="16"/>
                  </a:cubicBezTo>
                  <a:cubicBezTo>
                    <a:pt x="62" y="16"/>
                    <a:pt x="59" y="28"/>
                    <a:pt x="55" y="38"/>
                  </a:cubicBezTo>
                  <a:cubicBezTo>
                    <a:pt x="52" y="47"/>
                    <a:pt x="47" y="49"/>
                    <a:pt x="40" y="43"/>
                  </a:cubicBezTo>
                  <a:cubicBezTo>
                    <a:pt x="36" y="39"/>
                    <a:pt x="34" y="35"/>
                    <a:pt x="34" y="45"/>
                  </a:cubicBezTo>
                  <a:cubicBezTo>
                    <a:pt x="34" y="45"/>
                    <a:pt x="28" y="48"/>
                    <a:pt x="30" y="50"/>
                  </a:cubicBezTo>
                  <a:cubicBezTo>
                    <a:pt x="36" y="56"/>
                    <a:pt x="32" y="65"/>
                    <a:pt x="40" y="70"/>
                  </a:cubicBezTo>
                  <a:cubicBezTo>
                    <a:pt x="41" y="66"/>
                    <a:pt x="37" y="65"/>
                    <a:pt x="38" y="62"/>
                  </a:cubicBezTo>
                  <a:cubicBezTo>
                    <a:pt x="42" y="64"/>
                    <a:pt x="45" y="66"/>
                    <a:pt x="45" y="71"/>
                  </a:cubicBezTo>
                  <a:cubicBezTo>
                    <a:pt x="45" y="78"/>
                    <a:pt x="40" y="81"/>
                    <a:pt x="35" y="83"/>
                  </a:cubicBezTo>
                  <a:cubicBezTo>
                    <a:pt x="34" y="77"/>
                    <a:pt x="24" y="82"/>
                    <a:pt x="24" y="74"/>
                  </a:cubicBezTo>
                  <a:cubicBezTo>
                    <a:pt x="22" y="77"/>
                    <a:pt x="19" y="79"/>
                    <a:pt x="17" y="82"/>
                  </a:cubicBezTo>
                  <a:cubicBezTo>
                    <a:pt x="5" y="78"/>
                    <a:pt x="0" y="71"/>
                    <a:pt x="0" y="57"/>
                  </a:cubicBezTo>
                  <a:cubicBezTo>
                    <a:pt x="5" y="56"/>
                    <a:pt x="7" y="62"/>
                    <a:pt x="11" y="63"/>
                  </a:cubicBezTo>
                  <a:cubicBezTo>
                    <a:pt x="10" y="56"/>
                    <a:pt x="0" y="55"/>
                    <a:pt x="1" y="46"/>
                  </a:cubicBezTo>
                  <a:cubicBezTo>
                    <a:pt x="3" y="42"/>
                    <a:pt x="6" y="37"/>
                    <a:pt x="10" y="35"/>
                  </a:cubicBezTo>
                  <a:cubicBezTo>
                    <a:pt x="19" y="38"/>
                    <a:pt x="14" y="44"/>
                    <a:pt x="12" y="50"/>
                  </a:cubicBezTo>
                  <a:cubicBezTo>
                    <a:pt x="16" y="46"/>
                    <a:pt x="16" y="42"/>
                    <a:pt x="16" y="38"/>
                  </a:cubicBezTo>
                  <a:cubicBezTo>
                    <a:pt x="16" y="35"/>
                    <a:pt x="15" y="32"/>
                    <a:pt x="18" y="30"/>
                  </a:cubicBezTo>
                  <a:cubicBezTo>
                    <a:pt x="27" y="28"/>
                    <a:pt x="36" y="27"/>
                    <a:pt x="44" y="31"/>
                  </a:cubicBezTo>
                  <a:cubicBezTo>
                    <a:pt x="47" y="33"/>
                    <a:pt x="48" y="31"/>
                    <a:pt x="48" y="29"/>
                  </a:cubicBezTo>
                  <a:cubicBezTo>
                    <a:pt x="49" y="25"/>
                    <a:pt x="49" y="22"/>
                    <a:pt x="49" y="18"/>
                  </a:cubicBezTo>
                  <a:cubicBezTo>
                    <a:pt x="51" y="15"/>
                    <a:pt x="52" y="12"/>
                    <a:pt x="54" y="10"/>
                  </a:cubicBezTo>
                  <a:close/>
                </a:path>
              </a:pathLst>
            </a:custGeom>
            <a:solidFill>
              <a:srgbClr val="F297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9" name="Freeform 19"/>
            <p:cNvSpPr>
              <a:spLocks/>
            </p:cNvSpPr>
            <p:nvPr/>
          </p:nvSpPr>
          <p:spPr bwMode="auto">
            <a:xfrm>
              <a:off x="7499350" y="1733550"/>
              <a:ext cx="46038" cy="93662"/>
            </a:xfrm>
            <a:custGeom>
              <a:avLst/>
              <a:gdLst>
                <a:gd name="T0" fmla="*/ 11 w 12"/>
                <a:gd name="T1" fmla="*/ 0 h 25"/>
                <a:gd name="T2" fmla="*/ 11 w 12"/>
                <a:gd name="T3" fmla="*/ 7 h 25"/>
                <a:gd name="T4" fmla="*/ 8 w 12"/>
                <a:gd name="T5" fmla="*/ 20 h 25"/>
                <a:gd name="T6" fmla="*/ 3 w 12"/>
                <a:gd name="T7" fmla="*/ 23 h 25"/>
                <a:gd name="T8" fmla="*/ 4 w 12"/>
                <a:gd name="T9" fmla="*/ 17 h 25"/>
                <a:gd name="T10" fmla="*/ 3 w 12"/>
                <a:gd name="T11" fmla="*/ 5 h 25"/>
                <a:gd name="T12" fmla="*/ 11 w 1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2" h="25">
                  <a:moveTo>
                    <a:pt x="11" y="0"/>
                  </a:moveTo>
                  <a:cubicBezTo>
                    <a:pt x="10" y="2"/>
                    <a:pt x="11" y="4"/>
                    <a:pt x="11" y="7"/>
                  </a:cubicBezTo>
                  <a:cubicBezTo>
                    <a:pt x="12" y="11"/>
                    <a:pt x="12" y="16"/>
                    <a:pt x="8" y="20"/>
                  </a:cubicBezTo>
                  <a:cubicBezTo>
                    <a:pt x="7" y="22"/>
                    <a:pt x="6" y="25"/>
                    <a:pt x="3" y="23"/>
                  </a:cubicBezTo>
                  <a:cubicBezTo>
                    <a:pt x="0" y="21"/>
                    <a:pt x="2" y="19"/>
                    <a:pt x="4" y="17"/>
                  </a:cubicBezTo>
                  <a:cubicBezTo>
                    <a:pt x="8" y="13"/>
                    <a:pt x="7" y="9"/>
                    <a:pt x="3" y="5"/>
                  </a:cubicBezTo>
                  <a:cubicBezTo>
                    <a:pt x="6" y="3"/>
                    <a:pt x="8" y="0"/>
                    <a:pt x="11" y="0"/>
                  </a:cubicBezTo>
                  <a:close/>
                </a:path>
              </a:pathLst>
            </a:custGeom>
            <a:solidFill>
              <a:srgbClr val="CD82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0" name="Freeform 20"/>
            <p:cNvSpPr>
              <a:spLocks/>
            </p:cNvSpPr>
            <p:nvPr/>
          </p:nvSpPr>
          <p:spPr bwMode="auto">
            <a:xfrm>
              <a:off x="7473950" y="1793875"/>
              <a:ext cx="63500" cy="85725"/>
            </a:xfrm>
            <a:custGeom>
              <a:avLst/>
              <a:gdLst>
                <a:gd name="T0" fmla="*/ 1 w 17"/>
                <a:gd name="T1" fmla="*/ 0 h 23"/>
                <a:gd name="T2" fmla="*/ 12 w 17"/>
                <a:gd name="T3" fmla="*/ 13 h 23"/>
                <a:gd name="T4" fmla="*/ 14 w 17"/>
                <a:gd name="T5" fmla="*/ 20 h 23"/>
                <a:gd name="T6" fmla="*/ 8 w 17"/>
                <a:gd name="T7" fmla="*/ 18 h 23"/>
                <a:gd name="T8" fmla="*/ 0 w 17"/>
                <a:gd name="T9" fmla="*/ 11 h 23"/>
                <a:gd name="T10" fmla="*/ 1 w 17"/>
                <a:gd name="T11" fmla="*/ 0 h 23"/>
              </a:gdLst>
              <a:ahLst/>
              <a:cxnLst>
                <a:cxn ang="0">
                  <a:pos x="T0" y="T1"/>
                </a:cxn>
                <a:cxn ang="0">
                  <a:pos x="T2" y="T3"/>
                </a:cxn>
                <a:cxn ang="0">
                  <a:pos x="T4" y="T5"/>
                </a:cxn>
                <a:cxn ang="0">
                  <a:pos x="T6" y="T7"/>
                </a:cxn>
                <a:cxn ang="0">
                  <a:pos x="T8" y="T9"/>
                </a:cxn>
                <a:cxn ang="0">
                  <a:pos x="T10" y="T11"/>
                </a:cxn>
              </a:cxnLst>
              <a:rect l="0" t="0" r="r" b="b"/>
              <a:pathLst>
                <a:path w="17" h="23">
                  <a:moveTo>
                    <a:pt x="1" y="0"/>
                  </a:moveTo>
                  <a:cubicBezTo>
                    <a:pt x="3" y="6"/>
                    <a:pt x="8" y="9"/>
                    <a:pt x="12" y="13"/>
                  </a:cubicBezTo>
                  <a:cubicBezTo>
                    <a:pt x="14" y="16"/>
                    <a:pt x="17" y="18"/>
                    <a:pt x="14" y="20"/>
                  </a:cubicBezTo>
                  <a:cubicBezTo>
                    <a:pt x="11" y="23"/>
                    <a:pt x="10" y="19"/>
                    <a:pt x="8" y="18"/>
                  </a:cubicBezTo>
                  <a:cubicBezTo>
                    <a:pt x="5" y="15"/>
                    <a:pt x="3" y="13"/>
                    <a:pt x="0" y="11"/>
                  </a:cubicBezTo>
                  <a:cubicBezTo>
                    <a:pt x="0" y="7"/>
                    <a:pt x="0" y="4"/>
                    <a:pt x="1" y="0"/>
                  </a:cubicBezTo>
                  <a:close/>
                </a:path>
              </a:pathLst>
            </a:custGeom>
            <a:solidFill>
              <a:srgbClr val="CB7D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1" name="Freeform 21"/>
            <p:cNvSpPr>
              <a:spLocks/>
            </p:cNvSpPr>
            <p:nvPr/>
          </p:nvSpPr>
          <p:spPr bwMode="auto">
            <a:xfrm>
              <a:off x="7485063" y="2906713"/>
              <a:ext cx="285750" cy="419100"/>
            </a:xfrm>
            <a:custGeom>
              <a:avLst/>
              <a:gdLst>
                <a:gd name="T0" fmla="*/ 2 w 76"/>
                <a:gd name="T1" fmla="*/ 109 h 111"/>
                <a:gd name="T2" fmla="*/ 2 w 76"/>
                <a:gd name="T3" fmla="*/ 108 h 111"/>
                <a:gd name="T4" fmla="*/ 3 w 76"/>
                <a:gd name="T5" fmla="*/ 102 h 111"/>
                <a:gd name="T6" fmla="*/ 29 w 76"/>
                <a:gd name="T7" fmla="*/ 89 h 111"/>
                <a:gd name="T8" fmla="*/ 39 w 76"/>
                <a:gd name="T9" fmla="*/ 83 h 111"/>
                <a:gd name="T10" fmla="*/ 61 w 76"/>
                <a:gd name="T11" fmla="*/ 81 h 111"/>
                <a:gd name="T12" fmla="*/ 59 w 76"/>
                <a:gd name="T13" fmla="*/ 37 h 111"/>
                <a:gd name="T14" fmla="*/ 54 w 76"/>
                <a:gd name="T15" fmla="*/ 19 h 111"/>
                <a:gd name="T16" fmla="*/ 42 w 76"/>
                <a:gd name="T17" fmla="*/ 5 h 111"/>
                <a:gd name="T18" fmla="*/ 46 w 76"/>
                <a:gd name="T19" fmla="*/ 0 h 111"/>
                <a:gd name="T20" fmla="*/ 69 w 76"/>
                <a:gd name="T21" fmla="*/ 35 h 111"/>
                <a:gd name="T22" fmla="*/ 69 w 76"/>
                <a:gd name="T23" fmla="*/ 64 h 111"/>
                <a:gd name="T24" fmla="*/ 73 w 76"/>
                <a:gd name="T25" fmla="*/ 82 h 111"/>
                <a:gd name="T26" fmla="*/ 66 w 76"/>
                <a:gd name="T27" fmla="*/ 91 h 111"/>
                <a:gd name="T28" fmla="*/ 25 w 76"/>
                <a:gd name="T29" fmla="*/ 103 h 111"/>
                <a:gd name="T30" fmla="*/ 4 w 76"/>
                <a:gd name="T31" fmla="*/ 110 h 111"/>
                <a:gd name="T32" fmla="*/ 2 w 76"/>
                <a:gd name="T33"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111">
                  <a:moveTo>
                    <a:pt x="2" y="109"/>
                  </a:moveTo>
                  <a:cubicBezTo>
                    <a:pt x="2" y="109"/>
                    <a:pt x="2" y="108"/>
                    <a:pt x="2" y="108"/>
                  </a:cubicBezTo>
                  <a:cubicBezTo>
                    <a:pt x="0" y="105"/>
                    <a:pt x="1" y="104"/>
                    <a:pt x="3" y="102"/>
                  </a:cubicBezTo>
                  <a:cubicBezTo>
                    <a:pt x="13" y="101"/>
                    <a:pt x="21" y="95"/>
                    <a:pt x="29" y="89"/>
                  </a:cubicBezTo>
                  <a:cubicBezTo>
                    <a:pt x="32" y="86"/>
                    <a:pt x="36" y="84"/>
                    <a:pt x="39" y="83"/>
                  </a:cubicBezTo>
                  <a:cubicBezTo>
                    <a:pt x="46" y="80"/>
                    <a:pt x="54" y="80"/>
                    <a:pt x="61" y="81"/>
                  </a:cubicBezTo>
                  <a:cubicBezTo>
                    <a:pt x="58" y="66"/>
                    <a:pt x="58" y="51"/>
                    <a:pt x="59" y="37"/>
                  </a:cubicBezTo>
                  <a:cubicBezTo>
                    <a:pt x="60" y="30"/>
                    <a:pt x="58" y="25"/>
                    <a:pt x="54" y="19"/>
                  </a:cubicBezTo>
                  <a:cubicBezTo>
                    <a:pt x="52" y="13"/>
                    <a:pt x="44" y="11"/>
                    <a:pt x="42" y="5"/>
                  </a:cubicBezTo>
                  <a:cubicBezTo>
                    <a:pt x="43" y="2"/>
                    <a:pt x="42" y="0"/>
                    <a:pt x="46" y="0"/>
                  </a:cubicBezTo>
                  <a:cubicBezTo>
                    <a:pt x="60" y="6"/>
                    <a:pt x="69" y="21"/>
                    <a:pt x="69" y="35"/>
                  </a:cubicBezTo>
                  <a:cubicBezTo>
                    <a:pt x="69" y="45"/>
                    <a:pt x="67" y="54"/>
                    <a:pt x="69" y="64"/>
                  </a:cubicBezTo>
                  <a:cubicBezTo>
                    <a:pt x="68" y="71"/>
                    <a:pt x="71" y="77"/>
                    <a:pt x="73" y="82"/>
                  </a:cubicBezTo>
                  <a:cubicBezTo>
                    <a:pt x="76" y="90"/>
                    <a:pt x="73" y="93"/>
                    <a:pt x="66" y="91"/>
                  </a:cubicBezTo>
                  <a:cubicBezTo>
                    <a:pt x="50" y="87"/>
                    <a:pt x="37" y="92"/>
                    <a:pt x="25" y="103"/>
                  </a:cubicBezTo>
                  <a:cubicBezTo>
                    <a:pt x="19" y="109"/>
                    <a:pt x="12" y="111"/>
                    <a:pt x="4" y="110"/>
                  </a:cubicBezTo>
                  <a:cubicBezTo>
                    <a:pt x="3" y="110"/>
                    <a:pt x="3" y="110"/>
                    <a:pt x="2" y="109"/>
                  </a:cubicBezTo>
                  <a:close/>
                </a:path>
              </a:pathLst>
            </a:custGeom>
            <a:solidFill>
              <a:srgbClr val="0C08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2" name="Freeform 22"/>
            <p:cNvSpPr>
              <a:spLocks/>
            </p:cNvSpPr>
            <p:nvPr/>
          </p:nvSpPr>
          <p:spPr bwMode="auto">
            <a:xfrm>
              <a:off x="7413625" y="2898775"/>
              <a:ext cx="244475" cy="414337"/>
            </a:xfrm>
            <a:custGeom>
              <a:avLst/>
              <a:gdLst>
                <a:gd name="T0" fmla="*/ 23 w 65"/>
                <a:gd name="T1" fmla="*/ 104 h 110"/>
                <a:gd name="T2" fmla="*/ 21 w 65"/>
                <a:gd name="T3" fmla="*/ 110 h 110"/>
                <a:gd name="T4" fmla="*/ 2 w 65"/>
                <a:gd name="T5" fmla="*/ 86 h 110"/>
                <a:gd name="T6" fmla="*/ 6 w 65"/>
                <a:gd name="T7" fmla="*/ 53 h 110"/>
                <a:gd name="T8" fmla="*/ 11 w 65"/>
                <a:gd name="T9" fmla="*/ 48 h 110"/>
                <a:gd name="T10" fmla="*/ 21 w 65"/>
                <a:gd name="T11" fmla="*/ 41 h 110"/>
                <a:gd name="T12" fmla="*/ 27 w 65"/>
                <a:gd name="T13" fmla="*/ 41 h 110"/>
                <a:gd name="T14" fmla="*/ 30 w 65"/>
                <a:gd name="T15" fmla="*/ 37 h 110"/>
                <a:gd name="T16" fmla="*/ 29 w 65"/>
                <a:gd name="T17" fmla="*/ 19 h 110"/>
                <a:gd name="T18" fmla="*/ 64 w 65"/>
                <a:gd name="T19" fmla="*/ 1 h 110"/>
                <a:gd name="T20" fmla="*/ 65 w 65"/>
                <a:gd name="T21" fmla="*/ 2 h 110"/>
                <a:gd name="T22" fmla="*/ 63 w 65"/>
                <a:gd name="T23" fmla="*/ 8 h 110"/>
                <a:gd name="T24" fmla="*/ 43 w 65"/>
                <a:gd name="T25" fmla="*/ 16 h 110"/>
                <a:gd name="T26" fmla="*/ 41 w 65"/>
                <a:gd name="T27" fmla="*/ 33 h 110"/>
                <a:gd name="T28" fmla="*/ 42 w 65"/>
                <a:gd name="T29" fmla="*/ 36 h 110"/>
                <a:gd name="T30" fmla="*/ 32 w 65"/>
                <a:gd name="T31" fmla="*/ 51 h 110"/>
                <a:gd name="T32" fmla="*/ 25 w 65"/>
                <a:gd name="T33" fmla="*/ 52 h 110"/>
                <a:gd name="T34" fmla="*/ 17 w 65"/>
                <a:gd name="T35" fmla="*/ 56 h 110"/>
                <a:gd name="T36" fmla="*/ 18 w 65"/>
                <a:gd name="T37" fmla="*/ 96 h 110"/>
                <a:gd name="T38" fmla="*/ 23 w 65"/>
                <a:gd name="T39"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110">
                  <a:moveTo>
                    <a:pt x="23" y="104"/>
                  </a:moveTo>
                  <a:cubicBezTo>
                    <a:pt x="22" y="106"/>
                    <a:pt x="22" y="108"/>
                    <a:pt x="21" y="110"/>
                  </a:cubicBezTo>
                  <a:cubicBezTo>
                    <a:pt x="9" y="106"/>
                    <a:pt x="6" y="96"/>
                    <a:pt x="2" y="86"/>
                  </a:cubicBezTo>
                  <a:cubicBezTo>
                    <a:pt x="0" y="75"/>
                    <a:pt x="0" y="63"/>
                    <a:pt x="6" y="53"/>
                  </a:cubicBezTo>
                  <a:cubicBezTo>
                    <a:pt x="8" y="51"/>
                    <a:pt x="9" y="49"/>
                    <a:pt x="11" y="48"/>
                  </a:cubicBezTo>
                  <a:cubicBezTo>
                    <a:pt x="13" y="43"/>
                    <a:pt x="17" y="42"/>
                    <a:pt x="21" y="41"/>
                  </a:cubicBezTo>
                  <a:cubicBezTo>
                    <a:pt x="23" y="41"/>
                    <a:pt x="25" y="41"/>
                    <a:pt x="27" y="41"/>
                  </a:cubicBezTo>
                  <a:cubicBezTo>
                    <a:pt x="29" y="40"/>
                    <a:pt x="33" y="41"/>
                    <a:pt x="30" y="37"/>
                  </a:cubicBezTo>
                  <a:cubicBezTo>
                    <a:pt x="27" y="31"/>
                    <a:pt x="27" y="25"/>
                    <a:pt x="29" y="19"/>
                  </a:cubicBezTo>
                  <a:cubicBezTo>
                    <a:pt x="36" y="4"/>
                    <a:pt x="49" y="0"/>
                    <a:pt x="64" y="1"/>
                  </a:cubicBezTo>
                  <a:cubicBezTo>
                    <a:pt x="65" y="1"/>
                    <a:pt x="65" y="2"/>
                    <a:pt x="65" y="2"/>
                  </a:cubicBezTo>
                  <a:cubicBezTo>
                    <a:pt x="63" y="4"/>
                    <a:pt x="63" y="6"/>
                    <a:pt x="63" y="8"/>
                  </a:cubicBezTo>
                  <a:cubicBezTo>
                    <a:pt x="56" y="11"/>
                    <a:pt x="48" y="10"/>
                    <a:pt x="43" y="16"/>
                  </a:cubicBezTo>
                  <a:cubicBezTo>
                    <a:pt x="38" y="21"/>
                    <a:pt x="38" y="27"/>
                    <a:pt x="41" y="33"/>
                  </a:cubicBezTo>
                  <a:cubicBezTo>
                    <a:pt x="41" y="34"/>
                    <a:pt x="42" y="35"/>
                    <a:pt x="42" y="36"/>
                  </a:cubicBezTo>
                  <a:cubicBezTo>
                    <a:pt x="46" y="49"/>
                    <a:pt x="45" y="51"/>
                    <a:pt x="32" y="51"/>
                  </a:cubicBezTo>
                  <a:cubicBezTo>
                    <a:pt x="29" y="50"/>
                    <a:pt x="27" y="51"/>
                    <a:pt x="25" y="52"/>
                  </a:cubicBezTo>
                  <a:cubicBezTo>
                    <a:pt x="21" y="52"/>
                    <a:pt x="19" y="54"/>
                    <a:pt x="17" y="56"/>
                  </a:cubicBezTo>
                  <a:cubicBezTo>
                    <a:pt x="8" y="66"/>
                    <a:pt x="9" y="84"/>
                    <a:pt x="18" y="96"/>
                  </a:cubicBezTo>
                  <a:cubicBezTo>
                    <a:pt x="20" y="98"/>
                    <a:pt x="23" y="100"/>
                    <a:pt x="23" y="104"/>
                  </a:cubicBezTo>
                  <a:close/>
                </a:path>
              </a:pathLst>
            </a:custGeom>
            <a:solidFill>
              <a:srgbClr val="2824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4" name="Freeform 24"/>
            <p:cNvSpPr>
              <a:spLocks/>
            </p:cNvSpPr>
            <p:nvPr/>
          </p:nvSpPr>
          <p:spPr bwMode="auto">
            <a:xfrm>
              <a:off x="7469188" y="2962275"/>
              <a:ext cx="260350" cy="265112"/>
            </a:xfrm>
            <a:custGeom>
              <a:avLst/>
              <a:gdLst>
                <a:gd name="T0" fmla="*/ 0 w 69"/>
                <a:gd name="T1" fmla="*/ 37 h 70"/>
                <a:gd name="T2" fmla="*/ 8 w 69"/>
                <a:gd name="T3" fmla="*/ 33 h 70"/>
                <a:gd name="T4" fmla="*/ 12 w 69"/>
                <a:gd name="T5" fmla="*/ 36 h 70"/>
                <a:gd name="T6" fmla="*/ 21 w 69"/>
                <a:gd name="T7" fmla="*/ 37 h 70"/>
                <a:gd name="T8" fmla="*/ 35 w 69"/>
                <a:gd name="T9" fmla="*/ 35 h 70"/>
                <a:gd name="T10" fmla="*/ 41 w 69"/>
                <a:gd name="T11" fmla="*/ 32 h 70"/>
                <a:gd name="T12" fmla="*/ 51 w 69"/>
                <a:gd name="T13" fmla="*/ 4 h 70"/>
                <a:gd name="T14" fmla="*/ 59 w 69"/>
                <a:gd name="T15" fmla="*/ 2 h 70"/>
                <a:gd name="T16" fmla="*/ 66 w 69"/>
                <a:gd name="T17" fmla="*/ 26 h 70"/>
                <a:gd name="T18" fmla="*/ 69 w 69"/>
                <a:gd name="T19" fmla="*/ 69 h 70"/>
                <a:gd name="T20" fmla="*/ 43 w 69"/>
                <a:gd name="T21" fmla="*/ 69 h 70"/>
                <a:gd name="T22" fmla="*/ 27 w 69"/>
                <a:gd name="T23" fmla="*/ 66 h 70"/>
                <a:gd name="T24" fmla="*/ 18 w 69"/>
                <a:gd name="T25" fmla="*/ 61 h 70"/>
                <a:gd name="T26" fmla="*/ 0 w 69"/>
                <a:gd name="T27" fmla="*/ 3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70">
                  <a:moveTo>
                    <a:pt x="0" y="37"/>
                  </a:moveTo>
                  <a:cubicBezTo>
                    <a:pt x="2" y="35"/>
                    <a:pt x="5" y="34"/>
                    <a:pt x="8" y="33"/>
                  </a:cubicBezTo>
                  <a:cubicBezTo>
                    <a:pt x="9" y="34"/>
                    <a:pt x="11" y="35"/>
                    <a:pt x="12" y="36"/>
                  </a:cubicBezTo>
                  <a:cubicBezTo>
                    <a:pt x="15" y="40"/>
                    <a:pt x="18" y="40"/>
                    <a:pt x="21" y="37"/>
                  </a:cubicBezTo>
                  <a:cubicBezTo>
                    <a:pt x="25" y="33"/>
                    <a:pt x="29" y="31"/>
                    <a:pt x="35" y="35"/>
                  </a:cubicBezTo>
                  <a:cubicBezTo>
                    <a:pt x="39" y="38"/>
                    <a:pt x="40" y="34"/>
                    <a:pt x="41" y="32"/>
                  </a:cubicBezTo>
                  <a:cubicBezTo>
                    <a:pt x="46" y="23"/>
                    <a:pt x="49" y="14"/>
                    <a:pt x="51" y="4"/>
                  </a:cubicBezTo>
                  <a:cubicBezTo>
                    <a:pt x="53" y="2"/>
                    <a:pt x="56" y="0"/>
                    <a:pt x="59" y="2"/>
                  </a:cubicBezTo>
                  <a:cubicBezTo>
                    <a:pt x="65" y="9"/>
                    <a:pt x="66" y="17"/>
                    <a:pt x="66" y="26"/>
                  </a:cubicBezTo>
                  <a:cubicBezTo>
                    <a:pt x="64" y="40"/>
                    <a:pt x="64" y="54"/>
                    <a:pt x="69" y="69"/>
                  </a:cubicBezTo>
                  <a:cubicBezTo>
                    <a:pt x="60" y="67"/>
                    <a:pt x="51" y="67"/>
                    <a:pt x="43" y="69"/>
                  </a:cubicBezTo>
                  <a:cubicBezTo>
                    <a:pt x="39" y="64"/>
                    <a:pt x="35" y="60"/>
                    <a:pt x="27" y="66"/>
                  </a:cubicBezTo>
                  <a:cubicBezTo>
                    <a:pt x="23" y="70"/>
                    <a:pt x="19" y="63"/>
                    <a:pt x="18" y="61"/>
                  </a:cubicBezTo>
                  <a:cubicBezTo>
                    <a:pt x="15" y="51"/>
                    <a:pt x="8" y="44"/>
                    <a:pt x="0" y="37"/>
                  </a:cubicBezTo>
                  <a:close/>
                </a:path>
              </a:pathLst>
            </a:custGeom>
            <a:solidFill>
              <a:srgbClr val="ED70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5" name="Freeform 25"/>
            <p:cNvSpPr>
              <a:spLocks/>
            </p:cNvSpPr>
            <p:nvPr/>
          </p:nvSpPr>
          <p:spPr bwMode="auto">
            <a:xfrm>
              <a:off x="7443788" y="3101975"/>
              <a:ext cx="187325" cy="196850"/>
            </a:xfrm>
            <a:custGeom>
              <a:avLst/>
              <a:gdLst>
                <a:gd name="T0" fmla="*/ 7 w 50"/>
                <a:gd name="T1" fmla="*/ 0 h 52"/>
                <a:gd name="T2" fmla="*/ 21 w 50"/>
                <a:gd name="T3" fmla="*/ 12 h 52"/>
                <a:gd name="T4" fmla="*/ 26 w 50"/>
                <a:gd name="T5" fmla="*/ 17 h 52"/>
                <a:gd name="T6" fmla="*/ 29 w 50"/>
                <a:gd name="T7" fmla="*/ 19 h 52"/>
                <a:gd name="T8" fmla="*/ 32 w 50"/>
                <a:gd name="T9" fmla="*/ 28 h 52"/>
                <a:gd name="T10" fmla="*/ 34 w 50"/>
                <a:gd name="T11" fmla="*/ 27 h 52"/>
                <a:gd name="T12" fmla="*/ 50 w 50"/>
                <a:gd name="T13" fmla="*/ 32 h 52"/>
                <a:gd name="T14" fmla="*/ 33 w 50"/>
                <a:gd name="T15" fmla="*/ 44 h 52"/>
                <a:gd name="T16" fmla="*/ 15 w 50"/>
                <a:gd name="T17" fmla="*/ 50 h 52"/>
                <a:gd name="T18" fmla="*/ 1 w 50"/>
                <a:gd name="T19" fmla="*/ 13 h 52"/>
                <a:gd name="T20" fmla="*/ 7 w 50"/>
                <a:gd name="T2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52">
                  <a:moveTo>
                    <a:pt x="7" y="0"/>
                  </a:moveTo>
                  <a:cubicBezTo>
                    <a:pt x="14" y="2"/>
                    <a:pt x="19" y="6"/>
                    <a:pt x="21" y="12"/>
                  </a:cubicBezTo>
                  <a:cubicBezTo>
                    <a:pt x="22" y="15"/>
                    <a:pt x="23" y="17"/>
                    <a:pt x="26" y="17"/>
                  </a:cubicBezTo>
                  <a:cubicBezTo>
                    <a:pt x="27" y="17"/>
                    <a:pt x="30" y="18"/>
                    <a:pt x="29" y="19"/>
                  </a:cubicBezTo>
                  <a:cubicBezTo>
                    <a:pt x="22" y="25"/>
                    <a:pt x="34" y="24"/>
                    <a:pt x="32" y="28"/>
                  </a:cubicBezTo>
                  <a:cubicBezTo>
                    <a:pt x="31" y="29"/>
                    <a:pt x="33" y="28"/>
                    <a:pt x="34" y="27"/>
                  </a:cubicBezTo>
                  <a:cubicBezTo>
                    <a:pt x="44" y="21"/>
                    <a:pt x="46" y="21"/>
                    <a:pt x="50" y="32"/>
                  </a:cubicBezTo>
                  <a:cubicBezTo>
                    <a:pt x="44" y="36"/>
                    <a:pt x="38" y="40"/>
                    <a:pt x="33" y="44"/>
                  </a:cubicBezTo>
                  <a:cubicBezTo>
                    <a:pt x="28" y="49"/>
                    <a:pt x="22" y="52"/>
                    <a:pt x="15" y="50"/>
                  </a:cubicBezTo>
                  <a:cubicBezTo>
                    <a:pt x="3" y="41"/>
                    <a:pt x="0" y="28"/>
                    <a:pt x="1" y="13"/>
                  </a:cubicBezTo>
                  <a:cubicBezTo>
                    <a:pt x="1" y="8"/>
                    <a:pt x="3" y="3"/>
                    <a:pt x="7" y="0"/>
                  </a:cubicBezTo>
                  <a:close/>
                </a:path>
              </a:pathLst>
            </a:custGeom>
            <a:solidFill>
              <a:srgbClr val="F19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6" name="Freeform 26"/>
            <p:cNvSpPr>
              <a:spLocks/>
            </p:cNvSpPr>
            <p:nvPr/>
          </p:nvSpPr>
          <p:spPr bwMode="auto">
            <a:xfrm>
              <a:off x="7570788" y="2928938"/>
              <a:ext cx="120650" cy="101600"/>
            </a:xfrm>
            <a:custGeom>
              <a:avLst/>
              <a:gdLst>
                <a:gd name="T0" fmla="*/ 32 w 32"/>
                <a:gd name="T1" fmla="*/ 11 h 27"/>
                <a:gd name="T2" fmla="*/ 24 w 32"/>
                <a:gd name="T3" fmla="*/ 14 h 27"/>
                <a:gd name="T4" fmla="*/ 9 w 32"/>
                <a:gd name="T5" fmla="*/ 17 h 27"/>
                <a:gd name="T6" fmla="*/ 0 w 32"/>
                <a:gd name="T7" fmla="*/ 6 h 27"/>
                <a:gd name="T8" fmla="*/ 21 w 32"/>
                <a:gd name="T9" fmla="*/ 0 h 27"/>
                <a:gd name="T10" fmla="*/ 32 w 32"/>
                <a:gd name="T11" fmla="*/ 11 h 27"/>
              </a:gdLst>
              <a:ahLst/>
              <a:cxnLst>
                <a:cxn ang="0">
                  <a:pos x="T0" y="T1"/>
                </a:cxn>
                <a:cxn ang="0">
                  <a:pos x="T2" y="T3"/>
                </a:cxn>
                <a:cxn ang="0">
                  <a:pos x="T4" y="T5"/>
                </a:cxn>
                <a:cxn ang="0">
                  <a:pos x="T6" y="T7"/>
                </a:cxn>
                <a:cxn ang="0">
                  <a:pos x="T8" y="T9"/>
                </a:cxn>
                <a:cxn ang="0">
                  <a:pos x="T10" y="T11"/>
                </a:cxn>
              </a:cxnLst>
              <a:rect l="0" t="0" r="r" b="b"/>
              <a:pathLst>
                <a:path w="32" h="27">
                  <a:moveTo>
                    <a:pt x="32" y="11"/>
                  </a:moveTo>
                  <a:cubicBezTo>
                    <a:pt x="30" y="12"/>
                    <a:pt x="26" y="12"/>
                    <a:pt x="24" y="14"/>
                  </a:cubicBezTo>
                  <a:cubicBezTo>
                    <a:pt x="20" y="27"/>
                    <a:pt x="19" y="27"/>
                    <a:pt x="9" y="17"/>
                  </a:cubicBezTo>
                  <a:cubicBezTo>
                    <a:pt x="6" y="13"/>
                    <a:pt x="2" y="11"/>
                    <a:pt x="0" y="6"/>
                  </a:cubicBezTo>
                  <a:cubicBezTo>
                    <a:pt x="6" y="0"/>
                    <a:pt x="13" y="0"/>
                    <a:pt x="21" y="0"/>
                  </a:cubicBezTo>
                  <a:cubicBezTo>
                    <a:pt x="25" y="3"/>
                    <a:pt x="30" y="6"/>
                    <a:pt x="32" y="11"/>
                  </a:cubicBezTo>
                  <a:close/>
                </a:path>
              </a:pathLst>
            </a:custGeom>
            <a:solidFill>
              <a:srgbClr val="D27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7" name="Freeform 27"/>
            <p:cNvSpPr>
              <a:spLocks/>
            </p:cNvSpPr>
            <p:nvPr/>
          </p:nvSpPr>
          <p:spPr bwMode="auto">
            <a:xfrm>
              <a:off x="7499350" y="2951163"/>
              <a:ext cx="161925" cy="177800"/>
            </a:xfrm>
            <a:custGeom>
              <a:avLst/>
              <a:gdLst>
                <a:gd name="T0" fmla="*/ 19 w 43"/>
                <a:gd name="T1" fmla="*/ 0 h 47"/>
                <a:gd name="T2" fmla="*/ 35 w 43"/>
                <a:gd name="T3" fmla="*/ 14 h 47"/>
                <a:gd name="T4" fmla="*/ 40 w 43"/>
                <a:gd name="T5" fmla="*/ 16 h 47"/>
                <a:gd name="T6" fmla="*/ 39 w 43"/>
                <a:gd name="T7" fmla="*/ 12 h 47"/>
                <a:gd name="T8" fmla="*/ 43 w 43"/>
                <a:gd name="T9" fmla="*/ 8 h 47"/>
                <a:gd name="T10" fmla="*/ 30 w 43"/>
                <a:gd name="T11" fmla="*/ 41 h 47"/>
                <a:gd name="T12" fmla="*/ 25 w 43"/>
                <a:gd name="T13" fmla="*/ 40 h 47"/>
                <a:gd name="T14" fmla="*/ 16 w 43"/>
                <a:gd name="T15" fmla="*/ 40 h 47"/>
                <a:gd name="T16" fmla="*/ 0 w 43"/>
                <a:gd name="T17" fmla="*/ 36 h 47"/>
                <a:gd name="T18" fmla="*/ 13 w 43"/>
                <a:gd name="T19" fmla="*/ 35 h 47"/>
                <a:gd name="T20" fmla="*/ 19 w 43"/>
                <a:gd name="T21" fmla="*/ 28 h 47"/>
                <a:gd name="T22" fmla="*/ 14 w 43"/>
                <a:gd name="T23" fmla="*/ 15 h 47"/>
                <a:gd name="T24" fmla="*/ 19 w 43"/>
                <a:gd name="T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7">
                  <a:moveTo>
                    <a:pt x="19" y="0"/>
                  </a:moveTo>
                  <a:cubicBezTo>
                    <a:pt x="24" y="5"/>
                    <a:pt x="30" y="9"/>
                    <a:pt x="35" y="14"/>
                  </a:cubicBezTo>
                  <a:cubicBezTo>
                    <a:pt x="36" y="15"/>
                    <a:pt x="37" y="18"/>
                    <a:pt x="40" y="16"/>
                  </a:cubicBezTo>
                  <a:cubicBezTo>
                    <a:pt x="42" y="14"/>
                    <a:pt x="40" y="13"/>
                    <a:pt x="39" y="12"/>
                  </a:cubicBezTo>
                  <a:cubicBezTo>
                    <a:pt x="38" y="8"/>
                    <a:pt x="41" y="9"/>
                    <a:pt x="43" y="8"/>
                  </a:cubicBezTo>
                  <a:cubicBezTo>
                    <a:pt x="43" y="21"/>
                    <a:pt x="39" y="32"/>
                    <a:pt x="30" y="41"/>
                  </a:cubicBezTo>
                  <a:cubicBezTo>
                    <a:pt x="29" y="43"/>
                    <a:pt x="27" y="45"/>
                    <a:pt x="25" y="40"/>
                  </a:cubicBezTo>
                  <a:cubicBezTo>
                    <a:pt x="24" y="36"/>
                    <a:pt x="20" y="37"/>
                    <a:pt x="16" y="40"/>
                  </a:cubicBezTo>
                  <a:cubicBezTo>
                    <a:pt x="7" y="47"/>
                    <a:pt x="5" y="47"/>
                    <a:pt x="0" y="36"/>
                  </a:cubicBezTo>
                  <a:cubicBezTo>
                    <a:pt x="4" y="35"/>
                    <a:pt x="8" y="33"/>
                    <a:pt x="13" y="35"/>
                  </a:cubicBezTo>
                  <a:cubicBezTo>
                    <a:pt x="17" y="36"/>
                    <a:pt x="22" y="35"/>
                    <a:pt x="19" y="28"/>
                  </a:cubicBezTo>
                  <a:cubicBezTo>
                    <a:pt x="17" y="24"/>
                    <a:pt x="15" y="20"/>
                    <a:pt x="14" y="15"/>
                  </a:cubicBezTo>
                  <a:cubicBezTo>
                    <a:pt x="13" y="9"/>
                    <a:pt x="13" y="3"/>
                    <a:pt x="19" y="0"/>
                  </a:cubicBezTo>
                  <a:close/>
                </a:path>
              </a:pathLst>
            </a:custGeom>
            <a:solidFill>
              <a:srgbClr val="EF95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pic>
        <p:nvPicPr>
          <p:cNvPr id="31" name="Imagen 30"/>
          <p:cNvPicPr>
            <a:picLocks noChangeAspect="1"/>
          </p:cNvPicPr>
          <p:nvPr/>
        </p:nvPicPr>
        <p:blipFill>
          <a:blip r:embed="rId3"/>
          <a:stretch>
            <a:fillRect/>
          </a:stretch>
        </p:blipFill>
        <p:spPr>
          <a:xfrm>
            <a:off x="7830493" y="2474320"/>
            <a:ext cx="3566250" cy="36337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xfrm>
            <a:off x="1255804" y="673203"/>
            <a:ext cx="8820822" cy="724247"/>
          </a:xfrm>
          <a:prstGeom prst="rect">
            <a:avLst/>
          </a:prstGeom>
        </p:spPr>
        <p:txBody>
          <a:bodyPr>
            <a:noAutofit/>
          </a:bodyPr>
          <a:lstStyle/>
          <a:p>
            <a:r>
              <a:rPr lang="en-US" sz="6600" dirty="0">
                <a:solidFill>
                  <a:srgbClr val="E949BB"/>
                </a:solidFill>
                <a:latin typeface="DK Lemon Yellow Sun" panose="02000000000000000000" pitchFamily="50" charset="0"/>
              </a:rPr>
              <a:t>Infographic Style</a:t>
            </a:r>
          </a:p>
        </p:txBody>
      </p:sp>
      <p:cxnSp>
        <p:nvCxnSpPr>
          <p:cNvPr id="71" name="Straight Connector 70">
            <a:extLst>
              <a:ext uri="{FF2B5EF4-FFF2-40B4-BE49-F238E27FC236}">
                <a16:creationId xmlns="" xmlns:a16="http://schemas.microsoft.com/office/drawing/2014/main" id="{9C908851-EF33-445D-B6CF-386A176641FD}"/>
              </a:ext>
            </a:extLst>
          </p:cNvPr>
          <p:cNvCxnSpPr>
            <a:cxnSpLocks/>
          </p:cNvCxnSpPr>
          <p:nvPr/>
        </p:nvCxnSpPr>
        <p:spPr>
          <a:xfrm flipH="1">
            <a:off x="-1113" y="4082040"/>
            <a:ext cx="7205870" cy="0"/>
          </a:xfrm>
          <a:prstGeom prst="line">
            <a:avLst/>
          </a:prstGeom>
          <a:ln w="444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 xmlns:a16="http://schemas.microsoft.com/office/drawing/2014/main" id="{1AF24295-A287-4176-A1CE-E0FB5AE8E744}"/>
              </a:ext>
            </a:extLst>
          </p:cNvPr>
          <p:cNvSpPr/>
          <p:nvPr/>
        </p:nvSpPr>
        <p:spPr>
          <a:xfrm flipH="1">
            <a:off x="6599208" y="2011700"/>
            <a:ext cx="605549" cy="605549"/>
          </a:xfrm>
          <a:prstGeom prst="ellipse">
            <a:avLst/>
          </a:prstGeom>
          <a:solidFill>
            <a:schemeClr val="bg1"/>
          </a:solidFill>
          <a:ln w="38100">
            <a:solidFill>
              <a:srgbClr val="E949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4" name="Freeform 31">
            <a:extLst>
              <a:ext uri="{FF2B5EF4-FFF2-40B4-BE49-F238E27FC236}">
                <a16:creationId xmlns="" xmlns:a16="http://schemas.microsoft.com/office/drawing/2014/main" id="{B7B6F528-C89B-4C92-AC16-CB79EAF5F413}"/>
              </a:ext>
            </a:extLst>
          </p:cNvPr>
          <p:cNvSpPr>
            <a:spLocks noChangeAspect="1"/>
          </p:cNvSpPr>
          <p:nvPr/>
        </p:nvSpPr>
        <p:spPr>
          <a:xfrm rot="8580000">
            <a:off x="6739828" y="2152750"/>
            <a:ext cx="324311" cy="323447"/>
          </a:xfrm>
          <a:custGeom>
            <a:avLst/>
            <a:gdLst/>
            <a:ahLst/>
            <a:cxnLst/>
            <a:rect l="l" t="t" r="r" b="b"/>
            <a:pathLst>
              <a:path w="3872365" h="3862045">
                <a:moveTo>
                  <a:pt x="1786489" y="808318"/>
                </a:moveTo>
                <a:cubicBezTo>
                  <a:pt x="1525809" y="610106"/>
                  <a:pt x="1257124" y="397966"/>
                  <a:pt x="1040385" y="230829"/>
                </a:cubicBezTo>
                <a:cubicBezTo>
                  <a:pt x="1905215" y="-194386"/>
                  <a:pt x="2650439" y="24572"/>
                  <a:pt x="3162062" y="429660"/>
                </a:cubicBezTo>
                <a:cubicBezTo>
                  <a:pt x="3007351" y="875340"/>
                  <a:pt x="2905932" y="1443216"/>
                  <a:pt x="2745609" y="1410478"/>
                </a:cubicBezTo>
                <a:cubicBezTo>
                  <a:pt x="2633182" y="1430335"/>
                  <a:pt x="2220955" y="1138671"/>
                  <a:pt x="1786489" y="808318"/>
                </a:cubicBezTo>
                <a:close/>
                <a:moveTo>
                  <a:pt x="2701004" y="2590217"/>
                </a:moveTo>
                <a:cubicBezTo>
                  <a:pt x="2682933" y="2576481"/>
                  <a:pt x="2672282" y="2559744"/>
                  <a:pt x="2670336" y="2539383"/>
                </a:cubicBezTo>
                <a:cubicBezTo>
                  <a:pt x="2587360" y="2376647"/>
                  <a:pt x="3042640" y="1246798"/>
                  <a:pt x="3299881" y="563773"/>
                </a:cubicBezTo>
                <a:cubicBezTo>
                  <a:pt x="3959368" y="1266493"/>
                  <a:pt x="3967860" y="2043171"/>
                  <a:pt x="3730056" y="2650875"/>
                </a:cubicBezTo>
                <a:cubicBezTo>
                  <a:pt x="3317547" y="2635434"/>
                  <a:pt x="2827499" y="2686366"/>
                  <a:pt x="2701004" y="2590217"/>
                </a:cubicBezTo>
                <a:close/>
                <a:moveTo>
                  <a:pt x="19691" y="2248546"/>
                </a:moveTo>
                <a:cubicBezTo>
                  <a:pt x="-100797" y="1292396"/>
                  <a:pt x="348853" y="659059"/>
                  <a:pt x="898439" y="307194"/>
                </a:cubicBezTo>
                <a:cubicBezTo>
                  <a:pt x="1269469" y="598575"/>
                  <a:pt x="1773388" y="879352"/>
                  <a:pt x="1690237" y="1020281"/>
                </a:cubicBezTo>
                <a:cubicBezTo>
                  <a:pt x="1661713" y="1200709"/>
                  <a:pt x="629275" y="1847170"/>
                  <a:pt x="19691" y="2248546"/>
                </a:cubicBezTo>
                <a:close/>
                <a:moveTo>
                  <a:pt x="1805382" y="3858278"/>
                </a:moveTo>
                <a:cubicBezTo>
                  <a:pt x="1676483" y="3404460"/>
                  <a:pt x="1433840" y="2881111"/>
                  <a:pt x="1583946" y="2815971"/>
                </a:cubicBezTo>
                <a:cubicBezTo>
                  <a:pt x="1713076" y="2686769"/>
                  <a:pt x="2928316" y="2770622"/>
                  <a:pt x="3657403" y="2804207"/>
                </a:cubicBezTo>
                <a:cubicBezTo>
                  <a:pt x="3192869" y="3648569"/>
                  <a:pt x="2456828" y="3896652"/>
                  <a:pt x="1805382" y="3858278"/>
                </a:cubicBezTo>
                <a:close/>
                <a:moveTo>
                  <a:pt x="762284" y="3480575"/>
                </a:moveTo>
                <a:cubicBezTo>
                  <a:pt x="380940" y="3198297"/>
                  <a:pt x="161300" y="2806810"/>
                  <a:pt x="58293" y="2412172"/>
                </a:cubicBezTo>
                <a:cubicBezTo>
                  <a:pt x="450067" y="2149344"/>
                  <a:pt x="872820" y="1756853"/>
                  <a:pt x="981158" y="1879484"/>
                </a:cubicBezTo>
                <a:cubicBezTo>
                  <a:pt x="1143940" y="1962367"/>
                  <a:pt x="1439720" y="3144041"/>
                  <a:pt x="1633080" y="3847823"/>
                </a:cubicBezTo>
                <a:cubicBezTo>
                  <a:pt x="1278110" y="3779994"/>
                  <a:pt x="991090" y="3649942"/>
                  <a:pt x="762284" y="3480575"/>
                </a:cubicBezTo>
                <a:close/>
              </a:path>
            </a:pathLst>
          </a:custGeom>
          <a:solidFill>
            <a:srgbClr val="E949B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lumMod val="75000"/>
                  <a:lumOff val="25000"/>
                </a:schemeClr>
              </a:solidFill>
            </a:endParaRPr>
          </a:p>
        </p:txBody>
      </p:sp>
      <p:grpSp>
        <p:nvGrpSpPr>
          <p:cNvPr id="75" name="Group 74">
            <a:extLst>
              <a:ext uri="{FF2B5EF4-FFF2-40B4-BE49-F238E27FC236}">
                <a16:creationId xmlns="" xmlns:a16="http://schemas.microsoft.com/office/drawing/2014/main" id="{2A62C814-0A67-4751-AC8E-41DFE0C66E02}"/>
              </a:ext>
            </a:extLst>
          </p:cNvPr>
          <p:cNvGrpSpPr/>
          <p:nvPr/>
        </p:nvGrpSpPr>
        <p:grpSpPr>
          <a:xfrm flipH="1">
            <a:off x="1701614" y="1960531"/>
            <a:ext cx="4735786" cy="707886"/>
            <a:chOff x="592509" y="1556792"/>
            <a:chExt cx="2361076" cy="707886"/>
          </a:xfrm>
        </p:grpSpPr>
        <p:sp>
          <p:nvSpPr>
            <p:cNvPr id="76" name="TextBox 75">
              <a:extLst>
                <a:ext uri="{FF2B5EF4-FFF2-40B4-BE49-F238E27FC236}">
                  <a16:creationId xmlns="" xmlns:a16="http://schemas.microsoft.com/office/drawing/2014/main" id="{A3D1E3ED-1FEA-4319-9EEA-3C616797BAFD}"/>
                </a:ext>
              </a:extLst>
            </p:cNvPr>
            <p:cNvSpPr txBox="1"/>
            <p:nvPr/>
          </p:nvSpPr>
          <p:spPr>
            <a:xfrm>
              <a:off x="592509" y="1803013"/>
              <a:ext cx="2361076"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a:t>
              </a:r>
              <a:r>
                <a:rPr lang="en-US" altLang="ko-KR" sz="1200" dirty="0">
                  <a:solidFill>
                    <a:schemeClr val="tx1">
                      <a:lumMod val="75000"/>
                      <a:lumOff val="25000"/>
                    </a:schemeClr>
                  </a:solidFill>
                  <a:latin typeface="Arial" pitchFamily="34" charset="0"/>
                  <a:cs typeface="Arial" pitchFamily="34" charset="0"/>
                </a:rPr>
                <a:t>Easy to change colors, photos and Text. </a:t>
              </a:r>
              <a:endParaRPr lang="en-US" altLang="ko-KR" sz="1200" dirty="0">
                <a:solidFill>
                  <a:schemeClr val="tx1">
                    <a:lumMod val="75000"/>
                    <a:lumOff val="25000"/>
                  </a:schemeClr>
                </a:solidFill>
                <a:cs typeface="Arial" pitchFamily="34" charset="0"/>
              </a:endParaRPr>
            </a:p>
          </p:txBody>
        </p:sp>
        <p:sp>
          <p:nvSpPr>
            <p:cNvPr id="77" name="TextBox 76">
              <a:extLst>
                <a:ext uri="{FF2B5EF4-FFF2-40B4-BE49-F238E27FC236}">
                  <a16:creationId xmlns="" xmlns:a16="http://schemas.microsoft.com/office/drawing/2014/main" id="{B9259F4A-9498-4E32-B901-391CCF3BFA62}"/>
                </a:ext>
              </a:extLst>
            </p:cNvPr>
            <p:cNvSpPr txBox="1"/>
            <p:nvPr/>
          </p:nvSpPr>
          <p:spPr>
            <a:xfrm>
              <a:off x="592509" y="1556792"/>
              <a:ext cx="2361075" cy="276999"/>
            </a:xfrm>
            <a:prstGeom prst="rect">
              <a:avLst/>
            </a:prstGeom>
            <a:noFill/>
          </p:spPr>
          <p:txBody>
            <a:bodyPr wrap="square" lIns="108000" rIns="108000" rtlCol="0">
              <a:spAutoFit/>
            </a:bodyPr>
            <a:lstStyle/>
            <a:p>
              <a:pPr algn="r"/>
              <a:r>
                <a:rPr lang="en-US" altLang="ko-KR" sz="1200" b="1" dirty="0">
                  <a:solidFill>
                    <a:schemeClr val="tx1">
                      <a:lumMod val="75000"/>
                      <a:lumOff val="25000"/>
                    </a:schemeClr>
                  </a:solidFill>
                  <a:cs typeface="Arial" pitchFamily="34" charset="0"/>
                </a:rPr>
                <a:t>Contents Title</a:t>
              </a:r>
              <a:endParaRPr lang="ko-KR" altLang="en-US" sz="1200" b="1" dirty="0">
                <a:solidFill>
                  <a:schemeClr val="tx1">
                    <a:lumMod val="75000"/>
                    <a:lumOff val="25000"/>
                  </a:schemeClr>
                </a:solidFill>
                <a:cs typeface="Arial" pitchFamily="34" charset="0"/>
              </a:endParaRPr>
            </a:p>
          </p:txBody>
        </p:sp>
      </p:grpSp>
      <p:sp>
        <p:nvSpPr>
          <p:cNvPr id="79" name="Oval 78">
            <a:extLst>
              <a:ext uri="{FF2B5EF4-FFF2-40B4-BE49-F238E27FC236}">
                <a16:creationId xmlns="" xmlns:a16="http://schemas.microsoft.com/office/drawing/2014/main" id="{B1C0AFF6-9A6A-4D32-A2B3-FBD9E2C7ECB7}"/>
              </a:ext>
            </a:extLst>
          </p:cNvPr>
          <p:cNvSpPr/>
          <p:nvPr/>
        </p:nvSpPr>
        <p:spPr>
          <a:xfrm flipH="1">
            <a:off x="6599208" y="5480247"/>
            <a:ext cx="605549" cy="605549"/>
          </a:xfrm>
          <a:prstGeom prst="ellipse">
            <a:avLst/>
          </a:prstGeom>
          <a:solidFill>
            <a:schemeClr val="bg1"/>
          </a:solidFill>
          <a:ln w="38100">
            <a:solidFill>
              <a:srgbClr val="E949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0" name="Rectangle 1">
            <a:extLst>
              <a:ext uri="{FF2B5EF4-FFF2-40B4-BE49-F238E27FC236}">
                <a16:creationId xmlns="" xmlns:a16="http://schemas.microsoft.com/office/drawing/2014/main" id="{39E9BAFA-12B8-4193-9B78-893FA29DC3CD}"/>
              </a:ext>
            </a:extLst>
          </p:cNvPr>
          <p:cNvSpPr>
            <a:spLocks noChangeAspect="1"/>
          </p:cNvSpPr>
          <p:nvPr/>
        </p:nvSpPr>
        <p:spPr>
          <a:xfrm>
            <a:off x="6755259" y="5636575"/>
            <a:ext cx="293456" cy="292893"/>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rgbClr val="E949B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lumMod val="75000"/>
                  <a:lumOff val="25000"/>
                </a:schemeClr>
              </a:solidFill>
            </a:endParaRPr>
          </a:p>
        </p:txBody>
      </p:sp>
      <p:grpSp>
        <p:nvGrpSpPr>
          <p:cNvPr id="81" name="Group 80">
            <a:extLst>
              <a:ext uri="{FF2B5EF4-FFF2-40B4-BE49-F238E27FC236}">
                <a16:creationId xmlns="" xmlns:a16="http://schemas.microsoft.com/office/drawing/2014/main" id="{3F9FCB3A-0966-4148-9A67-720E53A954EE}"/>
              </a:ext>
            </a:extLst>
          </p:cNvPr>
          <p:cNvGrpSpPr/>
          <p:nvPr/>
        </p:nvGrpSpPr>
        <p:grpSpPr>
          <a:xfrm flipH="1">
            <a:off x="1701615" y="5429078"/>
            <a:ext cx="4735786" cy="707886"/>
            <a:chOff x="592509" y="1556792"/>
            <a:chExt cx="2361076" cy="707886"/>
          </a:xfrm>
        </p:grpSpPr>
        <p:sp>
          <p:nvSpPr>
            <p:cNvPr id="82" name="TextBox 81">
              <a:extLst>
                <a:ext uri="{FF2B5EF4-FFF2-40B4-BE49-F238E27FC236}">
                  <a16:creationId xmlns="" xmlns:a16="http://schemas.microsoft.com/office/drawing/2014/main" id="{7325B36A-4219-4418-9608-87C151FE5DB9}"/>
                </a:ext>
              </a:extLst>
            </p:cNvPr>
            <p:cNvSpPr txBox="1"/>
            <p:nvPr/>
          </p:nvSpPr>
          <p:spPr>
            <a:xfrm>
              <a:off x="592509" y="1803013"/>
              <a:ext cx="2361076"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a:t>
              </a:r>
              <a:r>
                <a:rPr lang="en-US" altLang="ko-KR" sz="1200" dirty="0">
                  <a:solidFill>
                    <a:schemeClr val="tx1">
                      <a:lumMod val="75000"/>
                      <a:lumOff val="25000"/>
                    </a:schemeClr>
                  </a:solidFill>
                  <a:latin typeface="Arial" pitchFamily="34" charset="0"/>
                  <a:cs typeface="Arial" pitchFamily="34" charset="0"/>
                </a:rPr>
                <a:t> Easy to change colors, photos and Text.</a:t>
              </a:r>
              <a:r>
                <a:rPr lang="en-US" altLang="ko-KR" sz="1200" dirty="0">
                  <a:solidFill>
                    <a:schemeClr val="tx1">
                      <a:lumMod val="75000"/>
                      <a:lumOff val="25000"/>
                    </a:schemeClr>
                  </a:solidFill>
                  <a:cs typeface="Arial" pitchFamily="34" charset="0"/>
                </a:rPr>
                <a:t> </a:t>
              </a:r>
            </a:p>
          </p:txBody>
        </p:sp>
        <p:sp>
          <p:nvSpPr>
            <p:cNvPr id="83" name="TextBox 82">
              <a:extLst>
                <a:ext uri="{FF2B5EF4-FFF2-40B4-BE49-F238E27FC236}">
                  <a16:creationId xmlns="" xmlns:a16="http://schemas.microsoft.com/office/drawing/2014/main" id="{EF8C6E81-3B9A-4AC6-8C8E-ACA4E819A6FA}"/>
                </a:ext>
              </a:extLst>
            </p:cNvPr>
            <p:cNvSpPr txBox="1"/>
            <p:nvPr/>
          </p:nvSpPr>
          <p:spPr>
            <a:xfrm>
              <a:off x="592509" y="1556792"/>
              <a:ext cx="2361075" cy="276999"/>
            </a:xfrm>
            <a:prstGeom prst="rect">
              <a:avLst/>
            </a:prstGeom>
            <a:noFill/>
          </p:spPr>
          <p:txBody>
            <a:bodyPr wrap="square" lIns="108000" rIns="108000" rtlCol="0">
              <a:spAutoFit/>
            </a:bodyPr>
            <a:lstStyle/>
            <a:p>
              <a:pPr algn="r"/>
              <a:r>
                <a:rPr lang="en-US" altLang="ko-KR" sz="1200" b="1" dirty="0">
                  <a:solidFill>
                    <a:schemeClr val="tx1">
                      <a:lumMod val="75000"/>
                      <a:lumOff val="25000"/>
                    </a:schemeClr>
                  </a:solidFill>
                  <a:cs typeface="Arial" pitchFamily="34" charset="0"/>
                </a:rPr>
                <a:t>Contents Title</a:t>
              </a:r>
              <a:endParaRPr lang="ko-KR" altLang="en-US" sz="1200" b="1" dirty="0">
                <a:solidFill>
                  <a:schemeClr val="tx1">
                    <a:lumMod val="75000"/>
                    <a:lumOff val="25000"/>
                  </a:schemeClr>
                </a:solidFill>
                <a:cs typeface="Arial" pitchFamily="34" charset="0"/>
              </a:endParaRPr>
            </a:p>
          </p:txBody>
        </p:sp>
      </p:grpSp>
      <p:sp>
        <p:nvSpPr>
          <p:cNvPr id="85" name="Oval 84">
            <a:extLst>
              <a:ext uri="{FF2B5EF4-FFF2-40B4-BE49-F238E27FC236}">
                <a16:creationId xmlns="" xmlns:a16="http://schemas.microsoft.com/office/drawing/2014/main" id="{ADD5F755-2452-4F9B-A748-0265FE4D519C}"/>
              </a:ext>
            </a:extLst>
          </p:cNvPr>
          <p:cNvSpPr/>
          <p:nvPr/>
        </p:nvSpPr>
        <p:spPr>
          <a:xfrm flipH="1">
            <a:off x="5363442" y="4370446"/>
            <a:ext cx="605549" cy="605549"/>
          </a:xfrm>
          <a:prstGeom prst="ellipse">
            <a:avLst/>
          </a:prstGeom>
          <a:solidFill>
            <a:schemeClr val="bg1"/>
          </a:solidFill>
          <a:ln w="38100">
            <a:solidFill>
              <a:srgbClr val="E949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6" name="Rounded Rectangle 9">
            <a:extLst>
              <a:ext uri="{FF2B5EF4-FFF2-40B4-BE49-F238E27FC236}">
                <a16:creationId xmlns="" xmlns:a16="http://schemas.microsoft.com/office/drawing/2014/main" id="{DEF08CA4-BD6E-41A9-8935-FBC8F0DFFCD0}"/>
              </a:ext>
            </a:extLst>
          </p:cNvPr>
          <p:cNvSpPr>
            <a:spLocks/>
          </p:cNvSpPr>
          <p:nvPr/>
        </p:nvSpPr>
        <p:spPr>
          <a:xfrm>
            <a:off x="5525333" y="4532336"/>
            <a:ext cx="281770" cy="281770"/>
          </a:xfrm>
          <a:custGeom>
            <a:avLst/>
            <a:gdLst/>
            <a:ahLst/>
            <a:cxnLst/>
            <a:rect l="l" t="t" r="r" b="b"/>
            <a:pathLst>
              <a:path w="3960440" h="3960000">
                <a:moveTo>
                  <a:pt x="1588743" y="1414211"/>
                </a:moveTo>
                <a:cubicBezTo>
                  <a:pt x="1540407" y="1411706"/>
                  <a:pt x="1506842" y="1440258"/>
                  <a:pt x="1506842" y="1478573"/>
                </a:cubicBezTo>
                <a:lnTo>
                  <a:pt x="1506842" y="2462752"/>
                </a:lnTo>
                <a:cubicBezTo>
                  <a:pt x="1506842" y="2484086"/>
                  <a:pt x="1516471" y="2503171"/>
                  <a:pt x="1532201" y="2515206"/>
                </a:cubicBezTo>
                <a:cubicBezTo>
                  <a:pt x="1552351" y="2541621"/>
                  <a:pt x="1589483" y="2548946"/>
                  <a:pt x="1619199" y="2531790"/>
                </a:cubicBezTo>
                <a:lnTo>
                  <a:pt x="2471524" y="2039700"/>
                </a:lnTo>
                <a:cubicBezTo>
                  <a:pt x="2509339" y="2017643"/>
                  <a:pt x="2509577" y="1945490"/>
                  <a:pt x="2464719" y="1913406"/>
                </a:cubicBezTo>
                <a:cubicBezTo>
                  <a:pt x="2315501" y="1808322"/>
                  <a:pt x="1748389" y="1486683"/>
                  <a:pt x="1588743" y="1414211"/>
                </a:cubicBezTo>
                <a:close/>
                <a:moveTo>
                  <a:pt x="1982320" y="904379"/>
                </a:moveTo>
                <a:cubicBezTo>
                  <a:pt x="2575020" y="904379"/>
                  <a:pt x="3055498" y="1384857"/>
                  <a:pt x="3055498" y="1977557"/>
                </a:cubicBezTo>
                <a:cubicBezTo>
                  <a:pt x="3055498" y="2570257"/>
                  <a:pt x="2575020" y="3050735"/>
                  <a:pt x="1982320" y="3050735"/>
                </a:cubicBezTo>
                <a:cubicBezTo>
                  <a:pt x="1389620" y="3050735"/>
                  <a:pt x="909142" y="2570257"/>
                  <a:pt x="909142" y="1977557"/>
                </a:cubicBezTo>
                <a:cubicBezTo>
                  <a:pt x="909142" y="1384857"/>
                  <a:pt x="1389620" y="904379"/>
                  <a:pt x="1982320" y="904379"/>
                </a:cubicBezTo>
                <a:close/>
                <a:moveTo>
                  <a:pt x="1982320" y="537397"/>
                </a:moveTo>
                <a:cubicBezTo>
                  <a:pt x="1186942" y="537397"/>
                  <a:pt x="542160" y="1182179"/>
                  <a:pt x="542160" y="1977557"/>
                </a:cubicBezTo>
                <a:cubicBezTo>
                  <a:pt x="542160" y="2772935"/>
                  <a:pt x="1186942" y="3417717"/>
                  <a:pt x="1982320" y="3417717"/>
                </a:cubicBezTo>
                <a:cubicBezTo>
                  <a:pt x="2777698" y="3417717"/>
                  <a:pt x="3422480" y="2772935"/>
                  <a:pt x="3422480" y="1977557"/>
                </a:cubicBezTo>
                <a:cubicBezTo>
                  <a:pt x="3422480" y="1182179"/>
                  <a:pt x="2777698" y="537397"/>
                  <a:pt x="1982320" y="537397"/>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E949B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lumMod val="75000"/>
                  <a:lumOff val="25000"/>
                </a:schemeClr>
              </a:solidFill>
            </a:endParaRPr>
          </a:p>
        </p:txBody>
      </p:sp>
      <p:grpSp>
        <p:nvGrpSpPr>
          <p:cNvPr id="87" name="Group 86">
            <a:extLst>
              <a:ext uri="{FF2B5EF4-FFF2-40B4-BE49-F238E27FC236}">
                <a16:creationId xmlns="" xmlns:a16="http://schemas.microsoft.com/office/drawing/2014/main" id="{81E2DA44-C141-4390-BF83-191B06C58E0C}"/>
              </a:ext>
            </a:extLst>
          </p:cNvPr>
          <p:cNvGrpSpPr/>
          <p:nvPr/>
        </p:nvGrpSpPr>
        <p:grpSpPr>
          <a:xfrm flipH="1">
            <a:off x="465847" y="4319277"/>
            <a:ext cx="4735786" cy="707886"/>
            <a:chOff x="592509" y="1556792"/>
            <a:chExt cx="2361076" cy="707886"/>
          </a:xfrm>
        </p:grpSpPr>
        <p:sp>
          <p:nvSpPr>
            <p:cNvPr id="88" name="TextBox 87">
              <a:extLst>
                <a:ext uri="{FF2B5EF4-FFF2-40B4-BE49-F238E27FC236}">
                  <a16:creationId xmlns="" xmlns:a16="http://schemas.microsoft.com/office/drawing/2014/main" id="{04D54804-7557-4B14-AB1E-C43D5FA7BB16}"/>
                </a:ext>
              </a:extLst>
            </p:cNvPr>
            <p:cNvSpPr txBox="1"/>
            <p:nvPr/>
          </p:nvSpPr>
          <p:spPr>
            <a:xfrm>
              <a:off x="592509" y="1803013"/>
              <a:ext cx="2361076"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a:t>
              </a:r>
              <a:r>
                <a:rPr lang="en-US" altLang="ko-KR" sz="1200" dirty="0">
                  <a:solidFill>
                    <a:schemeClr val="tx1">
                      <a:lumMod val="75000"/>
                      <a:lumOff val="25000"/>
                    </a:schemeClr>
                  </a:solidFill>
                  <a:latin typeface="Arial" pitchFamily="34" charset="0"/>
                  <a:cs typeface="Arial" pitchFamily="34" charset="0"/>
                </a:rPr>
                <a:t> Easy to change colors, photos and Text.</a:t>
              </a:r>
              <a:r>
                <a:rPr lang="en-US" altLang="ko-KR" sz="1200" dirty="0">
                  <a:solidFill>
                    <a:schemeClr val="tx1">
                      <a:lumMod val="75000"/>
                      <a:lumOff val="25000"/>
                    </a:schemeClr>
                  </a:solidFill>
                  <a:cs typeface="Arial" pitchFamily="34" charset="0"/>
                </a:rPr>
                <a:t> </a:t>
              </a:r>
            </a:p>
          </p:txBody>
        </p:sp>
        <p:sp>
          <p:nvSpPr>
            <p:cNvPr id="89" name="TextBox 88">
              <a:extLst>
                <a:ext uri="{FF2B5EF4-FFF2-40B4-BE49-F238E27FC236}">
                  <a16:creationId xmlns="" xmlns:a16="http://schemas.microsoft.com/office/drawing/2014/main" id="{60981BBD-6887-46D6-9F31-1E6832472143}"/>
                </a:ext>
              </a:extLst>
            </p:cNvPr>
            <p:cNvSpPr txBox="1"/>
            <p:nvPr/>
          </p:nvSpPr>
          <p:spPr>
            <a:xfrm>
              <a:off x="592509" y="1556792"/>
              <a:ext cx="2361075" cy="276999"/>
            </a:xfrm>
            <a:prstGeom prst="rect">
              <a:avLst/>
            </a:prstGeom>
            <a:noFill/>
          </p:spPr>
          <p:txBody>
            <a:bodyPr wrap="square" lIns="108000" rIns="108000" rtlCol="0">
              <a:spAutoFit/>
            </a:bodyPr>
            <a:lstStyle/>
            <a:p>
              <a:pPr algn="r"/>
              <a:r>
                <a:rPr lang="en-US" altLang="ko-KR" sz="1200" b="1" dirty="0">
                  <a:solidFill>
                    <a:schemeClr val="tx1">
                      <a:lumMod val="75000"/>
                      <a:lumOff val="25000"/>
                    </a:schemeClr>
                  </a:solidFill>
                  <a:cs typeface="Arial" pitchFamily="34" charset="0"/>
                </a:rPr>
                <a:t>Contents Title</a:t>
              </a:r>
              <a:endParaRPr lang="ko-KR" altLang="en-US" sz="1200" b="1" dirty="0">
                <a:solidFill>
                  <a:schemeClr val="tx1">
                    <a:lumMod val="75000"/>
                    <a:lumOff val="25000"/>
                  </a:schemeClr>
                </a:solidFill>
                <a:cs typeface="Arial" pitchFamily="34" charset="0"/>
              </a:endParaRPr>
            </a:p>
          </p:txBody>
        </p:sp>
      </p:grpSp>
      <p:sp>
        <p:nvSpPr>
          <p:cNvPr id="91" name="Oval 90">
            <a:extLst>
              <a:ext uri="{FF2B5EF4-FFF2-40B4-BE49-F238E27FC236}">
                <a16:creationId xmlns="" xmlns:a16="http://schemas.microsoft.com/office/drawing/2014/main" id="{FB54CA28-5159-408A-9124-E6F54B2DA7FE}"/>
              </a:ext>
            </a:extLst>
          </p:cNvPr>
          <p:cNvSpPr/>
          <p:nvPr/>
        </p:nvSpPr>
        <p:spPr>
          <a:xfrm flipH="1">
            <a:off x="5363442" y="3121500"/>
            <a:ext cx="605549" cy="605549"/>
          </a:xfrm>
          <a:prstGeom prst="ellipse">
            <a:avLst/>
          </a:prstGeom>
          <a:solidFill>
            <a:schemeClr val="bg1"/>
          </a:solidFill>
          <a:ln w="38100">
            <a:solidFill>
              <a:srgbClr val="E949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92" name="Donut 6">
            <a:extLst>
              <a:ext uri="{FF2B5EF4-FFF2-40B4-BE49-F238E27FC236}">
                <a16:creationId xmlns="" xmlns:a16="http://schemas.microsoft.com/office/drawing/2014/main" id="{0A94BBE7-055D-4914-91DA-F5A1FDBF3C55}"/>
              </a:ext>
            </a:extLst>
          </p:cNvPr>
          <p:cNvSpPr>
            <a:spLocks noChangeAspect="1"/>
          </p:cNvSpPr>
          <p:nvPr/>
        </p:nvSpPr>
        <p:spPr>
          <a:xfrm>
            <a:off x="5493176" y="3251236"/>
            <a:ext cx="346079" cy="346079"/>
          </a:xfrm>
          <a:custGeom>
            <a:avLst/>
            <a:gdLst/>
            <a:ahLst/>
            <a:cxnLst/>
            <a:rect l="l" t="t" r="r" b="b"/>
            <a:pathLst>
              <a:path w="3960000" h="3960000">
                <a:moveTo>
                  <a:pt x="1980000" y="1260000"/>
                </a:moveTo>
                <a:cubicBezTo>
                  <a:pt x="2377645" y="1260000"/>
                  <a:pt x="2700000" y="1582355"/>
                  <a:pt x="2700000" y="1980000"/>
                </a:cubicBezTo>
                <a:cubicBezTo>
                  <a:pt x="2700000" y="2377645"/>
                  <a:pt x="2377645" y="2700000"/>
                  <a:pt x="1980000" y="2700000"/>
                </a:cubicBezTo>
                <a:cubicBezTo>
                  <a:pt x="1582355" y="2700000"/>
                  <a:pt x="1260000" y="2377645"/>
                  <a:pt x="1260000" y="1980000"/>
                </a:cubicBezTo>
                <a:cubicBezTo>
                  <a:pt x="1260000" y="1582355"/>
                  <a:pt x="1582355" y="1260000"/>
                  <a:pt x="1980000" y="1260000"/>
                </a:cubicBezTo>
                <a:close/>
                <a:moveTo>
                  <a:pt x="2490424" y="1258488"/>
                </a:moveTo>
                <a:lnTo>
                  <a:pt x="3822407" y="1258488"/>
                </a:lnTo>
                <a:cubicBezTo>
                  <a:pt x="3911854" y="1481555"/>
                  <a:pt x="3960000" y="1725155"/>
                  <a:pt x="3960000" y="1980000"/>
                </a:cubicBezTo>
                <a:cubicBezTo>
                  <a:pt x="3960000" y="3073524"/>
                  <a:pt x="3073524" y="3960000"/>
                  <a:pt x="1980000" y="3960000"/>
                </a:cubicBezTo>
                <a:lnTo>
                  <a:pt x="1852759" y="3953575"/>
                </a:lnTo>
                <a:lnTo>
                  <a:pt x="2729076" y="2455486"/>
                </a:lnTo>
                <a:lnTo>
                  <a:pt x="2726868" y="2454194"/>
                </a:lnTo>
                <a:cubicBezTo>
                  <a:pt x="2814857" y="2317465"/>
                  <a:pt x="2865416" y="2154637"/>
                  <a:pt x="2865416" y="1980000"/>
                </a:cubicBezTo>
                <a:cubicBezTo>
                  <a:pt x="2865416" y="1681504"/>
                  <a:pt x="2717708" y="1417508"/>
                  <a:pt x="2490424" y="1258488"/>
                </a:cubicBezTo>
                <a:close/>
                <a:moveTo>
                  <a:pt x="334727" y="878603"/>
                </a:moveTo>
                <a:lnTo>
                  <a:pt x="1154753" y="2298930"/>
                </a:lnTo>
                <a:cubicBezTo>
                  <a:pt x="1281989" y="2630497"/>
                  <a:pt x="1603560" y="2865416"/>
                  <a:pt x="1980000" y="2865416"/>
                </a:cubicBezTo>
                <a:cubicBezTo>
                  <a:pt x="2123408" y="2865416"/>
                  <a:pt x="2258854" y="2831322"/>
                  <a:pt x="2378271" y="2770003"/>
                </a:cubicBezTo>
                <a:lnTo>
                  <a:pt x="1695481" y="3937251"/>
                </a:lnTo>
                <a:cubicBezTo>
                  <a:pt x="736579" y="3801546"/>
                  <a:pt x="0" y="2976792"/>
                  <a:pt x="0" y="1980000"/>
                </a:cubicBezTo>
                <a:cubicBezTo>
                  <a:pt x="0" y="1572291"/>
                  <a:pt x="123228" y="1193364"/>
                  <a:pt x="334727" y="878603"/>
                </a:cubicBezTo>
                <a:close/>
                <a:moveTo>
                  <a:pt x="1980000" y="0"/>
                </a:moveTo>
                <a:cubicBezTo>
                  <a:pt x="2762762" y="0"/>
                  <a:pt x="3439434" y="454224"/>
                  <a:pt x="3758731" y="1114488"/>
                </a:cubicBezTo>
                <a:lnTo>
                  <a:pt x="2165892" y="1114488"/>
                </a:lnTo>
                <a:cubicBezTo>
                  <a:pt x="2106002" y="1101330"/>
                  <a:pt x="2043789" y="1094584"/>
                  <a:pt x="1980000" y="1094584"/>
                </a:cubicBezTo>
                <a:cubicBezTo>
                  <a:pt x="1916211" y="1094584"/>
                  <a:pt x="1853998" y="1101330"/>
                  <a:pt x="1794108" y="1114488"/>
                </a:cubicBezTo>
                <a:lnTo>
                  <a:pt x="1774506" y="1114488"/>
                </a:lnTo>
                <a:lnTo>
                  <a:pt x="1774506" y="1119528"/>
                </a:lnTo>
                <a:cubicBezTo>
                  <a:pt x="1405645" y="1206316"/>
                  <a:pt x="1126346" y="1524537"/>
                  <a:pt x="1097987" y="1912608"/>
                </a:cubicBezTo>
                <a:lnTo>
                  <a:pt x="428214" y="752526"/>
                </a:lnTo>
                <a:cubicBezTo>
                  <a:pt x="789694" y="293724"/>
                  <a:pt x="1350545" y="0"/>
                  <a:pt x="1980000" y="0"/>
                </a:cubicBezTo>
                <a:close/>
              </a:path>
            </a:pathLst>
          </a:custGeom>
          <a:solidFill>
            <a:srgbClr val="E949B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lumMod val="75000"/>
                  <a:lumOff val="25000"/>
                </a:schemeClr>
              </a:solidFill>
            </a:endParaRPr>
          </a:p>
        </p:txBody>
      </p:sp>
      <p:grpSp>
        <p:nvGrpSpPr>
          <p:cNvPr id="93" name="Group 92">
            <a:extLst>
              <a:ext uri="{FF2B5EF4-FFF2-40B4-BE49-F238E27FC236}">
                <a16:creationId xmlns="" xmlns:a16="http://schemas.microsoft.com/office/drawing/2014/main" id="{014099A7-792B-4BE1-9E6A-54675D51360A}"/>
              </a:ext>
            </a:extLst>
          </p:cNvPr>
          <p:cNvGrpSpPr/>
          <p:nvPr/>
        </p:nvGrpSpPr>
        <p:grpSpPr>
          <a:xfrm flipH="1">
            <a:off x="465848" y="3070331"/>
            <a:ext cx="4735786" cy="707886"/>
            <a:chOff x="592509" y="1556792"/>
            <a:chExt cx="2361076" cy="707886"/>
          </a:xfrm>
        </p:grpSpPr>
        <p:sp>
          <p:nvSpPr>
            <p:cNvPr id="94" name="TextBox 93">
              <a:extLst>
                <a:ext uri="{FF2B5EF4-FFF2-40B4-BE49-F238E27FC236}">
                  <a16:creationId xmlns="" xmlns:a16="http://schemas.microsoft.com/office/drawing/2014/main" id="{51E28159-8966-4292-9DE6-7EB33F577B1E}"/>
                </a:ext>
              </a:extLst>
            </p:cNvPr>
            <p:cNvSpPr txBox="1"/>
            <p:nvPr/>
          </p:nvSpPr>
          <p:spPr>
            <a:xfrm>
              <a:off x="592509" y="1803013"/>
              <a:ext cx="2361076"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a:t>
              </a:r>
              <a:r>
                <a:rPr lang="en-US" altLang="ko-KR" sz="1200" dirty="0">
                  <a:solidFill>
                    <a:schemeClr val="tx1">
                      <a:lumMod val="75000"/>
                      <a:lumOff val="25000"/>
                    </a:schemeClr>
                  </a:solidFill>
                  <a:latin typeface="Arial" pitchFamily="34" charset="0"/>
                  <a:cs typeface="Arial" pitchFamily="34" charset="0"/>
                </a:rPr>
                <a:t>Easy to change colors, photos and Text. </a:t>
              </a:r>
              <a:endParaRPr lang="en-US" altLang="ko-KR" sz="1200" dirty="0">
                <a:solidFill>
                  <a:schemeClr val="tx1">
                    <a:lumMod val="75000"/>
                    <a:lumOff val="25000"/>
                  </a:schemeClr>
                </a:solidFill>
                <a:cs typeface="Arial" pitchFamily="34" charset="0"/>
              </a:endParaRPr>
            </a:p>
          </p:txBody>
        </p:sp>
        <p:sp>
          <p:nvSpPr>
            <p:cNvPr id="95" name="TextBox 94">
              <a:extLst>
                <a:ext uri="{FF2B5EF4-FFF2-40B4-BE49-F238E27FC236}">
                  <a16:creationId xmlns="" xmlns:a16="http://schemas.microsoft.com/office/drawing/2014/main" id="{5F24E5D0-9FEF-4574-842B-323E31CB48B3}"/>
                </a:ext>
              </a:extLst>
            </p:cNvPr>
            <p:cNvSpPr txBox="1"/>
            <p:nvPr/>
          </p:nvSpPr>
          <p:spPr>
            <a:xfrm>
              <a:off x="592509" y="1556792"/>
              <a:ext cx="2361075" cy="276999"/>
            </a:xfrm>
            <a:prstGeom prst="rect">
              <a:avLst/>
            </a:prstGeom>
            <a:noFill/>
          </p:spPr>
          <p:txBody>
            <a:bodyPr wrap="square" lIns="108000" rIns="108000" rtlCol="0">
              <a:spAutoFit/>
            </a:bodyPr>
            <a:lstStyle/>
            <a:p>
              <a:pPr algn="r"/>
              <a:r>
                <a:rPr lang="en-US" altLang="ko-KR" sz="1200" b="1" dirty="0">
                  <a:solidFill>
                    <a:schemeClr val="tx1">
                      <a:lumMod val="75000"/>
                      <a:lumOff val="25000"/>
                    </a:schemeClr>
                  </a:solidFill>
                  <a:cs typeface="Arial" pitchFamily="34" charset="0"/>
                </a:rPr>
                <a:t>Contents Title</a:t>
              </a:r>
              <a:endParaRPr lang="ko-KR" altLang="en-US" sz="1200" b="1" dirty="0">
                <a:solidFill>
                  <a:schemeClr val="tx1">
                    <a:lumMod val="75000"/>
                    <a:lumOff val="25000"/>
                  </a:schemeClr>
                </a:solidFill>
                <a:cs typeface="Arial" pitchFamily="34" charset="0"/>
              </a:endParaRPr>
            </a:p>
          </p:txBody>
        </p:sp>
      </p:grpSp>
      <p:sp>
        <p:nvSpPr>
          <p:cNvPr id="34" name="Elipse 33"/>
          <p:cNvSpPr/>
          <p:nvPr/>
        </p:nvSpPr>
        <p:spPr>
          <a:xfrm>
            <a:off x="7181092" y="1658796"/>
            <a:ext cx="4663135" cy="4481925"/>
          </a:xfrm>
          <a:prstGeom prst="ellipse">
            <a:avLst/>
          </a:prstGeom>
          <a:noFill/>
          <a:ln w="76200">
            <a:solidFill>
              <a:srgbClr val="E949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3" name="Imagen 2"/>
          <p:cNvPicPr>
            <a:picLocks noChangeAspect="1"/>
          </p:cNvPicPr>
          <p:nvPr/>
        </p:nvPicPr>
        <p:blipFill>
          <a:blip r:embed="rId2"/>
          <a:stretch>
            <a:fillRect/>
          </a:stretch>
        </p:blipFill>
        <p:spPr>
          <a:xfrm>
            <a:off x="8260816" y="1916714"/>
            <a:ext cx="2566565" cy="3802816"/>
          </a:xfrm>
          <a:prstGeom prst="rect">
            <a:avLst/>
          </a:prstGeom>
        </p:spPr>
      </p:pic>
    </p:spTree>
    <p:extLst>
      <p:ext uri="{BB962C8B-B14F-4D97-AF65-F5344CB8AC3E}">
        <p14:creationId xmlns:p14="http://schemas.microsoft.com/office/powerpoint/2010/main" val="2300285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a:extLst>
              <a:ext uri="{FF2B5EF4-FFF2-40B4-BE49-F238E27FC236}">
                <a16:creationId xmlns="" xmlns:a16="http://schemas.microsoft.com/office/drawing/2014/main" id="{8600ADC7-8619-46C5-9C0A-B709DABFCE6F}"/>
              </a:ext>
            </a:extLst>
          </p:cNvPr>
          <p:cNvGrpSpPr/>
          <p:nvPr/>
        </p:nvGrpSpPr>
        <p:grpSpPr>
          <a:xfrm>
            <a:off x="9237962" y="4583389"/>
            <a:ext cx="2550779" cy="904115"/>
            <a:chOff x="395534" y="3737446"/>
            <a:chExt cx="3972999" cy="904115"/>
          </a:xfrm>
        </p:grpSpPr>
        <p:sp>
          <p:nvSpPr>
            <p:cNvPr id="63" name="TextBox 62">
              <a:extLst>
                <a:ext uri="{FF2B5EF4-FFF2-40B4-BE49-F238E27FC236}">
                  <a16:creationId xmlns="" xmlns:a16="http://schemas.microsoft.com/office/drawing/2014/main" id="{8AADDEC9-38B1-4AC9-901E-85F59A739959}"/>
                </a:ext>
              </a:extLst>
            </p:cNvPr>
            <p:cNvSpPr txBox="1"/>
            <p:nvPr/>
          </p:nvSpPr>
          <p:spPr>
            <a:xfrm>
              <a:off x="395534" y="3737446"/>
              <a:ext cx="3972999"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64" name="TextBox 63">
              <a:extLst>
                <a:ext uri="{FF2B5EF4-FFF2-40B4-BE49-F238E27FC236}">
                  <a16:creationId xmlns="" xmlns:a16="http://schemas.microsoft.com/office/drawing/2014/main" id="{6EAE3214-2E7E-4306-964B-61F057D78BFA}"/>
                </a:ext>
              </a:extLst>
            </p:cNvPr>
            <p:cNvSpPr txBox="1"/>
            <p:nvPr/>
          </p:nvSpPr>
          <p:spPr>
            <a:xfrm>
              <a:off x="395537" y="3995230"/>
              <a:ext cx="3972996"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65" name="Group 64">
            <a:extLst>
              <a:ext uri="{FF2B5EF4-FFF2-40B4-BE49-F238E27FC236}">
                <a16:creationId xmlns="" xmlns:a16="http://schemas.microsoft.com/office/drawing/2014/main" id="{2FE771C3-5549-46F4-82EF-3BAB87E804B8}"/>
              </a:ext>
            </a:extLst>
          </p:cNvPr>
          <p:cNvGrpSpPr/>
          <p:nvPr/>
        </p:nvGrpSpPr>
        <p:grpSpPr>
          <a:xfrm>
            <a:off x="1867229" y="5293230"/>
            <a:ext cx="2535251" cy="904115"/>
            <a:chOff x="395534" y="3737446"/>
            <a:chExt cx="3972999" cy="904115"/>
          </a:xfrm>
        </p:grpSpPr>
        <p:sp>
          <p:nvSpPr>
            <p:cNvPr id="66" name="TextBox 65">
              <a:extLst>
                <a:ext uri="{FF2B5EF4-FFF2-40B4-BE49-F238E27FC236}">
                  <a16:creationId xmlns="" xmlns:a16="http://schemas.microsoft.com/office/drawing/2014/main" id="{7662B589-D935-4EA2-B2D5-808E07A94158}"/>
                </a:ext>
              </a:extLst>
            </p:cNvPr>
            <p:cNvSpPr txBox="1"/>
            <p:nvPr/>
          </p:nvSpPr>
          <p:spPr>
            <a:xfrm>
              <a:off x="395534" y="3737446"/>
              <a:ext cx="3972999"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67" name="TextBox 66">
              <a:extLst>
                <a:ext uri="{FF2B5EF4-FFF2-40B4-BE49-F238E27FC236}">
                  <a16:creationId xmlns="" xmlns:a16="http://schemas.microsoft.com/office/drawing/2014/main" id="{668AD391-6BFE-4B9F-84BB-08397095D4AE}"/>
                </a:ext>
              </a:extLst>
            </p:cNvPr>
            <p:cNvSpPr txBox="1"/>
            <p:nvPr/>
          </p:nvSpPr>
          <p:spPr>
            <a:xfrm>
              <a:off x="395537" y="3995230"/>
              <a:ext cx="3972996"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68" name="Group 67">
            <a:extLst>
              <a:ext uri="{FF2B5EF4-FFF2-40B4-BE49-F238E27FC236}">
                <a16:creationId xmlns="" xmlns:a16="http://schemas.microsoft.com/office/drawing/2014/main" id="{92388A8B-8CED-4FEA-9277-7D693E56AEAC}"/>
              </a:ext>
            </a:extLst>
          </p:cNvPr>
          <p:cNvGrpSpPr/>
          <p:nvPr/>
        </p:nvGrpSpPr>
        <p:grpSpPr>
          <a:xfrm>
            <a:off x="579723" y="4526528"/>
            <a:ext cx="2535251" cy="904115"/>
            <a:chOff x="395534" y="3737446"/>
            <a:chExt cx="3972999" cy="904115"/>
          </a:xfrm>
        </p:grpSpPr>
        <p:sp>
          <p:nvSpPr>
            <p:cNvPr id="69" name="TextBox 68">
              <a:extLst>
                <a:ext uri="{FF2B5EF4-FFF2-40B4-BE49-F238E27FC236}">
                  <a16:creationId xmlns="" xmlns:a16="http://schemas.microsoft.com/office/drawing/2014/main" id="{E0057AD7-9BA3-4382-B812-D7303368116D}"/>
                </a:ext>
              </a:extLst>
            </p:cNvPr>
            <p:cNvSpPr txBox="1"/>
            <p:nvPr/>
          </p:nvSpPr>
          <p:spPr>
            <a:xfrm>
              <a:off x="395534" y="3737446"/>
              <a:ext cx="3972999"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70" name="TextBox 69">
              <a:extLst>
                <a:ext uri="{FF2B5EF4-FFF2-40B4-BE49-F238E27FC236}">
                  <a16:creationId xmlns="" xmlns:a16="http://schemas.microsoft.com/office/drawing/2014/main" id="{32929ACD-AF68-4557-83A2-B19BD2465A2E}"/>
                </a:ext>
              </a:extLst>
            </p:cNvPr>
            <p:cNvSpPr txBox="1"/>
            <p:nvPr/>
          </p:nvSpPr>
          <p:spPr>
            <a:xfrm>
              <a:off x="395537" y="3995230"/>
              <a:ext cx="3972996"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71" name="Group 70">
            <a:extLst>
              <a:ext uri="{FF2B5EF4-FFF2-40B4-BE49-F238E27FC236}">
                <a16:creationId xmlns="" xmlns:a16="http://schemas.microsoft.com/office/drawing/2014/main" id="{44B83547-C99C-4C4D-811D-66087DF9ACAF}"/>
              </a:ext>
            </a:extLst>
          </p:cNvPr>
          <p:cNvGrpSpPr/>
          <p:nvPr/>
        </p:nvGrpSpPr>
        <p:grpSpPr>
          <a:xfrm>
            <a:off x="7844648" y="5293230"/>
            <a:ext cx="2668703" cy="904115"/>
            <a:chOff x="395534" y="3737446"/>
            <a:chExt cx="3972999" cy="904115"/>
          </a:xfrm>
        </p:grpSpPr>
        <p:sp>
          <p:nvSpPr>
            <p:cNvPr id="72" name="TextBox 71">
              <a:extLst>
                <a:ext uri="{FF2B5EF4-FFF2-40B4-BE49-F238E27FC236}">
                  <a16:creationId xmlns="" xmlns:a16="http://schemas.microsoft.com/office/drawing/2014/main" id="{59E8DF86-EAA1-438B-9FDC-659513B8B3CC}"/>
                </a:ext>
              </a:extLst>
            </p:cNvPr>
            <p:cNvSpPr txBox="1"/>
            <p:nvPr/>
          </p:nvSpPr>
          <p:spPr>
            <a:xfrm>
              <a:off x="395534" y="3737446"/>
              <a:ext cx="3972999"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73" name="TextBox 72">
              <a:extLst>
                <a:ext uri="{FF2B5EF4-FFF2-40B4-BE49-F238E27FC236}">
                  <a16:creationId xmlns="" xmlns:a16="http://schemas.microsoft.com/office/drawing/2014/main" id="{1A221C2B-3D15-4483-B7C3-E5AAB851A8FD}"/>
                </a:ext>
              </a:extLst>
            </p:cNvPr>
            <p:cNvSpPr txBox="1"/>
            <p:nvPr/>
          </p:nvSpPr>
          <p:spPr>
            <a:xfrm>
              <a:off x="395537" y="3995230"/>
              <a:ext cx="3972996"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74" name="Group 73">
            <a:extLst>
              <a:ext uri="{FF2B5EF4-FFF2-40B4-BE49-F238E27FC236}">
                <a16:creationId xmlns="" xmlns:a16="http://schemas.microsoft.com/office/drawing/2014/main" id="{53118832-F9B5-4FAD-8F54-E04BE62EB78B}"/>
              </a:ext>
            </a:extLst>
          </p:cNvPr>
          <p:cNvGrpSpPr/>
          <p:nvPr/>
        </p:nvGrpSpPr>
        <p:grpSpPr>
          <a:xfrm>
            <a:off x="8207450" y="3057729"/>
            <a:ext cx="2550779" cy="904115"/>
            <a:chOff x="395534" y="3737446"/>
            <a:chExt cx="3972999" cy="904115"/>
          </a:xfrm>
        </p:grpSpPr>
        <p:sp>
          <p:nvSpPr>
            <p:cNvPr id="75" name="TextBox 74">
              <a:extLst>
                <a:ext uri="{FF2B5EF4-FFF2-40B4-BE49-F238E27FC236}">
                  <a16:creationId xmlns="" xmlns:a16="http://schemas.microsoft.com/office/drawing/2014/main" id="{1D08CD85-1F55-45CC-8A61-23EA4095A92B}"/>
                </a:ext>
              </a:extLst>
            </p:cNvPr>
            <p:cNvSpPr txBox="1"/>
            <p:nvPr/>
          </p:nvSpPr>
          <p:spPr>
            <a:xfrm>
              <a:off x="395534" y="3737446"/>
              <a:ext cx="3972999"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76" name="TextBox 75">
              <a:extLst>
                <a:ext uri="{FF2B5EF4-FFF2-40B4-BE49-F238E27FC236}">
                  <a16:creationId xmlns="" xmlns:a16="http://schemas.microsoft.com/office/drawing/2014/main" id="{2E31E260-9D44-45AC-B4DC-E5DC4FDE3958}"/>
                </a:ext>
              </a:extLst>
            </p:cNvPr>
            <p:cNvSpPr txBox="1"/>
            <p:nvPr/>
          </p:nvSpPr>
          <p:spPr>
            <a:xfrm>
              <a:off x="395537" y="3995230"/>
              <a:ext cx="3972996"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sp>
        <p:nvSpPr>
          <p:cNvPr id="77" name="TextBox 76">
            <a:extLst>
              <a:ext uri="{FF2B5EF4-FFF2-40B4-BE49-F238E27FC236}">
                <a16:creationId xmlns="" xmlns:a16="http://schemas.microsoft.com/office/drawing/2014/main" id="{45066538-9A5E-456D-9136-F3ECE208CAC2}"/>
              </a:ext>
            </a:extLst>
          </p:cNvPr>
          <p:cNvSpPr txBox="1"/>
          <p:nvPr/>
        </p:nvSpPr>
        <p:spPr>
          <a:xfrm>
            <a:off x="-219729" y="1157380"/>
            <a:ext cx="4475059" cy="707886"/>
          </a:xfrm>
          <a:prstGeom prst="rect">
            <a:avLst/>
          </a:prstGeom>
          <a:noFill/>
        </p:spPr>
        <p:txBody>
          <a:bodyPr wrap="square" rtlCol="0" anchor="ctr">
            <a:spAutoFit/>
          </a:bodyPr>
          <a:lstStyle/>
          <a:p>
            <a:pPr algn="ctr"/>
            <a:r>
              <a:rPr lang="en-US" altLang="ko-KR" sz="4000" b="1" dirty="0" smtClean="0">
                <a:solidFill>
                  <a:srgbClr val="E949BB"/>
                </a:solidFill>
                <a:latin typeface="DK Lemon Yellow Sun" panose="02000000000000000000" pitchFamily="50" charset="0"/>
                <a:cs typeface="Arial" pitchFamily="34" charset="0"/>
              </a:rPr>
              <a:t>AWESOME </a:t>
            </a:r>
            <a:r>
              <a:rPr lang="en-GB" altLang="ko-KR" sz="4000" b="1" dirty="0" smtClean="0">
                <a:solidFill>
                  <a:srgbClr val="E949BB"/>
                </a:solidFill>
                <a:latin typeface="DK Lemon Yellow Sun" panose="02000000000000000000" pitchFamily="50" charset="0"/>
                <a:cs typeface="Arial" pitchFamily="34" charset="0"/>
              </a:rPr>
              <a:t>S</a:t>
            </a:r>
            <a:r>
              <a:rPr lang="en-US" altLang="ko-KR" sz="4000" b="1" dirty="0">
                <a:solidFill>
                  <a:srgbClr val="E949BB"/>
                </a:solidFill>
                <a:latin typeface="DK Lemon Yellow Sun" panose="02000000000000000000" pitchFamily="50" charset="0"/>
                <a:cs typeface="Arial" pitchFamily="34" charset="0"/>
              </a:rPr>
              <a:t>LIDE</a:t>
            </a:r>
            <a:endParaRPr lang="ko-KR" altLang="en-US" sz="4000" b="1" dirty="0">
              <a:solidFill>
                <a:srgbClr val="E949BB"/>
              </a:solidFill>
              <a:latin typeface="DK Lemon Yellow Sun" panose="02000000000000000000" pitchFamily="50" charset="0"/>
              <a:cs typeface="Arial" pitchFamily="34" charset="0"/>
            </a:endParaRPr>
          </a:p>
        </p:txBody>
      </p:sp>
      <p:sp>
        <p:nvSpPr>
          <p:cNvPr id="79" name="TextBox 78">
            <a:extLst>
              <a:ext uri="{FF2B5EF4-FFF2-40B4-BE49-F238E27FC236}">
                <a16:creationId xmlns="" xmlns:a16="http://schemas.microsoft.com/office/drawing/2014/main" id="{32ECF0AB-B8C5-4B0B-BB00-CDCCF6391AED}"/>
              </a:ext>
            </a:extLst>
          </p:cNvPr>
          <p:cNvSpPr txBox="1"/>
          <p:nvPr/>
        </p:nvSpPr>
        <p:spPr>
          <a:xfrm>
            <a:off x="650870" y="1887412"/>
            <a:ext cx="2937323" cy="852872"/>
          </a:xfrm>
          <a:prstGeom prst="rect">
            <a:avLst/>
          </a:prstGeom>
          <a:noFill/>
        </p:spPr>
        <p:txBody>
          <a:bodyPr wrap="square" rtlCol="0" anchor="ctr">
            <a:spAutoFit/>
          </a:bodyPr>
          <a:lstStyle/>
          <a:p>
            <a:r>
              <a:rPr lang="en-GB" altLang="ko-KR" sz="2400" dirty="0">
                <a:cs typeface="Arial" pitchFamily="34" charset="0"/>
              </a:rPr>
              <a:t>L</a:t>
            </a:r>
            <a:r>
              <a:rPr lang="en-US" altLang="ko-KR" sz="2400" dirty="0">
                <a:cs typeface="Arial" pitchFamily="34" charset="0"/>
              </a:rPr>
              <a:t>OREM IPSUM</a:t>
            </a:r>
          </a:p>
          <a:p>
            <a:r>
              <a:rPr lang="en-US" altLang="ko-KR" sz="2400" dirty="0">
                <a:cs typeface="Arial" pitchFamily="34" charset="0"/>
              </a:rPr>
              <a:t>DOLOR SIT AMET</a:t>
            </a:r>
            <a:endParaRPr lang="ko-KR" altLang="en-US" sz="2400" dirty="0">
              <a:cs typeface="Arial" pitchFamily="34" charset="0"/>
            </a:endParaRPr>
          </a:p>
        </p:txBody>
      </p:sp>
      <p:sp>
        <p:nvSpPr>
          <p:cNvPr id="3" name="Marcador de texto 2"/>
          <p:cNvSpPr>
            <a:spLocks noGrp="1"/>
          </p:cNvSpPr>
          <p:nvPr>
            <p:ph type="body" sz="quarter" idx="10"/>
          </p:nvPr>
        </p:nvSpPr>
        <p:spPr>
          <a:xfrm>
            <a:off x="1633567" y="744312"/>
            <a:ext cx="8820822" cy="724247"/>
          </a:xfrm>
        </p:spPr>
        <p:txBody>
          <a:bodyPr>
            <a:noAutofit/>
          </a:bodyPr>
          <a:lstStyle/>
          <a:p>
            <a:r>
              <a:rPr lang="es-AR" sz="6600" dirty="0" smtClean="0">
                <a:solidFill>
                  <a:srgbClr val="E949BB"/>
                </a:solidFill>
                <a:latin typeface="Amellinda Weddings" pitchFamily="50" charset="0"/>
              </a:rPr>
              <a:t>Free Template</a:t>
            </a:r>
            <a:endParaRPr lang="es-AR" sz="6600" dirty="0">
              <a:solidFill>
                <a:srgbClr val="E949BB"/>
              </a:solidFill>
              <a:latin typeface="Amellinda Weddings" pitchFamily="50" charset="0"/>
            </a:endParaRPr>
          </a:p>
        </p:txBody>
      </p:sp>
      <p:grpSp>
        <p:nvGrpSpPr>
          <p:cNvPr id="22" name="Group 73">
            <a:extLst>
              <a:ext uri="{FF2B5EF4-FFF2-40B4-BE49-F238E27FC236}">
                <a16:creationId xmlns="" xmlns:a16="http://schemas.microsoft.com/office/drawing/2014/main" id="{53118832-F9B5-4FAD-8F54-E04BE62EB78B}"/>
              </a:ext>
            </a:extLst>
          </p:cNvPr>
          <p:cNvGrpSpPr/>
          <p:nvPr/>
        </p:nvGrpSpPr>
        <p:grpSpPr>
          <a:xfrm>
            <a:off x="2017800" y="3057729"/>
            <a:ext cx="2550779" cy="904115"/>
            <a:chOff x="395534" y="3737446"/>
            <a:chExt cx="3972999" cy="904115"/>
          </a:xfrm>
        </p:grpSpPr>
        <p:sp>
          <p:nvSpPr>
            <p:cNvPr id="23" name="TextBox 74">
              <a:extLst>
                <a:ext uri="{FF2B5EF4-FFF2-40B4-BE49-F238E27FC236}">
                  <a16:creationId xmlns="" xmlns:a16="http://schemas.microsoft.com/office/drawing/2014/main" id="{1D08CD85-1F55-45CC-8A61-23EA4095A92B}"/>
                </a:ext>
              </a:extLst>
            </p:cNvPr>
            <p:cNvSpPr txBox="1"/>
            <p:nvPr/>
          </p:nvSpPr>
          <p:spPr>
            <a:xfrm>
              <a:off x="395534" y="3737446"/>
              <a:ext cx="3972999"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24" name="TextBox 75">
              <a:extLst>
                <a:ext uri="{FF2B5EF4-FFF2-40B4-BE49-F238E27FC236}">
                  <a16:creationId xmlns="" xmlns:a16="http://schemas.microsoft.com/office/drawing/2014/main" id="{2E31E260-9D44-45AC-B4DC-E5DC4FDE3958}"/>
                </a:ext>
              </a:extLst>
            </p:cNvPr>
            <p:cNvSpPr txBox="1"/>
            <p:nvPr/>
          </p:nvSpPr>
          <p:spPr>
            <a:xfrm>
              <a:off x="395537" y="3995230"/>
              <a:ext cx="3972996"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pic>
        <p:nvPicPr>
          <p:cNvPr id="2" name="Imagen 1"/>
          <p:cNvPicPr>
            <a:picLocks noChangeAspect="1"/>
          </p:cNvPicPr>
          <p:nvPr/>
        </p:nvPicPr>
        <p:blipFill>
          <a:blip r:embed="rId2"/>
          <a:stretch>
            <a:fillRect/>
          </a:stretch>
        </p:blipFill>
        <p:spPr>
          <a:xfrm>
            <a:off x="3759827" y="2369498"/>
            <a:ext cx="642653" cy="688231"/>
          </a:xfrm>
          <a:prstGeom prst="rect">
            <a:avLst/>
          </a:prstGeom>
        </p:spPr>
      </p:pic>
      <p:pic>
        <p:nvPicPr>
          <p:cNvPr id="4" name="Imagen 3"/>
          <p:cNvPicPr>
            <a:picLocks noChangeAspect="1"/>
          </p:cNvPicPr>
          <p:nvPr/>
        </p:nvPicPr>
        <p:blipFill>
          <a:blip r:embed="rId3"/>
          <a:stretch>
            <a:fillRect/>
          </a:stretch>
        </p:blipFill>
        <p:spPr>
          <a:xfrm>
            <a:off x="8358984" y="2064723"/>
            <a:ext cx="710066" cy="931962"/>
          </a:xfrm>
          <a:prstGeom prst="rect">
            <a:avLst/>
          </a:prstGeom>
        </p:spPr>
      </p:pic>
      <p:pic>
        <p:nvPicPr>
          <p:cNvPr id="5" name="Imagen 4"/>
          <p:cNvPicPr>
            <a:picLocks noChangeAspect="1"/>
          </p:cNvPicPr>
          <p:nvPr/>
        </p:nvPicPr>
        <p:blipFill>
          <a:blip r:embed="rId4"/>
          <a:stretch>
            <a:fillRect/>
          </a:stretch>
        </p:blipFill>
        <p:spPr>
          <a:xfrm>
            <a:off x="2288609" y="3891632"/>
            <a:ext cx="826365" cy="631380"/>
          </a:xfrm>
          <a:prstGeom prst="rect">
            <a:avLst/>
          </a:prstGeom>
        </p:spPr>
      </p:pic>
      <p:pic>
        <p:nvPicPr>
          <p:cNvPr id="6" name="Imagen 5"/>
          <p:cNvPicPr>
            <a:picLocks noChangeAspect="1"/>
          </p:cNvPicPr>
          <p:nvPr/>
        </p:nvPicPr>
        <p:blipFill>
          <a:blip r:embed="rId5"/>
          <a:stretch>
            <a:fillRect/>
          </a:stretch>
        </p:blipFill>
        <p:spPr>
          <a:xfrm>
            <a:off x="9482839" y="3891632"/>
            <a:ext cx="612674" cy="710859"/>
          </a:xfrm>
          <a:prstGeom prst="rect">
            <a:avLst/>
          </a:prstGeom>
        </p:spPr>
      </p:pic>
      <p:pic>
        <p:nvPicPr>
          <p:cNvPr id="11" name="Imagen 10"/>
          <p:cNvPicPr>
            <a:picLocks noChangeAspect="1"/>
          </p:cNvPicPr>
          <p:nvPr/>
        </p:nvPicPr>
        <p:blipFill>
          <a:blip r:embed="rId6"/>
          <a:stretch>
            <a:fillRect/>
          </a:stretch>
        </p:blipFill>
        <p:spPr>
          <a:xfrm>
            <a:off x="3535104" y="4590516"/>
            <a:ext cx="675028" cy="716356"/>
          </a:xfrm>
          <a:prstGeom prst="rect">
            <a:avLst/>
          </a:prstGeom>
        </p:spPr>
      </p:pic>
      <p:pic>
        <p:nvPicPr>
          <p:cNvPr id="12" name="Imagen 11"/>
          <p:cNvPicPr>
            <a:picLocks noChangeAspect="1"/>
          </p:cNvPicPr>
          <p:nvPr/>
        </p:nvPicPr>
        <p:blipFill>
          <a:blip r:embed="rId7"/>
          <a:stretch>
            <a:fillRect/>
          </a:stretch>
        </p:blipFill>
        <p:spPr>
          <a:xfrm>
            <a:off x="8111937" y="4328071"/>
            <a:ext cx="488806" cy="900937"/>
          </a:xfrm>
          <a:prstGeom prst="rect">
            <a:avLst/>
          </a:prstGeom>
        </p:spPr>
      </p:pic>
      <p:pic>
        <p:nvPicPr>
          <p:cNvPr id="13" name="Imagen 12"/>
          <p:cNvPicPr>
            <a:picLocks noChangeAspect="1"/>
          </p:cNvPicPr>
          <p:nvPr/>
        </p:nvPicPr>
        <p:blipFill>
          <a:blip r:embed="rId8"/>
          <a:stretch>
            <a:fillRect/>
          </a:stretch>
        </p:blipFill>
        <p:spPr>
          <a:xfrm>
            <a:off x="4602761" y="2180639"/>
            <a:ext cx="3269856" cy="4294864"/>
          </a:xfrm>
          <a:prstGeom prst="rect">
            <a:avLst/>
          </a:prstGeom>
        </p:spPr>
      </p:pic>
    </p:spTree>
    <p:extLst>
      <p:ext uri="{BB962C8B-B14F-4D97-AF65-F5344CB8AC3E}">
        <p14:creationId xmlns:p14="http://schemas.microsoft.com/office/powerpoint/2010/main" val="497594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1599016" y="1869062"/>
            <a:ext cx="4918127" cy="2308324"/>
          </a:xfrm>
          <a:prstGeom prst="rect">
            <a:avLst/>
          </a:prstGeom>
          <a:noFill/>
        </p:spPr>
        <p:txBody>
          <a:bodyPr wrap="square" rtlCol="0">
            <a:spAutoFit/>
          </a:bodyPr>
          <a:lstStyle/>
          <a:p>
            <a:r>
              <a:rPr lang="en-US" sz="2400" dirty="0">
                <a:solidFill>
                  <a:srgbClr val="500D08"/>
                </a:solidFill>
                <a:latin typeface="印品黑体" panose="00000500000000000000" pitchFamily="2" charset="-122"/>
                <a:ea typeface="印品黑体" panose="00000500000000000000" pitchFamily="2" charset="-122"/>
              </a:rPr>
              <a:t>That point,</a:t>
            </a:r>
          </a:p>
          <a:p>
            <a:r>
              <a:rPr lang="en-US" sz="2400" dirty="0">
                <a:solidFill>
                  <a:srgbClr val="500D08"/>
                </a:solidFill>
                <a:latin typeface="印品黑体" panose="00000500000000000000" pitchFamily="2" charset="-122"/>
                <a:ea typeface="印品黑体" panose="00000500000000000000" pitchFamily="2" charset="-122"/>
              </a:rPr>
              <a:t>I am convinced again that I will work with you all my life</a:t>
            </a:r>
          </a:p>
          <a:p>
            <a:r>
              <a:rPr lang="en-US" sz="2400" dirty="0">
                <a:solidFill>
                  <a:srgbClr val="500D08"/>
                </a:solidFill>
                <a:latin typeface="印品黑体" panose="00000500000000000000" pitchFamily="2" charset="-122"/>
                <a:ea typeface="印品黑体" panose="00000500000000000000" pitchFamily="2" charset="-122"/>
              </a:rPr>
              <a:t>Take up your slender little hand,</a:t>
            </a:r>
          </a:p>
          <a:p>
            <a:r>
              <a:rPr lang="en-US" sz="2400" dirty="0">
                <a:solidFill>
                  <a:srgbClr val="500D08"/>
                </a:solidFill>
                <a:latin typeface="印品黑体" panose="00000500000000000000" pitchFamily="2" charset="-122"/>
                <a:ea typeface="印品黑体" panose="00000500000000000000" pitchFamily="2" charset="-122"/>
              </a:rPr>
              <a:t>Instantly melted my beating heart...</a:t>
            </a:r>
            <a:endParaRPr sz="2400" dirty="0">
              <a:solidFill>
                <a:srgbClr val="500D08"/>
              </a:solidFill>
              <a:latin typeface="印品黑体" panose="00000500000000000000" pitchFamily="2" charset="-122"/>
              <a:ea typeface="印品黑体" panose="00000500000000000000" pitchFamily="2" charset="-122"/>
            </a:endParaRPr>
          </a:p>
        </p:txBody>
      </p:sp>
      <p:sp>
        <p:nvSpPr>
          <p:cNvPr id="25" name="TextBox 18"/>
          <p:cNvSpPr txBox="1"/>
          <p:nvPr/>
        </p:nvSpPr>
        <p:spPr>
          <a:xfrm>
            <a:off x="3030280" y="856313"/>
            <a:ext cx="1460656" cy="769441"/>
          </a:xfrm>
          <a:prstGeom prst="rect">
            <a:avLst/>
          </a:prstGeom>
          <a:noFill/>
        </p:spPr>
        <p:txBody>
          <a:bodyPr wrap="none" rtlCol="0">
            <a:spAutoFit/>
          </a:bodyPr>
          <a:lstStyle/>
          <a:p>
            <a:pPr algn="ctr"/>
            <a:r>
              <a:rPr lang="en-US" altLang="zh-CN" sz="4400" dirty="0" smtClean="0">
                <a:solidFill>
                  <a:srgbClr val="F19EC2"/>
                </a:solidFill>
                <a:latin typeface="印品黑体" panose="00000500000000000000" pitchFamily="2" charset="-122"/>
                <a:ea typeface="印品黑体" panose="00000500000000000000" pitchFamily="2" charset="-122"/>
              </a:rPr>
              <a:t>Love</a:t>
            </a:r>
            <a:endParaRPr lang="zh-CN" altLang="en-US" sz="4400" dirty="0">
              <a:solidFill>
                <a:srgbClr val="F19EC2"/>
              </a:solidFill>
              <a:latin typeface="印品黑体" panose="00000500000000000000" pitchFamily="2" charset="-122"/>
              <a:ea typeface="印品黑体" panose="00000500000000000000" pitchFamily="2" charset="-122"/>
            </a:endParaRPr>
          </a:p>
        </p:txBody>
      </p:sp>
      <p:grpSp>
        <p:nvGrpSpPr>
          <p:cNvPr id="16387" name="组合 1671"/>
          <p:cNvGrpSpPr/>
          <p:nvPr/>
        </p:nvGrpSpPr>
        <p:grpSpPr>
          <a:xfrm rot="-815355">
            <a:off x="-15673" y="5199974"/>
            <a:ext cx="3020484" cy="1727200"/>
            <a:chOff x="6336054" y="1359421"/>
            <a:chExt cx="2264943" cy="1296208"/>
          </a:xfrm>
        </p:grpSpPr>
        <p:sp>
          <p:nvSpPr>
            <p:cNvPr id="16476" name="Freeform 237"/>
            <p:cNvSpPr/>
            <p:nvPr/>
          </p:nvSpPr>
          <p:spPr>
            <a:xfrm flipH="1">
              <a:off x="7835730" y="2147365"/>
              <a:ext cx="524578" cy="502886"/>
            </a:xfrm>
            <a:custGeom>
              <a:avLst/>
              <a:gdLst>
                <a:gd name="txL" fmla="*/ 0 w 72"/>
                <a:gd name="txT" fmla="*/ 0 h 79"/>
                <a:gd name="txR" fmla="*/ 72 w 72"/>
                <a:gd name="txB" fmla="*/ 79 h 79"/>
              </a:gdLst>
              <a:ahLst/>
              <a:cxnLst>
                <a:cxn ang="0">
                  <a:pos x="424660396" y="1945029414"/>
                </a:cxn>
                <a:cxn ang="0">
                  <a:pos x="530829224" y="1620858641"/>
                </a:cxn>
                <a:cxn ang="0">
                  <a:pos x="53084371" y="1499293954"/>
                </a:cxn>
                <a:cxn ang="0">
                  <a:pos x="371583325" y="1215640897"/>
                </a:cxn>
                <a:cxn ang="0">
                  <a:pos x="636997937" y="1215640897"/>
                </a:cxn>
                <a:cxn ang="0">
                  <a:pos x="796243722" y="1013035208"/>
                </a:cxn>
                <a:cxn ang="0">
                  <a:pos x="106168742" y="405211477"/>
                </a:cxn>
                <a:cxn ang="0">
                  <a:pos x="583913581" y="445735261"/>
                </a:cxn>
                <a:cxn ang="0">
                  <a:pos x="690075008" y="81041027"/>
                </a:cxn>
                <a:cxn ang="0">
                  <a:pos x="1433241659" y="202605739"/>
                </a:cxn>
                <a:cxn ang="0">
                  <a:pos x="1964071111" y="0"/>
                </a:cxn>
                <a:cxn ang="0">
                  <a:pos x="2147483647" y="810429320"/>
                </a:cxn>
                <a:cxn ang="0">
                  <a:pos x="2147483647" y="1539817638"/>
                </a:cxn>
                <a:cxn ang="0">
                  <a:pos x="1751740514" y="2147483647"/>
                </a:cxn>
                <a:cxn ang="0">
                  <a:pos x="1857901942" y="2147483647"/>
                </a:cxn>
                <a:cxn ang="0">
                  <a:pos x="1486326016" y="2147483647"/>
                </a:cxn>
                <a:cxn ang="0">
                  <a:pos x="1751740514" y="2147483647"/>
                </a:cxn>
                <a:cxn ang="0">
                  <a:pos x="1008574091" y="2147483647"/>
                </a:cxn>
                <a:cxn ang="0">
                  <a:pos x="1008574091" y="2147483647"/>
                </a:cxn>
                <a:cxn ang="0">
                  <a:pos x="424660396" y="1945029414"/>
                </a:cxn>
              </a:cxnLst>
              <a:rect l="txL" t="txT" r="txR" b="txB"/>
              <a:pathLst>
                <a:path w="72" h="79">
                  <a:moveTo>
                    <a:pt x="8" y="48"/>
                  </a:moveTo>
                  <a:cubicBezTo>
                    <a:pt x="15" y="46"/>
                    <a:pt x="0" y="41"/>
                    <a:pt x="10" y="40"/>
                  </a:cubicBezTo>
                  <a:cubicBezTo>
                    <a:pt x="8" y="38"/>
                    <a:pt x="5" y="37"/>
                    <a:pt x="1" y="37"/>
                  </a:cubicBezTo>
                  <a:cubicBezTo>
                    <a:pt x="1" y="35"/>
                    <a:pt x="4" y="33"/>
                    <a:pt x="7" y="30"/>
                  </a:cubicBezTo>
                  <a:cubicBezTo>
                    <a:pt x="9" y="34"/>
                    <a:pt x="11" y="32"/>
                    <a:pt x="12" y="30"/>
                  </a:cubicBezTo>
                  <a:cubicBezTo>
                    <a:pt x="19" y="33"/>
                    <a:pt x="19" y="29"/>
                    <a:pt x="15" y="25"/>
                  </a:cubicBezTo>
                  <a:cubicBezTo>
                    <a:pt x="15" y="15"/>
                    <a:pt x="7" y="23"/>
                    <a:pt x="2" y="10"/>
                  </a:cubicBezTo>
                  <a:cubicBezTo>
                    <a:pt x="5" y="13"/>
                    <a:pt x="8" y="13"/>
                    <a:pt x="11" y="11"/>
                  </a:cubicBezTo>
                  <a:cubicBezTo>
                    <a:pt x="7" y="10"/>
                    <a:pt x="13" y="7"/>
                    <a:pt x="13" y="2"/>
                  </a:cubicBezTo>
                  <a:cubicBezTo>
                    <a:pt x="17" y="0"/>
                    <a:pt x="18" y="13"/>
                    <a:pt x="27" y="5"/>
                  </a:cubicBezTo>
                  <a:cubicBezTo>
                    <a:pt x="34" y="12"/>
                    <a:pt x="35" y="0"/>
                    <a:pt x="37" y="0"/>
                  </a:cubicBezTo>
                  <a:cubicBezTo>
                    <a:pt x="38" y="3"/>
                    <a:pt x="58" y="17"/>
                    <a:pt x="48" y="20"/>
                  </a:cubicBezTo>
                  <a:cubicBezTo>
                    <a:pt x="53" y="23"/>
                    <a:pt x="46" y="35"/>
                    <a:pt x="50" y="38"/>
                  </a:cubicBezTo>
                  <a:cubicBezTo>
                    <a:pt x="72" y="60"/>
                    <a:pt x="25" y="42"/>
                    <a:pt x="33" y="59"/>
                  </a:cubicBezTo>
                  <a:cubicBezTo>
                    <a:pt x="25" y="62"/>
                    <a:pt x="34" y="62"/>
                    <a:pt x="35" y="63"/>
                  </a:cubicBezTo>
                  <a:cubicBezTo>
                    <a:pt x="38" y="73"/>
                    <a:pt x="28" y="68"/>
                    <a:pt x="28" y="69"/>
                  </a:cubicBezTo>
                  <a:cubicBezTo>
                    <a:pt x="29" y="71"/>
                    <a:pt x="34" y="75"/>
                    <a:pt x="33" y="79"/>
                  </a:cubicBezTo>
                  <a:cubicBezTo>
                    <a:pt x="19" y="79"/>
                    <a:pt x="19" y="79"/>
                    <a:pt x="19" y="79"/>
                  </a:cubicBezTo>
                  <a:cubicBezTo>
                    <a:pt x="19" y="76"/>
                    <a:pt x="19" y="74"/>
                    <a:pt x="19" y="71"/>
                  </a:cubicBezTo>
                  <a:cubicBezTo>
                    <a:pt x="7" y="73"/>
                    <a:pt x="19" y="64"/>
                    <a:pt x="8" y="48"/>
                  </a:cubicBezTo>
                  <a:close/>
                </a:path>
              </a:pathLst>
            </a:custGeom>
            <a:solidFill>
              <a:srgbClr val="EAE4D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77" name="Freeform 357"/>
            <p:cNvSpPr/>
            <p:nvPr/>
          </p:nvSpPr>
          <p:spPr>
            <a:xfrm flipH="1">
              <a:off x="7363610" y="2193082"/>
              <a:ext cx="728238" cy="457169"/>
            </a:xfrm>
            <a:custGeom>
              <a:avLst/>
              <a:gdLst>
                <a:gd name="txL" fmla="*/ 0 w 100"/>
                <a:gd name="txT" fmla="*/ 0 h 72"/>
                <a:gd name="txR" fmla="*/ 100 w 100"/>
                <a:gd name="txB" fmla="*/ 72 h 72"/>
              </a:gdLst>
              <a:ahLst/>
              <a:cxnLst>
                <a:cxn ang="0">
                  <a:pos x="2147483647" y="483805437"/>
                </a:cxn>
                <a:cxn ang="0">
                  <a:pos x="2147483647" y="1814268852"/>
                </a:cxn>
                <a:cxn ang="0">
                  <a:pos x="1431890703" y="2147483647"/>
                </a:cxn>
                <a:cxn ang="0">
                  <a:pos x="212135722" y="2147483647"/>
                </a:cxn>
                <a:cxn ang="0">
                  <a:pos x="212135722" y="2147483647"/>
                </a:cxn>
                <a:cxn ang="0">
                  <a:pos x="795498046" y="1209510319"/>
                </a:cxn>
                <a:cxn ang="0">
                  <a:pos x="2147483647" y="483805437"/>
                </a:cxn>
              </a:cxnLst>
              <a:rect l="txL" t="txT" r="txR" b="txB"/>
              <a:pathLst>
                <a:path w="100" h="72">
                  <a:moveTo>
                    <a:pt x="89" y="12"/>
                  </a:moveTo>
                  <a:cubicBezTo>
                    <a:pt x="100" y="26"/>
                    <a:pt x="87" y="39"/>
                    <a:pt x="77" y="45"/>
                  </a:cubicBezTo>
                  <a:cubicBezTo>
                    <a:pt x="62" y="54"/>
                    <a:pt x="37" y="51"/>
                    <a:pt x="27" y="72"/>
                  </a:cubicBezTo>
                  <a:cubicBezTo>
                    <a:pt x="4" y="72"/>
                    <a:pt x="4" y="72"/>
                    <a:pt x="4" y="72"/>
                  </a:cubicBezTo>
                  <a:cubicBezTo>
                    <a:pt x="4" y="71"/>
                    <a:pt x="4" y="70"/>
                    <a:pt x="4" y="69"/>
                  </a:cubicBezTo>
                  <a:cubicBezTo>
                    <a:pt x="0" y="49"/>
                    <a:pt x="9" y="38"/>
                    <a:pt x="15" y="30"/>
                  </a:cubicBezTo>
                  <a:cubicBezTo>
                    <a:pt x="39" y="0"/>
                    <a:pt x="84" y="16"/>
                    <a:pt x="89" y="12"/>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78" name="Freeform 358"/>
            <p:cNvSpPr/>
            <p:nvPr/>
          </p:nvSpPr>
          <p:spPr>
            <a:xfrm flipH="1">
              <a:off x="7363610" y="2257623"/>
              <a:ext cx="654180" cy="392627"/>
            </a:xfrm>
            <a:custGeom>
              <a:avLst/>
              <a:gdLst>
                <a:gd name="txL" fmla="*/ 0 w 90"/>
                <a:gd name="txT" fmla="*/ 0 h 62"/>
                <a:gd name="txR" fmla="*/ 90 w 90"/>
                <a:gd name="txB" fmla="*/ 62 h 62"/>
              </a:gdLst>
              <a:ahLst/>
              <a:cxnLst>
                <a:cxn ang="0">
                  <a:pos x="2147483647" y="80203569"/>
                </a:cxn>
                <a:cxn ang="0">
                  <a:pos x="2147483647" y="1403603579"/>
                </a:cxn>
                <a:cxn ang="0">
                  <a:pos x="2147483647" y="1724430817"/>
                </a:cxn>
                <a:cxn ang="0">
                  <a:pos x="2147483647" y="1443708518"/>
                </a:cxn>
                <a:cxn ang="0">
                  <a:pos x="2147483647" y="1203091553"/>
                </a:cxn>
                <a:cxn ang="0">
                  <a:pos x="2147483647" y="1203091553"/>
                </a:cxn>
                <a:cxn ang="0">
                  <a:pos x="1532169450" y="1243196491"/>
                </a:cxn>
                <a:cxn ang="0">
                  <a:pos x="1003839324" y="1604121938"/>
                </a:cxn>
                <a:cxn ang="0">
                  <a:pos x="422665668" y="2147483647"/>
                </a:cxn>
                <a:cxn ang="0">
                  <a:pos x="475501588" y="2147483647"/>
                </a:cxn>
                <a:cxn ang="0">
                  <a:pos x="158500548" y="2147483647"/>
                </a:cxn>
                <a:cxn ang="0">
                  <a:pos x="105664600" y="2147483647"/>
                </a:cxn>
                <a:cxn ang="0">
                  <a:pos x="317001097" y="1564017000"/>
                </a:cxn>
                <a:cxn ang="0">
                  <a:pos x="1109503895" y="882264711"/>
                </a:cxn>
                <a:cxn ang="0">
                  <a:pos x="2147483647" y="441135522"/>
                </a:cxn>
                <a:cxn ang="0">
                  <a:pos x="2147483647" y="200512076"/>
                </a:cxn>
                <a:cxn ang="0">
                  <a:pos x="2147483647" y="80203569"/>
                </a:cxn>
              </a:cxnLst>
              <a:rect l="txL" t="txT" r="txR" b="txB"/>
              <a:pathLst>
                <a:path w="90" h="62">
                  <a:moveTo>
                    <a:pt x="79" y="2"/>
                  </a:moveTo>
                  <a:cubicBezTo>
                    <a:pt x="90" y="16"/>
                    <a:pt x="77" y="29"/>
                    <a:pt x="67" y="35"/>
                  </a:cubicBezTo>
                  <a:cubicBezTo>
                    <a:pt x="60" y="39"/>
                    <a:pt x="51" y="41"/>
                    <a:pt x="42" y="43"/>
                  </a:cubicBezTo>
                  <a:cubicBezTo>
                    <a:pt x="56" y="39"/>
                    <a:pt x="52" y="41"/>
                    <a:pt x="62" y="36"/>
                  </a:cubicBezTo>
                  <a:cubicBezTo>
                    <a:pt x="70" y="31"/>
                    <a:pt x="59" y="27"/>
                    <a:pt x="58" y="30"/>
                  </a:cubicBezTo>
                  <a:cubicBezTo>
                    <a:pt x="55" y="33"/>
                    <a:pt x="51" y="31"/>
                    <a:pt x="49" y="30"/>
                  </a:cubicBezTo>
                  <a:cubicBezTo>
                    <a:pt x="40" y="23"/>
                    <a:pt x="38" y="30"/>
                    <a:pt x="29" y="31"/>
                  </a:cubicBezTo>
                  <a:cubicBezTo>
                    <a:pt x="19" y="33"/>
                    <a:pt x="20" y="38"/>
                    <a:pt x="19" y="40"/>
                  </a:cubicBezTo>
                  <a:cubicBezTo>
                    <a:pt x="16" y="45"/>
                    <a:pt x="7" y="50"/>
                    <a:pt x="8" y="59"/>
                  </a:cubicBezTo>
                  <a:cubicBezTo>
                    <a:pt x="8" y="59"/>
                    <a:pt x="9" y="60"/>
                    <a:pt x="9" y="62"/>
                  </a:cubicBezTo>
                  <a:cubicBezTo>
                    <a:pt x="3" y="62"/>
                    <a:pt x="3" y="62"/>
                    <a:pt x="3" y="62"/>
                  </a:cubicBezTo>
                  <a:cubicBezTo>
                    <a:pt x="3" y="59"/>
                    <a:pt x="2" y="57"/>
                    <a:pt x="2" y="57"/>
                  </a:cubicBezTo>
                  <a:cubicBezTo>
                    <a:pt x="0" y="49"/>
                    <a:pt x="7" y="45"/>
                    <a:pt x="6" y="39"/>
                  </a:cubicBezTo>
                  <a:cubicBezTo>
                    <a:pt x="4" y="33"/>
                    <a:pt x="13" y="25"/>
                    <a:pt x="21" y="22"/>
                  </a:cubicBezTo>
                  <a:cubicBezTo>
                    <a:pt x="33" y="18"/>
                    <a:pt x="36" y="14"/>
                    <a:pt x="51" y="11"/>
                  </a:cubicBezTo>
                  <a:cubicBezTo>
                    <a:pt x="58" y="10"/>
                    <a:pt x="58" y="6"/>
                    <a:pt x="61" y="5"/>
                  </a:cubicBezTo>
                  <a:cubicBezTo>
                    <a:pt x="70" y="0"/>
                    <a:pt x="72" y="6"/>
                    <a:pt x="79" y="2"/>
                  </a:cubicBezTo>
                  <a:close/>
                </a:path>
              </a:pathLst>
            </a:custGeom>
            <a:solidFill>
              <a:srgbClr val="F590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79" name="Rectangle 359"/>
            <p:cNvSpPr/>
            <p:nvPr/>
          </p:nvSpPr>
          <p:spPr>
            <a:xfrm flipH="1">
              <a:off x="7440754" y="2268380"/>
              <a:ext cx="3086" cy="2689"/>
            </a:xfrm>
            <a:prstGeom prst="rect">
              <a:avLst/>
            </a:prstGeom>
            <a:solidFill>
              <a:srgbClr val="F590A9"/>
            </a:solidFill>
            <a:ln w="9525">
              <a:noFill/>
            </a:ln>
          </p:spPr>
          <p:txBody>
            <a:bodyPr/>
            <a:lstStyle/>
            <a:p>
              <a:pPr lvl="0"/>
              <a:endParaRPr lang="zh-CN" altLang="en-US" sz="2400" b="1" dirty="0">
                <a:latin typeface="印品黑体" panose="00000500000000000000" pitchFamily="2" charset="-122"/>
                <a:ea typeface="印品黑体" panose="00000500000000000000" pitchFamily="2" charset="-122"/>
              </a:endParaRPr>
            </a:p>
          </p:txBody>
        </p:sp>
        <p:sp>
          <p:nvSpPr>
            <p:cNvPr id="16480" name="Freeform 360"/>
            <p:cNvSpPr/>
            <p:nvPr/>
          </p:nvSpPr>
          <p:spPr>
            <a:xfrm flipH="1">
              <a:off x="7406811" y="2268380"/>
              <a:ext cx="540007" cy="228584"/>
            </a:xfrm>
            <a:custGeom>
              <a:avLst/>
              <a:gdLst>
                <a:gd name="txL" fmla="*/ 0 w 74"/>
                <a:gd name="txT" fmla="*/ 0 h 36"/>
                <a:gd name="txR" fmla="*/ 74 w 74"/>
                <a:gd name="txB" fmla="*/ 36 h 36"/>
              </a:gdLst>
              <a:ahLst/>
              <a:cxnLst>
                <a:cxn ang="0">
                  <a:pos x="2147483647" y="0"/>
                </a:cxn>
                <a:cxn ang="0">
                  <a:pos x="2147483647" y="766022955"/>
                </a:cxn>
                <a:cxn ang="0">
                  <a:pos x="2147483647" y="1169188013"/>
                </a:cxn>
                <a:cxn ang="0">
                  <a:pos x="2147483647" y="927289097"/>
                </a:cxn>
                <a:cxn ang="0">
                  <a:pos x="2076823193" y="1007922069"/>
                </a:cxn>
                <a:cxn ang="0">
                  <a:pos x="1331299597" y="967602408"/>
                </a:cxn>
                <a:cxn ang="0">
                  <a:pos x="372765333" y="1290140645"/>
                </a:cxn>
                <a:cxn ang="0">
                  <a:pos x="106505419" y="1370773617"/>
                </a:cxn>
                <a:cxn ang="0">
                  <a:pos x="852028759" y="886969436"/>
                </a:cxn>
                <a:cxn ang="0">
                  <a:pos x="2147483647" y="443484718"/>
                </a:cxn>
                <a:cxn ang="0">
                  <a:pos x="2147483647" y="80632997"/>
                </a:cxn>
                <a:cxn ang="0">
                  <a:pos x="2147483647" y="0"/>
                </a:cxn>
              </a:cxnLst>
              <a:rect l="txL" t="txT" r="txR" b="txB"/>
              <a:pathLst>
                <a:path w="74" h="36">
                  <a:moveTo>
                    <a:pt x="69" y="0"/>
                  </a:moveTo>
                  <a:cubicBezTo>
                    <a:pt x="74" y="7"/>
                    <a:pt x="74" y="14"/>
                    <a:pt x="71" y="19"/>
                  </a:cubicBezTo>
                  <a:cubicBezTo>
                    <a:pt x="69" y="25"/>
                    <a:pt x="59" y="33"/>
                    <a:pt x="56" y="29"/>
                  </a:cubicBezTo>
                  <a:cubicBezTo>
                    <a:pt x="54" y="26"/>
                    <a:pt x="56" y="24"/>
                    <a:pt x="51" y="23"/>
                  </a:cubicBezTo>
                  <a:cubicBezTo>
                    <a:pt x="46" y="21"/>
                    <a:pt x="44" y="29"/>
                    <a:pt x="39" y="25"/>
                  </a:cubicBezTo>
                  <a:cubicBezTo>
                    <a:pt x="36" y="22"/>
                    <a:pt x="31" y="26"/>
                    <a:pt x="25" y="24"/>
                  </a:cubicBezTo>
                  <a:cubicBezTo>
                    <a:pt x="20" y="23"/>
                    <a:pt x="9" y="30"/>
                    <a:pt x="7" y="32"/>
                  </a:cubicBezTo>
                  <a:cubicBezTo>
                    <a:pt x="6" y="33"/>
                    <a:pt x="2" y="36"/>
                    <a:pt x="2" y="34"/>
                  </a:cubicBezTo>
                  <a:cubicBezTo>
                    <a:pt x="0" y="26"/>
                    <a:pt x="13" y="24"/>
                    <a:pt x="16" y="22"/>
                  </a:cubicBezTo>
                  <a:cubicBezTo>
                    <a:pt x="26" y="13"/>
                    <a:pt x="38" y="11"/>
                    <a:pt x="44" y="11"/>
                  </a:cubicBezTo>
                  <a:cubicBezTo>
                    <a:pt x="51" y="11"/>
                    <a:pt x="50" y="2"/>
                    <a:pt x="58" y="2"/>
                  </a:cubicBezTo>
                  <a:cubicBezTo>
                    <a:pt x="65" y="2"/>
                    <a:pt x="66" y="3"/>
                    <a:pt x="69" y="0"/>
                  </a:cubicBezTo>
                  <a:close/>
                </a:path>
              </a:pathLst>
            </a:custGeom>
            <a:solidFill>
              <a:srgbClr val="F589A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81" name="Freeform 361"/>
            <p:cNvSpPr/>
            <p:nvPr/>
          </p:nvSpPr>
          <p:spPr>
            <a:xfrm flipH="1">
              <a:off x="7878931" y="2478140"/>
              <a:ext cx="117259" cy="147908"/>
            </a:xfrm>
            <a:custGeom>
              <a:avLst/>
              <a:gdLst>
                <a:gd name="txL" fmla="*/ 0 w 16"/>
                <a:gd name="txT" fmla="*/ 0 h 23"/>
                <a:gd name="txR" fmla="*/ 16 w 16"/>
                <a:gd name="txB" fmla="*/ 23 h 23"/>
              </a:gdLst>
              <a:ahLst/>
              <a:cxnLst>
                <a:cxn ang="0">
                  <a:pos x="590809419" y="82712724"/>
                </a:cxn>
                <a:cxn ang="0">
                  <a:pos x="214840429" y="330838033"/>
                </a:cxn>
                <a:cxn ang="0">
                  <a:pos x="0" y="744388764"/>
                </a:cxn>
                <a:cxn ang="0">
                  <a:pos x="161128504" y="785745113"/>
                </a:cxn>
                <a:cxn ang="0">
                  <a:pos x="322257008" y="372194382"/>
                </a:cxn>
                <a:cxn ang="0">
                  <a:pos x="590809419" y="165419016"/>
                </a:cxn>
                <a:cxn ang="0">
                  <a:pos x="590809419" y="82712724"/>
                </a:cxn>
              </a:cxnLst>
              <a:rect l="txL" t="txT" r="txR" b="txB"/>
              <a:pathLst>
                <a:path w="16" h="23">
                  <a:moveTo>
                    <a:pt x="11" y="2"/>
                  </a:moveTo>
                  <a:cubicBezTo>
                    <a:pt x="10" y="3"/>
                    <a:pt x="5" y="3"/>
                    <a:pt x="4" y="8"/>
                  </a:cubicBezTo>
                  <a:cubicBezTo>
                    <a:pt x="3" y="11"/>
                    <a:pt x="0" y="15"/>
                    <a:pt x="0" y="18"/>
                  </a:cubicBezTo>
                  <a:cubicBezTo>
                    <a:pt x="0" y="22"/>
                    <a:pt x="3" y="23"/>
                    <a:pt x="3" y="19"/>
                  </a:cubicBezTo>
                  <a:cubicBezTo>
                    <a:pt x="3" y="16"/>
                    <a:pt x="5" y="12"/>
                    <a:pt x="6" y="9"/>
                  </a:cubicBezTo>
                  <a:cubicBezTo>
                    <a:pt x="6" y="6"/>
                    <a:pt x="9" y="5"/>
                    <a:pt x="11" y="4"/>
                  </a:cubicBezTo>
                  <a:cubicBezTo>
                    <a:pt x="16" y="0"/>
                    <a:pt x="13" y="0"/>
                    <a:pt x="11" y="2"/>
                  </a:cubicBezTo>
                  <a:close/>
                </a:path>
              </a:pathLst>
            </a:custGeom>
            <a:solidFill>
              <a:srgbClr val="F788A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82" name="Freeform 362"/>
            <p:cNvSpPr/>
            <p:nvPr/>
          </p:nvSpPr>
          <p:spPr>
            <a:xfrm flipH="1">
              <a:off x="7968418" y="2612601"/>
              <a:ext cx="37029" cy="37649"/>
            </a:xfrm>
            <a:custGeom>
              <a:avLst/>
              <a:gdLst>
                <a:gd name="txL" fmla="*/ 0 w 5"/>
                <a:gd name="txT" fmla="*/ 0 h 6"/>
                <a:gd name="txR" fmla="*/ 5 w 5"/>
                <a:gd name="txB" fmla="*/ 6 h 6"/>
              </a:gdLst>
              <a:ahLst/>
              <a:cxnLst>
                <a:cxn ang="0">
                  <a:pos x="274229379" y="236241223"/>
                </a:cxn>
                <a:cxn ang="0">
                  <a:pos x="274229379" y="236241223"/>
                </a:cxn>
                <a:cxn ang="0">
                  <a:pos x="109694697" y="157492041"/>
                </a:cxn>
                <a:cxn ang="0">
                  <a:pos x="109694697" y="236241223"/>
                </a:cxn>
                <a:cxn ang="0">
                  <a:pos x="274229379" y="236241223"/>
                </a:cxn>
              </a:cxnLst>
              <a:rect l="txL" t="txT" r="txR" b="txB"/>
              <a:pathLst>
                <a:path w="5" h="6">
                  <a:moveTo>
                    <a:pt x="5" y="6"/>
                  </a:moveTo>
                  <a:cubicBezTo>
                    <a:pt x="5" y="6"/>
                    <a:pt x="5" y="6"/>
                    <a:pt x="5" y="6"/>
                  </a:cubicBezTo>
                  <a:cubicBezTo>
                    <a:pt x="4" y="1"/>
                    <a:pt x="0" y="0"/>
                    <a:pt x="2" y="4"/>
                  </a:cubicBezTo>
                  <a:cubicBezTo>
                    <a:pt x="2" y="5"/>
                    <a:pt x="2" y="5"/>
                    <a:pt x="2" y="6"/>
                  </a:cubicBezTo>
                  <a:lnTo>
                    <a:pt x="5" y="6"/>
                  </a:lnTo>
                  <a:close/>
                </a:path>
              </a:pathLst>
            </a:custGeom>
            <a:solidFill>
              <a:srgbClr val="FC8AA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83" name="Freeform 363"/>
            <p:cNvSpPr/>
            <p:nvPr/>
          </p:nvSpPr>
          <p:spPr>
            <a:xfrm flipH="1">
              <a:off x="7412982" y="2268380"/>
              <a:ext cx="465949" cy="177489"/>
            </a:xfrm>
            <a:custGeom>
              <a:avLst/>
              <a:gdLst>
                <a:gd name="txL" fmla="*/ 0 w 64"/>
                <a:gd name="txT" fmla="*/ 0 h 28"/>
                <a:gd name="txR" fmla="*/ 64 w 64"/>
                <a:gd name="txB" fmla="*/ 28 h 28"/>
              </a:gdLst>
              <a:ahLst/>
              <a:cxnLst>
                <a:cxn ang="0">
                  <a:pos x="2147483647" y="0"/>
                </a:cxn>
                <a:cxn ang="0">
                  <a:pos x="2147483647" y="522362861"/>
                </a:cxn>
                <a:cxn ang="0">
                  <a:pos x="2147483647" y="723267676"/>
                </a:cxn>
                <a:cxn ang="0">
                  <a:pos x="2147483647" y="763449907"/>
                </a:cxn>
                <a:cxn ang="0">
                  <a:pos x="1749164887" y="723267676"/>
                </a:cxn>
                <a:cxn ang="0">
                  <a:pos x="1113101122" y="803632138"/>
                </a:cxn>
                <a:cxn ang="0">
                  <a:pos x="371033669" y="1004537151"/>
                </a:cxn>
                <a:cxn ang="0">
                  <a:pos x="371033669" y="924179028"/>
                </a:cxn>
                <a:cxn ang="0">
                  <a:pos x="1166110076" y="683085445"/>
                </a:cxn>
                <a:cxn ang="0">
                  <a:pos x="1749164887" y="482180630"/>
                </a:cxn>
                <a:cxn ang="0">
                  <a:pos x="2147483647" y="281269376"/>
                </a:cxn>
                <a:cxn ang="0">
                  <a:pos x="2147483647" y="0"/>
                </a:cxn>
              </a:cxnLst>
              <a:rect l="txL" t="txT" r="txR" b="txB"/>
              <a:pathLst>
                <a:path w="64" h="28">
                  <a:moveTo>
                    <a:pt x="60" y="0"/>
                  </a:moveTo>
                  <a:cubicBezTo>
                    <a:pt x="64" y="5"/>
                    <a:pt x="64" y="10"/>
                    <a:pt x="64" y="13"/>
                  </a:cubicBezTo>
                  <a:cubicBezTo>
                    <a:pt x="63" y="16"/>
                    <a:pt x="60" y="19"/>
                    <a:pt x="55" y="18"/>
                  </a:cubicBezTo>
                  <a:cubicBezTo>
                    <a:pt x="48" y="23"/>
                    <a:pt x="49" y="18"/>
                    <a:pt x="44" y="19"/>
                  </a:cubicBezTo>
                  <a:cubicBezTo>
                    <a:pt x="40" y="20"/>
                    <a:pt x="41" y="18"/>
                    <a:pt x="33" y="18"/>
                  </a:cubicBezTo>
                  <a:cubicBezTo>
                    <a:pt x="32" y="18"/>
                    <a:pt x="28" y="21"/>
                    <a:pt x="21" y="20"/>
                  </a:cubicBezTo>
                  <a:cubicBezTo>
                    <a:pt x="15" y="20"/>
                    <a:pt x="10" y="23"/>
                    <a:pt x="7" y="25"/>
                  </a:cubicBezTo>
                  <a:cubicBezTo>
                    <a:pt x="4" y="27"/>
                    <a:pt x="0" y="28"/>
                    <a:pt x="7" y="23"/>
                  </a:cubicBezTo>
                  <a:cubicBezTo>
                    <a:pt x="16" y="16"/>
                    <a:pt x="16" y="18"/>
                    <a:pt x="22" y="17"/>
                  </a:cubicBezTo>
                  <a:cubicBezTo>
                    <a:pt x="26" y="15"/>
                    <a:pt x="28" y="12"/>
                    <a:pt x="33" y="12"/>
                  </a:cubicBezTo>
                  <a:cubicBezTo>
                    <a:pt x="40" y="12"/>
                    <a:pt x="45" y="10"/>
                    <a:pt x="46" y="7"/>
                  </a:cubicBezTo>
                  <a:cubicBezTo>
                    <a:pt x="48" y="1"/>
                    <a:pt x="58" y="7"/>
                    <a:pt x="60" y="0"/>
                  </a:cubicBezTo>
                  <a:close/>
                </a:path>
              </a:pathLst>
            </a:custGeom>
            <a:solidFill>
              <a:srgbClr val="F5829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84" name="Freeform 364"/>
            <p:cNvSpPr/>
            <p:nvPr/>
          </p:nvSpPr>
          <p:spPr>
            <a:xfrm flipH="1">
              <a:off x="7610470" y="2427045"/>
              <a:ext cx="336347" cy="223206"/>
            </a:xfrm>
            <a:custGeom>
              <a:avLst/>
              <a:gdLst>
                <a:gd name="txL" fmla="*/ 0 w 46"/>
                <a:gd name="txT" fmla="*/ 0 h 35"/>
                <a:gd name="txR" fmla="*/ 46 w 46"/>
                <a:gd name="txB" fmla="*/ 35 h 35"/>
              </a:gdLst>
              <a:ahLst/>
              <a:cxnLst>
                <a:cxn ang="0">
                  <a:pos x="1550449934" y="691390049"/>
                </a:cxn>
                <a:cxn ang="0">
                  <a:pos x="374244523" y="1423454590"/>
                </a:cxn>
                <a:cxn ang="0">
                  <a:pos x="53464546" y="1423454590"/>
                </a:cxn>
                <a:cxn ang="0">
                  <a:pos x="53464546" y="1057422419"/>
                </a:cxn>
                <a:cxn ang="0">
                  <a:pos x="534638231" y="569379325"/>
                </a:cxn>
                <a:cxn ang="0">
                  <a:pos x="1443520871" y="284689663"/>
                </a:cxn>
                <a:cxn ang="0">
                  <a:pos x="2147483647" y="447368601"/>
                </a:cxn>
                <a:cxn ang="0">
                  <a:pos x="1550449934" y="691390049"/>
                </a:cxn>
              </a:cxnLst>
              <a:rect l="txL" t="txT" r="txR" b="txB"/>
              <a:pathLst>
                <a:path w="46" h="35">
                  <a:moveTo>
                    <a:pt x="29" y="17"/>
                  </a:moveTo>
                  <a:cubicBezTo>
                    <a:pt x="20" y="20"/>
                    <a:pt x="12" y="25"/>
                    <a:pt x="7" y="35"/>
                  </a:cubicBezTo>
                  <a:cubicBezTo>
                    <a:pt x="1" y="35"/>
                    <a:pt x="1" y="35"/>
                    <a:pt x="1" y="35"/>
                  </a:cubicBezTo>
                  <a:cubicBezTo>
                    <a:pt x="1" y="32"/>
                    <a:pt x="0" y="30"/>
                    <a:pt x="1" y="26"/>
                  </a:cubicBezTo>
                  <a:cubicBezTo>
                    <a:pt x="2" y="21"/>
                    <a:pt x="7" y="19"/>
                    <a:pt x="10" y="14"/>
                  </a:cubicBezTo>
                  <a:cubicBezTo>
                    <a:pt x="16" y="6"/>
                    <a:pt x="22" y="10"/>
                    <a:pt x="27" y="7"/>
                  </a:cubicBezTo>
                  <a:cubicBezTo>
                    <a:pt x="37" y="0"/>
                    <a:pt x="46" y="8"/>
                    <a:pt x="42" y="11"/>
                  </a:cubicBezTo>
                  <a:cubicBezTo>
                    <a:pt x="40" y="12"/>
                    <a:pt x="34" y="15"/>
                    <a:pt x="29" y="17"/>
                  </a:cubicBezTo>
                  <a:close/>
                </a:path>
              </a:pathLst>
            </a:custGeom>
            <a:solidFill>
              <a:srgbClr val="FC9F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85" name="Freeform 365"/>
            <p:cNvSpPr/>
            <p:nvPr/>
          </p:nvSpPr>
          <p:spPr>
            <a:xfrm flipH="1">
              <a:off x="7647499" y="2478140"/>
              <a:ext cx="277718" cy="172111"/>
            </a:xfrm>
            <a:custGeom>
              <a:avLst/>
              <a:gdLst>
                <a:gd name="txL" fmla="*/ 0 w 38"/>
                <a:gd name="txT" fmla="*/ 0 h 27"/>
                <a:gd name="txR" fmla="*/ 38 w 38"/>
                <a:gd name="txB" fmla="*/ 27 h 27"/>
              </a:gdLst>
              <a:ahLst/>
              <a:cxnLst>
                <a:cxn ang="0">
                  <a:pos x="1175068693" y="446972340"/>
                </a:cxn>
                <a:cxn ang="0">
                  <a:pos x="213645505" y="1097118471"/>
                </a:cxn>
                <a:cxn ang="0">
                  <a:pos x="53409549" y="1097118471"/>
                </a:cxn>
                <a:cxn ang="0">
                  <a:pos x="53409549" y="772045306"/>
                </a:cxn>
                <a:cxn ang="0">
                  <a:pos x="1014832780" y="162536533"/>
                </a:cxn>
                <a:cxn ang="0">
                  <a:pos x="1709193276" y="40630946"/>
                </a:cxn>
                <a:cxn ang="0">
                  <a:pos x="1175068693" y="446972340"/>
                </a:cxn>
              </a:cxnLst>
              <a:rect l="txL" t="txT" r="txR" b="txB"/>
              <a:pathLst>
                <a:path w="38" h="27">
                  <a:moveTo>
                    <a:pt x="22" y="11"/>
                  </a:moveTo>
                  <a:cubicBezTo>
                    <a:pt x="15" y="14"/>
                    <a:pt x="8" y="18"/>
                    <a:pt x="4" y="27"/>
                  </a:cubicBezTo>
                  <a:cubicBezTo>
                    <a:pt x="1" y="27"/>
                    <a:pt x="1" y="27"/>
                    <a:pt x="1" y="27"/>
                  </a:cubicBezTo>
                  <a:cubicBezTo>
                    <a:pt x="1" y="24"/>
                    <a:pt x="0" y="22"/>
                    <a:pt x="1" y="19"/>
                  </a:cubicBezTo>
                  <a:cubicBezTo>
                    <a:pt x="2" y="12"/>
                    <a:pt x="10" y="5"/>
                    <a:pt x="19" y="4"/>
                  </a:cubicBezTo>
                  <a:cubicBezTo>
                    <a:pt x="27" y="4"/>
                    <a:pt x="30" y="0"/>
                    <a:pt x="32" y="1"/>
                  </a:cubicBezTo>
                  <a:cubicBezTo>
                    <a:pt x="38" y="3"/>
                    <a:pt x="26" y="9"/>
                    <a:pt x="22" y="11"/>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86" name="Freeform 366"/>
            <p:cNvSpPr/>
            <p:nvPr/>
          </p:nvSpPr>
          <p:spPr>
            <a:xfrm flipH="1">
              <a:off x="7990018" y="2505032"/>
              <a:ext cx="64801" cy="145218"/>
            </a:xfrm>
            <a:custGeom>
              <a:avLst/>
              <a:gdLst>
                <a:gd name="txL" fmla="*/ 0 w 9"/>
                <a:gd name="txT" fmla="*/ 0 h 23"/>
                <a:gd name="txR" fmla="*/ 9 w 9"/>
                <a:gd name="txB" fmla="*/ 23 h 23"/>
              </a:gdLst>
              <a:ahLst/>
              <a:cxnLst>
                <a:cxn ang="0">
                  <a:pos x="259211203" y="79730994"/>
                </a:cxn>
                <a:cxn ang="0">
                  <a:pos x="51840792" y="398642318"/>
                </a:cxn>
                <a:cxn ang="0">
                  <a:pos x="51840792" y="837150318"/>
                </a:cxn>
                <a:cxn ang="0">
                  <a:pos x="51840792" y="837150318"/>
                </a:cxn>
                <a:cxn ang="0">
                  <a:pos x="51840792" y="916881287"/>
                </a:cxn>
                <a:cxn ang="0">
                  <a:pos x="311051981" y="916881287"/>
                </a:cxn>
                <a:cxn ang="0">
                  <a:pos x="311051981" y="558104355"/>
                </a:cxn>
                <a:cxn ang="0">
                  <a:pos x="362892759" y="239186693"/>
                </a:cxn>
                <a:cxn ang="0">
                  <a:pos x="311051981" y="79730994"/>
                </a:cxn>
                <a:cxn ang="0">
                  <a:pos x="259211203" y="79730994"/>
                </a:cxn>
              </a:cxnLst>
              <a:rect l="txL" t="txT" r="txR" b="txB"/>
              <a:pathLst>
                <a:path w="9" h="23">
                  <a:moveTo>
                    <a:pt x="5" y="2"/>
                  </a:moveTo>
                  <a:cubicBezTo>
                    <a:pt x="2" y="4"/>
                    <a:pt x="2" y="6"/>
                    <a:pt x="1" y="10"/>
                  </a:cubicBezTo>
                  <a:cubicBezTo>
                    <a:pt x="1" y="13"/>
                    <a:pt x="0" y="18"/>
                    <a:pt x="1" y="21"/>
                  </a:cubicBezTo>
                  <a:cubicBezTo>
                    <a:pt x="1" y="21"/>
                    <a:pt x="1" y="21"/>
                    <a:pt x="1" y="21"/>
                  </a:cubicBezTo>
                  <a:cubicBezTo>
                    <a:pt x="1" y="22"/>
                    <a:pt x="1" y="22"/>
                    <a:pt x="1" y="23"/>
                  </a:cubicBezTo>
                  <a:cubicBezTo>
                    <a:pt x="6" y="23"/>
                    <a:pt x="6" y="23"/>
                    <a:pt x="6" y="23"/>
                  </a:cubicBezTo>
                  <a:cubicBezTo>
                    <a:pt x="5" y="18"/>
                    <a:pt x="6" y="18"/>
                    <a:pt x="6" y="14"/>
                  </a:cubicBezTo>
                  <a:cubicBezTo>
                    <a:pt x="6" y="11"/>
                    <a:pt x="7" y="9"/>
                    <a:pt x="7" y="6"/>
                  </a:cubicBezTo>
                  <a:cubicBezTo>
                    <a:pt x="7" y="6"/>
                    <a:pt x="9" y="0"/>
                    <a:pt x="6" y="2"/>
                  </a:cubicBezTo>
                  <a:cubicBezTo>
                    <a:pt x="5" y="2"/>
                    <a:pt x="5" y="2"/>
                    <a:pt x="5" y="2"/>
                  </a:cubicBezTo>
                  <a:close/>
                </a:path>
              </a:pathLst>
            </a:custGeom>
            <a:solidFill>
              <a:srgbClr val="FA93A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87" name="Freeform 367"/>
            <p:cNvSpPr/>
            <p:nvPr/>
          </p:nvSpPr>
          <p:spPr>
            <a:xfrm flipH="1">
              <a:off x="7363610" y="2257623"/>
              <a:ext cx="108001" cy="392627"/>
            </a:xfrm>
            <a:custGeom>
              <a:avLst/>
              <a:gdLst>
                <a:gd name="txL" fmla="*/ 0 w 15"/>
                <a:gd name="txT" fmla="*/ 0 h 62"/>
                <a:gd name="txR" fmla="*/ 15 w 15"/>
                <a:gd name="txB" fmla="*/ 62 h 62"/>
              </a:gdLst>
              <a:ahLst/>
              <a:cxnLst>
                <a:cxn ang="0">
                  <a:pos x="725773960" y="200512076"/>
                </a:cxn>
                <a:cxn ang="0">
                  <a:pos x="414731047" y="320826941"/>
                </a:cxn>
                <a:cxn ang="0">
                  <a:pos x="570252560" y="1203091553"/>
                </a:cxn>
                <a:cxn ang="0">
                  <a:pos x="259202447" y="2147483647"/>
                </a:cxn>
                <a:cxn ang="0">
                  <a:pos x="0" y="2147483647"/>
                </a:cxn>
                <a:cxn ang="0">
                  <a:pos x="311042913" y="1162986614"/>
                </a:cxn>
                <a:cxn ang="0">
                  <a:pos x="155521457" y="240617064"/>
                </a:cxn>
                <a:cxn ang="0">
                  <a:pos x="725773960" y="200512076"/>
                </a:cxn>
              </a:cxnLst>
              <a:rect l="txL" t="txT" r="txR" b="txB"/>
              <a:pathLst>
                <a:path w="15" h="62">
                  <a:moveTo>
                    <a:pt x="14" y="5"/>
                  </a:moveTo>
                  <a:cubicBezTo>
                    <a:pt x="11" y="5"/>
                    <a:pt x="9" y="5"/>
                    <a:pt x="8" y="8"/>
                  </a:cubicBezTo>
                  <a:cubicBezTo>
                    <a:pt x="7" y="13"/>
                    <a:pt x="10" y="19"/>
                    <a:pt x="11" y="30"/>
                  </a:cubicBezTo>
                  <a:cubicBezTo>
                    <a:pt x="11" y="42"/>
                    <a:pt x="8" y="52"/>
                    <a:pt x="5"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C4B380">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88" name="Freeform 368"/>
            <p:cNvSpPr/>
            <p:nvPr/>
          </p:nvSpPr>
          <p:spPr>
            <a:xfrm flipH="1">
              <a:off x="7363610" y="2257623"/>
              <a:ext cx="108001" cy="392627"/>
            </a:xfrm>
            <a:custGeom>
              <a:avLst/>
              <a:gdLst>
                <a:gd name="txL" fmla="*/ 0 w 15"/>
                <a:gd name="txT" fmla="*/ 0 h 62"/>
                <a:gd name="txR" fmla="*/ 15 w 15"/>
                <a:gd name="txB" fmla="*/ 62 h 62"/>
              </a:gdLst>
              <a:ahLst/>
              <a:cxnLst>
                <a:cxn ang="0">
                  <a:pos x="725773960" y="200512076"/>
                </a:cxn>
                <a:cxn ang="0">
                  <a:pos x="311042913" y="320826941"/>
                </a:cxn>
                <a:cxn ang="0">
                  <a:pos x="414731047" y="1122881676"/>
                </a:cxn>
                <a:cxn ang="0">
                  <a:pos x="103680962" y="2147483647"/>
                </a:cxn>
                <a:cxn ang="0">
                  <a:pos x="0" y="2147483647"/>
                </a:cxn>
                <a:cxn ang="0">
                  <a:pos x="311042913" y="1162986614"/>
                </a:cxn>
                <a:cxn ang="0">
                  <a:pos x="155521457" y="240617064"/>
                </a:cxn>
                <a:cxn ang="0">
                  <a:pos x="725773960" y="200512076"/>
                </a:cxn>
              </a:cxnLst>
              <a:rect l="txL" t="txT" r="txR" b="txB"/>
              <a:pathLst>
                <a:path w="15" h="62">
                  <a:moveTo>
                    <a:pt x="14" y="5"/>
                  </a:moveTo>
                  <a:cubicBezTo>
                    <a:pt x="11" y="5"/>
                    <a:pt x="7" y="4"/>
                    <a:pt x="6" y="8"/>
                  </a:cubicBezTo>
                  <a:cubicBezTo>
                    <a:pt x="5" y="13"/>
                    <a:pt x="8" y="18"/>
                    <a:pt x="8" y="28"/>
                  </a:cubicBezTo>
                  <a:cubicBezTo>
                    <a:pt x="9" y="41"/>
                    <a:pt x="5" y="52"/>
                    <a:pt x="2"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B8A76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89" name="Freeform 369"/>
            <p:cNvSpPr/>
            <p:nvPr/>
          </p:nvSpPr>
          <p:spPr>
            <a:xfrm flipH="1">
              <a:off x="6336054" y="1811211"/>
              <a:ext cx="166631" cy="56474"/>
            </a:xfrm>
            <a:custGeom>
              <a:avLst/>
              <a:gdLst>
                <a:gd name="txL" fmla="*/ 0 w 23"/>
                <a:gd name="txT" fmla="*/ 0 h 9"/>
                <a:gd name="txR" fmla="*/ 23 w 23"/>
                <a:gd name="txB" fmla="*/ 9 h 9"/>
              </a:gdLst>
              <a:ahLst/>
              <a:cxnLst>
                <a:cxn ang="0">
                  <a:pos x="1207212668" y="275618201"/>
                </a:cxn>
                <a:cxn ang="0">
                  <a:pos x="1154723920" y="354368023"/>
                </a:cxn>
                <a:cxn ang="0">
                  <a:pos x="1102235173" y="354368023"/>
                </a:cxn>
                <a:cxn ang="0">
                  <a:pos x="1049753670" y="354368023"/>
                </a:cxn>
                <a:cxn ang="0">
                  <a:pos x="472384352" y="196868330"/>
                </a:cxn>
                <a:cxn ang="0">
                  <a:pos x="52488762" y="354368023"/>
                </a:cxn>
                <a:cxn ang="0">
                  <a:pos x="682339455" y="39374923"/>
                </a:cxn>
                <a:cxn ang="0">
                  <a:pos x="1207212668" y="275618201"/>
                </a:cxn>
              </a:cxnLst>
              <a:rect l="txL" t="txT" r="txR" b="txB"/>
              <a:pathLst>
                <a:path w="23" h="9">
                  <a:moveTo>
                    <a:pt x="23" y="7"/>
                  </a:moveTo>
                  <a:cubicBezTo>
                    <a:pt x="23" y="7"/>
                    <a:pt x="22" y="9"/>
                    <a:pt x="22" y="9"/>
                  </a:cubicBezTo>
                  <a:cubicBezTo>
                    <a:pt x="21" y="9"/>
                    <a:pt x="21" y="9"/>
                    <a:pt x="21" y="9"/>
                  </a:cubicBezTo>
                  <a:cubicBezTo>
                    <a:pt x="20" y="9"/>
                    <a:pt x="20" y="9"/>
                    <a:pt x="20" y="9"/>
                  </a:cubicBezTo>
                  <a:cubicBezTo>
                    <a:pt x="18" y="5"/>
                    <a:pt x="13" y="4"/>
                    <a:pt x="9" y="5"/>
                  </a:cubicBezTo>
                  <a:cubicBezTo>
                    <a:pt x="7" y="6"/>
                    <a:pt x="3" y="7"/>
                    <a:pt x="1" y="9"/>
                  </a:cubicBezTo>
                  <a:cubicBezTo>
                    <a:pt x="0" y="7"/>
                    <a:pt x="8" y="2"/>
                    <a:pt x="13" y="1"/>
                  </a:cubicBezTo>
                  <a:cubicBezTo>
                    <a:pt x="17" y="0"/>
                    <a:pt x="22" y="3"/>
                    <a:pt x="23" y="7"/>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90" name="Freeform 370"/>
            <p:cNvSpPr/>
            <p:nvPr/>
          </p:nvSpPr>
          <p:spPr>
            <a:xfrm flipH="1">
              <a:off x="6336054" y="1811211"/>
              <a:ext cx="166631" cy="56474"/>
            </a:xfrm>
            <a:custGeom>
              <a:avLst/>
              <a:gdLst>
                <a:gd name="txL" fmla="*/ 0 w 23"/>
                <a:gd name="txT" fmla="*/ 0 h 9"/>
                <a:gd name="txR" fmla="*/ 23 w 23"/>
                <a:gd name="txB" fmla="*/ 9 h 9"/>
              </a:gdLst>
              <a:ahLst/>
              <a:cxnLst>
                <a:cxn ang="0">
                  <a:pos x="1207212668" y="275618201"/>
                </a:cxn>
                <a:cxn ang="0">
                  <a:pos x="1154723920" y="354368023"/>
                </a:cxn>
                <a:cxn ang="0">
                  <a:pos x="1102235173" y="354368023"/>
                </a:cxn>
                <a:cxn ang="0">
                  <a:pos x="1049753670" y="354368023"/>
                </a:cxn>
                <a:cxn ang="0">
                  <a:pos x="472384352" y="196868330"/>
                </a:cxn>
                <a:cxn ang="0">
                  <a:pos x="52488762" y="354368023"/>
                </a:cxn>
                <a:cxn ang="0">
                  <a:pos x="682339455" y="39374923"/>
                </a:cxn>
                <a:cxn ang="0">
                  <a:pos x="1207212668" y="275618201"/>
                </a:cxn>
              </a:cxnLst>
              <a:rect l="txL" t="txT" r="txR" b="txB"/>
              <a:pathLst>
                <a:path w="23" h="9">
                  <a:moveTo>
                    <a:pt x="23" y="7"/>
                  </a:moveTo>
                  <a:cubicBezTo>
                    <a:pt x="23" y="7"/>
                    <a:pt x="22" y="8"/>
                    <a:pt x="22" y="9"/>
                  </a:cubicBezTo>
                  <a:cubicBezTo>
                    <a:pt x="21" y="9"/>
                    <a:pt x="21" y="9"/>
                    <a:pt x="21" y="9"/>
                  </a:cubicBezTo>
                  <a:cubicBezTo>
                    <a:pt x="20" y="9"/>
                    <a:pt x="20" y="9"/>
                    <a:pt x="20" y="9"/>
                  </a:cubicBezTo>
                  <a:cubicBezTo>
                    <a:pt x="18" y="5"/>
                    <a:pt x="13" y="3"/>
                    <a:pt x="9" y="5"/>
                  </a:cubicBezTo>
                  <a:cubicBezTo>
                    <a:pt x="7" y="5"/>
                    <a:pt x="3" y="7"/>
                    <a:pt x="1" y="9"/>
                  </a:cubicBezTo>
                  <a:cubicBezTo>
                    <a:pt x="0" y="7"/>
                    <a:pt x="8" y="2"/>
                    <a:pt x="13" y="1"/>
                  </a:cubicBezTo>
                  <a:cubicBezTo>
                    <a:pt x="17" y="0"/>
                    <a:pt x="22" y="3"/>
                    <a:pt x="23" y="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91" name="Freeform 371"/>
            <p:cNvSpPr/>
            <p:nvPr/>
          </p:nvSpPr>
          <p:spPr>
            <a:xfrm flipH="1">
              <a:off x="6336054" y="1819279"/>
              <a:ext cx="108001" cy="48406"/>
            </a:xfrm>
            <a:custGeom>
              <a:avLst/>
              <a:gdLst>
                <a:gd name="txL" fmla="*/ 0 w 15"/>
                <a:gd name="txT" fmla="*/ 0 h 8"/>
                <a:gd name="txR" fmla="*/ 15 w 15"/>
                <a:gd name="txB" fmla="*/ 8 h 8"/>
              </a:gdLst>
              <a:ahLst/>
              <a:cxnLst>
                <a:cxn ang="0">
                  <a:pos x="725773960" y="219666418"/>
                </a:cxn>
                <a:cxn ang="0">
                  <a:pos x="673933494" y="183059350"/>
                </a:cxn>
                <a:cxn ang="0">
                  <a:pos x="518412093" y="109833209"/>
                </a:cxn>
                <a:cxn ang="0">
                  <a:pos x="622093027" y="256279489"/>
                </a:cxn>
                <a:cxn ang="0">
                  <a:pos x="570252560" y="219666418"/>
                </a:cxn>
                <a:cxn ang="0">
                  <a:pos x="466571514" y="146446280"/>
                </a:cxn>
                <a:cxn ang="0">
                  <a:pos x="311042913" y="109833209"/>
                </a:cxn>
                <a:cxn ang="0">
                  <a:pos x="103680962" y="109833209"/>
                </a:cxn>
                <a:cxn ang="0">
                  <a:pos x="414731047" y="0"/>
                </a:cxn>
                <a:cxn ang="0">
                  <a:pos x="673933494" y="73226165"/>
                </a:cxn>
                <a:cxn ang="0">
                  <a:pos x="725773960" y="219666418"/>
                </a:cxn>
              </a:cxnLst>
              <a:rect l="txL" t="txT" r="txR" b="txB"/>
              <a:pathLst>
                <a:path w="15" h="8">
                  <a:moveTo>
                    <a:pt x="14" y="6"/>
                  </a:moveTo>
                  <a:cubicBezTo>
                    <a:pt x="14" y="8"/>
                    <a:pt x="13" y="6"/>
                    <a:pt x="13" y="5"/>
                  </a:cubicBezTo>
                  <a:cubicBezTo>
                    <a:pt x="13" y="5"/>
                    <a:pt x="11" y="3"/>
                    <a:pt x="10" y="3"/>
                  </a:cubicBezTo>
                  <a:cubicBezTo>
                    <a:pt x="10" y="3"/>
                    <a:pt x="13" y="5"/>
                    <a:pt x="12" y="7"/>
                  </a:cubicBezTo>
                  <a:cubicBezTo>
                    <a:pt x="12" y="8"/>
                    <a:pt x="12" y="7"/>
                    <a:pt x="11" y="6"/>
                  </a:cubicBezTo>
                  <a:cubicBezTo>
                    <a:pt x="10" y="5"/>
                    <a:pt x="11" y="5"/>
                    <a:pt x="9" y="4"/>
                  </a:cubicBezTo>
                  <a:cubicBezTo>
                    <a:pt x="8" y="4"/>
                    <a:pt x="8" y="3"/>
                    <a:pt x="6" y="3"/>
                  </a:cubicBezTo>
                  <a:cubicBezTo>
                    <a:pt x="5" y="3"/>
                    <a:pt x="5" y="2"/>
                    <a:pt x="2" y="3"/>
                  </a:cubicBezTo>
                  <a:cubicBezTo>
                    <a:pt x="0" y="3"/>
                    <a:pt x="3" y="0"/>
                    <a:pt x="8" y="0"/>
                  </a:cubicBezTo>
                  <a:cubicBezTo>
                    <a:pt x="9" y="0"/>
                    <a:pt x="12" y="0"/>
                    <a:pt x="13" y="2"/>
                  </a:cubicBezTo>
                  <a:cubicBezTo>
                    <a:pt x="14" y="4"/>
                    <a:pt x="15" y="5"/>
                    <a:pt x="14" y="6"/>
                  </a:cubicBezTo>
                  <a:close/>
                </a:path>
              </a:pathLst>
            </a:custGeom>
            <a:solidFill>
              <a:srgbClr val="FA8E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92" name="Freeform 372"/>
            <p:cNvSpPr/>
            <p:nvPr/>
          </p:nvSpPr>
          <p:spPr>
            <a:xfrm flipH="1">
              <a:off x="6336054" y="1730534"/>
              <a:ext cx="1092357" cy="564738"/>
            </a:xfrm>
            <a:custGeom>
              <a:avLst/>
              <a:gdLst>
                <a:gd name="txL" fmla="*/ 0 w 150"/>
                <a:gd name="txT" fmla="*/ 0 h 89"/>
                <a:gd name="txR" fmla="*/ 150 w 150"/>
                <a:gd name="txB" fmla="*/ 89 h 89"/>
              </a:gdLst>
              <a:ahLst/>
              <a:cxnLst>
                <a:cxn ang="0">
                  <a:pos x="0" y="2147483647"/>
                </a:cxn>
                <a:cxn ang="0">
                  <a:pos x="2147483647" y="2147483647"/>
                </a:cxn>
                <a:cxn ang="0">
                  <a:pos x="2147483647" y="926068873"/>
                </a:cxn>
                <a:cxn ang="0">
                  <a:pos x="2147483647" y="805271893"/>
                </a:cxn>
                <a:cxn ang="0">
                  <a:pos x="2147483647" y="362371410"/>
                </a:cxn>
                <a:cxn ang="0">
                  <a:pos x="0" y="2147483647"/>
                </a:cxn>
              </a:cxnLst>
              <a:rect l="txL" t="txT" r="txR" b="txB"/>
              <a:pathLst>
                <a:path w="150" h="89">
                  <a:moveTo>
                    <a:pt x="0" y="87"/>
                  </a:moveTo>
                  <a:cubicBezTo>
                    <a:pt x="44" y="89"/>
                    <a:pt x="71" y="76"/>
                    <a:pt x="92" y="62"/>
                  </a:cubicBezTo>
                  <a:cubicBezTo>
                    <a:pt x="103" y="55"/>
                    <a:pt x="117" y="35"/>
                    <a:pt x="129" y="23"/>
                  </a:cubicBezTo>
                  <a:cubicBezTo>
                    <a:pt x="134" y="17"/>
                    <a:pt x="147" y="13"/>
                    <a:pt x="150" y="20"/>
                  </a:cubicBezTo>
                  <a:cubicBezTo>
                    <a:pt x="150" y="10"/>
                    <a:pt x="127" y="0"/>
                    <a:pt x="104" y="9"/>
                  </a:cubicBezTo>
                  <a:cubicBezTo>
                    <a:pt x="90" y="14"/>
                    <a:pt x="14" y="43"/>
                    <a:pt x="0" y="87"/>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93" name="Freeform 373"/>
            <p:cNvSpPr/>
            <p:nvPr/>
          </p:nvSpPr>
          <p:spPr>
            <a:xfrm flipH="1">
              <a:off x="6336054" y="1730534"/>
              <a:ext cx="1092357" cy="564738"/>
            </a:xfrm>
            <a:custGeom>
              <a:avLst/>
              <a:gdLst>
                <a:gd name="txL" fmla="*/ 0 w 150"/>
                <a:gd name="txT" fmla="*/ 0 h 89"/>
                <a:gd name="txR" fmla="*/ 150 w 150"/>
                <a:gd name="txB" fmla="*/ 89 h 89"/>
              </a:gdLst>
              <a:ahLst/>
              <a:cxnLst>
                <a:cxn ang="0">
                  <a:pos x="0" y="2147483647"/>
                </a:cxn>
                <a:cxn ang="0">
                  <a:pos x="2147483647" y="2147483647"/>
                </a:cxn>
                <a:cxn ang="0">
                  <a:pos x="2147483647" y="885801164"/>
                </a:cxn>
                <a:cxn ang="0">
                  <a:pos x="2147483647" y="805271893"/>
                </a:cxn>
                <a:cxn ang="0">
                  <a:pos x="2147483647" y="362371410"/>
                </a:cxn>
                <a:cxn ang="0">
                  <a:pos x="0" y="2147483647"/>
                </a:cxn>
              </a:cxnLst>
              <a:rect l="txL" t="txT" r="txR" b="txB"/>
              <a:pathLst>
                <a:path w="150" h="89">
                  <a:moveTo>
                    <a:pt x="0" y="87"/>
                  </a:moveTo>
                  <a:cubicBezTo>
                    <a:pt x="44" y="89"/>
                    <a:pt x="70" y="73"/>
                    <a:pt x="87" y="62"/>
                  </a:cubicBezTo>
                  <a:cubicBezTo>
                    <a:pt x="102" y="53"/>
                    <a:pt x="117" y="35"/>
                    <a:pt x="128" y="22"/>
                  </a:cubicBezTo>
                  <a:cubicBezTo>
                    <a:pt x="134" y="17"/>
                    <a:pt x="147" y="12"/>
                    <a:pt x="150" y="20"/>
                  </a:cubicBezTo>
                  <a:cubicBezTo>
                    <a:pt x="150" y="10"/>
                    <a:pt x="127" y="0"/>
                    <a:pt x="103" y="9"/>
                  </a:cubicBezTo>
                  <a:cubicBezTo>
                    <a:pt x="90" y="14"/>
                    <a:pt x="14" y="43"/>
                    <a:pt x="0" y="8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94" name="Freeform 374"/>
            <p:cNvSpPr/>
            <p:nvPr/>
          </p:nvSpPr>
          <p:spPr>
            <a:xfrm flipH="1">
              <a:off x="6336054" y="1730534"/>
              <a:ext cx="1092357" cy="551292"/>
            </a:xfrm>
            <a:custGeom>
              <a:avLst/>
              <a:gdLst>
                <a:gd name="txL" fmla="*/ 0 w 150"/>
                <a:gd name="txT" fmla="*/ 0 h 87"/>
                <a:gd name="txR" fmla="*/ 150 w 150"/>
                <a:gd name="txB" fmla="*/ 87 h 87"/>
              </a:gdLst>
              <a:ahLst/>
              <a:cxnLst>
                <a:cxn ang="0">
                  <a:pos x="0" y="2147483647"/>
                </a:cxn>
                <a:cxn ang="0">
                  <a:pos x="2147483647" y="2147483647"/>
                </a:cxn>
                <a:cxn ang="0">
                  <a:pos x="2147483647" y="923534569"/>
                </a:cxn>
                <a:cxn ang="0">
                  <a:pos x="2147483647" y="803073943"/>
                </a:cxn>
                <a:cxn ang="0">
                  <a:pos x="2147483647" y="401536972"/>
                </a:cxn>
                <a:cxn ang="0">
                  <a:pos x="0" y="2147483647"/>
                </a:cxn>
              </a:cxnLst>
              <a:rect l="txL" t="txT" r="txR" b="txB"/>
              <a:pathLst>
                <a:path w="150" h="87">
                  <a:moveTo>
                    <a:pt x="0" y="87"/>
                  </a:moveTo>
                  <a:cubicBezTo>
                    <a:pt x="43" y="87"/>
                    <a:pt x="68" y="78"/>
                    <a:pt x="91" y="63"/>
                  </a:cubicBezTo>
                  <a:cubicBezTo>
                    <a:pt x="101" y="55"/>
                    <a:pt x="117" y="35"/>
                    <a:pt x="128" y="23"/>
                  </a:cubicBezTo>
                  <a:cubicBezTo>
                    <a:pt x="134" y="17"/>
                    <a:pt x="147" y="12"/>
                    <a:pt x="150" y="20"/>
                  </a:cubicBezTo>
                  <a:cubicBezTo>
                    <a:pt x="150" y="10"/>
                    <a:pt x="128" y="0"/>
                    <a:pt x="104" y="10"/>
                  </a:cubicBezTo>
                  <a:cubicBezTo>
                    <a:pt x="90" y="16"/>
                    <a:pt x="14" y="43"/>
                    <a:pt x="0" y="87"/>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95" name="Freeform 375"/>
            <p:cNvSpPr/>
            <p:nvPr/>
          </p:nvSpPr>
          <p:spPr>
            <a:xfrm flipH="1">
              <a:off x="7181551" y="2211906"/>
              <a:ext cx="246860" cy="75298"/>
            </a:xfrm>
            <a:custGeom>
              <a:avLst/>
              <a:gdLst>
                <a:gd name="txL" fmla="*/ 0 w 34"/>
                <a:gd name="txT" fmla="*/ 0 h 12"/>
                <a:gd name="txR" fmla="*/ 34 w 34"/>
                <a:gd name="txB" fmla="*/ 12 h 12"/>
              </a:gdLst>
              <a:ahLst/>
              <a:cxnLst>
                <a:cxn ang="0">
                  <a:pos x="0" y="433107880"/>
                </a:cxn>
                <a:cxn ang="0">
                  <a:pos x="1317905536" y="314990356"/>
                </a:cxn>
                <a:cxn ang="0">
                  <a:pos x="1739629354" y="236241223"/>
                </a:cxn>
                <a:cxn ang="0">
                  <a:pos x="843455123" y="118123749"/>
                </a:cxn>
                <a:cxn ang="0">
                  <a:pos x="369012084" y="196866607"/>
                </a:cxn>
                <a:cxn ang="0">
                  <a:pos x="0" y="433107880"/>
                </a:cxn>
              </a:cxnLst>
              <a:rect l="txL" t="txT" r="txR" b="txB"/>
              <a:pathLst>
                <a:path w="34" h="12">
                  <a:moveTo>
                    <a:pt x="0" y="11"/>
                  </a:moveTo>
                  <a:cubicBezTo>
                    <a:pt x="3" y="12"/>
                    <a:pt x="12" y="8"/>
                    <a:pt x="25" y="8"/>
                  </a:cubicBezTo>
                  <a:cubicBezTo>
                    <a:pt x="29" y="9"/>
                    <a:pt x="34" y="8"/>
                    <a:pt x="33" y="6"/>
                  </a:cubicBezTo>
                  <a:cubicBezTo>
                    <a:pt x="31" y="4"/>
                    <a:pt x="21" y="0"/>
                    <a:pt x="16" y="3"/>
                  </a:cubicBezTo>
                  <a:cubicBezTo>
                    <a:pt x="9" y="7"/>
                    <a:pt x="10" y="5"/>
                    <a:pt x="7" y="5"/>
                  </a:cubicBezTo>
                  <a:cubicBezTo>
                    <a:pt x="5" y="5"/>
                    <a:pt x="2" y="8"/>
                    <a:pt x="0" y="11"/>
                  </a:cubicBezTo>
                  <a:close/>
                </a:path>
              </a:pathLst>
            </a:custGeom>
            <a:solidFill>
              <a:srgbClr val="CFBA9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96" name="Freeform 376"/>
            <p:cNvSpPr/>
            <p:nvPr/>
          </p:nvSpPr>
          <p:spPr>
            <a:xfrm flipH="1">
              <a:off x="6379255" y="1754737"/>
              <a:ext cx="962755" cy="443723"/>
            </a:xfrm>
            <a:custGeom>
              <a:avLst/>
              <a:gdLst>
                <a:gd name="txL" fmla="*/ 0 w 132"/>
                <a:gd name="txT" fmla="*/ 0 h 70"/>
                <a:gd name="txR" fmla="*/ 132 w 132"/>
                <a:gd name="txB" fmla="*/ 70 h 70"/>
              </a:gdLst>
              <a:ahLst/>
              <a:cxnLst>
                <a:cxn ang="0">
                  <a:pos x="2147483647" y="321451917"/>
                </a:cxn>
                <a:cxn ang="0">
                  <a:pos x="2147483647" y="321451917"/>
                </a:cxn>
                <a:cxn ang="0">
                  <a:pos x="2147483647" y="723268373"/>
                </a:cxn>
                <a:cxn ang="0">
                  <a:pos x="2147483647" y="1285814006"/>
                </a:cxn>
                <a:cxn ang="0">
                  <a:pos x="1170323434" y="2147483647"/>
                </a:cxn>
                <a:cxn ang="0">
                  <a:pos x="159591212" y="2147483647"/>
                </a:cxn>
                <a:cxn ang="0">
                  <a:pos x="1649096898" y="1526901285"/>
                </a:cxn>
                <a:cxn ang="0">
                  <a:pos x="2147483647" y="924179919"/>
                </a:cxn>
                <a:cxn ang="0">
                  <a:pos x="2147483647" y="160729128"/>
                </a:cxn>
                <a:cxn ang="0">
                  <a:pos x="2147483647" y="241087378"/>
                </a:cxn>
                <a:cxn ang="0">
                  <a:pos x="2147483647" y="321451917"/>
                </a:cxn>
              </a:cxnLst>
              <a:rect l="txL" t="txT" r="txR" b="txB"/>
              <a:pathLst>
                <a:path w="132" h="70">
                  <a:moveTo>
                    <a:pt x="127" y="8"/>
                  </a:moveTo>
                  <a:cubicBezTo>
                    <a:pt x="118" y="4"/>
                    <a:pt x="111" y="5"/>
                    <a:pt x="104" y="8"/>
                  </a:cubicBezTo>
                  <a:cubicBezTo>
                    <a:pt x="95" y="12"/>
                    <a:pt x="95" y="11"/>
                    <a:pt x="89" y="18"/>
                  </a:cubicBezTo>
                  <a:cubicBezTo>
                    <a:pt x="85" y="22"/>
                    <a:pt x="76" y="22"/>
                    <a:pt x="68" y="32"/>
                  </a:cubicBezTo>
                  <a:cubicBezTo>
                    <a:pt x="55" y="47"/>
                    <a:pt x="28" y="52"/>
                    <a:pt x="22" y="58"/>
                  </a:cubicBezTo>
                  <a:cubicBezTo>
                    <a:pt x="11" y="69"/>
                    <a:pt x="0" y="70"/>
                    <a:pt x="3" y="63"/>
                  </a:cubicBezTo>
                  <a:cubicBezTo>
                    <a:pt x="10" y="50"/>
                    <a:pt x="27" y="41"/>
                    <a:pt x="31" y="38"/>
                  </a:cubicBezTo>
                  <a:cubicBezTo>
                    <a:pt x="40" y="31"/>
                    <a:pt x="51" y="28"/>
                    <a:pt x="59" y="23"/>
                  </a:cubicBezTo>
                  <a:cubicBezTo>
                    <a:pt x="67" y="16"/>
                    <a:pt x="90" y="6"/>
                    <a:pt x="101" y="4"/>
                  </a:cubicBezTo>
                  <a:cubicBezTo>
                    <a:pt x="115" y="0"/>
                    <a:pt x="129" y="6"/>
                    <a:pt x="129" y="6"/>
                  </a:cubicBezTo>
                  <a:cubicBezTo>
                    <a:pt x="132" y="7"/>
                    <a:pt x="132" y="9"/>
                    <a:pt x="127" y="8"/>
                  </a:cubicBezTo>
                  <a:close/>
                </a:path>
              </a:pathLst>
            </a:custGeom>
            <a:solidFill>
              <a:srgbClr val="EDADC1">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97" name="Freeform 377"/>
            <p:cNvSpPr/>
            <p:nvPr/>
          </p:nvSpPr>
          <p:spPr>
            <a:xfrm flipH="1">
              <a:off x="6379255" y="1819279"/>
              <a:ext cx="894869" cy="424898"/>
            </a:xfrm>
            <a:custGeom>
              <a:avLst/>
              <a:gdLst>
                <a:gd name="txL" fmla="*/ 0 w 123"/>
                <a:gd name="txT" fmla="*/ 0 h 67"/>
                <a:gd name="txR" fmla="*/ 123 w 123"/>
                <a:gd name="txB" fmla="*/ 67 h 67"/>
              </a:gdLst>
              <a:ahLst/>
              <a:cxnLst>
                <a:cxn ang="0">
                  <a:pos x="2147483647" y="0"/>
                </a:cxn>
                <a:cxn ang="0">
                  <a:pos x="2147483647" y="804357113"/>
                </a:cxn>
                <a:cxn ang="0">
                  <a:pos x="2147483647" y="1407629753"/>
                </a:cxn>
                <a:cxn ang="0">
                  <a:pos x="1376199505" y="1890244299"/>
                </a:cxn>
                <a:cxn ang="0">
                  <a:pos x="1058615668" y="2147483647"/>
                </a:cxn>
                <a:cxn ang="0">
                  <a:pos x="2147483647" y="1850024867"/>
                </a:cxn>
                <a:cxn ang="0">
                  <a:pos x="2147483647" y="1005448125"/>
                </a:cxn>
                <a:cxn ang="0">
                  <a:pos x="2147483647" y="241310344"/>
                </a:cxn>
                <a:cxn ang="0">
                  <a:pos x="2147483647" y="0"/>
                </a:cxn>
              </a:cxnLst>
              <a:rect l="txL" t="txT" r="txR" b="txB"/>
              <a:pathLst>
                <a:path w="123" h="67">
                  <a:moveTo>
                    <a:pt x="117" y="0"/>
                  </a:moveTo>
                  <a:cubicBezTo>
                    <a:pt x="101" y="0"/>
                    <a:pt x="84" y="14"/>
                    <a:pt x="79" y="20"/>
                  </a:cubicBezTo>
                  <a:cubicBezTo>
                    <a:pt x="73" y="25"/>
                    <a:pt x="65" y="33"/>
                    <a:pt x="55" y="35"/>
                  </a:cubicBezTo>
                  <a:cubicBezTo>
                    <a:pt x="44" y="37"/>
                    <a:pt x="37" y="38"/>
                    <a:pt x="26" y="47"/>
                  </a:cubicBezTo>
                  <a:cubicBezTo>
                    <a:pt x="0" y="67"/>
                    <a:pt x="11" y="66"/>
                    <a:pt x="20" y="66"/>
                  </a:cubicBezTo>
                  <a:cubicBezTo>
                    <a:pt x="46" y="64"/>
                    <a:pt x="59" y="52"/>
                    <a:pt x="69" y="46"/>
                  </a:cubicBezTo>
                  <a:cubicBezTo>
                    <a:pt x="80" y="40"/>
                    <a:pt x="90" y="27"/>
                    <a:pt x="92" y="25"/>
                  </a:cubicBezTo>
                  <a:cubicBezTo>
                    <a:pt x="102" y="14"/>
                    <a:pt x="99" y="11"/>
                    <a:pt x="108" y="6"/>
                  </a:cubicBezTo>
                  <a:cubicBezTo>
                    <a:pt x="114" y="2"/>
                    <a:pt x="123" y="0"/>
                    <a:pt x="117" y="0"/>
                  </a:cubicBezTo>
                  <a:close/>
                </a:path>
              </a:pathLst>
            </a:custGeom>
            <a:solidFill>
              <a:srgbClr val="F2ACC2">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98" name="Freeform 378"/>
            <p:cNvSpPr/>
            <p:nvPr/>
          </p:nvSpPr>
          <p:spPr>
            <a:xfrm flipH="1">
              <a:off x="6422455" y="1830036"/>
              <a:ext cx="780696" cy="395317"/>
            </a:xfrm>
            <a:custGeom>
              <a:avLst/>
              <a:gdLst>
                <a:gd name="txL" fmla="*/ 0 w 107"/>
                <a:gd name="txT" fmla="*/ 0 h 62"/>
                <a:gd name="txR" fmla="*/ 107 w 107"/>
                <a:gd name="txB" fmla="*/ 62 h 62"/>
              </a:gdLst>
              <a:ahLst/>
              <a:cxnLst>
                <a:cxn ang="0">
                  <a:pos x="2147483647" y="0"/>
                </a:cxn>
                <a:cxn ang="0">
                  <a:pos x="2147483647" y="1138321796"/>
                </a:cxn>
                <a:cxn ang="0">
                  <a:pos x="2147483647" y="1626174734"/>
                </a:cxn>
                <a:cxn ang="0">
                  <a:pos x="1277634632" y="2032720311"/>
                </a:cxn>
                <a:cxn ang="0">
                  <a:pos x="372647368" y="2147483647"/>
                </a:cxn>
                <a:cxn ang="0">
                  <a:pos x="2147483647" y="1910758670"/>
                </a:cxn>
                <a:cxn ang="0">
                  <a:pos x="2147483647" y="1219629556"/>
                </a:cxn>
                <a:cxn ang="0">
                  <a:pos x="2147483647" y="121961690"/>
                </a:cxn>
                <a:cxn ang="0">
                  <a:pos x="2147483647" y="0"/>
                </a:cxn>
              </a:cxnLst>
              <a:rect l="txL" t="txT" r="txR" b="txB"/>
              <a:pathLst>
                <a:path w="107" h="62">
                  <a:moveTo>
                    <a:pt x="102" y="0"/>
                  </a:moveTo>
                  <a:cubicBezTo>
                    <a:pt x="89" y="1"/>
                    <a:pt x="81" y="21"/>
                    <a:pt x="67" y="28"/>
                  </a:cubicBezTo>
                  <a:cubicBezTo>
                    <a:pt x="58" y="33"/>
                    <a:pt x="65" y="38"/>
                    <a:pt x="56" y="40"/>
                  </a:cubicBezTo>
                  <a:cubicBezTo>
                    <a:pt x="47" y="42"/>
                    <a:pt x="35" y="46"/>
                    <a:pt x="24" y="50"/>
                  </a:cubicBezTo>
                  <a:cubicBezTo>
                    <a:pt x="3" y="58"/>
                    <a:pt x="0" y="62"/>
                    <a:pt x="7" y="62"/>
                  </a:cubicBezTo>
                  <a:cubicBezTo>
                    <a:pt x="31" y="61"/>
                    <a:pt x="45" y="51"/>
                    <a:pt x="54" y="47"/>
                  </a:cubicBezTo>
                  <a:cubicBezTo>
                    <a:pt x="63" y="41"/>
                    <a:pt x="74" y="31"/>
                    <a:pt x="75" y="30"/>
                  </a:cubicBezTo>
                  <a:cubicBezTo>
                    <a:pt x="84" y="21"/>
                    <a:pt x="90" y="7"/>
                    <a:pt x="97" y="3"/>
                  </a:cubicBezTo>
                  <a:cubicBezTo>
                    <a:pt x="102" y="1"/>
                    <a:pt x="107" y="0"/>
                    <a:pt x="102" y="0"/>
                  </a:cubicBezTo>
                  <a:close/>
                </a:path>
              </a:pathLst>
            </a:custGeom>
            <a:solidFill>
              <a:srgbClr val="F29F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99" name="Freeform 379"/>
            <p:cNvSpPr/>
            <p:nvPr/>
          </p:nvSpPr>
          <p:spPr>
            <a:xfrm flipH="1">
              <a:off x="6385426" y="1787008"/>
              <a:ext cx="546178" cy="247409"/>
            </a:xfrm>
            <a:custGeom>
              <a:avLst/>
              <a:gdLst>
                <a:gd name="txL" fmla="*/ 0 w 75"/>
                <a:gd name="txT" fmla="*/ 0 h 39"/>
                <a:gd name="txR" fmla="*/ 75 w 75"/>
                <a:gd name="txB" fmla="*/ 39 h 39"/>
              </a:gdLst>
              <a:ahLst/>
              <a:cxnLst>
                <a:cxn ang="0">
                  <a:pos x="2147483647" y="120729251"/>
                </a:cxn>
                <a:cxn ang="0">
                  <a:pos x="2147483647" y="160974432"/>
                </a:cxn>
                <a:cxn ang="0">
                  <a:pos x="2147483647" y="321955208"/>
                </a:cxn>
                <a:cxn ang="0">
                  <a:pos x="1537956971" y="925614198"/>
                </a:cxn>
                <a:cxn ang="0">
                  <a:pos x="424263729" y="1529272890"/>
                </a:cxn>
                <a:cxn ang="0">
                  <a:pos x="583361788" y="1328053326"/>
                </a:cxn>
                <a:cxn ang="0">
                  <a:pos x="1325821522" y="804878455"/>
                </a:cxn>
                <a:cxn ang="0">
                  <a:pos x="1962221042" y="523174871"/>
                </a:cxn>
                <a:cxn ang="0">
                  <a:pos x="2147483647" y="80490388"/>
                </a:cxn>
                <a:cxn ang="0">
                  <a:pos x="2147483647" y="120729251"/>
                </a:cxn>
              </a:cxnLst>
              <a:rect l="txL" t="txT" r="txR" b="txB"/>
              <a:pathLst>
                <a:path w="75" h="39">
                  <a:moveTo>
                    <a:pt x="72" y="3"/>
                  </a:moveTo>
                  <a:cubicBezTo>
                    <a:pt x="75" y="5"/>
                    <a:pt x="73" y="4"/>
                    <a:pt x="68" y="4"/>
                  </a:cubicBezTo>
                  <a:cubicBezTo>
                    <a:pt x="63" y="3"/>
                    <a:pt x="56" y="6"/>
                    <a:pt x="52" y="8"/>
                  </a:cubicBezTo>
                  <a:cubicBezTo>
                    <a:pt x="45" y="11"/>
                    <a:pt x="34" y="17"/>
                    <a:pt x="29" y="23"/>
                  </a:cubicBezTo>
                  <a:cubicBezTo>
                    <a:pt x="25" y="28"/>
                    <a:pt x="19" y="36"/>
                    <a:pt x="8" y="38"/>
                  </a:cubicBezTo>
                  <a:cubicBezTo>
                    <a:pt x="0" y="39"/>
                    <a:pt x="8" y="36"/>
                    <a:pt x="11" y="33"/>
                  </a:cubicBezTo>
                  <a:cubicBezTo>
                    <a:pt x="15" y="29"/>
                    <a:pt x="14" y="25"/>
                    <a:pt x="25" y="20"/>
                  </a:cubicBezTo>
                  <a:cubicBezTo>
                    <a:pt x="27" y="19"/>
                    <a:pt x="35" y="15"/>
                    <a:pt x="37" y="13"/>
                  </a:cubicBezTo>
                  <a:cubicBezTo>
                    <a:pt x="42" y="7"/>
                    <a:pt x="52" y="2"/>
                    <a:pt x="59" y="2"/>
                  </a:cubicBezTo>
                  <a:cubicBezTo>
                    <a:pt x="66" y="3"/>
                    <a:pt x="63" y="0"/>
                    <a:pt x="72" y="3"/>
                  </a:cubicBezTo>
                  <a:close/>
                </a:path>
              </a:pathLst>
            </a:custGeom>
            <a:solidFill>
              <a:srgbClr val="F3BFC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00" name="Freeform 380"/>
            <p:cNvSpPr/>
            <p:nvPr/>
          </p:nvSpPr>
          <p:spPr>
            <a:xfrm flipH="1">
              <a:off x="6444055" y="1773562"/>
              <a:ext cx="379548" cy="145218"/>
            </a:xfrm>
            <a:custGeom>
              <a:avLst/>
              <a:gdLst>
                <a:gd name="txL" fmla="*/ 0 w 52"/>
                <a:gd name="txT" fmla="*/ 0 h 23"/>
                <a:gd name="txR" fmla="*/ 52 w 52"/>
                <a:gd name="txB" fmla="*/ 23 h 23"/>
              </a:gdLst>
              <a:ahLst/>
              <a:cxnLst>
                <a:cxn ang="0">
                  <a:pos x="2147483647" y="79730994"/>
                </a:cxn>
                <a:cxn ang="0">
                  <a:pos x="1917914786" y="119590190"/>
                </a:cxn>
                <a:cxn ang="0">
                  <a:pos x="1491711246" y="199321159"/>
                </a:cxn>
                <a:cxn ang="0">
                  <a:pos x="639304852" y="637829011"/>
                </a:cxn>
                <a:cxn ang="0">
                  <a:pos x="53275400" y="837150318"/>
                </a:cxn>
                <a:cxn ang="0">
                  <a:pos x="745855623" y="279052178"/>
                </a:cxn>
                <a:cxn ang="0">
                  <a:pos x="1758088173" y="0"/>
                </a:cxn>
                <a:cxn ang="0">
                  <a:pos x="2147483647" y="39865497"/>
                </a:cxn>
                <a:cxn ang="0">
                  <a:pos x="2147483647" y="79730994"/>
                </a:cxn>
              </a:cxnLst>
              <a:rect l="txL" t="txT" r="txR" b="txB"/>
              <a:pathLst>
                <a:path w="52" h="23">
                  <a:moveTo>
                    <a:pt x="49" y="2"/>
                  </a:moveTo>
                  <a:cubicBezTo>
                    <a:pt x="45" y="2"/>
                    <a:pt x="40" y="1"/>
                    <a:pt x="36" y="3"/>
                  </a:cubicBezTo>
                  <a:cubicBezTo>
                    <a:pt x="33" y="4"/>
                    <a:pt x="31" y="4"/>
                    <a:pt x="28" y="5"/>
                  </a:cubicBezTo>
                  <a:cubicBezTo>
                    <a:pt x="22" y="8"/>
                    <a:pt x="18" y="13"/>
                    <a:pt x="12" y="16"/>
                  </a:cubicBezTo>
                  <a:cubicBezTo>
                    <a:pt x="7" y="18"/>
                    <a:pt x="0" y="23"/>
                    <a:pt x="1" y="21"/>
                  </a:cubicBezTo>
                  <a:cubicBezTo>
                    <a:pt x="2" y="11"/>
                    <a:pt x="9" y="8"/>
                    <a:pt x="14" y="7"/>
                  </a:cubicBezTo>
                  <a:cubicBezTo>
                    <a:pt x="24" y="5"/>
                    <a:pt x="28" y="1"/>
                    <a:pt x="33" y="0"/>
                  </a:cubicBezTo>
                  <a:cubicBezTo>
                    <a:pt x="40" y="0"/>
                    <a:pt x="46" y="0"/>
                    <a:pt x="47" y="1"/>
                  </a:cubicBezTo>
                  <a:cubicBezTo>
                    <a:pt x="51" y="1"/>
                    <a:pt x="52" y="3"/>
                    <a:pt x="49" y="2"/>
                  </a:cubicBezTo>
                  <a:close/>
                </a:path>
              </a:pathLst>
            </a:custGeom>
            <a:solidFill>
              <a:srgbClr val="EBA7BC">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01" name="Freeform 381"/>
            <p:cNvSpPr/>
            <p:nvPr/>
          </p:nvSpPr>
          <p:spPr>
            <a:xfrm flipH="1">
              <a:off x="6876061" y="1359421"/>
              <a:ext cx="1172587" cy="922405"/>
            </a:xfrm>
            <a:custGeom>
              <a:avLst/>
              <a:gdLst>
                <a:gd name="txL" fmla="*/ 0 w 161"/>
                <a:gd name="txT" fmla="*/ 0 h 145"/>
                <a:gd name="txR" fmla="*/ 161 w 161"/>
                <a:gd name="txB" fmla="*/ 145 h 14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04311062"/>
                </a:cxn>
                <a:cxn ang="0">
                  <a:pos x="2147483647" y="1659170922"/>
                </a:cxn>
                <a:cxn ang="0">
                  <a:pos x="2147483647" y="1497298455"/>
                </a:cxn>
                <a:cxn ang="0">
                  <a:pos x="2147483647" y="1254496115"/>
                </a:cxn>
                <a:cxn ang="0">
                  <a:pos x="2147483647" y="930757542"/>
                </a:cxn>
                <a:cxn ang="0">
                  <a:pos x="2147483647" y="809349812"/>
                </a:cxn>
                <a:cxn ang="0">
                  <a:pos x="2147483647" y="445146303"/>
                </a:cxn>
                <a:cxn ang="0">
                  <a:pos x="2147483647" y="161872517"/>
                </a:cxn>
                <a:cxn ang="0">
                  <a:pos x="2147483647" y="323738672"/>
                </a:cxn>
                <a:cxn ang="0">
                  <a:pos x="2147483647" y="404674906"/>
                </a:cxn>
                <a:cxn ang="0">
                  <a:pos x="2147483647" y="161872517"/>
                </a:cxn>
                <a:cxn ang="0">
                  <a:pos x="2147483647" y="161872517"/>
                </a:cxn>
                <a:cxn ang="0">
                  <a:pos x="2147483647" y="242802439"/>
                </a:cxn>
                <a:cxn ang="0">
                  <a:pos x="2147483647" y="404674906"/>
                </a:cxn>
                <a:cxn ang="0">
                  <a:pos x="1962641328" y="566547473"/>
                </a:cxn>
                <a:cxn ang="0">
                  <a:pos x="1538281070" y="930757542"/>
                </a:cxn>
                <a:cxn ang="0">
                  <a:pos x="1432194761" y="1133094945"/>
                </a:cxn>
                <a:cxn ang="0">
                  <a:pos x="1273065297" y="1659170922"/>
                </a:cxn>
                <a:cxn ang="0">
                  <a:pos x="1113928550" y="2147483647"/>
                </a:cxn>
                <a:cxn ang="0">
                  <a:pos x="1060885396" y="2147483647"/>
                </a:cxn>
                <a:cxn ang="0">
                  <a:pos x="2147483647" y="2147483647"/>
                </a:cxn>
              </a:cxnLst>
              <a:rect l="txL" t="txT" r="txR" b="txB"/>
              <a:pathLst>
                <a:path w="161" h="145">
                  <a:moveTo>
                    <a:pt x="85" y="145"/>
                  </a:moveTo>
                  <a:cubicBezTo>
                    <a:pt x="90" y="141"/>
                    <a:pt x="120" y="133"/>
                    <a:pt x="130" y="122"/>
                  </a:cubicBezTo>
                  <a:cubicBezTo>
                    <a:pt x="135" y="117"/>
                    <a:pt x="154" y="105"/>
                    <a:pt x="150" y="101"/>
                  </a:cubicBezTo>
                  <a:cubicBezTo>
                    <a:pt x="146" y="98"/>
                    <a:pt x="156" y="98"/>
                    <a:pt x="154" y="94"/>
                  </a:cubicBezTo>
                  <a:cubicBezTo>
                    <a:pt x="154" y="93"/>
                    <a:pt x="155" y="92"/>
                    <a:pt x="153" y="91"/>
                  </a:cubicBezTo>
                  <a:cubicBezTo>
                    <a:pt x="157" y="90"/>
                    <a:pt x="152" y="87"/>
                    <a:pt x="156" y="86"/>
                  </a:cubicBezTo>
                  <a:cubicBezTo>
                    <a:pt x="161" y="82"/>
                    <a:pt x="160" y="69"/>
                    <a:pt x="153" y="63"/>
                  </a:cubicBezTo>
                  <a:cubicBezTo>
                    <a:pt x="147" y="63"/>
                    <a:pt x="153" y="53"/>
                    <a:pt x="145" y="52"/>
                  </a:cubicBezTo>
                  <a:cubicBezTo>
                    <a:pt x="140" y="52"/>
                    <a:pt x="148" y="45"/>
                    <a:pt x="142" y="41"/>
                  </a:cubicBezTo>
                  <a:cubicBezTo>
                    <a:pt x="140" y="40"/>
                    <a:pt x="142" y="38"/>
                    <a:pt x="142" y="37"/>
                  </a:cubicBezTo>
                  <a:cubicBezTo>
                    <a:pt x="145" y="35"/>
                    <a:pt x="140" y="33"/>
                    <a:pt x="141" y="31"/>
                  </a:cubicBezTo>
                  <a:cubicBezTo>
                    <a:pt x="138" y="28"/>
                    <a:pt x="143" y="28"/>
                    <a:pt x="139" y="23"/>
                  </a:cubicBezTo>
                  <a:cubicBezTo>
                    <a:pt x="138" y="23"/>
                    <a:pt x="137" y="18"/>
                    <a:pt x="133" y="20"/>
                  </a:cubicBezTo>
                  <a:cubicBezTo>
                    <a:pt x="135" y="18"/>
                    <a:pt x="132" y="11"/>
                    <a:pt x="125" y="11"/>
                  </a:cubicBezTo>
                  <a:cubicBezTo>
                    <a:pt x="125" y="7"/>
                    <a:pt x="117" y="9"/>
                    <a:pt x="116" y="4"/>
                  </a:cubicBezTo>
                  <a:cubicBezTo>
                    <a:pt x="112" y="8"/>
                    <a:pt x="104" y="0"/>
                    <a:pt x="99" y="8"/>
                  </a:cubicBezTo>
                  <a:cubicBezTo>
                    <a:pt x="98" y="9"/>
                    <a:pt x="96" y="6"/>
                    <a:pt x="89" y="10"/>
                  </a:cubicBezTo>
                  <a:cubicBezTo>
                    <a:pt x="83" y="10"/>
                    <a:pt x="84" y="4"/>
                    <a:pt x="75" y="4"/>
                  </a:cubicBezTo>
                  <a:cubicBezTo>
                    <a:pt x="76" y="8"/>
                    <a:pt x="69" y="7"/>
                    <a:pt x="68" y="4"/>
                  </a:cubicBezTo>
                  <a:cubicBezTo>
                    <a:pt x="67" y="1"/>
                    <a:pt x="61" y="4"/>
                    <a:pt x="61" y="6"/>
                  </a:cubicBezTo>
                  <a:cubicBezTo>
                    <a:pt x="56" y="0"/>
                    <a:pt x="50" y="3"/>
                    <a:pt x="47" y="10"/>
                  </a:cubicBezTo>
                  <a:cubicBezTo>
                    <a:pt x="45" y="12"/>
                    <a:pt x="40" y="16"/>
                    <a:pt x="37" y="14"/>
                  </a:cubicBezTo>
                  <a:cubicBezTo>
                    <a:pt x="33" y="12"/>
                    <a:pt x="25" y="21"/>
                    <a:pt x="29" y="23"/>
                  </a:cubicBezTo>
                  <a:cubicBezTo>
                    <a:pt x="31" y="24"/>
                    <a:pt x="29" y="27"/>
                    <a:pt x="27" y="28"/>
                  </a:cubicBezTo>
                  <a:cubicBezTo>
                    <a:pt x="31" y="37"/>
                    <a:pt x="17" y="33"/>
                    <a:pt x="24" y="41"/>
                  </a:cubicBezTo>
                  <a:cubicBezTo>
                    <a:pt x="29" y="47"/>
                    <a:pt x="17" y="46"/>
                    <a:pt x="21" y="54"/>
                  </a:cubicBezTo>
                  <a:cubicBezTo>
                    <a:pt x="22" y="57"/>
                    <a:pt x="26" y="62"/>
                    <a:pt x="20" y="64"/>
                  </a:cubicBezTo>
                  <a:cubicBezTo>
                    <a:pt x="0" y="100"/>
                    <a:pt x="34" y="144"/>
                    <a:pt x="85" y="145"/>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02" name="Freeform 382"/>
            <p:cNvSpPr/>
            <p:nvPr/>
          </p:nvSpPr>
          <p:spPr>
            <a:xfrm flipH="1">
              <a:off x="6876061" y="1367489"/>
              <a:ext cx="1157158" cy="914338"/>
            </a:xfrm>
            <a:custGeom>
              <a:avLst/>
              <a:gdLst>
                <a:gd name="txL" fmla="*/ 0 w 159"/>
                <a:gd name="txT" fmla="*/ 0 h 144"/>
                <a:gd name="txR" fmla="*/ 159 w 159"/>
                <a:gd name="txB" fmla="*/ 144 h 14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096488045"/>
                </a:cxn>
                <a:cxn ang="0">
                  <a:pos x="2147483647" y="1612682410"/>
                </a:cxn>
                <a:cxn ang="0">
                  <a:pos x="2147483647" y="1451416113"/>
                </a:cxn>
                <a:cxn ang="0">
                  <a:pos x="2147483647" y="1209510319"/>
                </a:cxn>
                <a:cxn ang="0">
                  <a:pos x="2147483647" y="886977726"/>
                </a:cxn>
                <a:cxn ang="0">
                  <a:pos x="2147483647" y="766024631"/>
                </a:cxn>
                <a:cxn ang="0">
                  <a:pos x="2147483647" y="443485688"/>
                </a:cxn>
                <a:cxn ang="0">
                  <a:pos x="2147483647" y="120952947"/>
                </a:cxn>
                <a:cxn ang="0">
                  <a:pos x="2147483647" y="282219293"/>
                </a:cxn>
                <a:cxn ang="0">
                  <a:pos x="2147483647" y="403172190"/>
                </a:cxn>
                <a:cxn ang="0">
                  <a:pos x="2147483647" y="120952947"/>
                </a:cxn>
                <a:cxn ang="0">
                  <a:pos x="2147483647" y="161266346"/>
                </a:cxn>
                <a:cxn ang="0">
                  <a:pos x="2147483647" y="201586095"/>
                </a:cxn>
                <a:cxn ang="0">
                  <a:pos x="2147483647" y="403172190"/>
                </a:cxn>
                <a:cxn ang="0">
                  <a:pos x="1906748664" y="564438585"/>
                </a:cxn>
                <a:cxn ang="0">
                  <a:pos x="1430065251" y="886977726"/>
                </a:cxn>
                <a:cxn ang="0">
                  <a:pos x="1324130752" y="1088557422"/>
                </a:cxn>
                <a:cxn ang="0">
                  <a:pos x="1218203530" y="1612682410"/>
                </a:cxn>
                <a:cxn ang="0">
                  <a:pos x="1059301781" y="2136801444"/>
                </a:cxn>
                <a:cxn ang="0">
                  <a:pos x="1112269031" y="2147483647"/>
                </a:cxn>
                <a:cxn ang="0">
                  <a:pos x="2147483647" y="2147483647"/>
                </a:cxn>
              </a:cxnLst>
              <a:rect l="txL" t="txT" r="txR" b="txB"/>
              <a:pathLst>
                <a:path w="159" h="144">
                  <a:moveTo>
                    <a:pt x="83" y="144"/>
                  </a:moveTo>
                  <a:cubicBezTo>
                    <a:pt x="88" y="140"/>
                    <a:pt x="117" y="130"/>
                    <a:pt x="128" y="119"/>
                  </a:cubicBezTo>
                  <a:cubicBezTo>
                    <a:pt x="133" y="114"/>
                    <a:pt x="151" y="104"/>
                    <a:pt x="148" y="100"/>
                  </a:cubicBezTo>
                  <a:cubicBezTo>
                    <a:pt x="143" y="97"/>
                    <a:pt x="153" y="96"/>
                    <a:pt x="151" y="93"/>
                  </a:cubicBezTo>
                  <a:cubicBezTo>
                    <a:pt x="151" y="92"/>
                    <a:pt x="153" y="91"/>
                    <a:pt x="151" y="90"/>
                  </a:cubicBezTo>
                  <a:cubicBezTo>
                    <a:pt x="154" y="87"/>
                    <a:pt x="150" y="86"/>
                    <a:pt x="154" y="85"/>
                  </a:cubicBezTo>
                  <a:cubicBezTo>
                    <a:pt x="159" y="80"/>
                    <a:pt x="156" y="69"/>
                    <a:pt x="149" y="62"/>
                  </a:cubicBezTo>
                  <a:cubicBezTo>
                    <a:pt x="144" y="62"/>
                    <a:pt x="150" y="53"/>
                    <a:pt x="142" y="52"/>
                  </a:cubicBezTo>
                  <a:cubicBezTo>
                    <a:pt x="137" y="51"/>
                    <a:pt x="145" y="44"/>
                    <a:pt x="139" y="40"/>
                  </a:cubicBezTo>
                  <a:cubicBezTo>
                    <a:pt x="137" y="39"/>
                    <a:pt x="139" y="37"/>
                    <a:pt x="139" y="36"/>
                  </a:cubicBezTo>
                  <a:cubicBezTo>
                    <a:pt x="142" y="34"/>
                    <a:pt x="137" y="32"/>
                    <a:pt x="138" y="30"/>
                  </a:cubicBezTo>
                  <a:cubicBezTo>
                    <a:pt x="135" y="28"/>
                    <a:pt x="141" y="27"/>
                    <a:pt x="136" y="22"/>
                  </a:cubicBezTo>
                  <a:cubicBezTo>
                    <a:pt x="135" y="22"/>
                    <a:pt x="135" y="16"/>
                    <a:pt x="131" y="19"/>
                  </a:cubicBezTo>
                  <a:cubicBezTo>
                    <a:pt x="133" y="17"/>
                    <a:pt x="130" y="10"/>
                    <a:pt x="123" y="11"/>
                  </a:cubicBezTo>
                  <a:cubicBezTo>
                    <a:pt x="123" y="6"/>
                    <a:pt x="115" y="9"/>
                    <a:pt x="114" y="3"/>
                  </a:cubicBezTo>
                  <a:cubicBezTo>
                    <a:pt x="109" y="8"/>
                    <a:pt x="102" y="0"/>
                    <a:pt x="97" y="7"/>
                  </a:cubicBezTo>
                  <a:cubicBezTo>
                    <a:pt x="96" y="9"/>
                    <a:pt x="94" y="5"/>
                    <a:pt x="86" y="10"/>
                  </a:cubicBezTo>
                  <a:cubicBezTo>
                    <a:pt x="81" y="10"/>
                    <a:pt x="82" y="3"/>
                    <a:pt x="73" y="3"/>
                  </a:cubicBezTo>
                  <a:cubicBezTo>
                    <a:pt x="74" y="7"/>
                    <a:pt x="67" y="7"/>
                    <a:pt x="66" y="4"/>
                  </a:cubicBezTo>
                  <a:cubicBezTo>
                    <a:pt x="65" y="1"/>
                    <a:pt x="59" y="3"/>
                    <a:pt x="59" y="5"/>
                  </a:cubicBezTo>
                  <a:cubicBezTo>
                    <a:pt x="52" y="0"/>
                    <a:pt x="49" y="3"/>
                    <a:pt x="45" y="10"/>
                  </a:cubicBezTo>
                  <a:cubicBezTo>
                    <a:pt x="44" y="12"/>
                    <a:pt x="39" y="16"/>
                    <a:pt x="36" y="14"/>
                  </a:cubicBezTo>
                  <a:cubicBezTo>
                    <a:pt x="32" y="12"/>
                    <a:pt x="23" y="20"/>
                    <a:pt x="27" y="22"/>
                  </a:cubicBezTo>
                  <a:cubicBezTo>
                    <a:pt x="29" y="23"/>
                    <a:pt x="27" y="26"/>
                    <a:pt x="25" y="27"/>
                  </a:cubicBezTo>
                  <a:cubicBezTo>
                    <a:pt x="30" y="36"/>
                    <a:pt x="16" y="32"/>
                    <a:pt x="23" y="40"/>
                  </a:cubicBezTo>
                  <a:cubicBezTo>
                    <a:pt x="28" y="46"/>
                    <a:pt x="16" y="45"/>
                    <a:pt x="20" y="53"/>
                  </a:cubicBezTo>
                  <a:cubicBezTo>
                    <a:pt x="22" y="56"/>
                    <a:pt x="26" y="61"/>
                    <a:pt x="21" y="63"/>
                  </a:cubicBezTo>
                  <a:cubicBezTo>
                    <a:pt x="0" y="98"/>
                    <a:pt x="32" y="143"/>
                    <a:pt x="83" y="144"/>
                  </a:cubicBezTo>
                  <a:close/>
                </a:path>
              </a:pathLst>
            </a:custGeom>
            <a:solidFill>
              <a:srgbClr val="F3BF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03" name="Freeform 383"/>
            <p:cNvSpPr/>
            <p:nvPr/>
          </p:nvSpPr>
          <p:spPr>
            <a:xfrm flipH="1">
              <a:off x="7274123" y="1380935"/>
              <a:ext cx="342519" cy="882067"/>
            </a:xfrm>
            <a:custGeom>
              <a:avLst/>
              <a:gdLst>
                <a:gd name="txL" fmla="*/ 0 w 47"/>
                <a:gd name="txT" fmla="*/ 0 h 139"/>
                <a:gd name="txR" fmla="*/ 47 w 47"/>
                <a:gd name="txB" fmla="*/ 139 h 139"/>
              </a:gdLst>
              <a:ahLst/>
              <a:cxnLst>
                <a:cxn ang="0">
                  <a:pos x="1646401302" y="281887013"/>
                </a:cxn>
                <a:cxn ang="0">
                  <a:pos x="1911948636" y="442962629"/>
                </a:cxn>
                <a:cxn ang="0">
                  <a:pos x="1699506305" y="765113662"/>
                </a:cxn>
                <a:cxn ang="0">
                  <a:pos x="1752618596" y="1006730309"/>
                </a:cxn>
                <a:cxn ang="0">
                  <a:pos x="2071278220" y="644308611"/>
                </a:cxn>
                <a:cxn ang="0">
                  <a:pos x="1858835890" y="1409422273"/>
                </a:cxn>
                <a:cxn ang="0">
                  <a:pos x="2071278220" y="1530233670"/>
                </a:cxn>
                <a:cxn ang="0">
                  <a:pos x="1593289012" y="1973190152"/>
                </a:cxn>
                <a:cxn ang="0">
                  <a:pos x="1433959427" y="2147483647"/>
                </a:cxn>
                <a:cxn ang="0">
                  <a:pos x="1540176721" y="2147483647"/>
                </a:cxn>
                <a:cxn ang="0">
                  <a:pos x="1858835890" y="2147483647"/>
                </a:cxn>
                <a:cxn ang="0">
                  <a:pos x="1965060927" y="2147483647"/>
                </a:cxn>
                <a:cxn ang="0">
                  <a:pos x="2124390511" y="2147483647"/>
                </a:cxn>
                <a:cxn ang="0">
                  <a:pos x="1327742134" y="2147483647"/>
                </a:cxn>
                <a:cxn ang="0">
                  <a:pos x="796648150" y="2147483647"/>
                </a:cxn>
                <a:cxn ang="0">
                  <a:pos x="318659283" y="2147483647"/>
                </a:cxn>
                <a:cxn ang="0">
                  <a:pos x="212441932" y="2147483647"/>
                </a:cxn>
                <a:cxn ang="0">
                  <a:pos x="796648150" y="2147483647"/>
                </a:cxn>
                <a:cxn ang="0">
                  <a:pos x="531093984" y="2147483647"/>
                </a:cxn>
                <a:cxn ang="0">
                  <a:pos x="902865443" y="2094001549"/>
                </a:cxn>
                <a:cxn ang="0">
                  <a:pos x="1009082965" y="1731580049"/>
                </a:cxn>
                <a:cxn ang="0">
                  <a:pos x="1115300258" y="1369151808"/>
                </a:cxn>
                <a:cxn ang="0">
                  <a:pos x="1221524840" y="1087271240"/>
                </a:cxn>
                <a:cxn ang="0">
                  <a:pos x="902865443" y="120805101"/>
                </a:cxn>
                <a:cxn ang="0">
                  <a:pos x="1274629843" y="241616547"/>
                </a:cxn>
                <a:cxn ang="0">
                  <a:pos x="1646401302" y="281887013"/>
                </a:cxn>
              </a:cxnLst>
              <a:rect l="txL" t="txT" r="txR" b="txB"/>
              <a:pathLst>
                <a:path w="47" h="139">
                  <a:moveTo>
                    <a:pt x="31" y="7"/>
                  </a:moveTo>
                  <a:cubicBezTo>
                    <a:pt x="34" y="5"/>
                    <a:pt x="41" y="8"/>
                    <a:pt x="36" y="11"/>
                  </a:cubicBezTo>
                  <a:cubicBezTo>
                    <a:pt x="31" y="13"/>
                    <a:pt x="36" y="15"/>
                    <a:pt x="32" y="19"/>
                  </a:cubicBezTo>
                  <a:cubicBezTo>
                    <a:pt x="30" y="20"/>
                    <a:pt x="31" y="27"/>
                    <a:pt x="33" y="25"/>
                  </a:cubicBezTo>
                  <a:cubicBezTo>
                    <a:pt x="38" y="20"/>
                    <a:pt x="35" y="13"/>
                    <a:pt x="39" y="16"/>
                  </a:cubicBezTo>
                  <a:cubicBezTo>
                    <a:pt x="47" y="22"/>
                    <a:pt x="33" y="26"/>
                    <a:pt x="35" y="35"/>
                  </a:cubicBezTo>
                  <a:cubicBezTo>
                    <a:pt x="36" y="39"/>
                    <a:pt x="38" y="35"/>
                    <a:pt x="39" y="38"/>
                  </a:cubicBezTo>
                  <a:cubicBezTo>
                    <a:pt x="41" y="40"/>
                    <a:pt x="34" y="48"/>
                    <a:pt x="30" y="49"/>
                  </a:cubicBezTo>
                  <a:cubicBezTo>
                    <a:pt x="27" y="50"/>
                    <a:pt x="31" y="55"/>
                    <a:pt x="27" y="61"/>
                  </a:cubicBezTo>
                  <a:cubicBezTo>
                    <a:pt x="21" y="70"/>
                    <a:pt x="26" y="73"/>
                    <a:pt x="29" y="72"/>
                  </a:cubicBezTo>
                  <a:cubicBezTo>
                    <a:pt x="34" y="68"/>
                    <a:pt x="37" y="71"/>
                    <a:pt x="35" y="76"/>
                  </a:cubicBezTo>
                  <a:cubicBezTo>
                    <a:pt x="33" y="80"/>
                    <a:pt x="34" y="81"/>
                    <a:pt x="37" y="82"/>
                  </a:cubicBezTo>
                  <a:cubicBezTo>
                    <a:pt x="40" y="83"/>
                    <a:pt x="42" y="86"/>
                    <a:pt x="40" y="88"/>
                  </a:cubicBezTo>
                  <a:cubicBezTo>
                    <a:pt x="32" y="101"/>
                    <a:pt x="18" y="125"/>
                    <a:pt x="25" y="139"/>
                  </a:cubicBezTo>
                  <a:cubicBezTo>
                    <a:pt x="19" y="134"/>
                    <a:pt x="11" y="123"/>
                    <a:pt x="15" y="107"/>
                  </a:cubicBezTo>
                  <a:cubicBezTo>
                    <a:pt x="16" y="100"/>
                    <a:pt x="9" y="92"/>
                    <a:pt x="6" y="86"/>
                  </a:cubicBezTo>
                  <a:cubicBezTo>
                    <a:pt x="4" y="84"/>
                    <a:pt x="0" y="75"/>
                    <a:pt x="4" y="73"/>
                  </a:cubicBezTo>
                  <a:cubicBezTo>
                    <a:pt x="10" y="68"/>
                    <a:pt x="13" y="82"/>
                    <a:pt x="15" y="73"/>
                  </a:cubicBezTo>
                  <a:cubicBezTo>
                    <a:pt x="17" y="66"/>
                    <a:pt x="4" y="58"/>
                    <a:pt x="10" y="54"/>
                  </a:cubicBezTo>
                  <a:cubicBezTo>
                    <a:pt x="13" y="51"/>
                    <a:pt x="13" y="55"/>
                    <a:pt x="17" y="52"/>
                  </a:cubicBezTo>
                  <a:cubicBezTo>
                    <a:pt x="19" y="51"/>
                    <a:pt x="22" y="47"/>
                    <a:pt x="19" y="43"/>
                  </a:cubicBezTo>
                  <a:cubicBezTo>
                    <a:pt x="17" y="39"/>
                    <a:pt x="22" y="39"/>
                    <a:pt x="21" y="34"/>
                  </a:cubicBezTo>
                  <a:cubicBezTo>
                    <a:pt x="19" y="29"/>
                    <a:pt x="22" y="31"/>
                    <a:pt x="23" y="27"/>
                  </a:cubicBezTo>
                  <a:cubicBezTo>
                    <a:pt x="26" y="16"/>
                    <a:pt x="17" y="4"/>
                    <a:pt x="17" y="3"/>
                  </a:cubicBezTo>
                  <a:cubicBezTo>
                    <a:pt x="20" y="0"/>
                    <a:pt x="23" y="4"/>
                    <a:pt x="24" y="6"/>
                  </a:cubicBezTo>
                  <a:cubicBezTo>
                    <a:pt x="27" y="10"/>
                    <a:pt x="28" y="10"/>
                    <a:pt x="31" y="7"/>
                  </a:cubicBezTo>
                  <a:close/>
                </a:path>
              </a:pathLst>
            </a:custGeom>
            <a:solidFill>
              <a:srgbClr val="EBB9C1">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04" name="Freeform 384"/>
            <p:cNvSpPr/>
            <p:nvPr/>
          </p:nvSpPr>
          <p:spPr>
            <a:xfrm flipH="1">
              <a:off x="7348181" y="1418584"/>
              <a:ext cx="132687" cy="387249"/>
            </a:xfrm>
            <a:custGeom>
              <a:avLst/>
              <a:gdLst>
                <a:gd name="txL" fmla="*/ 0 w 18"/>
                <a:gd name="txT" fmla="*/ 0 h 61"/>
                <a:gd name="txR" fmla="*/ 18 w 18"/>
                <a:gd name="txB" fmla="*/ 61 h 61"/>
              </a:gdLst>
              <a:ahLst/>
              <a:cxnLst>
                <a:cxn ang="0">
                  <a:pos x="652068101" y="1007539514"/>
                </a:cxn>
                <a:cxn ang="0">
                  <a:pos x="543390123" y="604521130"/>
                </a:cxn>
                <a:cxn ang="0">
                  <a:pos x="489054819" y="282107751"/>
                </a:cxn>
                <a:cxn ang="0">
                  <a:pos x="326034050" y="282107751"/>
                </a:cxn>
                <a:cxn ang="0">
                  <a:pos x="434712029" y="765730943"/>
                </a:cxn>
                <a:cxn ang="0">
                  <a:pos x="489054819" y="1088138073"/>
                </a:cxn>
                <a:cxn ang="0">
                  <a:pos x="217356014" y="1088138073"/>
                </a:cxn>
                <a:cxn ang="0">
                  <a:pos x="271691376" y="1531455538"/>
                </a:cxn>
                <a:cxn ang="0">
                  <a:pos x="163013339" y="2095677587"/>
                </a:cxn>
                <a:cxn ang="0">
                  <a:pos x="163013339" y="2147483647"/>
                </a:cxn>
                <a:cxn ang="0">
                  <a:pos x="163013339" y="2147483647"/>
                </a:cxn>
                <a:cxn ang="0">
                  <a:pos x="380369354" y="1934474122"/>
                </a:cxn>
                <a:cxn ang="0">
                  <a:pos x="489054819" y="1732965028"/>
                </a:cxn>
                <a:cxn ang="0">
                  <a:pos x="706403404" y="1612060445"/>
                </a:cxn>
                <a:cxn ang="0">
                  <a:pos x="652068101" y="1370252073"/>
                </a:cxn>
                <a:cxn ang="0">
                  <a:pos x="815081383" y="1168742980"/>
                </a:cxn>
                <a:cxn ang="0">
                  <a:pos x="923766733" y="846329700"/>
                </a:cxn>
                <a:cxn ang="0">
                  <a:pos x="760746079" y="926934607"/>
                </a:cxn>
                <a:cxn ang="0">
                  <a:pos x="652068101" y="1007539514"/>
                </a:cxn>
              </a:cxnLst>
              <a:rect l="txL" t="txT" r="txR" b="txB"/>
              <a:pathLst>
                <a:path w="18" h="61">
                  <a:moveTo>
                    <a:pt x="12" y="25"/>
                  </a:moveTo>
                  <a:cubicBezTo>
                    <a:pt x="12" y="20"/>
                    <a:pt x="9" y="21"/>
                    <a:pt x="10" y="15"/>
                  </a:cubicBezTo>
                  <a:cubicBezTo>
                    <a:pt x="11" y="11"/>
                    <a:pt x="9" y="10"/>
                    <a:pt x="9" y="7"/>
                  </a:cubicBezTo>
                  <a:cubicBezTo>
                    <a:pt x="7" y="1"/>
                    <a:pt x="3" y="0"/>
                    <a:pt x="6" y="7"/>
                  </a:cubicBezTo>
                  <a:cubicBezTo>
                    <a:pt x="8" y="11"/>
                    <a:pt x="9" y="17"/>
                    <a:pt x="8" y="19"/>
                  </a:cubicBezTo>
                  <a:cubicBezTo>
                    <a:pt x="7" y="24"/>
                    <a:pt x="9" y="22"/>
                    <a:pt x="9" y="27"/>
                  </a:cubicBezTo>
                  <a:cubicBezTo>
                    <a:pt x="9" y="31"/>
                    <a:pt x="6" y="25"/>
                    <a:pt x="4" y="27"/>
                  </a:cubicBezTo>
                  <a:cubicBezTo>
                    <a:pt x="2" y="30"/>
                    <a:pt x="7" y="36"/>
                    <a:pt x="5" y="38"/>
                  </a:cubicBezTo>
                  <a:cubicBezTo>
                    <a:pt x="1" y="43"/>
                    <a:pt x="3" y="49"/>
                    <a:pt x="3" y="52"/>
                  </a:cubicBezTo>
                  <a:cubicBezTo>
                    <a:pt x="4" y="54"/>
                    <a:pt x="4" y="56"/>
                    <a:pt x="3" y="57"/>
                  </a:cubicBezTo>
                  <a:cubicBezTo>
                    <a:pt x="3" y="58"/>
                    <a:pt x="0" y="61"/>
                    <a:pt x="3" y="59"/>
                  </a:cubicBezTo>
                  <a:cubicBezTo>
                    <a:pt x="6" y="57"/>
                    <a:pt x="9" y="53"/>
                    <a:pt x="7" y="48"/>
                  </a:cubicBezTo>
                  <a:cubicBezTo>
                    <a:pt x="6" y="46"/>
                    <a:pt x="7" y="44"/>
                    <a:pt x="9" y="43"/>
                  </a:cubicBezTo>
                  <a:cubicBezTo>
                    <a:pt x="10" y="42"/>
                    <a:pt x="12" y="42"/>
                    <a:pt x="13" y="40"/>
                  </a:cubicBezTo>
                  <a:cubicBezTo>
                    <a:pt x="18" y="33"/>
                    <a:pt x="10" y="34"/>
                    <a:pt x="12" y="34"/>
                  </a:cubicBezTo>
                  <a:cubicBezTo>
                    <a:pt x="15" y="32"/>
                    <a:pt x="15" y="31"/>
                    <a:pt x="15" y="29"/>
                  </a:cubicBezTo>
                  <a:cubicBezTo>
                    <a:pt x="14" y="27"/>
                    <a:pt x="15" y="23"/>
                    <a:pt x="17" y="21"/>
                  </a:cubicBezTo>
                  <a:cubicBezTo>
                    <a:pt x="18" y="20"/>
                    <a:pt x="16" y="18"/>
                    <a:pt x="14" y="23"/>
                  </a:cubicBezTo>
                  <a:cubicBezTo>
                    <a:pt x="13" y="24"/>
                    <a:pt x="12" y="27"/>
                    <a:pt x="12" y="25"/>
                  </a:cubicBezTo>
                  <a:close/>
                </a:path>
              </a:pathLst>
            </a:custGeom>
            <a:solidFill>
              <a:srgbClr val="EBB0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05" name="Freeform 385"/>
            <p:cNvSpPr/>
            <p:nvPr/>
          </p:nvSpPr>
          <p:spPr>
            <a:xfrm flipH="1">
              <a:off x="7422239" y="1811211"/>
              <a:ext cx="101830" cy="381870"/>
            </a:xfrm>
            <a:custGeom>
              <a:avLst/>
              <a:gdLst>
                <a:gd name="txL" fmla="*/ 0 w 14"/>
                <a:gd name="txT" fmla="*/ 0 h 60"/>
                <a:gd name="txR" fmla="*/ 14 w 14"/>
                <a:gd name="txB" fmla="*/ 60 h 60"/>
              </a:gdLst>
              <a:ahLst/>
              <a:cxnLst>
                <a:cxn ang="0">
                  <a:pos x="317425958" y="162027450"/>
                </a:cxn>
                <a:cxn ang="0">
                  <a:pos x="423241846" y="526592430"/>
                </a:cxn>
                <a:cxn ang="0">
                  <a:pos x="52907958" y="486082398"/>
                </a:cxn>
                <a:cxn ang="0">
                  <a:pos x="264525287" y="1296219596"/>
                </a:cxn>
                <a:cxn ang="0">
                  <a:pos x="370333902" y="1741798526"/>
                </a:cxn>
                <a:cxn ang="0">
                  <a:pos x="370333902" y="2147483647"/>
                </a:cxn>
                <a:cxn ang="0">
                  <a:pos x="476142517" y="1377233296"/>
                </a:cxn>
                <a:cxn ang="0">
                  <a:pos x="529050575" y="769633530"/>
                </a:cxn>
                <a:cxn ang="0">
                  <a:pos x="529050575" y="202537482"/>
                </a:cxn>
                <a:cxn ang="0">
                  <a:pos x="317425958" y="162027450"/>
                </a:cxn>
              </a:cxnLst>
              <a:rect l="txL" t="txT" r="txR" b="txB"/>
              <a:pathLst>
                <a:path w="14" h="60">
                  <a:moveTo>
                    <a:pt x="6" y="4"/>
                  </a:moveTo>
                  <a:cubicBezTo>
                    <a:pt x="7" y="5"/>
                    <a:pt x="11" y="10"/>
                    <a:pt x="8" y="13"/>
                  </a:cubicBezTo>
                  <a:cubicBezTo>
                    <a:pt x="6" y="15"/>
                    <a:pt x="3" y="8"/>
                    <a:pt x="1" y="12"/>
                  </a:cubicBezTo>
                  <a:cubicBezTo>
                    <a:pt x="0" y="13"/>
                    <a:pt x="0" y="24"/>
                    <a:pt x="5" y="32"/>
                  </a:cubicBezTo>
                  <a:cubicBezTo>
                    <a:pt x="7" y="35"/>
                    <a:pt x="9" y="39"/>
                    <a:pt x="7" y="43"/>
                  </a:cubicBezTo>
                  <a:cubicBezTo>
                    <a:pt x="6" y="43"/>
                    <a:pt x="1" y="52"/>
                    <a:pt x="7" y="60"/>
                  </a:cubicBezTo>
                  <a:cubicBezTo>
                    <a:pt x="5" y="53"/>
                    <a:pt x="14" y="47"/>
                    <a:pt x="9" y="34"/>
                  </a:cubicBezTo>
                  <a:cubicBezTo>
                    <a:pt x="6" y="25"/>
                    <a:pt x="8" y="22"/>
                    <a:pt x="10" y="19"/>
                  </a:cubicBezTo>
                  <a:cubicBezTo>
                    <a:pt x="12" y="15"/>
                    <a:pt x="12" y="11"/>
                    <a:pt x="10" y="5"/>
                  </a:cubicBezTo>
                  <a:cubicBezTo>
                    <a:pt x="8" y="0"/>
                    <a:pt x="5" y="1"/>
                    <a:pt x="6" y="4"/>
                  </a:cubicBezTo>
                  <a:close/>
                </a:path>
              </a:pathLst>
            </a:custGeom>
            <a:solidFill>
              <a:srgbClr val="EBB0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06" name="Freeform 386"/>
            <p:cNvSpPr/>
            <p:nvPr/>
          </p:nvSpPr>
          <p:spPr>
            <a:xfrm flipH="1">
              <a:off x="6860632" y="1386313"/>
              <a:ext cx="589379" cy="863242"/>
            </a:xfrm>
            <a:custGeom>
              <a:avLst/>
              <a:gdLst>
                <a:gd name="txL" fmla="*/ 0 w 81"/>
                <a:gd name="txT" fmla="*/ 0 h 136"/>
                <a:gd name="txR" fmla="*/ 81 w 81"/>
                <a:gd name="txB" fmla="*/ 136 h 136"/>
              </a:gdLst>
              <a:ahLst/>
              <a:cxnLst>
                <a:cxn ang="0">
                  <a:pos x="1323606941" y="120866570"/>
                </a:cxn>
                <a:cxn ang="0">
                  <a:pos x="952996606" y="483466280"/>
                </a:cxn>
                <a:cxn ang="0">
                  <a:pos x="1111830776" y="926645836"/>
                </a:cxn>
                <a:cxn ang="0">
                  <a:pos x="1217722497" y="1329538469"/>
                </a:cxn>
                <a:cxn ang="0">
                  <a:pos x="635328721" y="1933877816"/>
                </a:cxn>
                <a:cxn ang="0">
                  <a:pos x="476501941" y="2147483647"/>
                </a:cxn>
                <a:cxn ang="0">
                  <a:pos x="370610221" y="2147483647"/>
                </a:cxn>
                <a:cxn ang="0">
                  <a:pos x="952996606" y="2147483647"/>
                </a:cxn>
                <a:cxn ang="0">
                  <a:pos x="1005939056" y="2147483647"/>
                </a:cxn>
                <a:cxn ang="0">
                  <a:pos x="847112162" y="2147483647"/>
                </a:cxn>
                <a:cxn ang="0">
                  <a:pos x="1270664719" y="2147483647"/>
                </a:cxn>
                <a:cxn ang="0">
                  <a:pos x="1005939056" y="2147483647"/>
                </a:cxn>
                <a:cxn ang="0">
                  <a:pos x="741220442" y="2147483647"/>
                </a:cxn>
                <a:cxn ang="0">
                  <a:pos x="900054384"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095031061"/>
                </a:cxn>
                <a:cxn ang="0">
                  <a:pos x="2147483647" y="1571271510"/>
                </a:cxn>
                <a:cxn ang="0">
                  <a:pos x="2147483647" y="1893584744"/>
                </a:cxn>
                <a:cxn ang="0">
                  <a:pos x="2147483647" y="1974164540"/>
                </a:cxn>
                <a:cxn ang="0">
                  <a:pos x="2147483647" y="1490698062"/>
                </a:cxn>
                <a:cxn ang="0">
                  <a:pos x="2147483647" y="1128092153"/>
                </a:cxn>
                <a:cxn ang="0">
                  <a:pos x="2147483647" y="725205669"/>
                </a:cxn>
                <a:cxn ang="0">
                  <a:pos x="2147483647" y="322312936"/>
                </a:cxn>
                <a:cxn ang="0">
                  <a:pos x="1800108768" y="0"/>
                </a:cxn>
                <a:cxn ang="0">
                  <a:pos x="1323606941" y="120866570"/>
                </a:cxn>
              </a:cxnLst>
              <a:rect l="txL" t="txT" r="txR" b="txB"/>
              <a:pathLst>
                <a:path w="81" h="136">
                  <a:moveTo>
                    <a:pt x="25" y="3"/>
                  </a:moveTo>
                  <a:cubicBezTo>
                    <a:pt x="19" y="1"/>
                    <a:pt x="22" y="9"/>
                    <a:pt x="18" y="12"/>
                  </a:cubicBezTo>
                  <a:cubicBezTo>
                    <a:pt x="19" y="17"/>
                    <a:pt x="28" y="15"/>
                    <a:pt x="21" y="23"/>
                  </a:cubicBezTo>
                  <a:cubicBezTo>
                    <a:pt x="18" y="25"/>
                    <a:pt x="15" y="36"/>
                    <a:pt x="23" y="33"/>
                  </a:cubicBezTo>
                  <a:cubicBezTo>
                    <a:pt x="28" y="37"/>
                    <a:pt x="18" y="45"/>
                    <a:pt x="12" y="48"/>
                  </a:cubicBezTo>
                  <a:cubicBezTo>
                    <a:pt x="6" y="51"/>
                    <a:pt x="15" y="53"/>
                    <a:pt x="9" y="58"/>
                  </a:cubicBezTo>
                  <a:cubicBezTo>
                    <a:pt x="4" y="62"/>
                    <a:pt x="4" y="67"/>
                    <a:pt x="7" y="67"/>
                  </a:cubicBezTo>
                  <a:cubicBezTo>
                    <a:pt x="9" y="66"/>
                    <a:pt x="12" y="63"/>
                    <a:pt x="18" y="63"/>
                  </a:cubicBezTo>
                  <a:cubicBezTo>
                    <a:pt x="22" y="63"/>
                    <a:pt x="21" y="66"/>
                    <a:pt x="19" y="68"/>
                  </a:cubicBezTo>
                  <a:cubicBezTo>
                    <a:pt x="16" y="72"/>
                    <a:pt x="10" y="77"/>
                    <a:pt x="16" y="77"/>
                  </a:cubicBezTo>
                  <a:cubicBezTo>
                    <a:pt x="22" y="78"/>
                    <a:pt x="28" y="79"/>
                    <a:pt x="24" y="86"/>
                  </a:cubicBezTo>
                  <a:cubicBezTo>
                    <a:pt x="20" y="90"/>
                    <a:pt x="17" y="88"/>
                    <a:pt x="19" y="93"/>
                  </a:cubicBezTo>
                  <a:cubicBezTo>
                    <a:pt x="20" y="97"/>
                    <a:pt x="5" y="104"/>
                    <a:pt x="14" y="108"/>
                  </a:cubicBezTo>
                  <a:cubicBezTo>
                    <a:pt x="3" y="114"/>
                    <a:pt x="0" y="136"/>
                    <a:pt x="17" y="128"/>
                  </a:cubicBezTo>
                  <a:cubicBezTo>
                    <a:pt x="28" y="124"/>
                    <a:pt x="29" y="126"/>
                    <a:pt x="41" y="119"/>
                  </a:cubicBezTo>
                  <a:cubicBezTo>
                    <a:pt x="56" y="111"/>
                    <a:pt x="68" y="101"/>
                    <a:pt x="65" y="99"/>
                  </a:cubicBezTo>
                  <a:cubicBezTo>
                    <a:pt x="58" y="93"/>
                    <a:pt x="71" y="88"/>
                    <a:pt x="66" y="84"/>
                  </a:cubicBezTo>
                  <a:cubicBezTo>
                    <a:pt x="64" y="82"/>
                    <a:pt x="70" y="81"/>
                    <a:pt x="75" y="81"/>
                  </a:cubicBezTo>
                  <a:cubicBezTo>
                    <a:pt x="81" y="74"/>
                    <a:pt x="72" y="61"/>
                    <a:pt x="69" y="59"/>
                  </a:cubicBezTo>
                  <a:cubicBezTo>
                    <a:pt x="67" y="61"/>
                    <a:pt x="64" y="61"/>
                    <a:pt x="63" y="56"/>
                  </a:cubicBezTo>
                  <a:cubicBezTo>
                    <a:pt x="62" y="54"/>
                    <a:pt x="54" y="65"/>
                    <a:pt x="42" y="69"/>
                  </a:cubicBezTo>
                  <a:cubicBezTo>
                    <a:pt x="39" y="70"/>
                    <a:pt x="40" y="68"/>
                    <a:pt x="42" y="67"/>
                  </a:cubicBezTo>
                  <a:cubicBezTo>
                    <a:pt x="52" y="59"/>
                    <a:pt x="53" y="54"/>
                    <a:pt x="55" y="52"/>
                  </a:cubicBezTo>
                  <a:cubicBezTo>
                    <a:pt x="61" y="47"/>
                    <a:pt x="61" y="43"/>
                    <a:pt x="59" y="39"/>
                  </a:cubicBezTo>
                  <a:cubicBezTo>
                    <a:pt x="57" y="37"/>
                    <a:pt x="52" y="43"/>
                    <a:pt x="48" y="47"/>
                  </a:cubicBezTo>
                  <a:cubicBezTo>
                    <a:pt x="44" y="50"/>
                    <a:pt x="38" y="51"/>
                    <a:pt x="41" y="49"/>
                  </a:cubicBezTo>
                  <a:cubicBezTo>
                    <a:pt x="47" y="43"/>
                    <a:pt x="47" y="38"/>
                    <a:pt x="53" y="37"/>
                  </a:cubicBezTo>
                  <a:cubicBezTo>
                    <a:pt x="58" y="35"/>
                    <a:pt x="53" y="32"/>
                    <a:pt x="55" y="28"/>
                  </a:cubicBezTo>
                  <a:cubicBezTo>
                    <a:pt x="58" y="22"/>
                    <a:pt x="52" y="18"/>
                    <a:pt x="51" y="18"/>
                  </a:cubicBezTo>
                  <a:cubicBezTo>
                    <a:pt x="51" y="9"/>
                    <a:pt x="44" y="13"/>
                    <a:pt x="43" y="8"/>
                  </a:cubicBezTo>
                  <a:cubicBezTo>
                    <a:pt x="43" y="3"/>
                    <a:pt x="34" y="5"/>
                    <a:pt x="34" y="0"/>
                  </a:cubicBezTo>
                  <a:cubicBezTo>
                    <a:pt x="31" y="3"/>
                    <a:pt x="29" y="5"/>
                    <a:pt x="25" y="3"/>
                  </a:cubicBezTo>
                  <a:close/>
                </a:path>
              </a:pathLst>
            </a:custGeom>
            <a:solidFill>
              <a:srgbClr val="F2C6C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07" name="Freeform 387"/>
            <p:cNvSpPr/>
            <p:nvPr/>
          </p:nvSpPr>
          <p:spPr>
            <a:xfrm flipH="1">
              <a:off x="7443840" y="1386313"/>
              <a:ext cx="524578" cy="685753"/>
            </a:xfrm>
            <a:custGeom>
              <a:avLst/>
              <a:gdLst>
                <a:gd name="txL" fmla="*/ 0 w 72"/>
                <a:gd name="txT" fmla="*/ 0 h 108"/>
                <a:gd name="txR" fmla="*/ 72 w 72"/>
                <a:gd name="txB" fmla="*/ 108 h 108"/>
              </a:gdLst>
              <a:ahLst/>
              <a:cxnLst>
                <a:cxn ang="0">
                  <a:pos x="2147483647" y="2147483647"/>
                </a:cxn>
                <a:cxn ang="0">
                  <a:pos x="2147483647" y="1975533987"/>
                </a:cxn>
                <a:cxn ang="0">
                  <a:pos x="2147483647" y="1532042011"/>
                </a:cxn>
                <a:cxn ang="0">
                  <a:pos x="2147483647" y="1169189883"/>
                </a:cxn>
                <a:cxn ang="0">
                  <a:pos x="2147483647" y="241899402"/>
                </a:cxn>
                <a:cxn ang="0">
                  <a:pos x="2147483647" y="161266251"/>
                </a:cxn>
                <a:cxn ang="0">
                  <a:pos x="2147483647" y="40319738"/>
                </a:cxn>
                <a:cxn ang="0">
                  <a:pos x="2147483647" y="362852228"/>
                </a:cxn>
                <a:cxn ang="0">
                  <a:pos x="2147483647" y="161266251"/>
                </a:cxn>
                <a:cxn ang="0">
                  <a:pos x="1751740514" y="483805153"/>
                </a:cxn>
                <a:cxn ang="0">
                  <a:pos x="1327072946" y="443485428"/>
                </a:cxn>
                <a:cxn ang="0">
                  <a:pos x="955497020" y="725704455"/>
                </a:cxn>
                <a:cxn ang="0">
                  <a:pos x="1804817585" y="1330462434"/>
                </a:cxn>
                <a:cxn ang="0">
                  <a:pos x="955497020" y="1088556782"/>
                </a:cxn>
                <a:cxn ang="0">
                  <a:pos x="743159365" y="1451408910"/>
                </a:cxn>
                <a:cxn ang="0">
                  <a:pos x="690075008" y="2147483647"/>
                </a:cxn>
                <a:cxn ang="0">
                  <a:pos x="690075008" y="2147483647"/>
                </a:cxn>
                <a:cxn ang="0">
                  <a:pos x="2070232539" y="2147483647"/>
                </a:cxn>
                <a:cxn ang="0">
                  <a:pos x="2147483647" y="2147483647"/>
                </a:cxn>
                <a:cxn ang="0">
                  <a:pos x="2147483647" y="2147483647"/>
                </a:cxn>
              </a:cxnLst>
              <a:rect l="txL" t="txT" r="txR" b="txB"/>
              <a:pathLst>
                <a:path w="72" h="108">
                  <a:moveTo>
                    <a:pt x="54" y="62"/>
                  </a:moveTo>
                  <a:cubicBezTo>
                    <a:pt x="51" y="55"/>
                    <a:pt x="45" y="43"/>
                    <a:pt x="59" y="49"/>
                  </a:cubicBezTo>
                  <a:cubicBezTo>
                    <a:pt x="65" y="52"/>
                    <a:pt x="65" y="45"/>
                    <a:pt x="63" y="38"/>
                  </a:cubicBezTo>
                  <a:cubicBezTo>
                    <a:pt x="66" y="36"/>
                    <a:pt x="68" y="33"/>
                    <a:pt x="68" y="29"/>
                  </a:cubicBezTo>
                  <a:cubicBezTo>
                    <a:pt x="72" y="25"/>
                    <a:pt x="70" y="13"/>
                    <a:pt x="67" y="6"/>
                  </a:cubicBezTo>
                  <a:cubicBezTo>
                    <a:pt x="65" y="3"/>
                    <a:pt x="64" y="1"/>
                    <a:pt x="62" y="4"/>
                  </a:cubicBezTo>
                  <a:cubicBezTo>
                    <a:pt x="60" y="6"/>
                    <a:pt x="58" y="4"/>
                    <a:pt x="55" y="1"/>
                  </a:cubicBezTo>
                  <a:cubicBezTo>
                    <a:pt x="54" y="0"/>
                    <a:pt x="51" y="3"/>
                    <a:pt x="53" y="9"/>
                  </a:cubicBezTo>
                  <a:cubicBezTo>
                    <a:pt x="55" y="14"/>
                    <a:pt x="48" y="4"/>
                    <a:pt x="43" y="4"/>
                  </a:cubicBezTo>
                  <a:cubicBezTo>
                    <a:pt x="37" y="3"/>
                    <a:pt x="42" y="15"/>
                    <a:pt x="33" y="12"/>
                  </a:cubicBezTo>
                  <a:cubicBezTo>
                    <a:pt x="33" y="16"/>
                    <a:pt x="28" y="11"/>
                    <a:pt x="25" y="11"/>
                  </a:cubicBezTo>
                  <a:cubicBezTo>
                    <a:pt x="18" y="13"/>
                    <a:pt x="18" y="16"/>
                    <a:pt x="18" y="18"/>
                  </a:cubicBezTo>
                  <a:cubicBezTo>
                    <a:pt x="25" y="22"/>
                    <a:pt x="31" y="25"/>
                    <a:pt x="34" y="33"/>
                  </a:cubicBezTo>
                  <a:cubicBezTo>
                    <a:pt x="35" y="37"/>
                    <a:pt x="18" y="20"/>
                    <a:pt x="18" y="27"/>
                  </a:cubicBezTo>
                  <a:cubicBezTo>
                    <a:pt x="18" y="31"/>
                    <a:pt x="12" y="32"/>
                    <a:pt x="14" y="36"/>
                  </a:cubicBezTo>
                  <a:cubicBezTo>
                    <a:pt x="20" y="44"/>
                    <a:pt x="7" y="43"/>
                    <a:pt x="13" y="54"/>
                  </a:cubicBezTo>
                  <a:cubicBezTo>
                    <a:pt x="16" y="58"/>
                    <a:pt x="16" y="61"/>
                    <a:pt x="13" y="62"/>
                  </a:cubicBezTo>
                  <a:cubicBezTo>
                    <a:pt x="0" y="85"/>
                    <a:pt x="31" y="71"/>
                    <a:pt x="39" y="91"/>
                  </a:cubicBezTo>
                  <a:cubicBezTo>
                    <a:pt x="46" y="108"/>
                    <a:pt x="64" y="106"/>
                    <a:pt x="57" y="93"/>
                  </a:cubicBezTo>
                  <a:cubicBezTo>
                    <a:pt x="39" y="68"/>
                    <a:pt x="58" y="69"/>
                    <a:pt x="54" y="62"/>
                  </a:cubicBezTo>
                  <a:close/>
                </a:path>
              </a:pathLst>
            </a:custGeom>
            <a:solidFill>
              <a:srgbClr val="F2C6C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08" name="Freeform 388"/>
            <p:cNvSpPr/>
            <p:nvPr/>
          </p:nvSpPr>
          <p:spPr>
            <a:xfrm flipH="1">
              <a:off x="7042692" y="1410516"/>
              <a:ext cx="364119" cy="502886"/>
            </a:xfrm>
            <a:custGeom>
              <a:avLst/>
              <a:gdLst>
                <a:gd name="txL" fmla="*/ 0 w 50"/>
                <a:gd name="txT" fmla="*/ 0 h 79"/>
                <a:gd name="txR" fmla="*/ 50 w 50"/>
                <a:gd name="txB" fmla="*/ 79 h 79"/>
              </a:gdLst>
              <a:ahLst/>
              <a:cxnLst>
                <a:cxn ang="0">
                  <a:pos x="2147483647" y="1175123579"/>
                </a:cxn>
                <a:cxn ang="0">
                  <a:pos x="2147483647" y="607823631"/>
                </a:cxn>
                <a:cxn ang="0">
                  <a:pos x="1697056643" y="162088420"/>
                </a:cxn>
                <a:cxn ang="0">
                  <a:pos x="1060664214" y="648340950"/>
                </a:cxn>
                <a:cxn ang="0">
                  <a:pos x="1219762321" y="1175123579"/>
                </a:cxn>
                <a:cxn ang="0">
                  <a:pos x="1007626656" y="1580334956"/>
                </a:cxn>
                <a:cxn ang="0">
                  <a:pos x="530332107" y="2147483647"/>
                </a:cxn>
                <a:cxn ang="0">
                  <a:pos x="1007626656" y="2147483647"/>
                </a:cxn>
                <a:cxn ang="0">
                  <a:pos x="1590988811" y="2147483647"/>
                </a:cxn>
                <a:cxn ang="0">
                  <a:pos x="1803124475" y="1945029414"/>
                </a:cxn>
                <a:cxn ang="0">
                  <a:pos x="1803124475" y="1661375959"/>
                </a:cxn>
                <a:cxn ang="0">
                  <a:pos x="2147483647" y="1175123579"/>
                </a:cxn>
              </a:cxnLst>
              <a:rect l="txL" t="txT" r="txR" b="txB"/>
              <a:pathLst>
                <a:path w="50" h="79">
                  <a:moveTo>
                    <a:pt x="44" y="29"/>
                  </a:moveTo>
                  <a:cubicBezTo>
                    <a:pt x="47" y="27"/>
                    <a:pt x="50" y="17"/>
                    <a:pt x="43" y="15"/>
                  </a:cubicBezTo>
                  <a:cubicBezTo>
                    <a:pt x="38" y="14"/>
                    <a:pt x="38" y="3"/>
                    <a:pt x="32" y="4"/>
                  </a:cubicBezTo>
                  <a:cubicBezTo>
                    <a:pt x="28" y="7"/>
                    <a:pt x="24" y="0"/>
                    <a:pt x="20" y="16"/>
                  </a:cubicBezTo>
                  <a:cubicBezTo>
                    <a:pt x="17" y="28"/>
                    <a:pt x="31" y="22"/>
                    <a:pt x="23" y="29"/>
                  </a:cubicBezTo>
                  <a:cubicBezTo>
                    <a:pt x="22" y="31"/>
                    <a:pt x="17" y="35"/>
                    <a:pt x="19" y="39"/>
                  </a:cubicBezTo>
                  <a:cubicBezTo>
                    <a:pt x="22" y="44"/>
                    <a:pt x="0" y="56"/>
                    <a:pt x="10" y="57"/>
                  </a:cubicBezTo>
                  <a:cubicBezTo>
                    <a:pt x="16" y="57"/>
                    <a:pt x="24" y="49"/>
                    <a:pt x="19" y="60"/>
                  </a:cubicBezTo>
                  <a:cubicBezTo>
                    <a:pt x="18" y="61"/>
                    <a:pt x="9" y="79"/>
                    <a:pt x="30" y="65"/>
                  </a:cubicBezTo>
                  <a:cubicBezTo>
                    <a:pt x="48" y="54"/>
                    <a:pt x="42" y="46"/>
                    <a:pt x="34" y="48"/>
                  </a:cubicBezTo>
                  <a:cubicBezTo>
                    <a:pt x="30" y="50"/>
                    <a:pt x="25" y="49"/>
                    <a:pt x="34" y="41"/>
                  </a:cubicBezTo>
                  <a:cubicBezTo>
                    <a:pt x="36" y="39"/>
                    <a:pt x="47" y="33"/>
                    <a:pt x="44" y="29"/>
                  </a:cubicBezTo>
                  <a:close/>
                </a:path>
              </a:pathLst>
            </a:custGeom>
            <a:solidFill>
              <a:srgbClr val="F5D0D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09" name="Freeform 389"/>
            <p:cNvSpPr/>
            <p:nvPr/>
          </p:nvSpPr>
          <p:spPr>
            <a:xfrm flipH="1">
              <a:off x="7450011" y="1405138"/>
              <a:ext cx="416577" cy="373803"/>
            </a:xfrm>
            <a:custGeom>
              <a:avLst/>
              <a:gdLst>
                <a:gd name="txL" fmla="*/ 0 w 57"/>
                <a:gd name="txT" fmla="*/ 0 h 59"/>
                <a:gd name="txR" fmla="*/ 57 w 57"/>
                <a:gd name="txB" fmla="*/ 59 h 59"/>
              </a:gdLst>
              <a:ahLst/>
              <a:cxnLst>
                <a:cxn ang="0">
                  <a:pos x="2147483647" y="1123930692"/>
                </a:cxn>
                <a:cxn ang="0">
                  <a:pos x="2147483647" y="361264766"/>
                </a:cxn>
                <a:cxn ang="0">
                  <a:pos x="2147483647" y="200700530"/>
                </a:cxn>
                <a:cxn ang="0">
                  <a:pos x="2147483647" y="441543790"/>
                </a:cxn>
                <a:cxn ang="0">
                  <a:pos x="1655776655" y="200700530"/>
                </a:cxn>
                <a:cxn ang="0">
                  <a:pos x="1175068850" y="521822715"/>
                </a:cxn>
                <a:cxn ang="0">
                  <a:pos x="640943967" y="361264766"/>
                </a:cxn>
                <a:cxn ang="0">
                  <a:pos x="427298376" y="642244271"/>
                </a:cxn>
                <a:cxn ang="0">
                  <a:pos x="1121659308" y="1043651766"/>
                </a:cxn>
                <a:cxn ang="0">
                  <a:pos x="1228478393" y="1284494878"/>
                </a:cxn>
                <a:cxn ang="0">
                  <a:pos x="1388721636" y="1445052728"/>
                </a:cxn>
                <a:cxn ang="0">
                  <a:pos x="1175068850" y="1364773803"/>
                </a:cxn>
                <a:cxn ang="0">
                  <a:pos x="373888834" y="1043651766"/>
                </a:cxn>
                <a:cxn ang="0">
                  <a:pos x="160235992" y="1244352247"/>
                </a:cxn>
                <a:cxn ang="0">
                  <a:pos x="373888834" y="1525337989"/>
                </a:cxn>
                <a:cxn ang="0">
                  <a:pos x="1281895243" y="1846460422"/>
                </a:cxn>
                <a:cxn ang="0">
                  <a:pos x="694360818" y="1886596716"/>
                </a:cxn>
                <a:cxn ang="0">
                  <a:pos x="1495540720" y="2087303533"/>
                </a:cxn>
                <a:cxn ang="0">
                  <a:pos x="2147483647" y="1726038866"/>
                </a:cxn>
                <a:cxn ang="0">
                  <a:pos x="2147483647" y="1445052728"/>
                </a:cxn>
                <a:cxn ang="0">
                  <a:pos x="2147483647" y="1123930692"/>
                </a:cxn>
              </a:cxnLst>
              <a:rect l="txL" t="txT" r="txR" b="txB"/>
              <a:pathLst>
                <a:path w="57" h="59">
                  <a:moveTo>
                    <a:pt x="49" y="28"/>
                  </a:moveTo>
                  <a:cubicBezTo>
                    <a:pt x="57" y="26"/>
                    <a:pt x="56" y="14"/>
                    <a:pt x="54" y="9"/>
                  </a:cubicBezTo>
                  <a:cubicBezTo>
                    <a:pt x="52" y="7"/>
                    <a:pt x="50" y="0"/>
                    <a:pt x="47" y="5"/>
                  </a:cubicBezTo>
                  <a:cubicBezTo>
                    <a:pt x="45" y="9"/>
                    <a:pt x="40" y="3"/>
                    <a:pt x="43" y="11"/>
                  </a:cubicBezTo>
                  <a:cubicBezTo>
                    <a:pt x="45" y="17"/>
                    <a:pt x="40" y="7"/>
                    <a:pt x="31" y="5"/>
                  </a:cubicBezTo>
                  <a:cubicBezTo>
                    <a:pt x="27" y="4"/>
                    <a:pt x="28" y="12"/>
                    <a:pt x="22" y="13"/>
                  </a:cubicBezTo>
                  <a:cubicBezTo>
                    <a:pt x="18" y="14"/>
                    <a:pt x="18" y="13"/>
                    <a:pt x="12" y="9"/>
                  </a:cubicBezTo>
                  <a:cubicBezTo>
                    <a:pt x="10" y="8"/>
                    <a:pt x="3" y="13"/>
                    <a:pt x="8" y="16"/>
                  </a:cubicBezTo>
                  <a:cubicBezTo>
                    <a:pt x="12" y="18"/>
                    <a:pt x="19" y="22"/>
                    <a:pt x="21" y="26"/>
                  </a:cubicBezTo>
                  <a:cubicBezTo>
                    <a:pt x="23" y="28"/>
                    <a:pt x="21" y="30"/>
                    <a:pt x="23" y="32"/>
                  </a:cubicBezTo>
                  <a:cubicBezTo>
                    <a:pt x="31" y="36"/>
                    <a:pt x="28" y="38"/>
                    <a:pt x="26" y="36"/>
                  </a:cubicBezTo>
                  <a:cubicBezTo>
                    <a:pt x="24" y="33"/>
                    <a:pt x="24" y="36"/>
                    <a:pt x="22" y="34"/>
                  </a:cubicBezTo>
                  <a:cubicBezTo>
                    <a:pt x="16" y="30"/>
                    <a:pt x="14" y="26"/>
                    <a:pt x="7" y="26"/>
                  </a:cubicBezTo>
                  <a:cubicBezTo>
                    <a:pt x="5" y="27"/>
                    <a:pt x="6" y="30"/>
                    <a:pt x="3" y="31"/>
                  </a:cubicBezTo>
                  <a:cubicBezTo>
                    <a:pt x="0" y="32"/>
                    <a:pt x="3" y="37"/>
                    <a:pt x="7" y="38"/>
                  </a:cubicBezTo>
                  <a:cubicBezTo>
                    <a:pt x="14" y="38"/>
                    <a:pt x="22" y="43"/>
                    <a:pt x="24" y="46"/>
                  </a:cubicBezTo>
                  <a:cubicBezTo>
                    <a:pt x="23" y="46"/>
                    <a:pt x="7" y="36"/>
                    <a:pt x="13" y="47"/>
                  </a:cubicBezTo>
                  <a:cubicBezTo>
                    <a:pt x="14" y="49"/>
                    <a:pt x="23" y="48"/>
                    <a:pt x="28" y="52"/>
                  </a:cubicBezTo>
                  <a:cubicBezTo>
                    <a:pt x="36" y="59"/>
                    <a:pt x="31" y="41"/>
                    <a:pt x="41" y="43"/>
                  </a:cubicBezTo>
                  <a:cubicBezTo>
                    <a:pt x="47" y="45"/>
                    <a:pt x="48" y="40"/>
                    <a:pt x="46" y="36"/>
                  </a:cubicBezTo>
                  <a:cubicBezTo>
                    <a:pt x="46" y="35"/>
                    <a:pt x="45" y="28"/>
                    <a:pt x="49" y="28"/>
                  </a:cubicBezTo>
                  <a:close/>
                </a:path>
              </a:pathLst>
            </a:custGeom>
            <a:solidFill>
              <a:srgbClr val="F5D0D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10" name="Freeform 390"/>
            <p:cNvSpPr/>
            <p:nvPr/>
          </p:nvSpPr>
          <p:spPr>
            <a:xfrm flipH="1">
              <a:off x="6940862" y="1760116"/>
              <a:ext cx="438177" cy="330775"/>
            </a:xfrm>
            <a:custGeom>
              <a:avLst/>
              <a:gdLst>
                <a:gd name="txL" fmla="*/ 0 w 60"/>
                <a:gd name="txT" fmla="*/ 0 h 52"/>
                <a:gd name="txR" fmla="*/ 60 w 60"/>
                <a:gd name="txB" fmla="*/ 52 h 52"/>
              </a:gdLst>
              <a:ahLst/>
              <a:cxnLst>
                <a:cxn ang="0">
                  <a:pos x="2147483647" y="80925377"/>
                </a:cxn>
                <a:cxn ang="0">
                  <a:pos x="1653322189" y="647409378"/>
                </a:cxn>
                <a:cxn ang="0">
                  <a:pos x="1119995190" y="930648309"/>
                </a:cxn>
                <a:cxn ang="0">
                  <a:pos x="693327519" y="1294818755"/>
                </a:cxn>
                <a:cxn ang="0">
                  <a:pos x="480001101" y="1578057488"/>
                </a:cxn>
                <a:cxn ang="0">
                  <a:pos x="213333778" y="1901765655"/>
                </a:cxn>
                <a:cxn ang="0">
                  <a:pos x="1333328911" y="1739908590"/>
                </a:cxn>
                <a:cxn ang="0">
                  <a:pos x="1759989050" y="1780377627"/>
                </a:cxn>
                <a:cxn ang="0">
                  <a:pos x="2147483647" y="1578057488"/>
                </a:cxn>
                <a:cxn ang="0">
                  <a:pos x="2147483647" y="1335281431"/>
                </a:cxn>
                <a:cxn ang="0">
                  <a:pos x="2147483647" y="1092505375"/>
                </a:cxn>
                <a:cxn ang="0">
                  <a:pos x="2147483647" y="687872054"/>
                </a:cxn>
                <a:cxn ang="0">
                  <a:pos x="2147483647" y="445095997"/>
                </a:cxn>
                <a:cxn ang="0">
                  <a:pos x="2147483647" y="283238832"/>
                </a:cxn>
                <a:cxn ang="0">
                  <a:pos x="2147483647" y="80925377"/>
                </a:cxn>
              </a:cxnLst>
              <a:rect l="txL" t="txT" r="txR" b="txB"/>
              <a:pathLst>
                <a:path w="60" h="52">
                  <a:moveTo>
                    <a:pt x="52" y="2"/>
                  </a:moveTo>
                  <a:cubicBezTo>
                    <a:pt x="45" y="4"/>
                    <a:pt x="33" y="10"/>
                    <a:pt x="31" y="16"/>
                  </a:cubicBezTo>
                  <a:cubicBezTo>
                    <a:pt x="30" y="18"/>
                    <a:pt x="20" y="17"/>
                    <a:pt x="21" y="23"/>
                  </a:cubicBezTo>
                  <a:cubicBezTo>
                    <a:pt x="21" y="30"/>
                    <a:pt x="12" y="28"/>
                    <a:pt x="13" y="32"/>
                  </a:cubicBezTo>
                  <a:cubicBezTo>
                    <a:pt x="14" y="36"/>
                    <a:pt x="12" y="36"/>
                    <a:pt x="9" y="39"/>
                  </a:cubicBezTo>
                  <a:cubicBezTo>
                    <a:pt x="7" y="41"/>
                    <a:pt x="0" y="44"/>
                    <a:pt x="4" y="47"/>
                  </a:cubicBezTo>
                  <a:cubicBezTo>
                    <a:pt x="10" y="52"/>
                    <a:pt x="18" y="44"/>
                    <a:pt x="25" y="43"/>
                  </a:cubicBezTo>
                  <a:cubicBezTo>
                    <a:pt x="29" y="43"/>
                    <a:pt x="30" y="46"/>
                    <a:pt x="33" y="44"/>
                  </a:cubicBezTo>
                  <a:cubicBezTo>
                    <a:pt x="40" y="39"/>
                    <a:pt x="48" y="44"/>
                    <a:pt x="50" y="39"/>
                  </a:cubicBezTo>
                  <a:cubicBezTo>
                    <a:pt x="54" y="29"/>
                    <a:pt x="47" y="31"/>
                    <a:pt x="44" y="33"/>
                  </a:cubicBezTo>
                  <a:cubicBezTo>
                    <a:pt x="39" y="35"/>
                    <a:pt x="38" y="29"/>
                    <a:pt x="48" y="27"/>
                  </a:cubicBezTo>
                  <a:cubicBezTo>
                    <a:pt x="52" y="26"/>
                    <a:pt x="55" y="25"/>
                    <a:pt x="58" y="17"/>
                  </a:cubicBezTo>
                  <a:cubicBezTo>
                    <a:pt x="59" y="14"/>
                    <a:pt x="57" y="12"/>
                    <a:pt x="54" y="11"/>
                  </a:cubicBezTo>
                  <a:cubicBezTo>
                    <a:pt x="51" y="11"/>
                    <a:pt x="54" y="8"/>
                    <a:pt x="58" y="7"/>
                  </a:cubicBezTo>
                  <a:cubicBezTo>
                    <a:pt x="60" y="7"/>
                    <a:pt x="59" y="0"/>
                    <a:pt x="52" y="2"/>
                  </a:cubicBezTo>
                  <a:close/>
                </a:path>
              </a:pathLst>
            </a:custGeom>
            <a:solidFill>
              <a:srgbClr val="F5CED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11" name="Freeform 391"/>
            <p:cNvSpPr/>
            <p:nvPr/>
          </p:nvSpPr>
          <p:spPr>
            <a:xfrm flipH="1">
              <a:off x="6956291" y="1811211"/>
              <a:ext cx="364119" cy="223206"/>
            </a:xfrm>
            <a:custGeom>
              <a:avLst/>
              <a:gdLst>
                <a:gd name="txL" fmla="*/ 0 w 50"/>
                <a:gd name="txT" fmla="*/ 0 h 35"/>
                <a:gd name="txR" fmla="*/ 50 w 50"/>
                <a:gd name="txB" fmla="*/ 35 h 35"/>
              </a:gdLst>
              <a:ahLst/>
              <a:cxnLst>
                <a:cxn ang="0">
                  <a:pos x="1113694489" y="935411696"/>
                </a:cxn>
                <a:cxn ang="0">
                  <a:pos x="2147483647" y="366032271"/>
                </a:cxn>
                <a:cxn ang="0">
                  <a:pos x="2121321145" y="40668128"/>
                </a:cxn>
                <a:cxn ang="0">
                  <a:pos x="1219762321" y="366032271"/>
                </a:cxn>
                <a:cxn ang="0">
                  <a:pos x="954596381" y="691390049"/>
                </a:cxn>
                <a:cxn ang="0">
                  <a:pos x="424264161" y="1057422419"/>
                </a:cxn>
                <a:cxn ang="0">
                  <a:pos x="1113694489" y="935411696"/>
                </a:cxn>
              </a:cxnLst>
              <a:rect l="txL" t="txT" r="txR" b="txB"/>
              <a:pathLst>
                <a:path w="50" h="35">
                  <a:moveTo>
                    <a:pt x="21" y="23"/>
                  </a:moveTo>
                  <a:cubicBezTo>
                    <a:pt x="40" y="15"/>
                    <a:pt x="50" y="13"/>
                    <a:pt x="44" y="9"/>
                  </a:cubicBezTo>
                  <a:cubicBezTo>
                    <a:pt x="37" y="6"/>
                    <a:pt x="44" y="1"/>
                    <a:pt x="40" y="1"/>
                  </a:cubicBezTo>
                  <a:cubicBezTo>
                    <a:pt x="27" y="0"/>
                    <a:pt x="35" y="7"/>
                    <a:pt x="23" y="9"/>
                  </a:cubicBezTo>
                  <a:cubicBezTo>
                    <a:pt x="21" y="10"/>
                    <a:pt x="12" y="16"/>
                    <a:pt x="18" y="17"/>
                  </a:cubicBezTo>
                  <a:cubicBezTo>
                    <a:pt x="22" y="19"/>
                    <a:pt x="11" y="22"/>
                    <a:pt x="8" y="26"/>
                  </a:cubicBezTo>
                  <a:cubicBezTo>
                    <a:pt x="0" y="35"/>
                    <a:pt x="14" y="25"/>
                    <a:pt x="21" y="23"/>
                  </a:cubicBezTo>
                  <a:close/>
                </a:path>
              </a:pathLst>
            </a:custGeom>
            <a:solidFill>
              <a:srgbClr val="F7D2D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12" name="Freeform 392"/>
            <p:cNvSpPr/>
            <p:nvPr/>
          </p:nvSpPr>
          <p:spPr>
            <a:xfrm flipH="1">
              <a:off x="7085892" y="1469679"/>
              <a:ext cx="225260" cy="290437"/>
            </a:xfrm>
            <a:custGeom>
              <a:avLst/>
              <a:gdLst>
                <a:gd name="txL" fmla="*/ 0 w 31"/>
                <a:gd name="txT" fmla="*/ 0 h 46"/>
                <a:gd name="txR" fmla="*/ 31 w 31"/>
                <a:gd name="txB" fmla="*/ 46 h 46"/>
              </a:gdLst>
              <a:ahLst/>
              <a:cxnLst>
                <a:cxn ang="0">
                  <a:pos x="950422798" y="597971899"/>
                </a:cxn>
                <a:cxn ang="0">
                  <a:pos x="739216168" y="1076346932"/>
                </a:cxn>
                <a:cxn ang="0">
                  <a:pos x="211206687" y="1514856146"/>
                </a:cxn>
                <a:cxn ang="0">
                  <a:pos x="422413375" y="1594587390"/>
                </a:cxn>
                <a:cxn ang="0">
                  <a:pos x="1320030996" y="916890758"/>
                </a:cxn>
                <a:cxn ang="0">
                  <a:pos x="1372836287" y="358784382"/>
                </a:cxn>
                <a:cxn ang="0">
                  <a:pos x="950422798" y="597971899"/>
                </a:cxn>
              </a:cxnLst>
              <a:rect l="txL" t="txT" r="txR" b="txB"/>
              <a:pathLst>
                <a:path w="31" h="46">
                  <a:moveTo>
                    <a:pt x="18" y="15"/>
                  </a:moveTo>
                  <a:cubicBezTo>
                    <a:pt x="18" y="17"/>
                    <a:pt x="7" y="24"/>
                    <a:pt x="14" y="27"/>
                  </a:cubicBezTo>
                  <a:cubicBezTo>
                    <a:pt x="16" y="28"/>
                    <a:pt x="7" y="35"/>
                    <a:pt x="4" y="38"/>
                  </a:cubicBezTo>
                  <a:cubicBezTo>
                    <a:pt x="0" y="42"/>
                    <a:pt x="1" y="46"/>
                    <a:pt x="8" y="40"/>
                  </a:cubicBezTo>
                  <a:cubicBezTo>
                    <a:pt x="19" y="32"/>
                    <a:pt x="23" y="26"/>
                    <a:pt x="25" y="23"/>
                  </a:cubicBezTo>
                  <a:cubicBezTo>
                    <a:pt x="31" y="12"/>
                    <a:pt x="25" y="14"/>
                    <a:pt x="26" y="9"/>
                  </a:cubicBezTo>
                  <a:cubicBezTo>
                    <a:pt x="27" y="5"/>
                    <a:pt x="20" y="0"/>
                    <a:pt x="18" y="15"/>
                  </a:cubicBezTo>
                  <a:close/>
                </a:path>
              </a:pathLst>
            </a:custGeom>
            <a:solidFill>
              <a:srgbClr val="FADAD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13" name="Freeform 393"/>
            <p:cNvSpPr/>
            <p:nvPr/>
          </p:nvSpPr>
          <p:spPr>
            <a:xfrm flipH="1">
              <a:off x="7113664" y="1717088"/>
              <a:ext cx="175888" cy="126394"/>
            </a:xfrm>
            <a:custGeom>
              <a:avLst/>
              <a:gdLst>
                <a:gd name="txL" fmla="*/ 0 w 24"/>
                <a:gd name="txT" fmla="*/ 0 h 20"/>
                <a:gd name="txR" fmla="*/ 24 w 24"/>
                <a:gd name="txB" fmla="*/ 20 h 20"/>
              </a:gdLst>
              <a:ahLst/>
              <a:cxnLst>
                <a:cxn ang="0">
                  <a:pos x="859352081" y="159755685"/>
                </a:cxn>
                <a:cxn ang="0">
                  <a:pos x="214839852" y="758831566"/>
                </a:cxn>
                <a:cxn ang="0">
                  <a:pos x="1289024571" y="199696173"/>
                </a:cxn>
                <a:cxn ang="0">
                  <a:pos x="859352081" y="159755685"/>
                </a:cxn>
              </a:cxnLst>
              <a:rect l="txL" t="txT" r="txR" b="txB"/>
              <a:pathLst>
                <a:path w="24" h="20">
                  <a:moveTo>
                    <a:pt x="16" y="4"/>
                  </a:moveTo>
                  <a:cubicBezTo>
                    <a:pt x="14" y="10"/>
                    <a:pt x="0" y="17"/>
                    <a:pt x="4" y="19"/>
                  </a:cubicBezTo>
                  <a:cubicBezTo>
                    <a:pt x="8" y="20"/>
                    <a:pt x="23" y="13"/>
                    <a:pt x="24" y="5"/>
                  </a:cubicBezTo>
                  <a:cubicBezTo>
                    <a:pt x="24" y="0"/>
                    <a:pt x="17" y="1"/>
                    <a:pt x="16" y="4"/>
                  </a:cubicBezTo>
                  <a:close/>
                </a:path>
              </a:pathLst>
            </a:custGeom>
            <a:solidFill>
              <a:srgbClr val="F7D9D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14" name="Freeform 394"/>
            <p:cNvSpPr/>
            <p:nvPr/>
          </p:nvSpPr>
          <p:spPr>
            <a:xfrm flipH="1">
              <a:off x="7508641" y="1461612"/>
              <a:ext cx="336347" cy="268923"/>
            </a:xfrm>
            <a:custGeom>
              <a:avLst/>
              <a:gdLst>
                <a:gd name="txL" fmla="*/ 0 w 46"/>
                <a:gd name="txT" fmla="*/ 0 h 42"/>
                <a:gd name="txR" fmla="*/ 46 w 46"/>
                <a:gd name="txB" fmla="*/ 42 h 42"/>
              </a:gdLst>
              <a:ahLst/>
              <a:cxnLst>
                <a:cxn ang="0">
                  <a:pos x="2147483647" y="1024936013"/>
                </a:cxn>
                <a:cxn ang="0">
                  <a:pos x="2138552926" y="778954595"/>
                </a:cxn>
                <a:cxn ang="0">
                  <a:pos x="1603914466" y="40997949"/>
                </a:cxn>
                <a:cxn ang="0">
                  <a:pos x="1336591808" y="163991797"/>
                </a:cxn>
                <a:cxn ang="0">
                  <a:pos x="641567294" y="163991797"/>
                </a:cxn>
                <a:cxn ang="0">
                  <a:pos x="427709054" y="286979254"/>
                </a:cxn>
                <a:cxn ang="0">
                  <a:pos x="962347400" y="532966975"/>
                </a:cxn>
                <a:cxn ang="0">
                  <a:pos x="1496985403" y="1065933950"/>
                </a:cxn>
                <a:cxn ang="0">
                  <a:pos x="1496985403" y="1352919507"/>
                </a:cxn>
                <a:cxn ang="0">
                  <a:pos x="801953577" y="983938076"/>
                </a:cxn>
                <a:cxn ang="0">
                  <a:pos x="374244523" y="819952532"/>
                </a:cxn>
                <a:cxn ang="0">
                  <a:pos x="213858183" y="901942203"/>
                </a:cxn>
                <a:cxn ang="0">
                  <a:pos x="160393652" y="1065933950"/>
                </a:cxn>
                <a:cxn ang="0">
                  <a:pos x="1283127277" y="1557902788"/>
                </a:cxn>
                <a:cxn ang="0">
                  <a:pos x="1710843529" y="1352919507"/>
                </a:cxn>
                <a:cxn ang="0">
                  <a:pos x="2147483647" y="1024936013"/>
                </a:cxn>
              </a:cxnLst>
              <a:rect l="txL" t="txT" r="txR" b="txB"/>
              <a:pathLst>
                <a:path w="46" h="42">
                  <a:moveTo>
                    <a:pt x="41" y="25"/>
                  </a:moveTo>
                  <a:cubicBezTo>
                    <a:pt x="40" y="23"/>
                    <a:pt x="35" y="20"/>
                    <a:pt x="40" y="19"/>
                  </a:cubicBezTo>
                  <a:cubicBezTo>
                    <a:pt x="46" y="18"/>
                    <a:pt x="38" y="6"/>
                    <a:pt x="30" y="1"/>
                  </a:cubicBezTo>
                  <a:cubicBezTo>
                    <a:pt x="29" y="0"/>
                    <a:pt x="24" y="0"/>
                    <a:pt x="25" y="4"/>
                  </a:cubicBezTo>
                  <a:cubicBezTo>
                    <a:pt x="27" y="8"/>
                    <a:pt x="19" y="10"/>
                    <a:pt x="12" y="4"/>
                  </a:cubicBezTo>
                  <a:cubicBezTo>
                    <a:pt x="7" y="0"/>
                    <a:pt x="5" y="6"/>
                    <a:pt x="8" y="7"/>
                  </a:cubicBezTo>
                  <a:cubicBezTo>
                    <a:pt x="12" y="8"/>
                    <a:pt x="17" y="13"/>
                    <a:pt x="18" y="13"/>
                  </a:cubicBezTo>
                  <a:cubicBezTo>
                    <a:pt x="24" y="16"/>
                    <a:pt x="21" y="20"/>
                    <a:pt x="28" y="26"/>
                  </a:cubicBezTo>
                  <a:cubicBezTo>
                    <a:pt x="31" y="28"/>
                    <a:pt x="31" y="36"/>
                    <a:pt x="28" y="33"/>
                  </a:cubicBezTo>
                  <a:cubicBezTo>
                    <a:pt x="22" y="30"/>
                    <a:pt x="20" y="27"/>
                    <a:pt x="15" y="24"/>
                  </a:cubicBezTo>
                  <a:cubicBezTo>
                    <a:pt x="13" y="22"/>
                    <a:pt x="10" y="22"/>
                    <a:pt x="7" y="20"/>
                  </a:cubicBezTo>
                  <a:cubicBezTo>
                    <a:pt x="5" y="19"/>
                    <a:pt x="6" y="22"/>
                    <a:pt x="4" y="22"/>
                  </a:cubicBezTo>
                  <a:cubicBezTo>
                    <a:pt x="0" y="23"/>
                    <a:pt x="1" y="25"/>
                    <a:pt x="3" y="26"/>
                  </a:cubicBezTo>
                  <a:cubicBezTo>
                    <a:pt x="12" y="29"/>
                    <a:pt x="17" y="32"/>
                    <a:pt x="24" y="38"/>
                  </a:cubicBezTo>
                  <a:cubicBezTo>
                    <a:pt x="30" y="42"/>
                    <a:pt x="28" y="33"/>
                    <a:pt x="32" y="33"/>
                  </a:cubicBezTo>
                  <a:cubicBezTo>
                    <a:pt x="39" y="33"/>
                    <a:pt x="41" y="29"/>
                    <a:pt x="41" y="25"/>
                  </a:cubicBezTo>
                  <a:close/>
                </a:path>
              </a:pathLst>
            </a:custGeom>
            <a:solidFill>
              <a:srgbClr val="F7D9D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15" name="Freeform 395"/>
            <p:cNvSpPr/>
            <p:nvPr/>
          </p:nvSpPr>
          <p:spPr>
            <a:xfrm flipH="1">
              <a:off x="7456183" y="1760116"/>
              <a:ext cx="715895" cy="395317"/>
            </a:xfrm>
            <a:custGeom>
              <a:avLst/>
              <a:gdLst>
                <a:gd name="txL" fmla="*/ 0 w 98"/>
                <a:gd name="txT" fmla="*/ 0 h 62"/>
                <a:gd name="txR" fmla="*/ 98 w 98"/>
                <a:gd name="txB" fmla="*/ 62 h 62"/>
              </a:gdLst>
              <a:ahLst/>
              <a:cxnLst>
                <a:cxn ang="0">
                  <a:pos x="2147483647" y="1422905333"/>
                </a:cxn>
                <a:cxn ang="0">
                  <a:pos x="2147483647" y="853744635"/>
                </a:cxn>
                <a:cxn ang="0">
                  <a:pos x="2147483647" y="406545278"/>
                </a:cxn>
                <a:cxn ang="0">
                  <a:pos x="2147483647" y="162615571"/>
                </a:cxn>
                <a:cxn ang="0">
                  <a:pos x="2147483647" y="203269451"/>
                </a:cxn>
                <a:cxn ang="0">
                  <a:pos x="2147483647" y="325237517"/>
                </a:cxn>
                <a:cxn ang="0">
                  <a:pos x="2147483647" y="447199257"/>
                </a:cxn>
                <a:cxn ang="0">
                  <a:pos x="2147483647" y="406545278"/>
                </a:cxn>
                <a:cxn ang="0">
                  <a:pos x="2147483647" y="365891397"/>
                </a:cxn>
                <a:cxn ang="0">
                  <a:pos x="2147483647" y="325237517"/>
                </a:cxn>
                <a:cxn ang="0">
                  <a:pos x="2147483647" y="284583637"/>
                </a:cxn>
                <a:cxn ang="0">
                  <a:pos x="2147483647" y="528507018"/>
                </a:cxn>
                <a:cxn ang="0">
                  <a:pos x="1867733405" y="609814778"/>
                </a:cxn>
                <a:cxn ang="0">
                  <a:pos x="1494182432" y="691122539"/>
                </a:cxn>
                <a:cxn ang="0">
                  <a:pos x="1120638764" y="894398515"/>
                </a:cxn>
                <a:cxn ang="0">
                  <a:pos x="1174002146" y="1057014036"/>
                </a:cxn>
                <a:cxn ang="0">
                  <a:pos x="480270658" y="1382251453"/>
                </a:cxn>
                <a:cxn ang="0">
                  <a:pos x="480270658" y="1382251453"/>
                </a:cxn>
                <a:cxn ang="0">
                  <a:pos x="0" y="1626174734"/>
                </a:cxn>
                <a:cxn ang="0">
                  <a:pos x="800458250" y="1463559214"/>
                </a:cxn>
                <a:cxn ang="0">
                  <a:pos x="640368106" y="1666828614"/>
                </a:cxn>
                <a:cxn ang="0">
                  <a:pos x="1334092289" y="1666828614"/>
                </a:cxn>
                <a:cxn ang="0">
                  <a:pos x="1013912002" y="1910758670"/>
                </a:cxn>
                <a:cxn ang="0">
                  <a:pos x="1440819051" y="2073374191"/>
                </a:cxn>
                <a:cxn ang="0">
                  <a:pos x="1761006643" y="2147483647"/>
                </a:cxn>
                <a:cxn ang="0">
                  <a:pos x="2147483647" y="2147483647"/>
                </a:cxn>
                <a:cxn ang="0">
                  <a:pos x="2147483647" y="1951412550"/>
                </a:cxn>
                <a:cxn ang="0">
                  <a:pos x="2147483647" y="1422905333"/>
                </a:cxn>
              </a:cxnLst>
              <a:rect l="txL" t="txT" r="txR" b="txB"/>
              <a:pathLst>
                <a:path w="98" h="62">
                  <a:moveTo>
                    <a:pt x="97" y="35"/>
                  </a:moveTo>
                  <a:cubicBezTo>
                    <a:pt x="97" y="35"/>
                    <a:pt x="92" y="21"/>
                    <a:pt x="90" y="21"/>
                  </a:cubicBezTo>
                  <a:cubicBezTo>
                    <a:pt x="86" y="18"/>
                    <a:pt x="97" y="12"/>
                    <a:pt x="91" y="10"/>
                  </a:cubicBezTo>
                  <a:cubicBezTo>
                    <a:pt x="90" y="9"/>
                    <a:pt x="86" y="8"/>
                    <a:pt x="89" y="4"/>
                  </a:cubicBezTo>
                  <a:cubicBezTo>
                    <a:pt x="88" y="2"/>
                    <a:pt x="80" y="1"/>
                    <a:pt x="77" y="5"/>
                  </a:cubicBezTo>
                  <a:cubicBezTo>
                    <a:pt x="74" y="8"/>
                    <a:pt x="71" y="10"/>
                    <a:pt x="71" y="8"/>
                  </a:cubicBezTo>
                  <a:cubicBezTo>
                    <a:pt x="71" y="0"/>
                    <a:pt x="65" y="7"/>
                    <a:pt x="66" y="11"/>
                  </a:cubicBezTo>
                  <a:cubicBezTo>
                    <a:pt x="66" y="15"/>
                    <a:pt x="61" y="12"/>
                    <a:pt x="61" y="10"/>
                  </a:cubicBezTo>
                  <a:cubicBezTo>
                    <a:pt x="62" y="8"/>
                    <a:pt x="59" y="7"/>
                    <a:pt x="57" y="9"/>
                  </a:cubicBezTo>
                  <a:cubicBezTo>
                    <a:pt x="54" y="14"/>
                    <a:pt x="53" y="12"/>
                    <a:pt x="50" y="8"/>
                  </a:cubicBezTo>
                  <a:cubicBezTo>
                    <a:pt x="47" y="3"/>
                    <a:pt x="41" y="4"/>
                    <a:pt x="42" y="7"/>
                  </a:cubicBezTo>
                  <a:cubicBezTo>
                    <a:pt x="42" y="9"/>
                    <a:pt x="38" y="8"/>
                    <a:pt x="41" y="13"/>
                  </a:cubicBezTo>
                  <a:cubicBezTo>
                    <a:pt x="42" y="15"/>
                    <a:pt x="41" y="17"/>
                    <a:pt x="35" y="15"/>
                  </a:cubicBezTo>
                  <a:cubicBezTo>
                    <a:pt x="32" y="14"/>
                    <a:pt x="29" y="14"/>
                    <a:pt x="28" y="17"/>
                  </a:cubicBezTo>
                  <a:cubicBezTo>
                    <a:pt x="27" y="20"/>
                    <a:pt x="22" y="18"/>
                    <a:pt x="21" y="22"/>
                  </a:cubicBezTo>
                  <a:cubicBezTo>
                    <a:pt x="20" y="24"/>
                    <a:pt x="27" y="25"/>
                    <a:pt x="22" y="26"/>
                  </a:cubicBezTo>
                  <a:cubicBezTo>
                    <a:pt x="18" y="26"/>
                    <a:pt x="17" y="27"/>
                    <a:pt x="9" y="34"/>
                  </a:cubicBezTo>
                  <a:cubicBezTo>
                    <a:pt x="9" y="34"/>
                    <a:pt x="9" y="34"/>
                    <a:pt x="9" y="34"/>
                  </a:cubicBezTo>
                  <a:cubicBezTo>
                    <a:pt x="5" y="37"/>
                    <a:pt x="3" y="38"/>
                    <a:pt x="0" y="40"/>
                  </a:cubicBezTo>
                  <a:cubicBezTo>
                    <a:pt x="2" y="41"/>
                    <a:pt x="9" y="37"/>
                    <a:pt x="15" y="36"/>
                  </a:cubicBezTo>
                  <a:cubicBezTo>
                    <a:pt x="19" y="34"/>
                    <a:pt x="10" y="40"/>
                    <a:pt x="12" y="41"/>
                  </a:cubicBezTo>
                  <a:cubicBezTo>
                    <a:pt x="12" y="44"/>
                    <a:pt x="19" y="40"/>
                    <a:pt x="25" y="41"/>
                  </a:cubicBezTo>
                  <a:cubicBezTo>
                    <a:pt x="33" y="44"/>
                    <a:pt x="20" y="44"/>
                    <a:pt x="19" y="47"/>
                  </a:cubicBezTo>
                  <a:cubicBezTo>
                    <a:pt x="18" y="49"/>
                    <a:pt x="24" y="52"/>
                    <a:pt x="27" y="51"/>
                  </a:cubicBezTo>
                  <a:cubicBezTo>
                    <a:pt x="28" y="55"/>
                    <a:pt x="30" y="56"/>
                    <a:pt x="33" y="54"/>
                  </a:cubicBezTo>
                  <a:cubicBezTo>
                    <a:pt x="39" y="61"/>
                    <a:pt x="60" y="57"/>
                    <a:pt x="67" y="59"/>
                  </a:cubicBezTo>
                  <a:cubicBezTo>
                    <a:pt x="79" y="62"/>
                    <a:pt x="93" y="60"/>
                    <a:pt x="98" y="48"/>
                  </a:cubicBezTo>
                  <a:cubicBezTo>
                    <a:pt x="98" y="47"/>
                    <a:pt x="96" y="36"/>
                    <a:pt x="97" y="35"/>
                  </a:cubicBezTo>
                  <a:close/>
                </a:path>
              </a:pathLst>
            </a:custGeom>
            <a:solidFill>
              <a:srgbClr val="FC97A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16" name="Freeform 396"/>
            <p:cNvSpPr/>
            <p:nvPr/>
          </p:nvSpPr>
          <p:spPr>
            <a:xfrm flipH="1">
              <a:off x="7450011" y="1805833"/>
              <a:ext cx="80230" cy="107569"/>
            </a:xfrm>
            <a:custGeom>
              <a:avLst/>
              <a:gdLst>
                <a:gd name="txL" fmla="*/ 0 w 11"/>
                <a:gd name="txT" fmla="*/ 0 h 17"/>
                <a:gd name="txR" fmla="*/ 11 w 11"/>
                <a:gd name="txB" fmla="*/ 17 h 17"/>
              </a:gdLst>
              <a:ahLst/>
              <a:cxnLst>
                <a:cxn ang="0">
                  <a:pos x="585168470" y="0"/>
                </a:cxn>
                <a:cxn ang="0">
                  <a:pos x="372376589" y="640611271"/>
                </a:cxn>
                <a:cxn ang="0">
                  <a:pos x="585168470" y="0"/>
                </a:cxn>
              </a:cxnLst>
              <a:rect l="txL" t="txT" r="txR" b="txB"/>
              <a:pathLst>
                <a:path w="11" h="17">
                  <a:moveTo>
                    <a:pt x="11" y="0"/>
                  </a:moveTo>
                  <a:cubicBezTo>
                    <a:pt x="0" y="1"/>
                    <a:pt x="6" y="14"/>
                    <a:pt x="7" y="16"/>
                  </a:cubicBezTo>
                  <a:cubicBezTo>
                    <a:pt x="7" y="17"/>
                    <a:pt x="9" y="4"/>
                    <a:pt x="11" y="0"/>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17" name="Freeform 397"/>
            <p:cNvSpPr/>
            <p:nvPr/>
          </p:nvSpPr>
          <p:spPr>
            <a:xfrm flipH="1">
              <a:off x="8492996" y="2104337"/>
              <a:ext cx="108001" cy="172111"/>
            </a:xfrm>
            <a:custGeom>
              <a:avLst/>
              <a:gdLst>
                <a:gd name="txL" fmla="*/ 0 w 15"/>
                <a:gd name="txT" fmla="*/ 0 h 27"/>
                <a:gd name="txR" fmla="*/ 15 w 15"/>
                <a:gd name="txB" fmla="*/ 27 h 27"/>
              </a:gdLst>
              <a:ahLst/>
              <a:cxnLst>
                <a:cxn ang="0">
                  <a:pos x="725773960" y="0"/>
                </a:cxn>
                <a:cxn ang="0">
                  <a:pos x="207361924" y="121899225"/>
                </a:cxn>
                <a:cxn ang="0">
                  <a:pos x="155521457" y="446972340"/>
                </a:cxn>
                <a:cxn ang="0">
                  <a:pos x="311042913" y="731414372"/>
                </a:cxn>
                <a:cxn ang="0">
                  <a:pos x="362883380" y="975219296"/>
                </a:cxn>
                <a:cxn ang="0">
                  <a:pos x="725773960" y="0"/>
                </a:cxn>
              </a:cxnLst>
              <a:rect l="txL" t="txT" r="txR" b="txB"/>
              <a:pathLst>
                <a:path w="15" h="27">
                  <a:moveTo>
                    <a:pt x="14" y="0"/>
                  </a:moveTo>
                  <a:cubicBezTo>
                    <a:pt x="12" y="1"/>
                    <a:pt x="7" y="0"/>
                    <a:pt x="4" y="3"/>
                  </a:cubicBezTo>
                  <a:cubicBezTo>
                    <a:pt x="8" y="6"/>
                    <a:pt x="0" y="10"/>
                    <a:pt x="3" y="11"/>
                  </a:cubicBezTo>
                  <a:cubicBezTo>
                    <a:pt x="6" y="12"/>
                    <a:pt x="7" y="17"/>
                    <a:pt x="6" y="18"/>
                  </a:cubicBezTo>
                  <a:cubicBezTo>
                    <a:pt x="2" y="18"/>
                    <a:pt x="4" y="23"/>
                    <a:pt x="7" y="24"/>
                  </a:cubicBezTo>
                  <a:cubicBezTo>
                    <a:pt x="15" y="27"/>
                    <a:pt x="14" y="0"/>
                    <a:pt x="14" y="0"/>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18" name="Freeform 398"/>
            <p:cNvSpPr/>
            <p:nvPr/>
          </p:nvSpPr>
          <p:spPr>
            <a:xfrm flipH="1">
              <a:off x="8492996" y="2104337"/>
              <a:ext cx="108001" cy="172111"/>
            </a:xfrm>
            <a:custGeom>
              <a:avLst/>
              <a:gdLst>
                <a:gd name="txL" fmla="*/ 0 w 15"/>
                <a:gd name="txT" fmla="*/ 0 h 27"/>
                <a:gd name="txR" fmla="*/ 15 w 15"/>
                <a:gd name="txB" fmla="*/ 27 h 27"/>
              </a:gdLst>
              <a:ahLst/>
              <a:cxnLst>
                <a:cxn ang="0">
                  <a:pos x="725773960" y="0"/>
                </a:cxn>
                <a:cxn ang="0">
                  <a:pos x="259202447" y="121899225"/>
                </a:cxn>
                <a:cxn ang="0">
                  <a:pos x="207361924" y="446972340"/>
                </a:cxn>
                <a:cxn ang="0">
                  <a:pos x="362883380" y="731414372"/>
                </a:cxn>
                <a:cxn ang="0">
                  <a:pos x="362883380" y="975219296"/>
                </a:cxn>
                <a:cxn ang="0">
                  <a:pos x="725773960" y="0"/>
                </a:cxn>
              </a:cxnLst>
              <a:rect l="txL" t="txT" r="txR" b="txB"/>
              <a:pathLst>
                <a:path w="15" h="27">
                  <a:moveTo>
                    <a:pt x="14" y="0"/>
                  </a:moveTo>
                  <a:cubicBezTo>
                    <a:pt x="12" y="1"/>
                    <a:pt x="7" y="0"/>
                    <a:pt x="5" y="3"/>
                  </a:cubicBezTo>
                  <a:cubicBezTo>
                    <a:pt x="9" y="6"/>
                    <a:pt x="0" y="10"/>
                    <a:pt x="4" y="11"/>
                  </a:cubicBezTo>
                  <a:cubicBezTo>
                    <a:pt x="7" y="12"/>
                    <a:pt x="9" y="18"/>
                    <a:pt x="7" y="18"/>
                  </a:cubicBezTo>
                  <a:cubicBezTo>
                    <a:pt x="3" y="18"/>
                    <a:pt x="4" y="23"/>
                    <a:pt x="7" y="24"/>
                  </a:cubicBezTo>
                  <a:cubicBezTo>
                    <a:pt x="15" y="27"/>
                    <a:pt x="14" y="0"/>
                    <a:pt x="14" y="0"/>
                  </a:cubicBezTo>
                  <a:close/>
                </a:path>
              </a:pathLst>
            </a:custGeom>
            <a:solidFill>
              <a:srgbClr val="F7819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19" name="Freeform 399"/>
            <p:cNvSpPr/>
            <p:nvPr/>
          </p:nvSpPr>
          <p:spPr>
            <a:xfrm flipH="1">
              <a:off x="8326365" y="2066688"/>
              <a:ext cx="240689" cy="220517"/>
            </a:xfrm>
            <a:custGeom>
              <a:avLst/>
              <a:gdLst>
                <a:gd name="txL" fmla="*/ 0 w 33"/>
                <a:gd name="txT" fmla="*/ 0 h 35"/>
                <a:gd name="txR" fmla="*/ 33 w 33"/>
                <a:gd name="txB" fmla="*/ 35 h 35"/>
              </a:gdLst>
              <a:ahLst/>
              <a:cxnLst>
                <a:cxn ang="0">
                  <a:pos x="212783622" y="119085478"/>
                </a:cxn>
                <a:cxn ang="0">
                  <a:pos x="212783622" y="277870299"/>
                </a:cxn>
                <a:cxn ang="0">
                  <a:pos x="212783622" y="595439941"/>
                </a:cxn>
                <a:cxn ang="0">
                  <a:pos x="265983217" y="913009681"/>
                </a:cxn>
                <a:cxn ang="0">
                  <a:pos x="106391811" y="1190886182"/>
                </a:cxn>
                <a:cxn ang="0">
                  <a:pos x="1170324650" y="595439941"/>
                </a:cxn>
                <a:cxn ang="0">
                  <a:pos x="212783622" y="119085478"/>
                </a:cxn>
              </a:cxnLst>
              <a:rect l="txL" t="txT" r="txR" b="txB"/>
              <a:pathLst>
                <a:path w="33" h="35">
                  <a:moveTo>
                    <a:pt x="4" y="3"/>
                  </a:moveTo>
                  <a:cubicBezTo>
                    <a:pt x="4" y="3"/>
                    <a:pt x="0" y="5"/>
                    <a:pt x="4" y="7"/>
                  </a:cubicBezTo>
                  <a:cubicBezTo>
                    <a:pt x="7" y="9"/>
                    <a:pt x="7" y="12"/>
                    <a:pt x="4" y="15"/>
                  </a:cubicBezTo>
                  <a:cubicBezTo>
                    <a:pt x="1" y="17"/>
                    <a:pt x="8" y="20"/>
                    <a:pt x="5" y="23"/>
                  </a:cubicBezTo>
                  <a:cubicBezTo>
                    <a:pt x="2" y="26"/>
                    <a:pt x="6" y="31"/>
                    <a:pt x="2" y="30"/>
                  </a:cubicBezTo>
                  <a:cubicBezTo>
                    <a:pt x="7" y="35"/>
                    <a:pt x="11" y="20"/>
                    <a:pt x="22" y="15"/>
                  </a:cubicBezTo>
                  <a:cubicBezTo>
                    <a:pt x="33" y="12"/>
                    <a:pt x="10" y="0"/>
                    <a:pt x="4" y="3"/>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20" name="Freeform 400"/>
            <p:cNvSpPr/>
            <p:nvPr/>
          </p:nvSpPr>
          <p:spPr>
            <a:xfrm flipH="1">
              <a:off x="8310937" y="2066688"/>
              <a:ext cx="246860" cy="220517"/>
            </a:xfrm>
            <a:custGeom>
              <a:avLst/>
              <a:gdLst>
                <a:gd name="txL" fmla="*/ 0 w 34"/>
                <a:gd name="txT" fmla="*/ 0 h 35"/>
                <a:gd name="txR" fmla="*/ 34 w 34"/>
                <a:gd name="txB" fmla="*/ 35 h 35"/>
              </a:gdLst>
              <a:ahLst/>
              <a:cxnLst>
                <a:cxn ang="0">
                  <a:pos x="158150119" y="119085478"/>
                </a:cxn>
                <a:cxn ang="0">
                  <a:pos x="158150119" y="277870299"/>
                </a:cxn>
                <a:cxn ang="0">
                  <a:pos x="158150119" y="595439941"/>
                </a:cxn>
                <a:cxn ang="0">
                  <a:pos x="210861966" y="913009681"/>
                </a:cxn>
                <a:cxn ang="0">
                  <a:pos x="52719122" y="1190886182"/>
                </a:cxn>
                <a:cxn ang="0">
                  <a:pos x="1212474581" y="635139284"/>
                </a:cxn>
                <a:cxn ang="0">
                  <a:pos x="158150119" y="119085478"/>
                </a:cxn>
              </a:cxnLst>
              <a:rect l="txL" t="txT" r="txR" b="txB"/>
              <a:pathLst>
                <a:path w="34" h="35">
                  <a:moveTo>
                    <a:pt x="3" y="3"/>
                  </a:moveTo>
                  <a:cubicBezTo>
                    <a:pt x="3" y="3"/>
                    <a:pt x="0" y="6"/>
                    <a:pt x="3" y="7"/>
                  </a:cubicBezTo>
                  <a:cubicBezTo>
                    <a:pt x="7" y="9"/>
                    <a:pt x="7" y="12"/>
                    <a:pt x="3" y="15"/>
                  </a:cubicBezTo>
                  <a:cubicBezTo>
                    <a:pt x="0" y="17"/>
                    <a:pt x="8" y="20"/>
                    <a:pt x="4" y="23"/>
                  </a:cubicBezTo>
                  <a:cubicBezTo>
                    <a:pt x="1" y="26"/>
                    <a:pt x="5" y="31"/>
                    <a:pt x="1" y="30"/>
                  </a:cubicBezTo>
                  <a:cubicBezTo>
                    <a:pt x="6" y="35"/>
                    <a:pt x="12" y="20"/>
                    <a:pt x="23" y="16"/>
                  </a:cubicBezTo>
                  <a:cubicBezTo>
                    <a:pt x="34" y="13"/>
                    <a:pt x="9" y="0"/>
                    <a:pt x="3" y="3"/>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21" name="Freeform 401"/>
            <p:cNvSpPr/>
            <p:nvPr/>
          </p:nvSpPr>
          <p:spPr>
            <a:xfrm flipH="1">
              <a:off x="8128877" y="2160811"/>
              <a:ext cx="370290" cy="153286"/>
            </a:xfrm>
            <a:custGeom>
              <a:avLst/>
              <a:gdLst>
                <a:gd name="txL" fmla="*/ 0 w 51"/>
                <a:gd name="txT" fmla="*/ 0 h 24"/>
                <a:gd name="txR" fmla="*/ 51 w 51"/>
                <a:gd name="txB" fmla="*/ 24 h 24"/>
              </a:gdLst>
              <a:ahLst/>
              <a:cxnLst>
                <a:cxn ang="0">
                  <a:pos x="2147483647" y="530305722"/>
                </a:cxn>
                <a:cxn ang="0">
                  <a:pos x="2147483647" y="734271841"/>
                </a:cxn>
                <a:cxn ang="0">
                  <a:pos x="2147483647" y="734271841"/>
                </a:cxn>
                <a:cxn ang="0">
                  <a:pos x="2147483647" y="815851901"/>
                </a:cxn>
                <a:cxn ang="0">
                  <a:pos x="2108649354" y="652685393"/>
                </a:cxn>
                <a:cxn ang="0">
                  <a:pos x="369012140" y="122379721"/>
                </a:cxn>
                <a:cxn ang="0">
                  <a:pos x="210861997" y="203966169"/>
                </a:cxn>
                <a:cxn ang="0">
                  <a:pos x="369012140" y="0"/>
                </a:cxn>
                <a:cxn ang="0">
                  <a:pos x="2147483647" y="530305722"/>
                </a:cxn>
              </a:cxnLst>
              <a:rect l="txL" t="txT" r="txR" b="txB"/>
              <a:pathLst>
                <a:path w="51" h="24">
                  <a:moveTo>
                    <a:pt x="51" y="13"/>
                  </a:moveTo>
                  <a:cubicBezTo>
                    <a:pt x="50" y="13"/>
                    <a:pt x="49" y="18"/>
                    <a:pt x="48" y="18"/>
                  </a:cubicBezTo>
                  <a:cubicBezTo>
                    <a:pt x="48" y="18"/>
                    <a:pt x="47" y="18"/>
                    <a:pt x="47" y="18"/>
                  </a:cubicBezTo>
                  <a:cubicBezTo>
                    <a:pt x="47" y="19"/>
                    <a:pt x="46" y="19"/>
                    <a:pt x="47" y="20"/>
                  </a:cubicBezTo>
                  <a:cubicBezTo>
                    <a:pt x="41" y="24"/>
                    <a:pt x="40" y="18"/>
                    <a:pt x="40" y="16"/>
                  </a:cubicBezTo>
                  <a:cubicBezTo>
                    <a:pt x="41" y="11"/>
                    <a:pt x="11" y="5"/>
                    <a:pt x="7" y="3"/>
                  </a:cubicBezTo>
                  <a:cubicBezTo>
                    <a:pt x="7" y="3"/>
                    <a:pt x="5" y="4"/>
                    <a:pt x="4" y="5"/>
                  </a:cubicBezTo>
                  <a:cubicBezTo>
                    <a:pt x="0" y="2"/>
                    <a:pt x="4" y="0"/>
                    <a:pt x="7" y="0"/>
                  </a:cubicBezTo>
                  <a:cubicBezTo>
                    <a:pt x="22" y="0"/>
                    <a:pt x="51" y="13"/>
                    <a:pt x="51" y="13"/>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22" name="Freeform 402"/>
            <p:cNvSpPr/>
            <p:nvPr/>
          </p:nvSpPr>
          <p:spPr>
            <a:xfrm flipH="1">
              <a:off x="7493212" y="1684817"/>
              <a:ext cx="1021385" cy="344221"/>
            </a:xfrm>
            <a:custGeom>
              <a:avLst/>
              <a:gdLst>
                <a:gd name="txL" fmla="*/ 0 w 140"/>
                <a:gd name="txT" fmla="*/ 0 h 54"/>
                <a:gd name="txR" fmla="*/ 140 w 140"/>
                <a:gd name="txB" fmla="*/ 54 h 54"/>
              </a:gdLst>
              <a:ahLst/>
              <a:cxnLst>
                <a:cxn ang="0">
                  <a:pos x="2147483647" y="0"/>
                </a:cxn>
                <a:cxn ang="0">
                  <a:pos x="2147483647" y="406340126"/>
                </a:cxn>
                <a:cxn ang="0">
                  <a:pos x="2147483647" y="121898871"/>
                </a:cxn>
                <a:cxn ang="0">
                  <a:pos x="2147483647" y="446971041"/>
                </a:cxn>
                <a:cxn ang="0">
                  <a:pos x="2147483647" y="40630828"/>
                </a:cxn>
                <a:cxn ang="0">
                  <a:pos x="2147483647" y="487608231"/>
                </a:cxn>
                <a:cxn ang="0">
                  <a:pos x="2147483647" y="325072121"/>
                </a:cxn>
                <a:cxn ang="0">
                  <a:pos x="1490324547" y="1462818120"/>
                </a:cxn>
                <a:cxn ang="0">
                  <a:pos x="0" y="1503448936"/>
                </a:cxn>
                <a:cxn ang="0">
                  <a:pos x="266129155" y="1950420176"/>
                </a:cxn>
                <a:cxn ang="0">
                  <a:pos x="1809682314" y="1909789361"/>
                </a:cxn>
                <a:cxn ang="0">
                  <a:pos x="2147483647" y="812673878"/>
                </a:cxn>
                <a:cxn ang="0">
                  <a:pos x="2147483647" y="0"/>
                </a:cxn>
              </a:cxnLst>
              <a:rect l="txL" t="txT" r="txR" b="txB"/>
              <a:pathLst>
                <a:path w="140" h="54">
                  <a:moveTo>
                    <a:pt x="119" y="0"/>
                  </a:moveTo>
                  <a:cubicBezTo>
                    <a:pt x="118" y="5"/>
                    <a:pt x="118" y="4"/>
                    <a:pt x="116" y="10"/>
                  </a:cubicBezTo>
                  <a:cubicBezTo>
                    <a:pt x="113" y="17"/>
                    <a:pt x="103" y="7"/>
                    <a:pt x="101" y="3"/>
                  </a:cubicBezTo>
                  <a:cubicBezTo>
                    <a:pt x="100" y="4"/>
                    <a:pt x="99" y="10"/>
                    <a:pt x="97" y="11"/>
                  </a:cubicBezTo>
                  <a:cubicBezTo>
                    <a:pt x="96" y="10"/>
                    <a:pt x="80" y="1"/>
                    <a:pt x="79" y="1"/>
                  </a:cubicBezTo>
                  <a:cubicBezTo>
                    <a:pt x="79" y="11"/>
                    <a:pt x="65" y="16"/>
                    <a:pt x="62" y="12"/>
                  </a:cubicBezTo>
                  <a:cubicBezTo>
                    <a:pt x="58" y="8"/>
                    <a:pt x="56" y="11"/>
                    <a:pt x="54" y="8"/>
                  </a:cubicBezTo>
                  <a:cubicBezTo>
                    <a:pt x="55" y="20"/>
                    <a:pt x="38" y="34"/>
                    <a:pt x="28" y="36"/>
                  </a:cubicBezTo>
                  <a:cubicBezTo>
                    <a:pt x="24" y="37"/>
                    <a:pt x="9" y="39"/>
                    <a:pt x="0" y="37"/>
                  </a:cubicBezTo>
                  <a:cubicBezTo>
                    <a:pt x="4" y="42"/>
                    <a:pt x="0" y="42"/>
                    <a:pt x="5" y="48"/>
                  </a:cubicBezTo>
                  <a:cubicBezTo>
                    <a:pt x="9" y="46"/>
                    <a:pt x="20" y="54"/>
                    <a:pt x="34" y="47"/>
                  </a:cubicBezTo>
                  <a:cubicBezTo>
                    <a:pt x="55" y="38"/>
                    <a:pt x="74" y="19"/>
                    <a:pt x="93" y="20"/>
                  </a:cubicBezTo>
                  <a:cubicBezTo>
                    <a:pt x="104" y="21"/>
                    <a:pt x="140" y="17"/>
                    <a:pt x="119" y="0"/>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23" name="Freeform 403"/>
            <p:cNvSpPr/>
            <p:nvPr/>
          </p:nvSpPr>
          <p:spPr>
            <a:xfrm flipH="1">
              <a:off x="7428411" y="1647168"/>
              <a:ext cx="1150986" cy="494818"/>
            </a:xfrm>
            <a:custGeom>
              <a:avLst/>
              <a:gdLst>
                <a:gd name="txL" fmla="*/ 0 w 158"/>
                <a:gd name="txT" fmla="*/ 0 h 78"/>
                <a:gd name="txR" fmla="*/ 158 w 158"/>
                <a:gd name="txB" fmla="*/ 78 h 78"/>
              </a:gdLst>
              <a:ahLst/>
              <a:cxnLst>
                <a:cxn ang="0">
                  <a:pos x="2147483647" y="1448788871"/>
                </a:cxn>
                <a:cxn ang="0">
                  <a:pos x="2147483647" y="1247562963"/>
                </a:cxn>
                <a:cxn ang="0">
                  <a:pos x="2147483647" y="965859379"/>
                </a:cxn>
                <a:cxn ang="0">
                  <a:pos x="2147483647" y="684149254"/>
                </a:cxn>
                <a:cxn ang="0">
                  <a:pos x="2147483647" y="442684508"/>
                </a:cxn>
                <a:cxn ang="0">
                  <a:pos x="2147483647" y="241464845"/>
                </a:cxn>
                <a:cxn ang="0">
                  <a:pos x="2147483647" y="563413709"/>
                </a:cxn>
                <a:cxn ang="0">
                  <a:pos x="2147483647" y="603658891"/>
                </a:cxn>
                <a:cxn ang="0">
                  <a:pos x="2147483647" y="402439227"/>
                </a:cxn>
                <a:cxn ang="0">
                  <a:pos x="2147483647" y="482929690"/>
                </a:cxn>
                <a:cxn ang="0">
                  <a:pos x="2147483647" y="563413709"/>
                </a:cxn>
                <a:cxn ang="0">
                  <a:pos x="2147483647" y="321955208"/>
                </a:cxn>
                <a:cxn ang="0">
                  <a:pos x="2147483647" y="241464845"/>
                </a:cxn>
                <a:cxn ang="0">
                  <a:pos x="2147483647" y="321955208"/>
                </a:cxn>
                <a:cxn ang="0">
                  <a:pos x="2147483647" y="523174871"/>
                </a:cxn>
                <a:cxn ang="0">
                  <a:pos x="2147483647" y="402439227"/>
                </a:cxn>
                <a:cxn ang="0">
                  <a:pos x="2147483647" y="523174871"/>
                </a:cxn>
                <a:cxn ang="0">
                  <a:pos x="2147483647" y="603658891"/>
                </a:cxn>
                <a:cxn ang="0">
                  <a:pos x="2147483647" y="684149254"/>
                </a:cxn>
                <a:cxn ang="0">
                  <a:pos x="2147483647" y="563413709"/>
                </a:cxn>
                <a:cxn ang="0">
                  <a:pos x="2147483647" y="845123835"/>
                </a:cxn>
                <a:cxn ang="0">
                  <a:pos x="2147483647" y="1006098217"/>
                </a:cxn>
                <a:cxn ang="0">
                  <a:pos x="2147483647" y="1126833762"/>
                </a:cxn>
                <a:cxn ang="0">
                  <a:pos x="2147483647" y="1287808144"/>
                </a:cxn>
                <a:cxn ang="0">
                  <a:pos x="2016549458" y="1609763253"/>
                </a:cxn>
                <a:cxn ang="0">
                  <a:pos x="1857348760" y="1851228395"/>
                </a:cxn>
                <a:cxn ang="0">
                  <a:pos x="1857348760" y="2012202778"/>
                </a:cxn>
                <a:cxn ang="0">
                  <a:pos x="1008278371" y="1810983214"/>
                </a:cxn>
                <a:cxn ang="0">
                  <a:pos x="849077901" y="1971957596"/>
                </a:cxn>
                <a:cxn ang="0">
                  <a:pos x="689870374" y="1810983214"/>
                </a:cxn>
                <a:cxn ang="0">
                  <a:pos x="477600955" y="1730492851"/>
                </a:cxn>
                <a:cxn ang="0">
                  <a:pos x="371469775" y="1851228395"/>
                </a:cxn>
                <a:cxn ang="0">
                  <a:pos x="159200299" y="2147483647"/>
                </a:cxn>
                <a:cxn ang="0">
                  <a:pos x="371469775" y="2147483647"/>
                </a:cxn>
                <a:cxn ang="0">
                  <a:pos x="636808483" y="2147483647"/>
                </a:cxn>
                <a:cxn ang="0">
                  <a:pos x="2147483647" y="2147483647"/>
                </a:cxn>
                <a:cxn ang="0">
                  <a:pos x="2147483647" y="2147483647"/>
                </a:cxn>
                <a:cxn ang="0">
                  <a:pos x="2147483647" y="1609763253"/>
                </a:cxn>
                <a:cxn ang="0">
                  <a:pos x="2147483647" y="1448788871"/>
                </a:cxn>
              </a:cxnLst>
              <a:rect l="txL" t="txT" r="txR" b="txB"/>
              <a:pathLst>
                <a:path w="158" h="78">
                  <a:moveTo>
                    <a:pt x="150" y="36"/>
                  </a:moveTo>
                  <a:cubicBezTo>
                    <a:pt x="151" y="34"/>
                    <a:pt x="149" y="32"/>
                    <a:pt x="152" y="31"/>
                  </a:cubicBezTo>
                  <a:cubicBezTo>
                    <a:pt x="149" y="26"/>
                    <a:pt x="158" y="26"/>
                    <a:pt x="155" y="24"/>
                  </a:cubicBezTo>
                  <a:cubicBezTo>
                    <a:pt x="150" y="20"/>
                    <a:pt x="154" y="16"/>
                    <a:pt x="149" y="17"/>
                  </a:cubicBezTo>
                  <a:cubicBezTo>
                    <a:pt x="146" y="18"/>
                    <a:pt x="147" y="5"/>
                    <a:pt x="137" y="11"/>
                  </a:cubicBezTo>
                  <a:cubicBezTo>
                    <a:pt x="135" y="8"/>
                    <a:pt x="137" y="1"/>
                    <a:pt x="128" y="6"/>
                  </a:cubicBezTo>
                  <a:cubicBezTo>
                    <a:pt x="126" y="7"/>
                    <a:pt x="132" y="10"/>
                    <a:pt x="125" y="14"/>
                  </a:cubicBezTo>
                  <a:cubicBezTo>
                    <a:pt x="124" y="11"/>
                    <a:pt x="119" y="12"/>
                    <a:pt x="119" y="15"/>
                  </a:cubicBezTo>
                  <a:cubicBezTo>
                    <a:pt x="116" y="13"/>
                    <a:pt x="119" y="10"/>
                    <a:pt x="115" y="10"/>
                  </a:cubicBezTo>
                  <a:cubicBezTo>
                    <a:pt x="113" y="6"/>
                    <a:pt x="107" y="10"/>
                    <a:pt x="111" y="12"/>
                  </a:cubicBezTo>
                  <a:cubicBezTo>
                    <a:pt x="113" y="13"/>
                    <a:pt x="111" y="16"/>
                    <a:pt x="108" y="14"/>
                  </a:cubicBezTo>
                  <a:cubicBezTo>
                    <a:pt x="103" y="12"/>
                    <a:pt x="109" y="7"/>
                    <a:pt x="98" y="8"/>
                  </a:cubicBezTo>
                  <a:cubicBezTo>
                    <a:pt x="99" y="4"/>
                    <a:pt x="91" y="0"/>
                    <a:pt x="92" y="6"/>
                  </a:cubicBezTo>
                  <a:cubicBezTo>
                    <a:pt x="89" y="5"/>
                    <a:pt x="87" y="7"/>
                    <a:pt x="88" y="8"/>
                  </a:cubicBezTo>
                  <a:cubicBezTo>
                    <a:pt x="90" y="13"/>
                    <a:pt x="85" y="8"/>
                    <a:pt x="83" y="13"/>
                  </a:cubicBezTo>
                  <a:cubicBezTo>
                    <a:pt x="80" y="14"/>
                    <a:pt x="79" y="7"/>
                    <a:pt x="77" y="10"/>
                  </a:cubicBezTo>
                  <a:cubicBezTo>
                    <a:pt x="76" y="12"/>
                    <a:pt x="73" y="9"/>
                    <a:pt x="71" y="13"/>
                  </a:cubicBezTo>
                  <a:cubicBezTo>
                    <a:pt x="71" y="14"/>
                    <a:pt x="68" y="13"/>
                    <a:pt x="71" y="15"/>
                  </a:cubicBezTo>
                  <a:cubicBezTo>
                    <a:pt x="69" y="18"/>
                    <a:pt x="68" y="15"/>
                    <a:pt x="66" y="17"/>
                  </a:cubicBezTo>
                  <a:cubicBezTo>
                    <a:pt x="65" y="18"/>
                    <a:pt x="63" y="15"/>
                    <a:pt x="63" y="14"/>
                  </a:cubicBezTo>
                  <a:cubicBezTo>
                    <a:pt x="59" y="16"/>
                    <a:pt x="58" y="19"/>
                    <a:pt x="60" y="21"/>
                  </a:cubicBezTo>
                  <a:cubicBezTo>
                    <a:pt x="56" y="24"/>
                    <a:pt x="53" y="21"/>
                    <a:pt x="52" y="25"/>
                  </a:cubicBezTo>
                  <a:cubicBezTo>
                    <a:pt x="52" y="26"/>
                    <a:pt x="48" y="31"/>
                    <a:pt x="46" y="28"/>
                  </a:cubicBezTo>
                  <a:cubicBezTo>
                    <a:pt x="45" y="28"/>
                    <a:pt x="41" y="27"/>
                    <a:pt x="42" y="32"/>
                  </a:cubicBezTo>
                  <a:cubicBezTo>
                    <a:pt x="38" y="35"/>
                    <a:pt x="36" y="32"/>
                    <a:pt x="38" y="40"/>
                  </a:cubicBezTo>
                  <a:cubicBezTo>
                    <a:pt x="38" y="43"/>
                    <a:pt x="31" y="45"/>
                    <a:pt x="35" y="46"/>
                  </a:cubicBezTo>
                  <a:cubicBezTo>
                    <a:pt x="37" y="47"/>
                    <a:pt x="32" y="48"/>
                    <a:pt x="35" y="50"/>
                  </a:cubicBezTo>
                  <a:cubicBezTo>
                    <a:pt x="27" y="54"/>
                    <a:pt x="28" y="40"/>
                    <a:pt x="19" y="45"/>
                  </a:cubicBezTo>
                  <a:cubicBezTo>
                    <a:pt x="16" y="44"/>
                    <a:pt x="15" y="47"/>
                    <a:pt x="16" y="49"/>
                  </a:cubicBezTo>
                  <a:cubicBezTo>
                    <a:pt x="14" y="50"/>
                    <a:pt x="13" y="50"/>
                    <a:pt x="13" y="45"/>
                  </a:cubicBezTo>
                  <a:cubicBezTo>
                    <a:pt x="13" y="43"/>
                    <a:pt x="11" y="43"/>
                    <a:pt x="9" y="43"/>
                  </a:cubicBezTo>
                  <a:cubicBezTo>
                    <a:pt x="8" y="44"/>
                    <a:pt x="10" y="46"/>
                    <a:pt x="7" y="46"/>
                  </a:cubicBezTo>
                  <a:cubicBezTo>
                    <a:pt x="4" y="46"/>
                    <a:pt x="8" y="51"/>
                    <a:pt x="3" y="54"/>
                  </a:cubicBezTo>
                  <a:cubicBezTo>
                    <a:pt x="0" y="55"/>
                    <a:pt x="4" y="62"/>
                    <a:pt x="7" y="60"/>
                  </a:cubicBezTo>
                  <a:cubicBezTo>
                    <a:pt x="5" y="65"/>
                    <a:pt x="12" y="63"/>
                    <a:pt x="12" y="68"/>
                  </a:cubicBezTo>
                  <a:cubicBezTo>
                    <a:pt x="54" y="78"/>
                    <a:pt x="82" y="42"/>
                    <a:pt x="108" y="54"/>
                  </a:cubicBezTo>
                  <a:cubicBezTo>
                    <a:pt x="137" y="66"/>
                    <a:pt x="148" y="72"/>
                    <a:pt x="155" y="60"/>
                  </a:cubicBezTo>
                  <a:cubicBezTo>
                    <a:pt x="155" y="55"/>
                    <a:pt x="156" y="48"/>
                    <a:pt x="155" y="40"/>
                  </a:cubicBezTo>
                  <a:cubicBezTo>
                    <a:pt x="154" y="37"/>
                    <a:pt x="154" y="35"/>
                    <a:pt x="150" y="36"/>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24" name="Freeform 404"/>
            <p:cNvSpPr/>
            <p:nvPr/>
          </p:nvSpPr>
          <p:spPr>
            <a:xfrm flipH="1">
              <a:off x="7443840" y="1647168"/>
              <a:ext cx="1135557" cy="494818"/>
            </a:xfrm>
            <a:custGeom>
              <a:avLst/>
              <a:gdLst>
                <a:gd name="txL" fmla="*/ 0 w 156"/>
                <a:gd name="txT" fmla="*/ 0 h 78"/>
                <a:gd name="txR" fmla="*/ 156 w 156"/>
                <a:gd name="txB" fmla="*/ 78 h 78"/>
              </a:gdLst>
              <a:ahLst/>
              <a:cxnLst>
                <a:cxn ang="0">
                  <a:pos x="2147483647" y="1489027708"/>
                </a:cxn>
                <a:cxn ang="0">
                  <a:pos x="2147483647" y="1247562963"/>
                </a:cxn>
                <a:cxn ang="0">
                  <a:pos x="2147483647" y="965859379"/>
                </a:cxn>
                <a:cxn ang="0">
                  <a:pos x="2147483647" y="684149254"/>
                </a:cxn>
                <a:cxn ang="0">
                  <a:pos x="2147483647" y="482929690"/>
                </a:cxn>
                <a:cxn ang="0">
                  <a:pos x="2147483647" y="241464845"/>
                </a:cxn>
                <a:cxn ang="0">
                  <a:pos x="2147483647" y="563413709"/>
                </a:cxn>
                <a:cxn ang="0">
                  <a:pos x="2147483647" y="603658891"/>
                </a:cxn>
                <a:cxn ang="0">
                  <a:pos x="2147483647" y="442684508"/>
                </a:cxn>
                <a:cxn ang="0">
                  <a:pos x="2147483647" y="442684508"/>
                </a:cxn>
                <a:cxn ang="0">
                  <a:pos x="2147483647" y="603658891"/>
                </a:cxn>
                <a:cxn ang="0">
                  <a:pos x="2147483647" y="321955208"/>
                </a:cxn>
                <a:cxn ang="0">
                  <a:pos x="2147483647" y="281710026"/>
                </a:cxn>
                <a:cxn ang="0">
                  <a:pos x="2147483647" y="321955208"/>
                </a:cxn>
                <a:cxn ang="0">
                  <a:pos x="2147483647" y="523174871"/>
                </a:cxn>
                <a:cxn ang="0">
                  <a:pos x="2147483647" y="442684508"/>
                </a:cxn>
                <a:cxn ang="0">
                  <a:pos x="2147483647" y="523174871"/>
                </a:cxn>
                <a:cxn ang="0">
                  <a:pos x="2147483647" y="603658891"/>
                </a:cxn>
                <a:cxn ang="0">
                  <a:pos x="2147483647" y="724394435"/>
                </a:cxn>
                <a:cxn ang="0">
                  <a:pos x="2147483647" y="603658891"/>
                </a:cxn>
                <a:cxn ang="0">
                  <a:pos x="2147483647" y="885369016"/>
                </a:cxn>
                <a:cxn ang="0">
                  <a:pos x="2147483647" y="1006098217"/>
                </a:cxn>
                <a:cxn ang="0">
                  <a:pos x="2147483647" y="1126833762"/>
                </a:cxn>
                <a:cxn ang="0">
                  <a:pos x="2147483647" y="1328053326"/>
                </a:cxn>
                <a:cxn ang="0">
                  <a:pos x="2013502826" y="1609763253"/>
                </a:cxn>
                <a:cxn ang="0">
                  <a:pos x="1854539011" y="1851228395"/>
                </a:cxn>
                <a:cxn ang="0">
                  <a:pos x="1854539011" y="2012202778"/>
                </a:cxn>
                <a:cxn ang="0">
                  <a:pos x="1059736773" y="1851228395"/>
                </a:cxn>
                <a:cxn ang="0">
                  <a:pos x="847787826" y="1971957596"/>
                </a:cxn>
                <a:cxn ang="0">
                  <a:pos x="688831746" y="1851228395"/>
                </a:cxn>
                <a:cxn ang="0">
                  <a:pos x="529868386" y="1730492851"/>
                </a:cxn>
                <a:cxn ang="0">
                  <a:pos x="423897553" y="1891473577"/>
                </a:cxn>
                <a:cxn ang="0">
                  <a:pos x="158963416" y="2147483647"/>
                </a:cxn>
                <a:cxn ang="0">
                  <a:pos x="423897553" y="2147483647"/>
                </a:cxn>
                <a:cxn ang="0">
                  <a:pos x="635846386" y="2147483647"/>
                </a:cxn>
                <a:cxn ang="0">
                  <a:pos x="2147483647" y="2147483647"/>
                </a:cxn>
                <a:cxn ang="0">
                  <a:pos x="2147483647" y="2147483647"/>
                </a:cxn>
                <a:cxn ang="0">
                  <a:pos x="2147483647" y="1569518072"/>
                </a:cxn>
                <a:cxn ang="0">
                  <a:pos x="2147483647" y="1489027708"/>
                </a:cxn>
              </a:cxnLst>
              <a:rect l="txL" t="txT" r="txR" b="txB"/>
              <a:pathLst>
                <a:path w="156" h="78">
                  <a:moveTo>
                    <a:pt x="149" y="37"/>
                  </a:moveTo>
                  <a:cubicBezTo>
                    <a:pt x="150" y="34"/>
                    <a:pt x="149" y="31"/>
                    <a:pt x="152" y="31"/>
                  </a:cubicBezTo>
                  <a:cubicBezTo>
                    <a:pt x="147" y="26"/>
                    <a:pt x="156" y="26"/>
                    <a:pt x="154" y="24"/>
                  </a:cubicBezTo>
                  <a:cubicBezTo>
                    <a:pt x="149" y="20"/>
                    <a:pt x="154" y="16"/>
                    <a:pt x="149" y="17"/>
                  </a:cubicBezTo>
                  <a:cubicBezTo>
                    <a:pt x="146" y="18"/>
                    <a:pt x="146" y="7"/>
                    <a:pt x="136" y="12"/>
                  </a:cubicBezTo>
                  <a:cubicBezTo>
                    <a:pt x="134" y="9"/>
                    <a:pt x="137" y="1"/>
                    <a:pt x="129" y="6"/>
                  </a:cubicBezTo>
                  <a:cubicBezTo>
                    <a:pt x="126" y="8"/>
                    <a:pt x="133" y="12"/>
                    <a:pt x="125" y="14"/>
                  </a:cubicBezTo>
                  <a:cubicBezTo>
                    <a:pt x="124" y="11"/>
                    <a:pt x="119" y="13"/>
                    <a:pt x="119" y="15"/>
                  </a:cubicBezTo>
                  <a:cubicBezTo>
                    <a:pt x="116" y="14"/>
                    <a:pt x="118" y="10"/>
                    <a:pt x="114" y="11"/>
                  </a:cubicBezTo>
                  <a:cubicBezTo>
                    <a:pt x="113" y="6"/>
                    <a:pt x="108" y="10"/>
                    <a:pt x="112" y="11"/>
                  </a:cubicBezTo>
                  <a:cubicBezTo>
                    <a:pt x="115" y="13"/>
                    <a:pt x="111" y="16"/>
                    <a:pt x="108" y="15"/>
                  </a:cubicBezTo>
                  <a:cubicBezTo>
                    <a:pt x="103" y="13"/>
                    <a:pt x="108" y="7"/>
                    <a:pt x="97" y="8"/>
                  </a:cubicBezTo>
                  <a:cubicBezTo>
                    <a:pt x="98" y="4"/>
                    <a:pt x="91" y="0"/>
                    <a:pt x="92" y="7"/>
                  </a:cubicBezTo>
                  <a:cubicBezTo>
                    <a:pt x="89" y="5"/>
                    <a:pt x="88" y="7"/>
                    <a:pt x="88" y="8"/>
                  </a:cubicBezTo>
                  <a:cubicBezTo>
                    <a:pt x="91" y="13"/>
                    <a:pt x="85" y="9"/>
                    <a:pt x="83" y="13"/>
                  </a:cubicBezTo>
                  <a:cubicBezTo>
                    <a:pt x="81" y="14"/>
                    <a:pt x="79" y="7"/>
                    <a:pt x="77" y="11"/>
                  </a:cubicBezTo>
                  <a:cubicBezTo>
                    <a:pt x="76" y="13"/>
                    <a:pt x="73" y="9"/>
                    <a:pt x="71" y="13"/>
                  </a:cubicBezTo>
                  <a:cubicBezTo>
                    <a:pt x="72" y="14"/>
                    <a:pt x="68" y="13"/>
                    <a:pt x="71" y="15"/>
                  </a:cubicBezTo>
                  <a:cubicBezTo>
                    <a:pt x="69" y="18"/>
                    <a:pt x="68" y="15"/>
                    <a:pt x="66" y="18"/>
                  </a:cubicBezTo>
                  <a:cubicBezTo>
                    <a:pt x="65" y="19"/>
                    <a:pt x="63" y="15"/>
                    <a:pt x="63" y="15"/>
                  </a:cubicBezTo>
                  <a:cubicBezTo>
                    <a:pt x="59" y="16"/>
                    <a:pt x="58" y="19"/>
                    <a:pt x="60" y="22"/>
                  </a:cubicBezTo>
                  <a:cubicBezTo>
                    <a:pt x="56" y="24"/>
                    <a:pt x="53" y="21"/>
                    <a:pt x="53" y="25"/>
                  </a:cubicBezTo>
                  <a:cubicBezTo>
                    <a:pt x="52" y="26"/>
                    <a:pt x="48" y="31"/>
                    <a:pt x="46" y="28"/>
                  </a:cubicBezTo>
                  <a:cubicBezTo>
                    <a:pt x="45" y="28"/>
                    <a:pt x="41" y="28"/>
                    <a:pt x="42" y="33"/>
                  </a:cubicBezTo>
                  <a:cubicBezTo>
                    <a:pt x="39" y="36"/>
                    <a:pt x="37" y="32"/>
                    <a:pt x="38" y="40"/>
                  </a:cubicBezTo>
                  <a:cubicBezTo>
                    <a:pt x="39" y="43"/>
                    <a:pt x="32" y="45"/>
                    <a:pt x="35" y="46"/>
                  </a:cubicBezTo>
                  <a:cubicBezTo>
                    <a:pt x="38" y="47"/>
                    <a:pt x="32" y="48"/>
                    <a:pt x="35" y="50"/>
                  </a:cubicBezTo>
                  <a:cubicBezTo>
                    <a:pt x="27" y="56"/>
                    <a:pt x="28" y="41"/>
                    <a:pt x="20" y="46"/>
                  </a:cubicBezTo>
                  <a:cubicBezTo>
                    <a:pt x="16" y="45"/>
                    <a:pt x="15" y="47"/>
                    <a:pt x="16" y="49"/>
                  </a:cubicBezTo>
                  <a:cubicBezTo>
                    <a:pt x="14" y="51"/>
                    <a:pt x="13" y="51"/>
                    <a:pt x="13" y="46"/>
                  </a:cubicBezTo>
                  <a:cubicBezTo>
                    <a:pt x="13" y="44"/>
                    <a:pt x="12" y="44"/>
                    <a:pt x="10" y="43"/>
                  </a:cubicBezTo>
                  <a:cubicBezTo>
                    <a:pt x="9" y="45"/>
                    <a:pt x="11" y="47"/>
                    <a:pt x="8" y="47"/>
                  </a:cubicBezTo>
                  <a:cubicBezTo>
                    <a:pt x="5" y="47"/>
                    <a:pt x="8" y="51"/>
                    <a:pt x="3" y="54"/>
                  </a:cubicBezTo>
                  <a:cubicBezTo>
                    <a:pt x="0" y="55"/>
                    <a:pt x="4" y="62"/>
                    <a:pt x="8" y="59"/>
                  </a:cubicBezTo>
                  <a:cubicBezTo>
                    <a:pt x="5" y="64"/>
                    <a:pt x="12" y="63"/>
                    <a:pt x="12" y="68"/>
                  </a:cubicBezTo>
                  <a:cubicBezTo>
                    <a:pt x="54" y="78"/>
                    <a:pt x="82" y="42"/>
                    <a:pt x="108" y="54"/>
                  </a:cubicBezTo>
                  <a:cubicBezTo>
                    <a:pt x="137" y="66"/>
                    <a:pt x="148" y="72"/>
                    <a:pt x="155" y="60"/>
                  </a:cubicBezTo>
                  <a:cubicBezTo>
                    <a:pt x="155" y="55"/>
                    <a:pt x="156" y="48"/>
                    <a:pt x="154" y="39"/>
                  </a:cubicBezTo>
                  <a:cubicBezTo>
                    <a:pt x="154" y="37"/>
                    <a:pt x="153" y="36"/>
                    <a:pt x="149" y="3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25" name="Freeform 405"/>
            <p:cNvSpPr/>
            <p:nvPr/>
          </p:nvSpPr>
          <p:spPr>
            <a:xfrm flipH="1">
              <a:off x="7878931" y="1899956"/>
              <a:ext cx="678866" cy="190935"/>
            </a:xfrm>
            <a:custGeom>
              <a:avLst/>
              <a:gdLst>
                <a:gd name="txL" fmla="*/ 0 w 93"/>
                <a:gd name="txT" fmla="*/ 0 h 30"/>
                <a:gd name="txR" fmla="*/ 93 w 93"/>
                <a:gd name="txB" fmla="*/ 30 h 30"/>
              </a:gdLst>
              <a:ahLst/>
              <a:cxnLst>
                <a:cxn ang="0">
                  <a:pos x="2078103952" y="1093688529"/>
                </a:cxn>
                <a:cxn ang="0">
                  <a:pos x="905840763" y="1174702229"/>
                </a:cxn>
                <a:cxn ang="0">
                  <a:pos x="319709397" y="891151097"/>
                </a:cxn>
                <a:cxn ang="0">
                  <a:pos x="319709397" y="769633530"/>
                </a:cxn>
                <a:cxn ang="0">
                  <a:pos x="0" y="607606130"/>
                </a:cxn>
                <a:cxn ang="0">
                  <a:pos x="532844167" y="607606130"/>
                </a:cxn>
                <a:cxn ang="0">
                  <a:pos x="1385397616" y="607606130"/>
                </a:cxn>
                <a:cxn ang="0">
                  <a:pos x="2147483647" y="688619830"/>
                </a:cxn>
                <a:cxn ang="0">
                  <a:pos x="2147483647" y="486082398"/>
                </a:cxn>
                <a:cxn ang="0">
                  <a:pos x="2078103952" y="1093688529"/>
                </a:cxn>
              </a:cxnLst>
              <a:rect l="txL" t="txT" r="txR" b="txB"/>
              <a:pathLst>
                <a:path w="93" h="30">
                  <a:moveTo>
                    <a:pt x="39" y="27"/>
                  </a:moveTo>
                  <a:cubicBezTo>
                    <a:pt x="30" y="28"/>
                    <a:pt x="25" y="28"/>
                    <a:pt x="17" y="29"/>
                  </a:cubicBezTo>
                  <a:cubicBezTo>
                    <a:pt x="9" y="30"/>
                    <a:pt x="12" y="24"/>
                    <a:pt x="6" y="22"/>
                  </a:cubicBezTo>
                  <a:cubicBezTo>
                    <a:pt x="4" y="21"/>
                    <a:pt x="5" y="21"/>
                    <a:pt x="6" y="19"/>
                  </a:cubicBezTo>
                  <a:cubicBezTo>
                    <a:pt x="4" y="20"/>
                    <a:pt x="1" y="20"/>
                    <a:pt x="0" y="15"/>
                  </a:cubicBezTo>
                  <a:cubicBezTo>
                    <a:pt x="4" y="13"/>
                    <a:pt x="4" y="17"/>
                    <a:pt x="10" y="15"/>
                  </a:cubicBezTo>
                  <a:cubicBezTo>
                    <a:pt x="17" y="12"/>
                    <a:pt x="17" y="17"/>
                    <a:pt x="26" y="15"/>
                  </a:cubicBezTo>
                  <a:cubicBezTo>
                    <a:pt x="38" y="12"/>
                    <a:pt x="34" y="22"/>
                    <a:pt x="47" y="17"/>
                  </a:cubicBezTo>
                  <a:cubicBezTo>
                    <a:pt x="58" y="13"/>
                    <a:pt x="83" y="0"/>
                    <a:pt x="89" y="12"/>
                  </a:cubicBezTo>
                  <a:cubicBezTo>
                    <a:pt x="93" y="15"/>
                    <a:pt x="41" y="27"/>
                    <a:pt x="39" y="27"/>
                  </a:cubicBezTo>
                  <a:close/>
                </a:path>
              </a:pathLst>
            </a:custGeom>
            <a:solidFill>
              <a:srgbClr val="F78F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26" name="Freeform 406"/>
            <p:cNvSpPr/>
            <p:nvPr/>
          </p:nvSpPr>
          <p:spPr>
            <a:xfrm flipH="1">
              <a:off x="7786358" y="1945673"/>
              <a:ext cx="756010" cy="368424"/>
            </a:xfrm>
            <a:custGeom>
              <a:avLst/>
              <a:gdLst>
                <a:gd name="txL" fmla="*/ 0 w 104"/>
                <a:gd name="txT" fmla="*/ 0 h 58"/>
                <a:gd name="txR" fmla="*/ 104 w 104"/>
                <a:gd name="txB" fmla="*/ 58 h 58"/>
              </a:gdLst>
              <a:ahLst/>
              <a:cxnLst>
                <a:cxn ang="0">
                  <a:pos x="2147483647" y="726297106"/>
                </a:cxn>
                <a:cxn ang="0">
                  <a:pos x="52840736" y="887692383"/>
                </a:cxn>
                <a:cxn ang="0">
                  <a:pos x="475588419" y="1049093813"/>
                </a:cxn>
                <a:cxn ang="0">
                  <a:pos x="317058984" y="1291186430"/>
                </a:cxn>
                <a:cxn ang="0">
                  <a:pos x="528429254" y="1573634169"/>
                </a:cxn>
                <a:cxn ang="0">
                  <a:pos x="634117967" y="1452587861"/>
                </a:cxn>
                <a:cxn ang="0">
                  <a:pos x="792647402" y="1573634169"/>
                </a:cxn>
                <a:cxn ang="0">
                  <a:pos x="1004017786" y="1775384766"/>
                </a:cxn>
                <a:cxn ang="0">
                  <a:pos x="1215395213" y="2017483735"/>
                </a:cxn>
                <a:cxn ang="0">
                  <a:pos x="1479606091" y="1977134966"/>
                </a:cxn>
                <a:cxn ang="0">
                  <a:pos x="1743824240" y="2098181274"/>
                </a:cxn>
                <a:cxn ang="0">
                  <a:pos x="1955194851" y="2017483735"/>
                </a:cxn>
                <a:cxn ang="0">
                  <a:pos x="2147483647" y="2138530044"/>
                </a:cxn>
                <a:cxn ang="0">
                  <a:pos x="2147483647" y="2147483647"/>
                </a:cxn>
                <a:cxn ang="0">
                  <a:pos x="2147483647" y="2138530044"/>
                </a:cxn>
                <a:cxn ang="0">
                  <a:pos x="2147483647" y="1977134966"/>
                </a:cxn>
                <a:cxn ang="0">
                  <a:pos x="2147483647" y="1815733535"/>
                </a:cxn>
                <a:cxn ang="0">
                  <a:pos x="2147483647" y="1815733535"/>
                </a:cxn>
                <a:cxn ang="0">
                  <a:pos x="2147483647" y="1735035996"/>
                </a:cxn>
                <a:cxn ang="0">
                  <a:pos x="2147483647" y="1452587861"/>
                </a:cxn>
                <a:cxn ang="0">
                  <a:pos x="2147483647" y="1331541552"/>
                </a:cxn>
                <a:cxn ang="0">
                  <a:pos x="2147483647" y="1170140122"/>
                </a:cxn>
                <a:cxn ang="0">
                  <a:pos x="2147483647" y="726297106"/>
                </a:cxn>
              </a:cxnLst>
              <a:rect l="txL" t="txT" r="txR" b="txB"/>
              <a:pathLst>
                <a:path w="104" h="58">
                  <a:moveTo>
                    <a:pt x="49" y="18"/>
                  </a:moveTo>
                  <a:cubicBezTo>
                    <a:pt x="24" y="28"/>
                    <a:pt x="15" y="12"/>
                    <a:pt x="1" y="22"/>
                  </a:cubicBezTo>
                  <a:cubicBezTo>
                    <a:pt x="8" y="20"/>
                    <a:pt x="0" y="29"/>
                    <a:pt x="9" y="26"/>
                  </a:cubicBezTo>
                  <a:cubicBezTo>
                    <a:pt x="10" y="29"/>
                    <a:pt x="9" y="32"/>
                    <a:pt x="6" y="32"/>
                  </a:cubicBezTo>
                  <a:cubicBezTo>
                    <a:pt x="7" y="35"/>
                    <a:pt x="6" y="39"/>
                    <a:pt x="10" y="39"/>
                  </a:cubicBezTo>
                  <a:cubicBezTo>
                    <a:pt x="10" y="39"/>
                    <a:pt x="9" y="36"/>
                    <a:pt x="12" y="36"/>
                  </a:cubicBezTo>
                  <a:cubicBezTo>
                    <a:pt x="14" y="36"/>
                    <a:pt x="10" y="40"/>
                    <a:pt x="15" y="39"/>
                  </a:cubicBezTo>
                  <a:cubicBezTo>
                    <a:pt x="14" y="45"/>
                    <a:pt x="18" y="44"/>
                    <a:pt x="19" y="44"/>
                  </a:cubicBezTo>
                  <a:cubicBezTo>
                    <a:pt x="22" y="43"/>
                    <a:pt x="17" y="50"/>
                    <a:pt x="23" y="50"/>
                  </a:cubicBezTo>
                  <a:cubicBezTo>
                    <a:pt x="25" y="54"/>
                    <a:pt x="29" y="51"/>
                    <a:pt x="28" y="49"/>
                  </a:cubicBezTo>
                  <a:cubicBezTo>
                    <a:pt x="29" y="52"/>
                    <a:pt x="32" y="54"/>
                    <a:pt x="33" y="52"/>
                  </a:cubicBezTo>
                  <a:cubicBezTo>
                    <a:pt x="33" y="50"/>
                    <a:pt x="36" y="53"/>
                    <a:pt x="37" y="50"/>
                  </a:cubicBezTo>
                  <a:cubicBezTo>
                    <a:pt x="41" y="57"/>
                    <a:pt x="41" y="51"/>
                    <a:pt x="46" y="53"/>
                  </a:cubicBezTo>
                  <a:cubicBezTo>
                    <a:pt x="46" y="56"/>
                    <a:pt x="51" y="58"/>
                    <a:pt x="53" y="54"/>
                  </a:cubicBezTo>
                  <a:cubicBezTo>
                    <a:pt x="50" y="54"/>
                    <a:pt x="52" y="52"/>
                    <a:pt x="53" y="53"/>
                  </a:cubicBezTo>
                  <a:cubicBezTo>
                    <a:pt x="55" y="53"/>
                    <a:pt x="55" y="51"/>
                    <a:pt x="54" y="49"/>
                  </a:cubicBezTo>
                  <a:cubicBezTo>
                    <a:pt x="58" y="51"/>
                    <a:pt x="57" y="46"/>
                    <a:pt x="59" y="45"/>
                  </a:cubicBezTo>
                  <a:cubicBezTo>
                    <a:pt x="67" y="54"/>
                    <a:pt x="66" y="40"/>
                    <a:pt x="72" y="45"/>
                  </a:cubicBezTo>
                  <a:cubicBezTo>
                    <a:pt x="73" y="46"/>
                    <a:pt x="77" y="46"/>
                    <a:pt x="77" y="43"/>
                  </a:cubicBezTo>
                  <a:cubicBezTo>
                    <a:pt x="85" y="42"/>
                    <a:pt x="78" y="37"/>
                    <a:pt x="84" y="36"/>
                  </a:cubicBezTo>
                  <a:cubicBezTo>
                    <a:pt x="87" y="36"/>
                    <a:pt x="85" y="34"/>
                    <a:pt x="88" y="33"/>
                  </a:cubicBezTo>
                  <a:cubicBezTo>
                    <a:pt x="92" y="31"/>
                    <a:pt x="100" y="32"/>
                    <a:pt x="103" y="29"/>
                  </a:cubicBezTo>
                  <a:cubicBezTo>
                    <a:pt x="104" y="12"/>
                    <a:pt x="91" y="0"/>
                    <a:pt x="49" y="18"/>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27" name="Freeform 407"/>
            <p:cNvSpPr/>
            <p:nvPr/>
          </p:nvSpPr>
          <p:spPr>
            <a:xfrm flipH="1">
              <a:off x="7610470" y="1908023"/>
              <a:ext cx="925726" cy="406074"/>
            </a:xfrm>
            <a:custGeom>
              <a:avLst/>
              <a:gdLst>
                <a:gd name="txL" fmla="*/ 0 w 127"/>
                <a:gd name="txT" fmla="*/ 0 h 64"/>
                <a:gd name="txR" fmla="*/ 127 w 127"/>
                <a:gd name="txB" fmla="*/ 64 h 64"/>
              </a:gdLst>
              <a:ahLst/>
              <a:cxnLst>
                <a:cxn ang="0">
                  <a:pos x="2147483647" y="1086958458"/>
                </a:cxn>
                <a:cxn ang="0">
                  <a:pos x="2147483647" y="684380495"/>
                </a:cxn>
                <a:cxn ang="0">
                  <a:pos x="0" y="1127216869"/>
                </a:cxn>
                <a:cxn ang="0">
                  <a:pos x="425054029" y="1288250513"/>
                </a:cxn>
                <a:cxn ang="0">
                  <a:pos x="318792373" y="1529794633"/>
                </a:cxn>
                <a:cxn ang="0">
                  <a:pos x="478192261" y="1811603907"/>
                </a:cxn>
                <a:cxn ang="0">
                  <a:pos x="584453917" y="1690828674"/>
                </a:cxn>
                <a:cxn ang="0">
                  <a:pos x="743853691" y="1771345496"/>
                </a:cxn>
                <a:cxn ang="0">
                  <a:pos x="956377232" y="2012889617"/>
                </a:cxn>
                <a:cxn ang="0">
                  <a:pos x="1222038663" y="2147483647"/>
                </a:cxn>
                <a:cxn ang="0">
                  <a:pos x="1434569265" y="2147483647"/>
                </a:cxn>
                <a:cxn ang="0">
                  <a:pos x="1700230696" y="2147483647"/>
                </a:cxn>
                <a:cxn ang="0">
                  <a:pos x="1912761754" y="2147483647"/>
                </a:cxn>
                <a:cxn ang="0">
                  <a:pos x="2147483647" y="2147483647"/>
                </a:cxn>
                <a:cxn ang="0">
                  <a:pos x="2147483647" y="2147483647"/>
                </a:cxn>
                <a:cxn ang="0">
                  <a:pos x="2147483647" y="2147483647"/>
                </a:cxn>
                <a:cxn ang="0">
                  <a:pos x="2147483647" y="2147483647"/>
                </a:cxn>
                <a:cxn ang="0">
                  <a:pos x="2147483647" y="2053148028"/>
                </a:cxn>
                <a:cxn ang="0">
                  <a:pos x="2147483647" y="2053148028"/>
                </a:cxn>
                <a:cxn ang="0">
                  <a:pos x="2147483647" y="1972631206"/>
                </a:cxn>
                <a:cxn ang="0">
                  <a:pos x="2147483647" y="1690828674"/>
                </a:cxn>
                <a:cxn ang="0">
                  <a:pos x="2147483647" y="1570053044"/>
                </a:cxn>
                <a:cxn ang="0">
                  <a:pos x="2147483647" y="1409025745"/>
                </a:cxn>
                <a:cxn ang="0">
                  <a:pos x="2147483647" y="1086958458"/>
                </a:cxn>
              </a:cxnLst>
              <a:rect l="txL" t="txT" r="txR" b="txB"/>
              <a:pathLst>
                <a:path w="127" h="64">
                  <a:moveTo>
                    <a:pt x="127" y="27"/>
                  </a:moveTo>
                  <a:cubicBezTo>
                    <a:pt x="105" y="0"/>
                    <a:pt x="81" y="4"/>
                    <a:pt x="50" y="17"/>
                  </a:cubicBezTo>
                  <a:cubicBezTo>
                    <a:pt x="25" y="28"/>
                    <a:pt x="14" y="18"/>
                    <a:pt x="0" y="28"/>
                  </a:cubicBezTo>
                  <a:cubicBezTo>
                    <a:pt x="7" y="25"/>
                    <a:pt x="0" y="35"/>
                    <a:pt x="8" y="32"/>
                  </a:cubicBezTo>
                  <a:cubicBezTo>
                    <a:pt x="9" y="35"/>
                    <a:pt x="9" y="38"/>
                    <a:pt x="6" y="38"/>
                  </a:cubicBezTo>
                  <a:cubicBezTo>
                    <a:pt x="6" y="41"/>
                    <a:pt x="5" y="44"/>
                    <a:pt x="9" y="45"/>
                  </a:cubicBezTo>
                  <a:cubicBezTo>
                    <a:pt x="9" y="44"/>
                    <a:pt x="8" y="41"/>
                    <a:pt x="11" y="42"/>
                  </a:cubicBezTo>
                  <a:cubicBezTo>
                    <a:pt x="13" y="42"/>
                    <a:pt x="9" y="45"/>
                    <a:pt x="14" y="44"/>
                  </a:cubicBezTo>
                  <a:cubicBezTo>
                    <a:pt x="14" y="51"/>
                    <a:pt x="17" y="50"/>
                    <a:pt x="18" y="50"/>
                  </a:cubicBezTo>
                  <a:cubicBezTo>
                    <a:pt x="21" y="49"/>
                    <a:pt x="16" y="55"/>
                    <a:pt x="23" y="56"/>
                  </a:cubicBezTo>
                  <a:cubicBezTo>
                    <a:pt x="24" y="60"/>
                    <a:pt x="28" y="57"/>
                    <a:pt x="27" y="54"/>
                  </a:cubicBezTo>
                  <a:cubicBezTo>
                    <a:pt x="28" y="57"/>
                    <a:pt x="31" y="60"/>
                    <a:pt x="32" y="58"/>
                  </a:cubicBezTo>
                  <a:cubicBezTo>
                    <a:pt x="32" y="56"/>
                    <a:pt x="35" y="58"/>
                    <a:pt x="36" y="55"/>
                  </a:cubicBezTo>
                  <a:cubicBezTo>
                    <a:pt x="40" y="62"/>
                    <a:pt x="40" y="56"/>
                    <a:pt x="45" y="58"/>
                  </a:cubicBezTo>
                  <a:cubicBezTo>
                    <a:pt x="45" y="61"/>
                    <a:pt x="50" y="64"/>
                    <a:pt x="52" y="60"/>
                  </a:cubicBezTo>
                  <a:cubicBezTo>
                    <a:pt x="48" y="61"/>
                    <a:pt x="50" y="57"/>
                    <a:pt x="52" y="59"/>
                  </a:cubicBezTo>
                  <a:cubicBezTo>
                    <a:pt x="54" y="60"/>
                    <a:pt x="53" y="56"/>
                    <a:pt x="52" y="55"/>
                  </a:cubicBezTo>
                  <a:cubicBezTo>
                    <a:pt x="57" y="57"/>
                    <a:pt x="56" y="52"/>
                    <a:pt x="58" y="51"/>
                  </a:cubicBezTo>
                  <a:cubicBezTo>
                    <a:pt x="66" y="60"/>
                    <a:pt x="65" y="45"/>
                    <a:pt x="70" y="51"/>
                  </a:cubicBezTo>
                  <a:cubicBezTo>
                    <a:pt x="72" y="52"/>
                    <a:pt x="76" y="51"/>
                    <a:pt x="76" y="49"/>
                  </a:cubicBezTo>
                  <a:cubicBezTo>
                    <a:pt x="83" y="48"/>
                    <a:pt x="76" y="43"/>
                    <a:pt x="82" y="42"/>
                  </a:cubicBezTo>
                  <a:cubicBezTo>
                    <a:pt x="86" y="42"/>
                    <a:pt x="84" y="40"/>
                    <a:pt x="87" y="39"/>
                  </a:cubicBezTo>
                  <a:cubicBezTo>
                    <a:pt x="91" y="37"/>
                    <a:pt x="99" y="38"/>
                    <a:pt x="102" y="35"/>
                  </a:cubicBezTo>
                  <a:cubicBezTo>
                    <a:pt x="113" y="30"/>
                    <a:pt x="114" y="25"/>
                    <a:pt x="127" y="27"/>
                  </a:cubicBezTo>
                  <a:close/>
                </a:path>
              </a:pathLst>
            </a:custGeom>
            <a:solidFill>
              <a:srgbClr val="FAA0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28" name="Freeform 408"/>
            <p:cNvSpPr/>
            <p:nvPr/>
          </p:nvSpPr>
          <p:spPr>
            <a:xfrm flipH="1">
              <a:off x="7866588" y="1945673"/>
              <a:ext cx="641837" cy="330775"/>
            </a:xfrm>
            <a:custGeom>
              <a:avLst/>
              <a:gdLst>
                <a:gd name="txL" fmla="*/ 0 w 88"/>
                <a:gd name="txT" fmla="*/ 0 h 52"/>
                <a:gd name="txR" fmla="*/ 88 w 88"/>
                <a:gd name="txB" fmla="*/ 52 h 52"/>
              </a:gdLst>
              <a:ahLst/>
              <a:cxnLst>
                <a:cxn ang="0">
                  <a:pos x="106391768" y="809260082"/>
                </a:cxn>
                <a:cxn ang="0">
                  <a:pos x="2147483647" y="526021349"/>
                </a:cxn>
                <a:cxn ang="0">
                  <a:pos x="2147483647" y="80925377"/>
                </a:cxn>
                <a:cxn ang="0">
                  <a:pos x="2147483647" y="526021349"/>
                </a:cxn>
                <a:cxn ang="0">
                  <a:pos x="2147483647" y="728334730"/>
                </a:cxn>
                <a:cxn ang="0">
                  <a:pos x="2147483647" y="930648309"/>
                </a:cxn>
                <a:cxn ang="0">
                  <a:pos x="2147483647" y="1132968051"/>
                </a:cxn>
                <a:cxn ang="0">
                  <a:pos x="2147483647" y="971110985"/>
                </a:cxn>
                <a:cxn ang="0">
                  <a:pos x="2147483647" y="1092505375"/>
                </a:cxn>
                <a:cxn ang="0">
                  <a:pos x="2147483647" y="1254356079"/>
                </a:cxn>
                <a:cxn ang="0">
                  <a:pos x="2147483647" y="1416206783"/>
                </a:cxn>
                <a:cxn ang="0">
                  <a:pos x="2147483647" y="1658982840"/>
                </a:cxn>
                <a:cxn ang="0">
                  <a:pos x="2147483647" y="1537594812"/>
                </a:cxn>
                <a:cxn ang="0">
                  <a:pos x="2147483647" y="1739908590"/>
                </a:cxn>
                <a:cxn ang="0">
                  <a:pos x="2147483647" y="1942228331"/>
                </a:cxn>
                <a:cxn ang="0">
                  <a:pos x="1861881424" y="1780377627"/>
                </a:cxn>
                <a:cxn ang="0">
                  <a:pos x="2147483647" y="1052042698"/>
                </a:cxn>
                <a:cxn ang="0">
                  <a:pos x="1276715917" y="1416206783"/>
                </a:cxn>
                <a:cxn ang="0">
                  <a:pos x="904340954" y="1578057488"/>
                </a:cxn>
                <a:cxn ang="0">
                  <a:pos x="425574365" y="1335281431"/>
                </a:cxn>
                <a:cxn ang="0">
                  <a:pos x="212783536" y="1052042698"/>
                </a:cxn>
                <a:cxn ang="0">
                  <a:pos x="0" y="930648309"/>
                </a:cxn>
                <a:cxn ang="0">
                  <a:pos x="106391768" y="809260082"/>
                </a:cxn>
              </a:cxnLst>
              <a:rect l="txL" t="txT" r="txR" b="txB"/>
              <a:pathLst>
                <a:path w="88" h="52">
                  <a:moveTo>
                    <a:pt x="2" y="20"/>
                  </a:moveTo>
                  <a:cubicBezTo>
                    <a:pt x="15" y="14"/>
                    <a:pt x="29" y="22"/>
                    <a:pt x="48" y="13"/>
                  </a:cubicBezTo>
                  <a:cubicBezTo>
                    <a:pt x="50" y="12"/>
                    <a:pt x="73" y="0"/>
                    <a:pt x="76" y="2"/>
                  </a:cubicBezTo>
                  <a:cubicBezTo>
                    <a:pt x="88" y="6"/>
                    <a:pt x="81" y="14"/>
                    <a:pt x="73" y="13"/>
                  </a:cubicBezTo>
                  <a:cubicBezTo>
                    <a:pt x="67" y="12"/>
                    <a:pt x="62" y="13"/>
                    <a:pt x="62" y="18"/>
                  </a:cubicBezTo>
                  <a:cubicBezTo>
                    <a:pt x="63" y="19"/>
                    <a:pt x="66" y="22"/>
                    <a:pt x="62" y="23"/>
                  </a:cubicBezTo>
                  <a:cubicBezTo>
                    <a:pt x="60" y="23"/>
                    <a:pt x="56" y="27"/>
                    <a:pt x="58" y="28"/>
                  </a:cubicBezTo>
                  <a:cubicBezTo>
                    <a:pt x="63" y="29"/>
                    <a:pt x="65" y="24"/>
                    <a:pt x="67" y="24"/>
                  </a:cubicBezTo>
                  <a:cubicBezTo>
                    <a:pt x="68" y="30"/>
                    <a:pt x="71" y="26"/>
                    <a:pt x="78" y="27"/>
                  </a:cubicBezTo>
                  <a:cubicBezTo>
                    <a:pt x="83" y="28"/>
                    <a:pt x="83" y="31"/>
                    <a:pt x="82" y="31"/>
                  </a:cubicBezTo>
                  <a:cubicBezTo>
                    <a:pt x="79" y="31"/>
                    <a:pt x="80" y="35"/>
                    <a:pt x="75" y="35"/>
                  </a:cubicBezTo>
                  <a:cubicBezTo>
                    <a:pt x="73" y="35"/>
                    <a:pt x="72" y="40"/>
                    <a:pt x="69" y="41"/>
                  </a:cubicBezTo>
                  <a:cubicBezTo>
                    <a:pt x="65" y="42"/>
                    <a:pt x="65" y="37"/>
                    <a:pt x="60" y="38"/>
                  </a:cubicBezTo>
                  <a:cubicBezTo>
                    <a:pt x="60" y="38"/>
                    <a:pt x="61" y="46"/>
                    <a:pt x="55" y="43"/>
                  </a:cubicBezTo>
                  <a:cubicBezTo>
                    <a:pt x="47" y="52"/>
                    <a:pt x="47" y="42"/>
                    <a:pt x="45" y="48"/>
                  </a:cubicBezTo>
                  <a:cubicBezTo>
                    <a:pt x="44" y="52"/>
                    <a:pt x="35" y="50"/>
                    <a:pt x="35" y="44"/>
                  </a:cubicBezTo>
                  <a:cubicBezTo>
                    <a:pt x="36" y="33"/>
                    <a:pt x="53" y="24"/>
                    <a:pt x="44" y="26"/>
                  </a:cubicBezTo>
                  <a:cubicBezTo>
                    <a:pt x="38" y="27"/>
                    <a:pt x="34" y="32"/>
                    <a:pt x="24" y="35"/>
                  </a:cubicBezTo>
                  <a:cubicBezTo>
                    <a:pt x="19" y="36"/>
                    <a:pt x="20" y="41"/>
                    <a:pt x="17" y="39"/>
                  </a:cubicBezTo>
                  <a:cubicBezTo>
                    <a:pt x="10" y="41"/>
                    <a:pt x="12" y="33"/>
                    <a:pt x="8" y="33"/>
                  </a:cubicBezTo>
                  <a:cubicBezTo>
                    <a:pt x="5" y="32"/>
                    <a:pt x="7" y="27"/>
                    <a:pt x="4" y="26"/>
                  </a:cubicBezTo>
                  <a:cubicBezTo>
                    <a:pt x="2" y="27"/>
                    <a:pt x="0" y="26"/>
                    <a:pt x="0" y="23"/>
                  </a:cubicBezTo>
                  <a:cubicBezTo>
                    <a:pt x="1" y="22"/>
                    <a:pt x="0" y="21"/>
                    <a:pt x="2" y="20"/>
                  </a:cubicBezTo>
                  <a:close/>
                </a:path>
              </a:pathLst>
            </a:custGeom>
            <a:solidFill>
              <a:srgbClr val="FCABB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29" name="Freeform 409"/>
            <p:cNvSpPr/>
            <p:nvPr/>
          </p:nvSpPr>
          <p:spPr>
            <a:xfrm flipH="1">
              <a:off x="7582699" y="1684817"/>
              <a:ext cx="756010" cy="336154"/>
            </a:xfrm>
            <a:custGeom>
              <a:avLst/>
              <a:gdLst>
                <a:gd name="txL" fmla="*/ 0 w 104"/>
                <a:gd name="txT" fmla="*/ 0 h 53"/>
                <a:gd name="txR" fmla="*/ 104 w 104"/>
                <a:gd name="txB" fmla="*/ 53 h 53"/>
              </a:gdLst>
              <a:ahLst/>
              <a:cxnLst>
                <a:cxn ang="0">
                  <a:pos x="2147483647" y="1568881403"/>
                </a:cxn>
                <a:cxn ang="0">
                  <a:pos x="1426765370" y="1850470947"/>
                </a:cxn>
                <a:cxn ang="0">
                  <a:pos x="634117967" y="2011380844"/>
                </a:cxn>
                <a:cxn ang="0">
                  <a:pos x="317058984" y="1568881403"/>
                </a:cxn>
                <a:cxn ang="0">
                  <a:pos x="369899706" y="1247055267"/>
                </a:cxn>
                <a:cxn ang="0">
                  <a:pos x="528429254" y="1086145370"/>
                </a:cxn>
                <a:cxn ang="0">
                  <a:pos x="686958689" y="885011171"/>
                </a:cxn>
                <a:cxn ang="0">
                  <a:pos x="1162547221" y="804556024"/>
                </a:cxn>
                <a:cxn ang="0">
                  <a:pos x="1479606091" y="724101076"/>
                </a:cxn>
                <a:cxn ang="0">
                  <a:pos x="2147483647" y="563184837"/>
                </a:cxn>
                <a:cxn ang="0">
                  <a:pos x="2147483647" y="1045921067"/>
                </a:cxn>
                <a:cxn ang="0">
                  <a:pos x="2147483647" y="522960534"/>
                </a:cxn>
                <a:cxn ang="0">
                  <a:pos x="2147483647" y="321819892"/>
                </a:cxn>
                <a:cxn ang="0">
                  <a:pos x="2147483647" y="201140592"/>
                </a:cxn>
                <a:cxn ang="0">
                  <a:pos x="2147483647" y="402274841"/>
                </a:cxn>
                <a:cxn ang="0">
                  <a:pos x="2147483647" y="563184837"/>
                </a:cxn>
                <a:cxn ang="0">
                  <a:pos x="2147483647" y="482729888"/>
                </a:cxn>
                <a:cxn ang="0">
                  <a:pos x="2147483647" y="241364944"/>
                </a:cxn>
                <a:cxn ang="0">
                  <a:pos x="2147483647" y="362050538"/>
                </a:cxn>
                <a:cxn ang="0">
                  <a:pos x="2147483647" y="724101076"/>
                </a:cxn>
                <a:cxn ang="0">
                  <a:pos x="2147483647" y="844780525"/>
                </a:cxn>
                <a:cxn ang="0">
                  <a:pos x="2147483647" y="885011171"/>
                </a:cxn>
                <a:cxn ang="0">
                  <a:pos x="2147483647" y="1005690422"/>
                </a:cxn>
                <a:cxn ang="0">
                  <a:pos x="2147483647" y="1568881403"/>
                </a:cxn>
              </a:cxnLst>
              <a:rect l="txL" t="txT" r="txR" b="txB"/>
              <a:pathLst>
                <a:path w="104" h="53">
                  <a:moveTo>
                    <a:pt x="55" y="39"/>
                  </a:moveTo>
                  <a:cubicBezTo>
                    <a:pt x="48" y="34"/>
                    <a:pt x="34" y="41"/>
                    <a:pt x="27" y="46"/>
                  </a:cubicBezTo>
                  <a:cubicBezTo>
                    <a:pt x="24" y="47"/>
                    <a:pt x="17" y="47"/>
                    <a:pt x="12" y="50"/>
                  </a:cubicBezTo>
                  <a:cubicBezTo>
                    <a:pt x="8" y="53"/>
                    <a:pt x="0" y="46"/>
                    <a:pt x="6" y="39"/>
                  </a:cubicBezTo>
                  <a:cubicBezTo>
                    <a:pt x="8" y="36"/>
                    <a:pt x="8" y="34"/>
                    <a:pt x="7" y="31"/>
                  </a:cubicBezTo>
                  <a:cubicBezTo>
                    <a:pt x="6" y="30"/>
                    <a:pt x="11" y="29"/>
                    <a:pt x="10" y="27"/>
                  </a:cubicBezTo>
                  <a:cubicBezTo>
                    <a:pt x="9" y="24"/>
                    <a:pt x="11" y="23"/>
                    <a:pt x="13" y="22"/>
                  </a:cubicBezTo>
                  <a:cubicBezTo>
                    <a:pt x="15" y="25"/>
                    <a:pt x="20" y="24"/>
                    <a:pt x="22" y="20"/>
                  </a:cubicBezTo>
                  <a:cubicBezTo>
                    <a:pt x="23" y="18"/>
                    <a:pt x="26" y="20"/>
                    <a:pt x="28" y="18"/>
                  </a:cubicBezTo>
                  <a:cubicBezTo>
                    <a:pt x="32" y="14"/>
                    <a:pt x="37" y="13"/>
                    <a:pt x="44" y="14"/>
                  </a:cubicBezTo>
                  <a:cubicBezTo>
                    <a:pt x="52" y="17"/>
                    <a:pt x="49" y="23"/>
                    <a:pt x="56" y="26"/>
                  </a:cubicBezTo>
                  <a:cubicBezTo>
                    <a:pt x="67" y="31"/>
                    <a:pt x="54" y="15"/>
                    <a:pt x="59" y="13"/>
                  </a:cubicBezTo>
                  <a:cubicBezTo>
                    <a:pt x="61" y="13"/>
                    <a:pt x="62" y="10"/>
                    <a:pt x="57" y="8"/>
                  </a:cubicBezTo>
                  <a:cubicBezTo>
                    <a:pt x="56" y="4"/>
                    <a:pt x="63" y="0"/>
                    <a:pt x="63" y="5"/>
                  </a:cubicBezTo>
                  <a:cubicBezTo>
                    <a:pt x="68" y="3"/>
                    <a:pt x="70" y="6"/>
                    <a:pt x="72" y="10"/>
                  </a:cubicBezTo>
                  <a:cubicBezTo>
                    <a:pt x="75" y="16"/>
                    <a:pt x="80" y="16"/>
                    <a:pt x="79" y="14"/>
                  </a:cubicBezTo>
                  <a:cubicBezTo>
                    <a:pt x="79" y="12"/>
                    <a:pt x="83" y="9"/>
                    <a:pt x="87" y="12"/>
                  </a:cubicBezTo>
                  <a:cubicBezTo>
                    <a:pt x="88" y="12"/>
                    <a:pt x="99" y="10"/>
                    <a:pt x="98" y="6"/>
                  </a:cubicBezTo>
                  <a:cubicBezTo>
                    <a:pt x="97" y="2"/>
                    <a:pt x="100" y="4"/>
                    <a:pt x="103" y="9"/>
                  </a:cubicBezTo>
                  <a:cubicBezTo>
                    <a:pt x="104" y="12"/>
                    <a:pt x="101" y="13"/>
                    <a:pt x="98" y="18"/>
                  </a:cubicBezTo>
                  <a:cubicBezTo>
                    <a:pt x="96" y="21"/>
                    <a:pt x="95" y="9"/>
                    <a:pt x="87" y="21"/>
                  </a:cubicBezTo>
                  <a:cubicBezTo>
                    <a:pt x="86" y="16"/>
                    <a:pt x="81" y="16"/>
                    <a:pt x="78" y="22"/>
                  </a:cubicBezTo>
                  <a:cubicBezTo>
                    <a:pt x="74" y="24"/>
                    <a:pt x="70" y="21"/>
                    <a:pt x="67" y="25"/>
                  </a:cubicBezTo>
                  <a:cubicBezTo>
                    <a:pt x="67" y="25"/>
                    <a:pt x="67" y="49"/>
                    <a:pt x="55" y="39"/>
                  </a:cubicBezTo>
                  <a:close/>
                </a:path>
              </a:pathLst>
            </a:custGeom>
            <a:solidFill>
              <a:srgbClr val="FAA0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30" name="Freeform 410"/>
            <p:cNvSpPr/>
            <p:nvPr/>
          </p:nvSpPr>
          <p:spPr>
            <a:xfrm flipH="1">
              <a:off x="7653671" y="1918780"/>
              <a:ext cx="416577" cy="223206"/>
            </a:xfrm>
            <a:custGeom>
              <a:avLst/>
              <a:gdLst>
                <a:gd name="txL" fmla="*/ 0 w 57"/>
                <a:gd name="txT" fmla="*/ 0 h 35"/>
                <a:gd name="txR" fmla="*/ 57 w 57"/>
                <a:gd name="txB" fmla="*/ 35 h 35"/>
              </a:gdLst>
              <a:ahLst/>
              <a:cxnLst>
                <a:cxn ang="0">
                  <a:pos x="2147483647" y="1179433143"/>
                </a:cxn>
                <a:cxn ang="0">
                  <a:pos x="1281895243" y="1301443867"/>
                </a:cxn>
                <a:cxn ang="0">
                  <a:pos x="1281895243" y="976086188"/>
                </a:cxn>
                <a:cxn ang="0">
                  <a:pos x="1335304785" y="732064542"/>
                </a:cxn>
                <a:cxn ang="0">
                  <a:pos x="160235992" y="610053818"/>
                </a:cxn>
                <a:cxn ang="0">
                  <a:pos x="320471984" y="366032271"/>
                </a:cxn>
                <a:cxn ang="0">
                  <a:pos x="2083075373" y="366032271"/>
                </a:cxn>
                <a:cxn ang="0">
                  <a:pos x="2147483647" y="488043094"/>
                </a:cxn>
                <a:cxn ang="0">
                  <a:pos x="2147483647" y="1179433143"/>
                </a:cxn>
              </a:cxnLst>
              <a:rect l="txL" t="txT" r="txR" b="txB"/>
              <a:pathLst>
                <a:path w="57" h="35">
                  <a:moveTo>
                    <a:pt x="41" y="29"/>
                  </a:moveTo>
                  <a:cubicBezTo>
                    <a:pt x="29" y="32"/>
                    <a:pt x="27" y="35"/>
                    <a:pt x="24" y="32"/>
                  </a:cubicBezTo>
                  <a:cubicBezTo>
                    <a:pt x="23" y="30"/>
                    <a:pt x="28" y="25"/>
                    <a:pt x="24" y="24"/>
                  </a:cubicBezTo>
                  <a:cubicBezTo>
                    <a:pt x="19" y="23"/>
                    <a:pt x="26" y="20"/>
                    <a:pt x="25" y="18"/>
                  </a:cubicBezTo>
                  <a:cubicBezTo>
                    <a:pt x="24" y="15"/>
                    <a:pt x="15" y="13"/>
                    <a:pt x="3" y="15"/>
                  </a:cubicBezTo>
                  <a:cubicBezTo>
                    <a:pt x="0" y="16"/>
                    <a:pt x="3" y="11"/>
                    <a:pt x="6" y="9"/>
                  </a:cubicBezTo>
                  <a:cubicBezTo>
                    <a:pt x="22" y="0"/>
                    <a:pt x="30" y="11"/>
                    <a:pt x="39" y="9"/>
                  </a:cubicBezTo>
                  <a:cubicBezTo>
                    <a:pt x="41" y="9"/>
                    <a:pt x="49" y="11"/>
                    <a:pt x="50" y="12"/>
                  </a:cubicBezTo>
                  <a:cubicBezTo>
                    <a:pt x="56" y="18"/>
                    <a:pt x="57" y="26"/>
                    <a:pt x="41" y="29"/>
                  </a:cubicBezTo>
                  <a:close/>
                </a:path>
              </a:pathLst>
            </a:custGeom>
            <a:solidFill>
              <a:srgbClr val="FC8D9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31" name="Freeform 411"/>
            <p:cNvSpPr/>
            <p:nvPr/>
          </p:nvSpPr>
          <p:spPr>
            <a:xfrm flipH="1">
              <a:off x="7508641" y="1819279"/>
              <a:ext cx="546178" cy="309261"/>
            </a:xfrm>
            <a:custGeom>
              <a:avLst/>
              <a:gdLst>
                <a:gd name="txL" fmla="*/ 0 w 75"/>
                <a:gd name="txT" fmla="*/ 0 h 49"/>
                <a:gd name="txR" fmla="*/ 75 w 75"/>
                <a:gd name="txB" fmla="*/ 49 h 49"/>
              </a:gdLst>
              <a:ahLst/>
              <a:cxnLst>
                <a:cxn ang="0">
                  <a:pos x="2147483647" y="1234866560"/>
                </a:cxn>
                <a:cxn ang="0">
                  <a:pos x="2147483647" y="597517509"/>
                </a:cxn>
                <a:cxn ang="0">
                  <a:pos x="2147483647" y="239008286"/>
                </a:cxn>
                <a:cxn ang="0">
                  <a:pos x="2147483647" y="358509223"/>
                </a:cxn>
                <a:cxn ang="0">
                  <a:pos x="1962221042" y="239008286"/>
                </a:cxn>
                <a:cxn ang="0">
                  <a:pos x="1590987192" y="717018447"/>
                </a:cxn>
                <a:cxn ang="0">
                  <a:pos x="901557679" y="677186905"/>
                </a:cxn>
                <a:cxn ang="0">
                  <a:pos x="159098002" y="836519582"/>
                </a:cxn>
                <a:cxn ang="0">
                  <a:pos x="848527458" y="836519582"/>
                </a:cxn>
                <a:cxn ang="0">
                  <a:pos x="636392009" y="956026831"/>
                </a:cxn>
                <a:cxn ang="0">
                  <a:pos x="159098002" y="1155197164"/>
                </a:cxn>
                <a:cxn ang="0">
                  <a:pos x="1113693356" y="1115365622"/>
                </a:cxn>
                <a:cxn ang="0">
                  <a:pos x="1590987192" y="1513706289"/>
                </a:cxn>
                <a:cxn ang="0">
                  <a:pos x="2147483647" y="1792546413"/>
                </a:cxn>
                <a:cxn ang="0">
                  <a:pos x="2147483647" y="1274698102"/>
                </a:cxn>
                <a:cxn ang="0">
                  <a:pos x="2147483647" y="1234866560"/>
                </a:cxn>
              </a:cxnLst>
              <a:rect l="txL" t="txT" r="txR" b="txB"/>
              <a:pathLst>
                <a:path w="75" h="49">
                  <a:moveTo>
                    <a:pt x="74" y="31"/>
                  </a:moveTo>
                  <a:cubicBezTo>
                    <a:pt x="74" y="29"/>
                    <a:pt x="75" y="14"/>
                    <a:pt x="70" y="15"/>
                  </a:cubicBezTo>
                  <a:cubicBezTo>
                    <a:pt x="66" y="16"/>
                    <a:pt x="72" y="4"/>
                    <a:pt x="62" y="6"/>
                  </a:cubicBezTo>
                  <a:cubicBezTo>
                    <a:pt x="61" y="2"/>
                    <a:pt x="55" y="0"/>
                    <a:pt x="47" y="9"/>
                  </a:cubicBezTo>
                  <a:cubicBezTo>
                    <a:pt x="42" y="16"/>
                    <a:pt x="43" y="6"/>
                    <a:pt x="37" y="6"/>
                  </a:cubicBezTo>
                  <a:cubicBezTo>
                    <a:pt x="29" y="7"/>
                    <a:pt x="35" y="12"/>
                    <a:pt x="30" y="18"/>
                  </a:cubicBezTo>
                  <a:cubicBezTo>
                    <a:pt x="29" y="19"/>
                    <a:pt x="24" y="17"/>
                    <a:pt x="17" y="17"/>
                  </a:cubicBezTo>
                  <a:cubicBezTo>
                    <a:pt x="11" y="17"/>
                    <a:pt x="7" y="17"/>
                    <a:pt x="3" y="21"/>
                  </a:cubicBezTo>
                  <a:cubicBezTo>
                    <a:pt x="0" y="24"/>
                    <a:pt x="9" y="20"/>
                    <a:pt x="16" y="21"/>
                  </a:cubicBezTo>
                  <a:cubicBezTo>
                    <a:pt x="18" y="22"/>
                    <a:pt x="18" y="22"/>
                    <a:pt x="12" y="24"/>
                  </a:cubicBezTo>
                  <a:cubicBezTo>
                    <a:pt x="7" y="25"/>
                    <a:pt x="1" y="28"/>
                    <a:pt x="3" y="29"/>
                  </a:cubicBezTo>
                  <a:cubicBezTo>
                    <a:pt x="4" y="30"/>
                    <a:pt x="16" y="27"/>
                    <a:pt x="21" y="28"/>
                  </a:cubicBezTo>
                  <a:cubicBezTo>
                    <a:pt x="27" y="30"/>
                    <a:pt x="28" y="36"/>
                    <a:pt x="30" y="38"/>
                  </a:cubicBezTo>
                  <a:cubicBezTo>
                    <a:pt x="39" y="43"/>
                    <a:pt x="58" y="45"/>
                    <a:pt x="58" y="45"/>
                  </a:cubicBezTo>
                  <a:cubicBezTo>
                    <a:pt x="72" y="49"/>
                    <a:pt x="74" y="37"/>
                    <a:pt x="74" y="32"/>
                  </a:cubicBezTo>
                  <a:cubicBezTo>
                    <a:pt x="74" y="32"/>
                    <a:pt x="74" y="32"/>
                    <a:pt x="74" y="31"/>
                  </a:cubicBezTo>
                  <a:close/>
                </a:path>
              </a:pathLst>
            </a:custGeom>
            <a:solidFill>
              <a:srgbClr val="FA89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32" name="Freeform 412"/>
            <p:cNvSpPr/>
            <p:nvPr/>
          </p:nvSpPr>
          <p:spPr>
            <a:xfrm flipH="1">
              <a:off x="7561098" y="1867685"/>
              <a:ext cx="450520" cy="268923"/>
            </a:xfrm>
            <a:custGeom>
              <a:avLst/>
              <a:gdLst>
                <a:gd name="txL" fmla="*/ 0 w 62"/>
                <a:gd name="txT" fmla="*/ 0 h 42"/>
                <a:gd name="txR" fmla="*/ 62 w 62"/>
                <a:gd name="txB" fmla="*/ 42 h 42"/>
              </a:gdLst>
              <a:ahLst/>
              <a:cxnLst>
                <a:cxn ang="0">
                  <a:pos x="2147483647" y="450971101"/>
                </a:cxn>
                <a:cxn ang="0">
                  <a:pos x="2147483647" y="122993860"/>
                </a:cxn>
                <a:cxn ang="0">
                  <a:pos x="2147483647" y="450971101"/>
                </a:cxn>
                <a:cxn ang="0">
                  <a:pos x="2147483647" y="163991797"/>
                </a:cxn>
                <a:cxn ang="0">
                  <a:pos x="2147483647" y="327977191"/>
                </a:cxn>
                <a:cxn ang="0">
                  <a:pos x="2006449366" y="327977191"/>
                </a:cxn>
                <a:cxn ang="0">
                  <a:pos x="1636840942" y="286979254"/>
                </a:cxn>
                <a:cxn ang="0">
                  <a:pos x="1267232971" y="532966975"/>
                </a:cxn>
                <a:cxn ang="0">
                  <a:pos x="369608084" y="450971101"/>
                </a:cxn>
                <a:cxn ang="0">
                  <a:pos x="897624774" y="573964912"/>
                </a:cxn>
                <a:cxn ang="0">
                  <a:pos x="0" y="778954595"/>
                </a:cxn>
                <a:cxn ang="0">
                  <a:pos x="1267232971" y="942940140"/>
                </a:cxn>
                <a:cxn ang="0">
                  <a:pos x="1214427680" y="1270923634"/>
                </a:cxn>
                <a:cxn ang="0">
                  <a:pos x="2147483647" y="1475906914"/>
                </a:cxn>
                <a:cxn ang="0">
                  <a:pos x="2147483647" y="450971101"/>
                </a:cxn>
              </a:cxnLst>
              <a:rect l="txL" t="txT" r="txR" b="txB"/>
              <a:pathLst>
                <a:path w="62" h="42">
                  <a:moveTo>
                    <a:pt x="57" y="11"/>
                  </a:moveTo>
                  <a:cubicBezTo>
                    <a:pt x="60" y="6"/>
                    <a:pt x="58" y="5"/>
                    <a:pt x="58" y="3"/>
                  </a:cubicBezTo>
                  <a:cubicBezTo>
                    <a:pt x="59" y="0"/>
                    <a:pt x="50" y="4"/>
                    <a:pt x="47" y="11"/>
                  </a:cubicBezTo>
                  <a:cubicBezTo>
                    <a:pt x="47" y="13"/>
                    <a:pt x="47" y="7"/>
                    <a:pt x="49" y="4"/>
                  </a:cubicBezTo>
                  <a:cubicBezTo>
                    <a:pt x="51" y="1"/>
                    <a:pt x="47" y="0"/>
                    <a:pt x="43" y="8"/>
                  </a:cubicBezTo>
                  <a:cubicBezTo>
                    <a:pt x="39" y="16"/>
                    <a:pt x="39" y="11"/>
                    <a:pt x="38" y="8"/>
                  </a:cubicBezTo>
                  <a:cubicBezTo>
                    <a:pt x="36" y="5"/>
                    <a:pt x="36" y="10"/>
                    <a:pt x="31" y="7"/>
                  </a:cubicBezTo>
                  <a:cubicBezTo>
                    <a:pt x="26" y="3"/>
                    <a:pt x="35" y="16"/>
                    <a:pt x="24" y="13"/>
                  </a:cubicBezTo>
                  <a:cubicBezTo>
                    <a:pt x="24" y="13"/>
                    <a:pt x="15" y="9"/>
                    <a:pt x="7" y="11"/>
                  </a:cubicBezTo>
                  <a:cubicBezTo>
                    <a:pt x="6" y="11"/>
                    <a:pt x="14" y="11"/>
                    <a:pt x="17" y="14"/>
                  </a:cubicBezTo>
                  <a:cubicBezTo>
                    <a:pt x="20" y="18"/>
                    <a:pt x="9" y="15"/>
                    <a:pt x="0" y="19"/>
                  </a:cubicBezTo>
                  <a:cubicBezTo>
                    <a:pt x="20" y="15"/>
                    <a:pt x="16" y="20"/>
                    <a:pt x="24" y="23"/>
                  </a:cubicBezTo>
                  <a:cubicBezTo>
                    <a:pt x="27" y="24"/>
                    <a:pt x="21" y="29"/>
                    <a:pt x="23" y="31"/>
                  </a:cubicBezTo>
                  <a:cubicBezTo>
                    <a:pt x="31" y="37"/>
                    <a:pt x="45" y="42"/>
                    <a:pt x="55" y="36"/>
                  </a:cubicBezTo>
                  <a:cubicBezTo>
                    <a:pt x="62" y="20"/>
                    <a:pt x="51" y="20"/>
                    <a:pt x="57" y="11"/>
                  </a:cubicBezTo>
                  <a:close/>
                </a:path>
              </a:pathLst>
            </a:custGeom>
            <a:solidFill>
              <a:srgbClr val="FA7F8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33" name="Freeform 413"/>
            <p:cNvSpPr/>
            <p:nvPr/>
          </p:nvSpPr>
          <p:spPr>
            <a:xfrm flipH="1">
              <a:off x="7959161" y="1768184"/>
              <a:ext cx="342519" cy="220517"/>
            </a:xfrm>
            <a:custGeom>
              <a:avLst/>
              <a:gdLst>
                <a:gd name="txL" fmla="*/ 0 w 47"/>
                <a:gd name="txT" fmla="*/ 0 h 35"/>
                <a:gd name="txR" fmla="*/ 47 w 47"/>
                <a:gd name="txB" fmla="*/ 35 h 35"/>
              </a:gdLst>
              <a:ahLst/>
              <a:cxnLst>
                <a:cxn ang="0">
                  <a:pos x="1646401302" y="158784821"/>
                </a:cxn>
                <a:cxn ang="0">
                  <a:pos x="1274629843" y="436655169"/>
                </a:cxn>
                <a:cxn ang="0">
                  <a:pos x="424876576" y="793924056"/>
                </a:cxn>
                <a:cxn ang="0">
                  <a:pos x="584206275" y="1190886182"/>
                </a:cxn>
                <a:cxn ang="0">
                  <a:pos x="1593289012" y="952709024"/>
                </a:cxn>
                <a:cxn ang="0">
                  <a:pos x="2071278220" y="674832327"/>
                </a:cxn>
                <a:cxn ang="0">
                  <a:pos x="2147483647" y="476354512"/>
                </a:cxn>
                <a:cxn ang="0">
                  <a:pos x="1646401302" y="158784821"/>
                </a:cxn>
              </a:cxnLst>
              <a:rect l="txL" t="txT" r="txR" b="txB"/>
              <a:pathLst>
                <a:path w="47" h="35">
                  <a:moveTo>
                    <a:pt x="31" y="4"/>
                  </a:moveTo>
                  <a:cubicBezTo>
                    <a:pt x="21" y="3"/>
                    <a:pt x="29" y="12"/>
                    <a:pt x="24" y="11"/>
                  </a:cubicBezTo>
                  <a:cubicBezTo>
                    <a:pt x="18" y="9"/>
                    <a:pt x="8" y="12"/>
                    <a:pt x="8" y="20"/>
                  </a:cubicBezTo>
                  <a:cubicBezTo>
                    <a:pt x="8" y="21"/>
                    <a:pt x="0" y="35"/>
                    <a:pt x="11" y="30"/>
                  </a:cubicBezTo>
                  <a:cubicBezTo>
                    <a:pt x="18" y="27"/>
                    <a:pt x="23" y="24"/>
                    <a:pt x="30" y="24"/>
                  </a:cubicBezTo>
                  <a:cubicBezTo>
                    <a:pt x="42" y="24"/>
                    <a:pt x="33" y="20"/>
                    <a:pt x="39" y="17"/>
                  </a:cubicBezTo>
                  <a:cubicBezTo>
                    <a:pt x="40" y="17"/>
                    <a:pt x="47" y="14"/>
                    <a:pt x="46" y="12"/>
                  </a:cubicBezTo>
                  <a:cubicBezTo>
                    <a:pt x="41" y="4"/>
                    <a:pt x="36" y="0"/>
                    <a:pt x="31" y="4"/>
                  </a:cubicBezTo>
                  <a:close/>
                </a:path>
              </a:pathLst>
            </a:custGeom>
            <a:solidFill>
              <a:srgbClr val="F5A4B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34" name="Freeform 414"/>
            <p:cNvSpPr/>
            <p:nvPr/>
          </p:nvSpPr>
          <p:spPr>
            <a:xfrm flipH="1">
              <a:off x="8165906" y="2015593"/>
              <a:ext cx="327090" cy="43028"/>
            </a:xfrm>
            <a:custGeom>
              <a:avLst/>
              <a:gdLst>
                <a:gd name="txL" fmla="*/ 0 w 45"/>
                <a:gd name="txT" fmla="*/ 0 h 7"/>
                <a:gd name="txR" fmla="*/ 45 w 45"/>
                <a:gd name="txB" fmla="*/ 7 h 7"/>
              </a:gdLst>
              <a:ahLst/>
              <a:cxnLst>
                <a:cxn ang="0">
                  <a:pos x="2147483647" y="0"/>
                </a:cxn>
                <a:cxn ang="0">
                  <a:pos x="1532169450" y="151132783"/>
                </a:cxn>
                <a:cxn ang="0">
                  <a:pos x="951003177" y="37784733"/>
                </a:cxn>
                <a:cxn ang="0">
                  <a:pos x="475501588" y="113354210"/>
                </a:cxn>
                <a:cxn ang="0">
                  <a:pos x="52835934" y="264486993"/>
                </a:cxn>
                <a:cxn ang="0">
                  <a:pos x="951003177" y="226702273"/>
                </a:cxn>
                <a:cxn ang="0">
                  <a:pos x="2147483647" y="0"/>
                </a:cxn>
              </a:cxnLst>
              <a:rect l="txL" t="txT" r="txR" b="txB"/>
              <a:pathLst>
                <a:path w="45" h="7">
                  <a:moveTo>
                    <a:pt x="45" y="0"/>
                  </a:moveTo>
                  <a:cubicBezTo>
                    <a:pt x="42" y="0"/>
                    <a:pt x="34" y="3"/>
                    <a:pt x="29" y="4"/>
                  </a:cubicBezTo>
                  <a:cubicBezTo>
                    <a:pt x="22" y="4"/>
                    <a:pt x="23" y="1"/>
                    <a:pt x="18" y="1"/>
                  </a:cubicBezTo>
                  <a:cubicBezTo>
                    <a:pt x="14" y="1"/>
                    <a:pt x="9" y="4"/>
                    <a:pt x="9" y="3"/>
                  </a:cubicBezTo>
                  <a:cubicBezTo>
                    <a:pt x="9" y="0"/>
                    <a:pt x="0" y="3"/>
                    <a:pt x="1" y="7"/>
                  </a:cubicBezTo>
                  <a:cubicBezTo>
                    <a:pt x="9" y="5"/>
                    <a:pt x="15" y="6"/>
                    <a:pt x="18" y="6"/>
                  </a:cubicBezTo>
                  <a:cubicBezTo>
                    <a:pt x="31" y="6"/>
                    <a:pt x="34" y="4"/>
                    <a:pt x="45" y="0"/>
                  </a:cubicBezTo>
                  <a:close/>
                </a:path>
              </a:pathLst>
            </a:custGeom>
            <a:solidFill>
              <a:srgbClr val="F589A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35" name="Freeform 415"/>
            <p:cNvSpPr/>
            <p:nvPr/>
          </p:nvSpPr>
          <p:spPr>
            <a:xfrm flipH="1">
              <a:off x="7894360" y="1717088"/>
              <a:ext cx="203660" cy="126394"/>
            </a:xfrm>
            <a:custGeom>
              <a:avLst/>
              <a:gdLst>
                <a:gd name="txL" fmla="*/ 0 w 28"/>
                <a:gd name="txT" fmla="*/ 0 h 20"/>
                <a:gd name="txR" fmla="*/ 28 w 28"/>
                <a:gd name="txB" fmla="*/ 20 h 20"/>
              </a:gdLst>
              <a:ahLst/>
              <a:cxnLst>
                <a:cxn ang="0">
                  <a:pos x="1216810434" y="79874683"/>
                </a:cxn>
                <a:cxn ang="0">
                  <a:pos x="1216810434" y="399386027"/>
                </a:cxn>
                <a:cxn ang="0">
                  <a:pos x="1269718379" y="639016419"/>
                </a:cxn>
                <a:cxn ang="0">
                  <a:pos x="1163909764" y="678956908"/>
                </a:cxn>
                <a:cxn ang="0">
                  <a:pos x="846476419" y="399386027"/>
                </a:cxn>
                <a:cxn ang="0">
                  <a:pos x="476142517" y="319511369"/>
                </a:cxn>
                <a:cxn ang="0">
                  <a:pos x="52907958" y="279570881"/>
                </a:cxn>
                <a:cxn ang="0">
                  <a:pos x="52907958" y="239630392"/>
                </a:cxn>
                <a:cxn ang="0">
                  <a:pos x="317425958" y="199696173"/>
                </a:cxn>
                <a:cxn ang="0">
                  <a:pos x="476142517" y="79874683"/>
                </a:cxn>
                <a:cxn ang="0">
                  <a:pos x="740667804" y="39940501"/>
                </a:cxn>
                <a:cxn ang="0">
                  <a:pos x="1005193205" y="119815196"/>
                </a:cxn>
                <a:cxn ang="0">
                  <a:pos x="1216810434" y="79874683"/>
                </a:cxn>
              </a:cxnLst>
              <a:rect l="txL" t="txT" r="txR" b="txB"/>
              <a:pathLst>
                <a:path w="28" h="20">
                  <a:moveTo>
                    <a:pt x="23" y="2"/>
                  </a:moveTo>
                  <a:cubicBezTo>
                    <a:pt x="21" y="9"/>
                    <a:pt x="28" y="4"/>
                    <a:pt x="23" y="10"/>
                  </a:cubicBezTo>
                  <a:cubicBezTo>
                    <a:pt x="23" y="10"/>
                    <a:pt x="24" y="14"/>
                    <a:pt x="24" y="16"/>
                  </a:cubicBezTo>
                  <a:cubicBezTo>
                    <a:pt x="25" y="18"/>
                    <a:pt x="23" y="20"/>
                    <a:pt x="22" y="17"/>
                  </a:cubicBezTo>
                  <a:cubicBezTo>
                    <a:pt x="21" y="14"/>
                    <a:pt x="19" y="13"/>
                    <a:pt x="16" y="10"/>
                  </a:cubicBezTo>
                  <a:cubicBezTo>
                    <a:pt x="15" y="9"/>
                    <a:pt x="12" y="7"/>
                    <a:pt x="9" y="8"/>
                  </a:cubicBezTo>
                  <a:cubicBezTo>
                    <a:pt x="5" y="9"/>
                    <a:pt x="2" y="7"/>
                    <a:pt x="1" y="7"/>
                  </a:cubicBezTo>
                  <a:cubicBezTo>
                    <a:pt x="1" y="8"/>
                    <a:pt x="0" y="7"/>
                    <a:pt x="1" y="6"/>
                  </a:cubicBezTo>
                  <a:cubicBezTo>
                    <a:pt x="2" y="5"/>
                    <a:pt x="5" y="7"/>
                    <a:pt x="6" y="5"/>
                  </a:cubicBezTo>
                  <a:cubicBezTo>
                    <a:pt x="6" y="3"/>
                    <a:pt x="7" y="2"/>
                    <a:pt x="9" y="2"/>
                  </a:cubicBezTo>
                  <a:cubicBezTo>
                    <a:pt x="11" y="3"/>
                    <a:pt x="13" y="0"/>
                    <a:pt x="14" y="1"/>
                  </a:cubicBezTo>
                  <a:cubicBezTo>
                    <a:pt x="16" y="3"/>
                    <a:pt x="16" y="5"/>
                    <a:pt x="19" y="3"/>
                  </a:cubicBezTo>
                  <a:cubicBezTo>
                    <a:pt x="20" y="0"/>
                    <a:pt x="24" y="0"/>
                    <a:pt x="23" y="2"/>
                  </a:cubicBezTo>
                  <a:close/>
                </a:path>
              </a:pathLst>
            </a:custGeom>
            <a:solidFill>
              <a:srgbClr val="FA93A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36" name="Freeform 416"/>
            <p:cNvSpPr/>
            <p:nvPr/>
          </p:nvSpPr>
          <p:spPr>
            <a:xfrm flipH="1">
              <a:off x="8209107" y="2123162"/>
              <a:ext cx="182059" cy="145218"/>
            </a:xfrm>
            <a:custGeom>
              <a:avLst/>
              <a:gdLst>
                <a:gd name="txL" fmla="*/ 0 w 25"/>
                <a:gd name="txT" fmla="*/ 0 h 23"/>
                <a:gd name="txR" fmla="*/ 25 w 25"/>
                <a:gd name="txB" fmla="*/ 23 h 23"/>
              </a:gdLst>
              <a:ahLst/>
              <a:cxnLst>
                <a:cxn ang="0">
                  <a:pos x="1219751689" y="79730994"/>
                </a:cxn>
                <a:cxn ang="0">
                  <a:pos x="424262996" y="478373386"/>
                </a:cxn>
                <a:cxn ang="0">
                  <a:pos x="0" y="757425465"/>
                </a:cxn>
                <a:cxn ang="0">
                  <a:pos x="265165325" y="757425465"/>
                </a:cxn>
                <a:cxn ang="0">
                  <a:pos x="477293239" y="877015802"/>
                </a:cxn>
                <a:cxn ang="0">
                  <a:pos x="636390909" y="837150318"/>
                </a:cxn>
                <a:cxn ang="0">
                  <a:pos x="954586477" y="637829011"/>
                </a:cxn>
                <a:cxn ang="0">
                  <a:pos x="1166721559" y="239186693"/>
                </a:cxn>
                <a:cxn ang="0">
                  <a:pos x="1219751689" y="79730994"/>
                </a:cxn>
              </a:cxnLst>
              <a:rect l="txL" t="txT" r="txR" b="txB"/>
              <a:pathLst>
                <a:path w="25" h="23">
                  <a:moveTo>
                    <a:pt x="23" y="2"/>
                  </a:moveTo>
                  <a:cubicBezTo>
                    <a:pt x="16" y="6"/>
                    <a:pt x="11" y="6"/>
                    <a:pt x="8" y="12"/>
                  </a:cubicBezTo>
                  <a:cubicBezTo>
                    <a:pt x="7" y="14"/>
                    <a:pt x="0" y="14"/>
                    <a:pt x="0" y="19"/>
                  </a:cubicBezTo>
                  <a:cubicBezTo>
                    <a:pt x="0" y="21"/>
                    <a:pt x="3" y="21"/>
                    <a:pt x="5" y="19"/>
                  </a:cubicBezTo>
                  <a:cubicBezTo>
                    <a:pt x="7" y="18"/>
                    <a:pt x="8" y="21"/>
                    <a:pt x="9" y="22"/>
                  </a:cubicBezTo>
                  <a:cubicBezTo>
                    <a:pt x="12" y="23"/>
                    <a:pt x="12" y="21"/>
                    <a:pt x="12" y="21"/>
                  </a:cubicBezTo>
                  <a:cubicBezTo>
                    <a:pt x="14" y="21"/>
                    <a:pt x="19" y="20"/>
                    <a:pt x="18" y="16"/>
                  </a:cubicBezTo>
                  <a:cubicBezTo>
                    <a:pt x="15" y="11"/>
                    <a:pt x="21" y="6"/>
                    <a:pt x="22" y="6"/>
                  </a:cubicBezTo>
                  <a:cubicBezTo>
                    <a:pt x="25" y="3"/>
                    <a:pt x="25" y="0"/>
                    <a:pt x="23" y="2"/>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37" name="Freeform 417"/>
            <p:cNvSpPr/>
            <p:nvPr/>
          </p:nvSpPr>
          <p:spPr>
            <a:xfrm flipH="1">
              <a:off x="8085677" y="2007525"/>
              <a:ext cx="422748" cy="166732"/>
            </a:xfrm>
            <a:custGeom>
              <a:avLst/>
              <a:gdLst>
                <a:gd name="txL" fmla="*/ 0 w 58"/>
                <a:gd name="txT" fmla="*/ 0 h 26"/>
                <a:gd name="txR" fmla="*/ 58 w 58"/>
                <a:gd name="txB" fmla="*/ 26 h 26"/>
              </a:gdLst>
              <a:ahLst/>
              <a:cxnLst>
                <a:cxn ang="0">
                  <a:pos x="1540654115" y="411238045"/>
                </a:cxn>
                <a:cxn ang="0">
                  <a:pos x="159376011" y="452356809"/>
                </a:cxn>
                <a:cxn ang="0">
                  <a:pos x="371879770" y="575732040"/>
                </a:cxn>
                <a:cxn ang="0">
                  <a:pos x="743766828" y="699100858"/>
                </a:cxn>
                <a:cxn ang="0">
                  <a:pos x="796887287" y="904720031"/>
                </a:cxn>
                <a:cxn ang="0">
                  <a:pos x="1275022666" y="904720031"/>
                </a:cxn>
                <a:cxn ang="0">
                  <a:pos x="2147483647" y="616857117"/>
                </a:cxn>
                <a:cxn ang="0">
                  <a:pos x="2147483647" y="452356809"/>
                </a:cxn>
                <a:cxn ang="0">
                  <a:pos x="2147483647" y="328987891"/>
                </a:cxn>
                <a:cxn ang="0">
                  <a:pos x="2147483647" y="123368868"/>
                </a:cxn>
                <a:cxn ang="0">
                  <a:pos x="1540654115" y="411238045"/>
                </a:cxn>
              </a:cxnLst>
              <a:rect l="txL" t="txT" r="txR" b="txB"/>
              <a:pathLst>
                <a:path w="58" h="26">
                  <a:moveTo>
                    <a:pt x="29" y="10"/>
                  </a:moveTo>
                  <a:cubicBezTo>
                    <a:pt x="28" y="10"/>
                    <a:pt x="14" y="6"/>
                    <a:pt x="3" y="11"/>
                  </a:cubicBezTo>
                  <a:cubicBezTo>
                    <a:pt x="1" y="11"/>
                    <a:pt x="0" y="16"/>
                    <a:pt x="7" y="14"/>
                  </a:cubicBezTo>
                  <a:cubicBezTo>
                    <a:pt x="8" y="14"/>
                    <a:pt x="5" y="19"/>
                    <a:pt x="14" y="17"/>
                  </a:cubicBezTo>
                  <a:cubicBezTo>
                    <a:pt x="19" y="16"/>
                    <a:pt x="20" y="19"/>
                    <a:pt x="15" y="22"/>
                  </a:cubicBezTo>
                  <a:cubicBezTo>
                    <a:pt x="12" y="24"/>
                    <a:pt x="18" y="26"/>
                    <a:pt x="24" y="22"/>
                  </a:cubicBezTo>
                  <a:cubicBezTo>
                    <a:pt x="29" y="19"/>
                    <a:pt x="36" y="15"/>
                    <a:pt x="41" y="15"/>
                  </a:cubicBezTo>
                  <a:cubicBezTo>
                    <a:pt x="44" y="15"/>
                    <a:pt x="51" y="14"/>
                    <a:pt x="51" y="11"/>
                  </a:cubicBezTo>
                  <a:cubicBezTo>
                    <a:pt x="51" y="10"/>
                    <a:pt x="50" y="8"/>
                    <a:pt x="52" y="8"/>
                  </a:cubicBezTo>
                  <a:cubicBezTo>
                    <a:pt x="58" y="5"/>
                    <a:pt x="57" y="0"/>
                    <a:pt x="51" y="3"/>
                  </a:cubicBezTo>
                  <a:cubicBezTo>
                    <a:pt x="50" y="4"/>
                    <a:pt x="39" y="11"/>
                    <a:pt x="29" y="10"/>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38" name="Freeform 418"/>
            <p:cNvSpPr/>
            <p:nvPr/>
          </p:nvSpPr>
          <p:spPr>
            <a:xfrm flipH="1">
              <a:off x="8070248" y="2066688"/>
              <a:ext cx="151202" cy="177489"/>
            </a:xfrm>
            <a:custGeom>
              <a:avLst/>
              <a:gdLst>
                <a:gd name="txL" fmla="*/ 0 w 21"/>
                <a:gd name="txT" fmla="*/ 0 h 28"/>
                <a:gd name="txR" fmla="*/ 21 w 21"/>
                <a:gd name="txB" fmla="*/ 28 h 28"/>
              </a:gdLst>
              <a:ahLst/>
              <a:cxnLst>
                <a:cxn ang="0">
                  <a:pos x="829465295" y="80364487"/>
                </a:cxn>
                <a:cxn ang="0">
                  <a:pos x="51840681" y="924179028"/>
                </a:cxn>
                <a:cxn ang="0">
                  <a:pos x="414732648" y="924179028"/>
                </a:cxn>
                <a:cxn ang="0">
                  <a:pos x="673936095" y="924179028"/>
                </a:cxn>
                <a:cxn ang="0">
                  <a:pos x="933146629" y="803632138"/>
                </a:cxn>
                <a:cxn ang="0">
                  <a:pos x="829465295" y="482180630"/>
                </a:cxn>
                <a:cxn ang="0">
                  <a:pos x="829465295" y="321451607"/>
                </a:cxn>
                <a:cxn ang="0">
                  <a:pos x="829465295" y="80364487"/>
                </a:cxn>
              </a:cxnLst>
              <a:rect l="txL" t="txT" r="txR" b="txB"/>
              <a:pathLst>
                <a:path w="21" h="28">
                  <a:moveTo>
                    <a:pt x="16" y="2"/>
                  </a:moveTo>
                  <a:cubicBezTo>
                    <a:pt x="7" y="7"/>
                    <a:pt x="1" y="19"/>
                    <a:pt x="1" y="23"/>
                  </a:cubicBezTo>
                  <a:cubicBezTo>
                    <a:pt x="0" y="28"/>
                    <a:pt x="6" y="20"/>
                    <a:pt x="8" y="23"/>
                  </a:cubicBezTo>
                  <a:cubicBezTo>
                    <a:pt x="8" y="24"/>
                    <a:pt x="12" y="25"/>
                    <a:pt x="13" y="23"/>
                  </a:cubicBezTo>
                  <a:cubicBezTo>
                    <a:pt x="15" y="19"/>
                    <a:pt x="17" y="24"/>
                    <a:pt x="18" y="20"/>
                  </a:cubicBezTo>
                  <a:cubicBezTo>
                    <a:pt x="19" y="15"/>
                    <a:pt x="19" y="12"/>
                    <a:pt x="16" y="12"/>
                  </a:cubicBezTo>
                  <a:cubicBezTo>
                    <a:pt x="14" y="13"/>
                    <a:pt x="13" y="12"/>
                    <a:pt x="16" y="8"/>
                  </a:cubicBezTo>
                  <a:cubicBezTo>
                    <a:pt x="19" y="4"/>
                    <a:pt x="21" y="0"/>
                    <a:pt x="16" y="2"/>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39" name="Freeform 419"/>
            <p:cNvSpPr/>
            <p:nvPr/>
          </p:nvSpPr>
          <p:spPr>
            <a:xfrm flipH="1">
              <a:off x="8017790" y="1843482"/>
              <a:ext cx="240689" cy="88745"/>
            </a:xfrm>
            <a:custGeom>
              <a:avLst/>
              <a:gdLst>
                <a:gd name="txL" fmla="*/ 0 w 33"/>
                <a:gd name="txT" fmla="*/ 0 h 14"/>
                <a:gd name="txR" fmla="*/ 33 w 33"/>
                <a:gd name="txB" fmla="*/ 14 h 14"/>
              </a:gdLst>
              <a:ahLst/>
              <a:cxnLst>
                <a:cxn ang="0">
                  <a:pos x="1383115508" y="401818333"/>
                </a:cxn>
                <a:cxn ang="0">
                  <a:pos x="212783622" y="562548261"/>
                </a:cxn>
                <a:cxn ang="0">
                  <a:pos x="797949536" y="200912336"/>
                </a:cxn>
                <a:cxn ang="0">
                  <a:pos x="797949536" y="80364939"/>
                </a:cxn>
                <a:cxn ang="0">
                  <a:pos x="1383115508" y="401818333"/>
                </a:cxn>
              </a:cxnLst>
              <a:rect l="txL" t="txT" r="txR" b="txB"/>
              <a:pathLst>
                <a:path w="33" h="14">
                  <a:moveTo>
                    <a:pt x="26" y="10"/>
                  </a:moveTo>
                  <a:cubicBezTo>
                    <a:pt x="23" y="10"/>
                    <a:pt x="10" y="12"/>
                    <a:pt x="4" y="14"/>
                  </a:cubicBezTo>
                  <a:cubicBezTo>
                    <a:pt x="0" y="14"/>
                    <a:pt x="4" y="6"/>
                    <a:pt x="15" y="5"/>
                  </a:cubicBezTo>
                  <a:cubicBezTo>
                    <a:pt x="18" y="5"/>
                    <a:pt x="10" y="3"/>
                    <a:pt x="15" y="2"/>
                  </a:cubicBezTo>
                  <a:cubicBezTo>
                    <a:pt x="24" y="0"/>
                    <a:pt x="33" y="11"/>
                    <a:pt x="26" y="10"/>
                  </a:cubicBezTo>
                  <a:close/>
                </a:path>
              </a:pathLst>
            </a:custGeom>
            <a:solidFill>
              <a:srgbClr val="F5B3C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40" name="Freeform 420"/>
            <p:cNvSpPr/>
            <p:nvPr/>
          </p:nvSpPr>
          <p:spPr>
            <a:xfrm flipH="1">
              <a:off x="7588870" y="1926848"/>
              <a:ext cx="212917" cy="131772"/>
            </a:xfrm>
            <a:custGeom>
              <a:avLst/>
              <a:gdLst>
                <a:gd name="txL" fmla="*/ 0 w 29"/>
                <a:gd name="txT" fmla="*/ 0 h 21"/>
                <a:gd name="txR" fmla="*/ 29 w 29"/>
                <a:gd name="txB" fmla="*/ 21 h 21"/>
              </a:gdLst>
              <a:ahLst/>
              <a:cxnLst>
                <a:cxn ang="0">
                  <a:pos x="1401515230" y="551233646"/>
                </a:cxn>
                <a:cxn ang="0">
                  <a:pos x="754665982" y="196867345"/>
                </a:cxn>
                <a:cxn ang="0">
                  <a:pos x="269523598" y="236242109"/>
                </a:cxn>
                <a:cxn ang="0">
                  <a:pos x="107809422" y="511858932"/>
                </a:cxn>
                <a:cxn ang="0">
                  <a:pos x="1401515230" y="551233646"/>
                </a:cxn>
              </a:cxnLst>
              <a:rect l="txL" t="txT" r="txR" b="txB"/>
              <a:pathLst>
                <a:path w="29" h="21">
                  <a:moveTo>
                    <a:pt x="26" y="14"/>
                  </a:moveTo>
                  <a:cubicBezTo>
                    <a:pt x="22" y="5"/>
                    <a:pt x="21" y="0"/>
                    <a:pt x="14" y="5"/>
                  </a:cubicBezTo>
                  <a:cubicBezTo>
                    <a:pt x="11" y="7"/>
                    <a:pt x="11" y="2"/>
                    <a:pt x="5" y="6"/>
                  </a:cubicBezTo>
                  <a:cubicBezTo>
                    <a:pt x="2" y="8"/>
                    <a:pt x="0" y="10"/>
                    <a:pt x="2" y="13"/>
                  </a:cubicBezTo>
                  <a:cubicBezTo>
                    <a:pt x="9" y="21"/>
                    <a:pt x="29" y="21"/>
                    <a:pt x="26" y="14"/>
                  </a:cubicBezTo>
                  <a:close/>
                </a:path>
              </a:pathLst>
            </a:custGeom>
            <a:solidFill>
              <a:srgbClr val="D2D1B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41" name="Freeform 421"/>
            <p:cNvSpPr/>
            <p:nvPr/>
          </p:nvSpPr>
          <p:spPr>
            <a:xfrm flipH="1">
              <a:off x="7632071" y="1918780"/>
              <a:ext cx="154288" cy="134461"/>
            </a:xfrm>
            <a:custGeom>
              <a:avLst/>
              <a:gdLst>
                <a:gd name="txL" fmla="*/ 0 w 21"/>
                <a:gd name="txT" fmla="*/ 0 h 21"/>
                <a:gd name="txR" fmla="*/ 21 w 21"/>
                <a:gd name="txB" fmla="*/ 21 h 21"/>
              </a:gdLst>
              <a:ahLst/>
              <a:cxnLst>
                <a:cxn ang="0">
                  <a:pos x="1079582591" y="573962777"/>
                </a:cxn>
                <a:cxn ang="0">
                  <a:pos x="647752448" y="286978187"/>
                </a:cxn>
                <a:cxn ang="0">
                  <a:pos x="161936275" y="286978187"/>
                </a:cxn>
                <a:cxn ang="0">
                  <a:pos x="107957507" y="573962777"/>
                </a:cxn>
                <a:cxn ang="0">
                  <a:pos x="1079582591" y="573962777"/>
                </a:cxn>
              </a:cxnLst>
              <a:rect l="txL" t="txT" r="txR" b="txB"/>
              <a:pathLst>
                <a:path w="21" h="21">
                  <a:moveTo>
                    <a:pt x="20" y="14"/>
                  </a:moveTo>
                  <a:cubicBezTo>
                    <a:pt x="20" y="8"/>
                    <a:pt x="19" y="0"/>
                    <a:pt x="12" y="7"/>
                  </a:cubicBezTo>
                  <a:cubicBezTo>
                    <a:pt x="10" y="9"/>
                    <a:pt x="9" y="4"/>
                    <a:pt x="3" y="7"/>
                  </a:cubicBezTo>
                  <a:cubicBezTo>
                    <a:pt x="0" y="9"/>
                    <a:pt x="0" y="12"/>
                    <a:pt x="2" y="14"/>
                  </a:cubicBezTo>
                  <a:cubicBezTo>
                    <a:pt x="10" y="21"/>
                    <a:pt x="21" y="17"/>
                    <a:pt x="20" y="14"/>
                  </a:cubicBezTo>
                  <a:close/>
                </a:path>
              </a:pathLst>
            </a:custGeom>
            <a:solidFill>
              <a:srgbClr val="F5E5D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42" name="Freeform 422"/>
            <p:cNvSpPr/>
            <p:nvPr/>
          </p:nvSpPr>
          <p:spPr>
            <a:xfrm flipH="1">
              <a:off x="7647499" y="1959119"/>
              <a:ext cx="129602" cy="37649"/>
            </a:xfrm>
            <a:custGeom>
              <a:avLst/>
              <a:gdLst>
                <a:gd name="txL" fmla="*/ 0 w 18"/>
                <a:gd name="txT" fmla="*/ 0 h 6"/>
                <a:gd name="txR" fmla="*/ 18 w 18"/>
                <a:gd name="txB" fmla="*/ 6 h 6"/>
              </a:gdLst>
              <a:ahLst/>
              <a:cxnLst>
                <a:cxn ang="0">
                  <a:pos x="777626296" y="0"/>
                </a:cxn>
                <a:cxn ang="0">
                  <a:pos x="622096761" y="39374579"/>
                </a:cxn>
                <a:cxn ang="0">
                  <a:pos x="259211203" y="39374579"/>
                </a:cxn>
                <a:cxn ang="0">
                  <a:pos x="51840792" y="118123749"/>
                </a:cxn>
                <a:cxn ang="0">
                  <a:pos x="51840792" y="196866607"/>
                </a:cxn>
                <a:cxn ang="0">
                  <a:pos x="207363168" y="157492041"/>
                </a:cxn>
                <a:cxn ang="0">
                  <a:pos x="570255983" y="196866607"/>
                </a:cxn>
                <a:cxn ang="0">
                  <a:pos x="881307852" y="118123749"/>
                </a:cxn>
                <a:cxn ang="0">
                  <a:pos x="777626296" y="0"/>
                </a:cxn>
              </a:cxnLst>
              <a:rect l="txL" t="txT" r="txR" b="txB"/>
              <a:pathLst>
                <a:path w="18" h="6">
                  <a:moveTo>
                    <a:pt x="15" y="0"/>
                  </a:moveTo>
                  <a:cubicBezTo>
                    <a:pt x="14" y="0"/>
                    <a:pt x="13" y="0"/>
                    <a:pt x="12" y="1"/>
                  </a:cubicBezTo>
                  <a:cubicBezTo>
                    <a:pt x="11" y="3"/>
                    <a:pt x="8" y="0"/>
                    <a:pt x="5" y="1"/>
                  </a:cubicBezTo>
                  <a:cubicBezTo>
                    <a:pt x="3" y="1"/>
                    <a:pt x="2" y="3"/>
                    <a:pt x="1" y="3"/>
                  </a:cubicBezTo>
                  <a:cubicBezTo>
                    <a:pt x="1" y="4"/>
                    <a:pt x="0" y="5"/>
                    <a:pt x="1" y="5"/>
                  </a:cubicBezTo>
                  <a:cubicBezTo>
                    <a:pt x="1" y="6"/>
                    <a:pt x="3" y="5"/>
                    <a:pt x="4" y="4"/>
                  </a:cubicBezTo>
                  <a:cubicBezTo>
                    <a:pt x="6" y="1"/>
                    <a:pt x="9" y="5"/>
                    <a:pt x="11" y="5"/>
                  </a:cubicBezTo>
                  <a:cubicBezTo>
                    <a:pt x="13" y="5"/>
                    <a:pt x="16" y="4"/>
                    <a:pt x="17" y="3"/>
                  </a:cubicBezTo>
                  <a:cubicBezTo>
                    <a:pt x="18" y="2"/>
                    <a:pt x="17" y="0"/>
                    <a:pt x="15" y="0"/>
                  </a:cubicBezTo>
                  <a:close/>
                </a:path>
              </a:pathLst>
            </a:custGeom>
            <a:solidFill>
              <a:srgbClr val="FBF1E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43" name="Freeform 423"/>
            <p:cNvSpPr/>
            <p:nvPr/>
          </p:nvSpPr>
          <p:spPr>
            <a:xfrm flipH="1">
              <a:off x="7471611" y="1918780"/>
              <a:ext cx="401148" cy="209760"/>
            </a:xfrm>
            <a:custGeom>
              <a:avLst/>
              <a:gdLst>
                <a:gd name="txL" fmla="*/ 0 w 55"/>
                <a:gd name="txT" fmla="*/ 0 h 33"/>
                <a:gd name="txR" fmla="*/ 55 w 55"/>
                <a:gd name="txB" fmla="*/ 33 h 33"/>
              </a:gdLst>
              <a:ahLst/>
              <a:cxnLst>
                <a:cxn ang="0">
                  <a:pos x="2127864360" y="0"/>
                </a:cxn>
                <a:cxn ang="0">
                  <a:pos x="2147483647" y="323227397"/>
                </a:cxn>
                <a:cxn ang="0">
                  <a:pos x="1861880973" y="80808438"/>
                </a:cxn>
                <a:cxn ang="0">
                  <a:pos x="1702289756" y="404035811"/>
                </a:cxn>
                <a:cxn ang="0">
                  <a:pos x="1383114615" y="606047409"/>
                </a:cxn>
                <a:cxn ang="0">
                  <a:pos x="1063932180" y="404035811"/>
                </a:cxn>
                <a:cxn ang="0">
                  <a:pos x="957540466" y="606047409"/>
                </a:cxn>
                <a:cxn ang="0">
                  <a:pos x="851148525" y="686855823"/>
                </a:cxn>
                <a:cxn ang="0">
                  <a:pos x="585165594" y="565646381"/>
                </a:cxn>
                <a:cxn ang="0">
                  <a:pos x="425574262" y="686855823"/>
                </a:cxn>
                <a:cxn ang="0">
                  <a:pos x="478766586" y="888873877"/>
                </a:cxn>
                <a:cxn ang="0">
                  <a:pos x="0" y="969682291"/>
                </a:cxn>
                <a:cxn ang="0">
                  <a:pos x="425574262" y="1131292761"/>
                </a:cxn>
                <a:cxn ang="0">
                  <a:pos x="2147483647" y="161610520"/>
                </a:cxn>
                <a:cxn ang="0">
                  <a:pos x="2127864360" y="0"/>
                </a:cxn>
              </a:cxnLst>
              <a:rect l="txL" t="txT" r="txR" b="txB"/>
              <a:pathLst>
                <a:path w="55" h="33">
                  <a:moveTo>
                    <a:pt x="40" y="0"/>
                  </a:moveTo>
                  <a:cubicBezTo>
                    <a:pt x="39" y="2"/>
                    <a:pt x="39" y="7"/>
                    <a:pt x="42" y="8"/>
                  </a:cubicBezTo>
                  <a:cubicBezTo>
                    <a:pt x="38" y="8"/>
                    <a:pt x="36" y="4"/>
                    <a:pt x="35" y="2"/>
                  </a:cubicBezTo>
                  <a:cubicBezTo>
                    <a:pt x="34" y="2"/>
                    <a:pt x="30" y="4"/>
                    <a:pt x="32" y="10"/>
                  </a:cubicBezTo>
                  <a:cubicBezTo>
                    <a:pt x="36" y="15"/>
                    <a:pt x="30" y="14"/>
                    <a:pt x="26" y="15"/>
                  </a:cubicBezTo>
                  <a:cubicBezTo>
                    <a:pt x="23" y="15"/>
                    <a:pt x="23" y="12"/>
                    <a:pt x="20" y="10"/>
                  </a:cubicBezTo>
                  <a:cubicBezTo>
                    <a:pt x="18" y="10"/>
                    <a:pt x="18" y="13"/>
                    <a:pt x="18" y="15"/>
                  </a:cubicBezTo>
                  <a:cubicBezTo>
                    <a:pt x="18" y="16"/>
                    <a:pt x="17" y="17"/>
                    <a:pt x="16" y="17"/>
                  </a:cubicBezTo>
                  <a:cubicBezTo>
                    <a:pt x="15" y="15"/>
                    <a:pt x="12" y="16"/>
                    <a:pt x="11" y="14"/>
                  </a:cubicBezTo>
                  <a:cubicBezTo>
                    <a:pt x="9" y="14"/>
                    <a:pt x="8" y="15"/>
                    <a:pt x="8" y="17"/>
                  </a:cubicBezTo>
                  <a:cubicBezTo>
                    <a:pt x="8" y="18"/>
                    <a:pt x="10" y="22"/>
                    <a:pt x="9" y="22"/>
                  </a:cubicBezTo>
                  <a:cubicBezTo>
                    <a:pt x="6" y="24"/>
                    <a:pt x="4" y="18"/>
                    <a:pt x="0" y="24"/>
                  </a:cubicBezTo>
                  <a:cubicBezTo>
                    <a:pt x="3" y="22"/>
                    <a:pt x="4" y="26"/>
                    <a:pt x="8" y="28"/>
                  </a:cubicBezTo>
                  <a:cubicBezTo>
                    <a:pt x="21" y="33"/>
                    <a:pt x="55" y="15"/>
                    <a:pt x="48" y="4"/>
                  </a:cubicBezTo>
                  <a:cubicBezTo>
                    <a:pt x="46" y="0"/>
                    <a:pt x="42" y="2"/>
                    <a:pt x="40" y="0"/>
                  </a:cubicBezTo>
                  <a:close/>
                </a:path>
              </a:pathLst>
            </a:custGeom>
            <a:solidFill>
              <a:srgbClr val="F5597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44" name="Freeform 424"/>
            <p:cNvSpPr/>
            <p:nvPr/>
          </p:nvSpPr>
          <p:spPr>
            <a:xfrm flipH="1">
              <a:off x="7348181" y="1862307"/>
              <a:ext cx="555436" cy="406074"/>
            </a:xfrm>
            <a:custGeom>
              <a:avLst/>
              <a:gdLst>
                <a:gd name="txL" fmla="*/ 0 w 76"/>
                <a:gd name="txT" fmla="*/ 0 h 64"/>
                <a:gd name="txR" fmla="*/ 76 w 76"/>
                <a:gd name="txB" fmla="*/ 64 h 64"/>
              </a:gdLst>
              <a:ahLst/>
              <a:cxnLst>
                <a:cxn ang="0">
                  <a:pos x="2147483647" y="201292104"/>
                </a:cxn>
                <a:cxn ang="0">
                  <a:pos x="2147483647" y="161033693"/>
                </a:cxn>
                <a:cxn ang="0">
                  <a:pos x="2147483647" y="161033693"/>
                </a:cxn>
                <a:cxn ang="0">
                  <a:pos x="2147483647" y="281802631"/>
                </a:cxn>
                <a:cxn ang="0">
                  <a:pos x="2147483647" y="281802631"/>
                </a:cxn>
                <a:cxn ang="0">
                  <a:pos x="2147483647" y="362319453"/>
                </a:cxn>
                <a:cxn ang="0">
                  <a:pos x="2147483647" y="523353196"/>
                </a:cxn>
                <a:cxn ang="0">
                  <a:pos x="2147483647" y="523353196"/>
                </a:cxn>
                <a:cxn ang="0">
                  <a:pos x="1922839181" y="644128429"/>
                </a:cxn>
                <a:cxn ang="0">
                  <a:pos x="1762602811" y="805155728"/>
                </a:cxn>
                <a:cxn ang="0">
                  <a:pos x="1495540520" y="1006447981"/>
                </a:cxn>
                <a:cxn ang="0">
                  <a:pos x="1335304606" y="845414337"/>
                </a:cxn>
                <a:cxn ang="0">
                  <a:pos x="1068242315" y="925931159"/>
                </a:cxn>
                <a:cxn ang="0">
                  <a:pos x="801187103" y="925931159"/>
                </a:cxn>
                <a:cxn ang="0">
                  <a:pos x="587534347" y="1127216869"/>
                </a:cxn>
                <a:cxn ang="0">
                  <a:pos x="640943882" y="1328508924"/>
                </a:cxn>
                <a:cxn ang="0">
                  <a:pos x="213645505" y="1328508924"/>
                </a:cxn>
                <a:cxn ang="0">
                  <a:pos x="267062406" y="1529794633"/>
                </a:cxn>
                <a:cxn ang="0">
                  <a:pos x="373888784" y="1731087085"/>
                </a:cxn>
                <a:cxn ang="0">
                  <a:pos x="0" y="1851862318"/>
                </a:cxn>
                <a:cxn ang="0">
                  <a:pos x="1976256025" y="1892120729"/>
                </a:cxn>
                <a:cxn ang="0">
                  <a:pos x="2147483647" y="2147483647"/>
                </a:cxn>
                <a:cxn ang="0">
                  <a:pos x="2147483647" y="1167475280"/>
                </a:cxn>
                <a:cxn ang="0">
                  <a:pos x="2147483647" y="201292104"/>
                </a:cxn>
              </a:cxnLst>
              <a:rect l="txL" t="txT" r="txR" b="txB"/>
              <a:pathLst>
                <a:path w="76" h="64">
                  <a:moveTo>
                    <a:pt x="68" y="5"/>
                  </a:moveTo>
                  <a:cubicBezTo>
                    <a:pt x="66" y="5"/>
                    <a:pt x="66" y="0"/>
                    <a:pt x="62" y="4"/>
                  </a:cubicBezTo>
                  <a:cubicBezTo>
                    <a:pt x="61" y="1"/>
                    <a:pt x="61" y="6"/>
                    <a:pt x="58" y="4"/>
                  </a:cubicBezTo>
                  <a:cubicBezTo>
                    <a:pt x="55" y="5"/>
                    <a:pt x="57" y="9"/>
                    <a:pt x="54" y="7"/>
                  </a:cubicBezTo>
                  <a:cubicBezTo>
                    <a:pt x="53" y="3"/>
                    <a:pt x="50" y="7"/>
                    <a:pt x="49" y="7"/>
                  </a:cubicBezTo>
                  <a:cubicBezTo>
                    <a:pt x="45" y="5"/>
                    <a:pt x="46" y="9"/>
                    <a:pt x="44" y="9"/>
                  </a:cubicBezTo>
                  <a:cubicBezTo>
                    <a:pt x="44" y="12"/>
                    <a:pt x="45" y="14"/>
                    <a:pt x="47" y="13"/>
                  </a:cubicBezTo>
                  <a:cubicBezTo>
                    <a:pt x="50" y="14"/>
                    <a:pt x="45" y="17"/>
                    <a:pt x="41" y="13"/>
                  </a:cubicBezTo>
                  <a:cubicBezTo>
                    <a:pt x="41" y="8"/>
                    <a:pt x="36" y="12"/>
                    <a:pt x="36" y="16"/>
                  </a:cubicBezTo>
                  <a:cubicBezTo>
                    <a:pt x="39" y="20"/>
                    <a:pt x="32" y="17"/>
                    <a:pt x="33" y="20"/>
                  </a:cubicBezTo>
                  <a:cubicBezTo>
                    <a:pt x="31" y="24"/>
                    <a:pt x="27" y="21"/>
                    <a:pt x="28" y="25"/>
                  </a:cubicBezTo>
                  <a:cubicBezTo>
                    <a:pt x="29" y="28"/>
                    <a:pt x="23" y="26"/>
                    <a:pt x="25" y="21"/>
                  </a:cubicBezTo>
                  <a:cubicBezTo>
                    <a:pt x="25" y="18"/>
                    <a:pt x="20" y="18"/>
                    <a:pt x="20" y="23"/>
                  </a:cubicBezTo>
                  <a:cubicBezTo>
                    <a:pt x="19" y="27"/>
                    <a:pt x="16" y="26"/>
                    <a:pt x="15" y="23"/>
                  </a:cubicBezTo>
                  <a:cubicBezTo>
                    <a:pt x="11" y="23"/>
                    <a:pt x="9" y="26"/>
                    <a:pt x="11" y="28"/>
                  </a:cubicBezTo>
                  <a:cubicBezTo>
                    <a:pt x="8" y="29"/>
                    <a:pt x="10" y="32"/>
                    <a:pt x="12" y="33"/>
                  </a:cubicBezTo>
                  <a:cubicBezTo>
                    <a:pt x="8" y="36"/>
                    <a:pt x="9" y="28"/>
                    <a:pt x="4" y="33"/>
                  </a:cubicBezTo>
                  <a:cubicBezTo>
                    <a:pt x="7" y="33"/>
                    <a:pt x="9" y="37"/>
                    <a:pt x="5" y="38"/>
                  </a:cubicBezTo>
                  <a:cubicBezTo>
                    <a:pt x="4" y="40"/>
                    <a:pt x="9" y="39"/>
                    <a:pt x="7" y="43"/>
                  </a:cubicBezTo>
                  <a:cubicBezTo>
                    <a:pt x="5" y="40"/>
                    <a:pt x="4" y="44"/>
                    <a:pt x="0" y="46"/>
                  </a:cubicBezTo>
                  <a:cubicBezTo>
                    <a:pt x="11" y="44"/>
                    <a:pt x="26" y="46"/>
                    <a:pt x="37" y="47"/>
                  </a:cubicBezTo>
                  <a:cubicBezTo>
                    <a:pt x="43" y="48"/>
                    <a:pt x="59" y="56"/>
                    <a:pt x="64" y="64"/>
                  </a:cubicBezTo>
                  <a:cubicBezTo>
                    <a:pt x="66" y="62"/>
                    <a:pt x="76" y="42"/>
                    <a:pt x="70" y="29"/>
                  </a:cubicBezTo>
                  <a:cubicBezTo>
                    <a:pt x="64" y="17"/>
                    <a:pt x="75" y="14"/>
                    <a:pt x="68" y="5"/>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45" name="Freeform 425"/>
            <p:cNvSpPr/>
            <p:nvPr/>
          </p:nvSpPr>
          <p:spPr>
            <a:xfrm flipH="1">
              <a:off x="7348181" y="1867685"/>
              <a:ext cx="555436" cy="400695"/>
            </a:xfrm>
            <a:custGeom>
              <a:avLst/>
              <a:gdLst>
                <a:gd name="txL" fmla="*/ 0 w 76"/>
                <a:gd name="txT" fmla="*/ 0 h 63"/>
                <a:gd name="txR" fmla="*/ 76 w 76"/>
                <a:gd name="txB" fmla="*/ 63 h 63"/>
              </a:gdLst>
              <a:ahLst/>
              <a:cxnLst>
                <a:cxn ang="0">
                  <a:pos x="2147483647" y="161810828"/>
                </a:cxn>
                <a:cxn ang="0">
                  <a:pos x="2147483647" y="121359723"/>
                </a:cxn>
                <a:cxn ang="0">
                  <a:pos x="2147483647" y="121359723"/>
                </a:cxn>
                <a:cxn ang="0">
                  <a:pos x="2147483647" y="242713087"/>
                </a:cxn>
                <a:cxn ang="0">
                  <a:pos x="2147483647" y="242713087"/>
                </a:cxn>
                <a:cxn ang="0">
                  <a:pos x="2147483647" y="323621656"/>
                </a:cxn>
                <a:cxn ang="0">
                  <a:pos x="2147483647" y="444981429"/>
                </a:cxn>
                <a:cxn ang="0">
                  <a:pos x="2147483647" y="525883638"/>
                </a:cxn>
                <a:cxn ang="0">
                  <a:pos x="1922839181" y="606792207"/>
                </a:cxn>
                <a:cxn ang="0">
                  <a:pos x="1762602811" y="809054090"/>
                </a:cxn>
                <a:cxn ang="0">
                  <a:pos x="1495540520" y="970865067"/>
                </a:cxn>
                <a:cxn ang="0">
                  <a:pos x="1281895071" y="809054090"/>
                </a:cxn>
                <a:cxn ang="0">
                  <a:pos x="1068242315" y="889956497"/>
                </a:cxn>
                <a:cxn ang="0">
                  <a:pos x="801187103" y="889956497"/>
                </a:cxn>
                <a:cxn ang="0">
                  <a:pos x="640943882" y="1092218380"/>
                </a:cxn>
                <a:cxn ang="0">
                  <a:pos x="694360725" y="1294486623"/>
                </a:cxn>
                <a:cxn ang="0">
                  <a:pos x="213645505" y="1294486623"/>
                </a:cxn>
                <a:cxn ang="0">
                  <a:pos x="267062406" y="1496748506"/>
                </a:cxn>
                <a:cxn ang="0">
                  <a:pos x="427298319" y="1699010786"/>
                </a:cxn>
                <a:cxn ang="0">
                  <a:pos x="0" y="1820370460"/>
                </a:cxn>
                <a:cxn ang="0">
                  <a:pos x="1976256025" y="1860821564"/>
                </a:cxn>
                <a:cxn ang="0">
                  <a:pos x="2147483647" y="2147483647"/>
                </a:cxn>
                <a:cxn ang="0">
                  <a:pos x="2147483647" y="1132675845"/>
                </a:cxn>
                <a:cxn ang="0">
                  <a:pos x="2147483647" y="161810828"/>
                </a:cxn>
              </a:cxnLst>
              <a:rect l="txL" t="txT" r="txR" b="txB"/>
              <a:pathLst>
                <a:path w="76" h="63">
                  <a:moveTo>
                    <a:pt x="68" y="4"/>
                  </a:moveTo>
                  <a:cubicBezTo>
                    <a:pt x="65" y="5"/>
                    <a:pt x="66" y="0"/>
                    <a:pt x="62" y="3"/>
                  </a:cubicBezTo>
                  <a:cubicBezTo>
                    <a:pt x="61" y="0"/>
                    <a:pt x="60" y="5"/>
                    <a:pt x="58" y="3"/>
                  </a:cubicBezTo>
                  <a:cubicBezTo>
                    <a:pt x="56" y="4"/>
                    <a:pt x="56" y="9"/>
                    <a:pt x="54" y="6"/>
                  </a:cubicBezTo>
                  <a:cubicBezTo>
                    <a:pt x="53" y="2"/>
                    <a:pt x="50" y="6"/>
                    <a:pt x="49" y="6"/>
                  </a:cubicBezTo>
                  <a:cubicBezTo>
                    <a:pt x="45" y="4"/>
                    <a:pt x="46" y="8"/>
                    <a:pt x="44" y="8"/>
                  </a:cubicBezTo>
                  <a:cubicBezTo>
                    <a:pt x="44" y="11"/>
                    <a:pt x="46" y="13"/>
                    <a:pt x="48" y="11"/>
                  </a:cubicBezTo>
                  <a:cubicBezTo>
                    <a:pt x="51" y="13"/>
                    <a:pt x="45" y="18"/>
                    <a:pt x="41" y="13"/>
                  </a:cubicBezTo>
                  <a:cubicBezTo>
                    <a:pt x="40" y="8"/>
                    <a:pt x="36" y="11"/>
                    <a:pt x="36" y="15"/>
                  </a:cubicBezTo>
                  <a:cubicBezTo>
                    <a:pt x="39" y="19"/>
                    <a:pt x="33" y="17"/>
                    <a:pt x="33" y="20"/>
                  </a:cubicBezTo>
                  <a:cubicBezTo>
                    <a:pt x="32" y="24"/>
                    <a:pt x="27" y="20"/>
                    <a:pt x="28" y="24"/>
                  </a:cubicBezTo>
                  <a:cubicBezTo>
                    <a:pt x="29" y="27"/>
                    <a:pt x="23" y="26"/>
                    <a:pt x="24" y="20"/>
                  </a:cubicBezTo>
                  <a:cubicBezTo>
                    <a:pt x="25" y="18"/>
                    <a:pt x="21" y="17"/>
                    <a:pt x="20" y="22"/>
                  </a:cubicBezTo>
                  <a:cubicBezTo>
                    <a:pt x="20" y="26"/>
                    <a:pt x="16" y="26"/>
                    <a:pt x="15" y="22"/>
                  </a:cubicBezTo>
                  <a:cubicBezTo>
                    <a:pt x="11" y="22"/>
                    <a:pt x="10" y="25"/>
                    <a:pt x="12" y="27"/>
                  </a:cubicBezTo>
                  <a:cubicBezTo>
                    <a:pt x="9" y="28"/>
                    <a:pt x="11" y="31"/>
                    <a:pt x="13" y="32"/>
                  </a:cubicBezTo>
                  <a:cubicBezTo>
                    <a:pt x="7" y="35"/>
                    <a:pt x="9" y="27"/>
                    <a:pt x="4" y="32"/>
                  </a:cubicBezTo>
                  <a:cubicBezTo>
                    <a:pt x="7" y="32"/>
                    <a:pt x="10" y="36"/>
                    <a:pt x="5" y="37"/>
                  </a:cubicBezTo>
                  <a:cubicBezTo>
                    <a:pt x="5" y="40"/>
                    <a:pt x="9" y="38"/>
                    <a:pt x="8" y="42"/>
                  </a:cubicBezTo>
                  <a:cubicBezTo>
                    <a:pt x="5" y="40"/>
                    <a:pt x="4" y="44"/>
                    <a:pt x="0" y="45"/>
                  </a:cubicBezTo>
                  <a:cubicBezTo>
                    <a:pt x="11" y="43"/>
                    <a:pt x="26" y="45"/>
                    <a:pt x="37" y="46"/>
                  </a:cubicBezTo>
                  <a:cubicBezTo>
                    <a:pt x="43" y="47"/>
                    <a:pt x="59" y="55"/>
                    <a:pt x="64" y="63"/>
                  </a:cubicBezTo>
                  <a:cubicBezTo>
                    <a:pt x="66" y="61"/>
                    <a:pt x="76" y="41"/>
                    <a:pt x="70" y="28"/>
                  </a:cubicBezTo>
                  <a:cubicBezTo>
                    <a:pt x="64" y="16"/>
                    <a:pt x="75" y="13"/>
                    <a:pt x="68" y="4"/>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46" name="Freeform 426"/>
            <p:cNvSpPr/>
            <p:nvPr/>
          </p:nvSpPr>
          <p:spPr>
            <a:xfrm flipH="1">
              <a:off x="7428411" y="1899956"/>
              <a:ext cx="444349" cy="363046"/>
            </a:xfrm>
            <a:custGeom>
              <a:avLst/>
              <a:gdLst>
                <a:gd name="txL" fmla="*/ 0 w 61"/>
                <a:gd name="txT" fmla="*/ 0 h 57"/>
                <a:gd name="txR" fmla="*/ 61 w 61"/>
                <a:gd name="txB" fmla="*/ 57 h 57"/>
              </a:gdLst>
              <a:ahLst/>
              <a:cxnLst>
                <a:cxn ang="0">
                  <a:pos x="2147483647" y="162268830"/>
                </a:cxn>
                <a:cxn ang="0">
                  <a:pos x="2147483647" y="202834433"/>
                </a:cxn>
                <a:cxn ang="0">
                  <a:pos x="2147483647" y="405668865"/>
                </a:cxn>
                <a:cxn ang="0">
                  <a:pos x="2147483647" y="1135875490"/>
                </a:cxn>
                <a:cxn ang="0">
                  <a:pos x="2147483647" y="567937745"/>
                </a:cxn>
                <a:cxn ang="0">
                  <a:pos x="1910256784" y="324537660"/>
                </a:cxn>
                <a:cxn ang="0">
                  <a:pos x="1963316412" y="608503348"/>
                </a:cxn>
                <a:cxn ang="0">
                  <a:pos x="1698003248" y="973606709"/>
                </a:cxn>
                <a:cxn ang="0">
                  <a:pos x="1273504371" y="973606709"/>
                </a:cxn>
                <a:cxn ang="0">
                  <a:pos x="1061251290" y="730206525"/>
                </a:cxn>
                <a:cxn ang="0">
                  <a:pos x="955124750" y="649075319"/>
                </a:cxn>
                <a:cxn ang="0">
                  <a:pos x="955124750" y="730206525"/>
                </a:cxn>
                <a:cxn ang="0">
                  <a:pos x="636752185" y="851909901"/>
                </a:cxn>
                <a:cxn ang="0">
                  <a:pos x="477566017" y="892475504"/>
                </a:cxn>
                <a:cxn ang="0">
                  <a:pos x="318372450" y="1135875490"/>
                </a:cxn>
                <a:cxn ang="0">
                  <a:pos x="0" y="1095309887"/>
                </a:cxn>
                <a:cxn ang="0">
                  <a:pos x="265312823" y="1298144270"/>
                </a:cxn>
                <a:cxn ang="0">
                  <a:pos x="530625645" y="1338716242"/>
                </a:cxn>
                <a:cxn ang="0">
                  <a:pos x="1061251290" y="1541550624"/>
                </a:cxn>
                <a:cxn ang="0">
                  <a:pos x="2147483647" y="2028350994"/>
                </a:cxn>
                <a:cxn ang="0">
                  <a:pos x="2147483647" y="2028350994"/>
                </a:cxn>
                <a:cxn ang="0">
                  <a:pos x="2147483647" y="1217013064"/>
                </a:cxn>
                <a:cxn ang="0">
                  <a:pos x="2147483647" y="202834433"/>
                </a:cxn>
                <a:cxn ang="0">
                  <a:pos x="2147483647" y="162268830"/>
                </a:cxn>
                <a:cxn ang="0">
                  <a:pos x="2147483647" y="162268830"/>
                </a:cxn>
              </a:cxnLst>
              <a:rect l="txL" t="txT" r="txR" b="txB"/>
              <a:pathLst>
                <a:path w="61" h="57">
                  <a:moveTo>
                    <a:pt x="47" y="4"/>
                  </a:moveTo>
                  <a:cubicBezTo>
                    <a:pt x="47" y="1"/>
                    <a:pt x="40" y="1"/>
                    <a:pt x="42" y="5"/>
                  </a:cubicBezTo>
                  <a:cubicBezTo>
                    <a:pt x="43" y="7"/>
                    <a:pt x="45" y="5"/>
                    <a:pt x="45" y="10"/>
                  </a:cubicBezTo>
                  <a:cubicBezTo>
                    <a:pt x="45" y="14"/>
                    <a:pt x="52" y="23"/>
                    <a:pt x="49" y="28"/>
                  </a:cubicBezTo>
                  <a:cubicBezTo>
                    <a:pt x="48" y="22"/>
                    <a:pt x="44" y="22"/>
                    <a:pt x="42" y="14"/>
                  </a:cubicBezTo>
                  <a:cubicBezTo>
                    <a:pt x="41" y="9"/>
                    <a:pt x="36" y="10"/>
                    <a:pt x="36" y="8"/>
                  </a:cubicBezTo>
                  <a:cubicBezTo>
                    <a:pt x="34" y="5"/>
                    <a:pt x="30" y="10"/>
                    <a:pt x="37" y="15"/>
                  </a:cubicBezTo>
                  <a:cubicBezTo>
                    <a:pt x="46" y="23"/>
                    <a:pt x="34" y="23"/>
                    <a:pt x="32" y="24"/>
                  </a:cubicBezTo>
                  <a:cubicBezTo>
                    <a:pt x="30" y="25"/>
                    <a:pt x="26" y="25"/>
                    <a:pt x="24" y="24"/>
                  </a:cubicBezTo>
                  <a:cubicBezTo>
                    <a:pt x="19" y="20"/>
                    <a:pt x="22" y="22"/>
                    <a:pt x="20" y="18"/>
                  </a:cubicBezTo>
                  <a:cubicBezTo>
                    <a:pt x="18" y="17"/>
                    <a:pt x="19" y="17"/>
                    <a:pt x="18" y="16"/>
                  </a:cubicBezTo>
                  <a:cubicBezTo>
                    <a:pt x="17" y="17"/>
                    <a:pt x="18" y="18"/>
                    <a:pt x="18" y="18"/>
                  </a:cubicBezTo>
                  <a:cubicBezTo>
                    <a:pt x="18" y="21"/>
                    <a:pt x="13" y="23"/>
                    <a:pt x="12" y="21"/>
                  </a:cubicBezTo>
                  <a:cubicBezTo>
                    <a:pt x="11" y="20"/>
                    <a:pt x="8" y="20"/>
                    <a:pt x="9" y="22"/>
                  </a:cubicBezTo>
                  <a:cubicBezTo>
                    <a:pt x="11" y="26"/>
                    <a:pt x="11" y="27"/>
                    <a:pt x="6" y="28"/>
                  </a:cubicBezTo>
                  <a:cubicBezTo>
                    <a:pt x="5" y="29"/>
                    <a:pt x="3" y="23"/>
                    <a:pt x="0" y="27"/>
                  </a:cubicBezTo>
                  <a:cubicBezTo>
                    <a:pt x="3" y="26"/>
                    <a:pt x="5" y="30"/>
                    <a:pt x="5" y="32"/>
                  </a:cubicBezTo>
                  <a:cubicBezTo>
                    <a:pt x="5" y="34"/>
                    <a:pt x="9" y="32"/>
                    <a:pt x="10" y="33"/>
                  </a:cubicBezTo>
                  <a:cubicBezTo>
                    <a:pt x="5" y="36"/>
                    <a:pt x="11" y="39"/>
                    <a:pt x="20" y="38"/>
                  </a:cubicBezTo>
                  <a:cubicBezTo>
                    <a:pt x="38" y="37"/>
                    <a:pt x="50" y="46"/>
                    <a:pt x="54" y="50"/>
                  </a:cubicBezTo>
                  <a:cubicBezTo>
                    <a:pt x="57" y="53"/>
                    <a:pt x="60" y="57"/>
                    <a:pt x="61" y="50"/>
                  </a:cubicBezTo>
                  <a:cubicBezTo>
                    <a:pt x="61" y="43"/>
                    <a:pt x="58" y="37"/>
                    <a:pt x="58" y="30"/>
                  </a:cubicBezTo>
                  <a:cubicBezTo>
                    <a:pt x="57" y="20"/>
                    <a:pt x="58" y="15"/>
                    <a:pt x="56" y="5"/>
                  </a:cubicBezTo>
                  <a:cubicBezTo>
                    <a:pt x="55" y="0"/>
                    <a:pt x="50" y="3"/>
                    <a:pt x="49" y="4"/>
                  </a:cubicBezTo>
                  <a:cubicBezTo>
                    <a:pt x="47" y="6"/>
                    <a:pt x="47" y="5"/>
                    <a:pt x="47" y="4"/>
                  </a:cubicBezTo>
                  <a:close/>
                </a:path>
              </a:pathLst>
            </a:custGeom>
            <a:solidFill>
              <a:srgbClr val="F56E90">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47" name="Freeform 427"/>
            <p:cNvSpPr/>
            <p:nvPr/>
          </p:nvSpPr>
          <p:spPr>
            <a:xfrm flipH="1">
              <a:off x="7385210" y="1889199"/>
              <a:ext cx="80230" cy="271612"/>
            </a:xfrm>
            <a:custGeom>
              <a:avLst/>
              <a:gdLst>
                <a:gd name="txL" fmla="*/ 0 w 11"/>
                <a:gd name="txT" fmla="*/ 0 h 43"/>
                <a:gd name="txR" fmla="*/ 11 w 11"/>
                <a:gd name="txB" fmla="*/ 43 h 43"/>
              </a:gdLst>
              <a:ahLst/>
              <a:cxnLst>
                <a:cxn ang="0">
                  <a:pos x="425576355" y="1037374686"/>
                </a:cxn>
                <a:cxn ang="0">
                  <a:pos x="425576355" y="319188301"/>
                </a:cxn>
                <a:cxn ang="0">
                  <a:pos x="53199779" y="159594151"/>
                </a:cxn>
                <a:cxn ang="0">
                  <a:pos x="159592059" y="837878902"/>
                </a:cxn>
                <a:cxn ang="0">
                  <a:pos x="159592059" y="1236864155"/>
                </a:cxn>
                <a:cxn ang="0">
                  <a:pos x="372376589" y="1595954041"/>
                </a:cxn>
                <a:cxn ang="0">
                  <a:pos x="425576355" y="1037374686"/>
                </a:cxn>
              </a:cxnLst>
              <a:rect l="txL" t="txT" r="txR" b="txB"/>
              <a:pathLst>
                <a:path w="11" h="43">
                  <a:moveTo>
                    <a:pt x="8" y="26"/>
                  </a:moveTo>
                  <a:cubicBezTo>
                    <a:pt x="3" y="20"/>
                    <a:pt x="8" y="15"/>
                    <a:pt x="8" y="8"/>
                  </a:cubicBezTo>
                  <a:cubicBezTo>
                    <a:pt x="9" y="1"/>
                    <a:pt x="0" y="0"/>
                    <a:pt x="1" y="4"/>
                  </a:cubicBezTo>
                  <a:cubicBezTo>
                    <a:pt x="2" y="9"/>
                    <a:pt x="4" y="16"/>
                    <a:pt x="3" y="21"/>
                  </a:cubicBezTo>
                  <a:cubicBezTo>
                    <a:pt x="2" y="25"/>
                    <a:pt x="5" y="26"/>
                    <a:pt x="3" y="31"/>
                  </a:cubicBezTo>
                  <a:cubicBezTo>
                    <a:pt x="2" y="34"/>
                    <a:pt x="4" y="43"/>
                    <a:pt x="7" y="40"/>
                  </a:cubicBezTo>
                  <a:cubicBezTo>
                    <a:pt x="11" y="36"/>
                    <a:pt x="11" y="30"/>
                    <a:pt x="8" y="26"/>
                  </a:cubicBezTo>
                  <a:close/>
                </a:path>
              </a:pathLst>
            </a:custGeom>
            <a:solidFill>
              <a:srgbClr val="F7819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48" name="Freeform 428"/>
            <p:cNvSpPr/>
            <p:nvPr/>
          </p:nvSpPr>
          <p:spPr>
            <a:xfrm flipH="1">
              <a:off x="7573441" y="1983322"/>
              <a:ext cx="123430" cy="69920"/>
            </a:xfrm>
            <a:custGeom>
              <a:avLst/>
              <a:gdLst>
                <a:gd name="txL" fmla="*/ 0 w 17"/>
                <a:gd name="txT" fmla="*/ 0 h 11"/>
                <a:gd name="txR" fmla="*/ 17 w 17"/>
                <a:gd name="txB" fmla="*/ 11 h 11"/>
              </a:gdLst>
              <a:ahLst/>
              <a:cxnLst>
                <a:cxn ang="0">
                  <a:pos x="685312322" y="121209506"/>
                </a:cxn>
                <a:cxn ang="0">
                  <a:pos x="316300237" y="80808448"/>
                </a:cxn>
                <a:cxn ang="0">
                  <a:pos x="52719122" y="323227434"/>
                </a:cxn>
                <a:cxn ang="0">
                  <a:pos x="579874107" y="363628468"/>
                </a:cxn>
                <a:cxn ang="0">
                  <a:pos x="685312322" y="121209506"/>
                </a:cxn>
              </a:cxnLst>
              <a:rect l="txL" t="txT" r="txR" b="txB"/>
              <a:pathLst>
                <a:path w="17" h="11">
                  <a:moveTo>
                    <a:pt x="13" y="3"/>
                  </a:moveTo>
                  <a:cubicBezTo>
                    <a:pt x="12" y="2"/>
                    <a:pt x="9" y="0"/>
                    <a:pt x="6" y="2"/>
                  </a:cubicBezTo>
                  <a:cubicBezTo>
                    <a:pt x="6" y="6"/>
                    <a:pt x="0" y="4"/>
                    <a:pt x="1" y="8"/>
                  </a:cubicBezTo>
                  <a:cubicBezTo>
                    <a:pt x="3" y="11"/>
                    <a:pt x="9" y="9"/>
                    <a:pt x="11" y="9"/>
                  </a:cubicBezTo>
                  <a:cubicBezTo>
                    <a:pt x="12" y="9"/>
                    <a:pt x="17" y="8"/>
                    <a:pt x="13" y="3"/>
                  </a:cubicBezTo>
                  <a:close/>
                </a:path>
              </a:pathLst>
            </a:custGeom>
            <a:solidFill>
              <a:srgbClr val="F77E9C">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49" name="Freeform 429"/>
            <p:cNvSpPr/>
            <p:nvPr/>
          </p:nvSpPr>
          <p:spPr>
            <a:xfrm flipH="1">
              <a:off x="7434582" y="1937605"/>
              <a:ext cx="379548" cy="306572"/>
            </a:xfrm>
            <a:custGeom>
              <a:avLst/>
              <a:gdLst>
                <a:gd name="txL" fmla="*/ 0 w 52"/>
                <a:gd name="txT" fmla="*/ 0 h 48"/>
                <a:gd name="txR" fmla="*/ 52 w 52"/>
                <a:gd name="txB" fmla="*/ 48 h 48"/>
              </a:gdLst>
              <a:ahLst/>
              <a:cxnLst>
                <a:cxn ang="0">
                  <a:pos x="2147483647" y="1672503414"/>
                </a:cxn>
                <a:cxn ang="0">
                  <a:pos x="2147483647" y="1019818220"/>
                </a:cxn>
                <a:cxn ang="0">
                  <a:pos x="2147483647" y="285546279"/>
                </a:cxn>
                <a:cxn ang="0">
                  <a:pos x="2147483647" y="285546279"/>
                </a:cxn>
                <a:cxn ang="0">
                  <a:pos x="2147483647" y="979024996"/>
                </a:cxn>
                <a:cxn ang="0">
                  <a:pos x="1544986632" y="815851901"/>
                </a:cxn>
                <a:cxn ang="0">
                  <a:pos x="852406394" y="815851901"/>
                </a:cxn>
                <a:cxn ang="0">
                  <a:pos x="372927812" y="775058678"/>
                </a:cxn>
                <a:cxn ang="0">
                  <a:pos x="479478696" y="1182991115"/>
                </a:cxn>
                <a:cxn ang="0">
                  <a:pos x="1172058934" y="1223777952"/>
                </a:cxn>
                <a:cxn ang="0">
                  <a:pos x="2024465556" y="1509330518"/>
                </a:cxn>
                <a:cxn ang="0">
                  <a:pos x="2147483647" y="1672503414"/>
                </a:cxn>
                <a:cxn ang="0">
                  <a:pos x="2147483647" y="1672503414"/>
                </a:cxn>
              </a:cxnLst>
              <a:rect l="txL" t="txT" r="txR" b="txB"/>
              <a:pathLst>
                <a:path w="52" h="48">
                  <a:moveTo>
                    <a:pt x="52" y="41"/>
                  </a:moveTo>
                  <a:cubicBezTo>
                    <a:pt x="51" y="36"/>
                    <a:pt x="48" y="31"/>
                    <a:pt x="48" y="25"/>
                  </a:cubicBezTo>
                  <a:cubicBezTo>
                    <a:pt x="50" y="15"/>
                    <a:pt x="46" y="12"/>
                    <a:pt x="46" y="7"/>
                  </a:cubicBezTo>
                  <a:cubicBezTo>
                    <a:pt x="47" y="0"/>
                    <a:pt x="41" y="3"/>
                    <a:pt x="43" y="7"/>
                  </a:cubicBezTo>
                  <a:cubicBezTo>
                    <a:pt x="45" y="12"/>
                    <a:pt x="47" y="24"/>
                    <a:pt x="41" y="24"/>
                  </a:cubicBezTo>
                  <a:cubicBezTo>
                    <a:pt x="38" y="24"/>
                    <a:pt x="35" y="17"/>
                    <a:pt x="29" y="20"/>
                  </a:cubicBezTo>
                  <a:cubicBezTo>
                    <a:pt x="26" y="21"/>
                    <a:pt x="19" y="21"/>
                    <a:pt x="16" y="20"/>
                  </a:cubicBezTo>
                  <a:cubicBezTo>
                    <a:pt x="12" y="19"/>
                    <a:pt x="9" y="16"/>
                    <a:pt x="7" y="19"/>
                  </a:cubicBezTo>
                  <a:cubicBezTo>
                    <a:pt x="0" y="28"/>
                    <a:pt x="10" y="26"/>
                    <a:pt x="9" y="29"/>
                  </a:cubicBezTo>
                  <a:cubicBezTo>
                    <a:pt x="8" y="34"/>
                    <a:pt x="16" y="28"/>
                    <a:pt x="22" y="30"/>
                  </a:cubicBezTo>
                  <a:cubicBezTo>
                    <a:pt x="31" y="34"/>
                    <a:pt x="33" y="30"/>
                    <a:pt x="38" y="37"/>
                  </a:cubicBezTo>
                  <a:cubicBezTo>
                    <a:pt x="42" y="41"/>
                    <a:pt x="44" y="39"/>
                    <a:pt x="46" y="41"/>
                  </a:cubicBezTo>
                  <a:cubicBezTo>
                    <a:pt x="51" y="48"/>
                    <a:pt x="52" y="44"/>
                    <a:pt x="52" y="41"/>
                  </a:cubicBezTo>
                  <a:close/>
                </a:path>
              </a:pathLst>
            </a:custGeom>
            <a:solidFill>
              <a:srgbClr val="F2668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50" name="Freeform 430"/>
            <p:cNvSpPr/>
            <p:nvPr/>
          </p:nvSpPr>
          <p:spPr>
            <a:xfrm flipH="1">
              <a:off x="7422239" y="2098959"/>
              <a:ext cx="938069" cy="556670"/>
            </a:xfrm>
            <a:custGeom>
              <a:avLst/>
              <a:gdLst>
                <a:gd name="txL" fmla="*/ 0 w 129"/>
                <a:gd name="txT" fmla="*/ 0 h 88"/>
                <a:gd name="txR" fmla="*/ 129 w 129"/>
                <a:gd name="txB" fmla="*/ 88 h 88"/>
              </a:gdLst>
              <a:ahLst/>
              <a:cxnLst>
                <a:cxn ang="0">
                  <a:pos x="2147483647" y="1160454517"/>
                </a:cxn>
                <a:cxn ang="0">
                  <a:pos x="2147483647" y="2147483647"/>
                </a:cxn>
                <a:cxn ang="0">
                  <a:pos x="1269112677" y="2147483647"/>
                </a:cxn>
                <a:cxn ang="0">
                  <a:pos x="687437226" y="2147483647"/>
                </a:cxn>
                <a:cxn ang="0">
                  <a:pos x="317278169" y="2147483647"/>
                </a:cxn>
                <a:cxn ang="0">
                  <a:pos x="317278169" y="2147483647"/>
                </a:cxn>
                <a:cxn ang="0">
                  <a:pos x="264397281" y="2147483647"/>
                </a:cxn>
                <a:cxn ang="0">
                  <a:pos x="2147483647" y="920359034"/>
                </a:cxn>
                <a:cxn ang="0">
                  <a:pos x="2147483647" y="1160454517"/>
                </a:cxn>
              </a:cxnLst>
              <a:rect l="txL" t="txT" r="txR" b="txB"/>
              <a:pathLst>
                <a:path w="129" h="88">
                  <a:moveTo>
                    <a:pt x="128" y="29"/>
                  </a:moveTo>
                  <a:cubicBezTo>
                    <a:pt x="129" y="48"/>
                    <a:pt x="108" y="58"/>
                    <a:pt x="93" y="61"/>
                  </a:cubicBezTo>
                  <a:cubicBezTo>
                    <a:pt x="71" y="66"/>
                    <a:pt x="49" y="52"/>
                    <a:pt x="24" y="75"/>
                  </a:cubicBezTo>
                  <a:cubicBezTo>
                    <a:pt x="21" y="79"/>
                    <a:pt x="17" y="84"/>
                    <a:pt x="13" y="87"/>
                  </a:cubicBezTo>
                  <a:cubicBezTo>
                    <a:pt x="6" y="87"/>
                    <a:pt x="6" y="87"/>
                    <a:pt x="6" y="87"/>
                  </a:cubicBezTo>
                  <a:cubicBezTo>
                    <a:pt x="6" y="87"/>
                    <a:pt x="6" y="87"/>
                    <a:pt x="6" y="86"/>
                  </a:cubicBezTo>
                  <a:cubicBezTo>
                    <a:pt x="2" y="88"/>
                    <a:pt x="0" y="74"/>
                    <a:pt x="5" y="61"/>
                  </a:cubicBezTo>
                  <a:cubicBezTo>
                    <a:pt x="15" y="38"/>
                    <a:pt x="31" y="30"/>
                    <a:pt x="42" y="23"/>
                  </a:cubicBezTo>
                  <a:cubicBezTo>
                    <a:pt x="85" y="0"/>
                    <a:pt x="120" y="32"/>
                    <a:pt x="128" y="29"/>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51" name="Freeform 431"/>
            <p:cNvSpPr/>
            <p:nvPr/>
          </p:nvSpPr>
          <p:spPr>
            <a:xfrm flipH="1">
              <a:off x="7422239" y="2098959"/>
              <a:ext cx="931898" cy="551292"/>
            </a:xfrm>
            <a:custGeom>
              <a:avLst/>
              <a:gdLst>
                <a:gd name="txL" fmla="*/ 0 w 128"/>
                <a:gd name="txT" fmla="*/ 0 h 87"/>
                <a:gd name="txR" fmla="*/ 128 w 128"/>
                <a:gd name="txB" fmla="*/ 87 h 87"/>
              </a:gdLst>
              <a:ahLst/>
              <a:cxnLst>
                <a:cxn ang="0">
                  <a:pos x="2147483647" y="1164455425"/>
                </a:cxn>
                <a:cxn ang="0">
                  <a:pos x="2147483647" y="2147483647"/>
                </a:cxn>
                <a:cxn ang="0">
                  <a:pos x="1219111749" y="2147483647"/>
                </a:cxn>
                <a:cxn ang="0">
                  <a:pos x="636056711" y="2147483647"/>
                </a:cxn>
                <a:cxn ang="0">
                  <a:pos x="265023042" y="2147483647"/>
                </a:cxn>
                <a:cxn ang="0">
                  <a:pos x="265023042" y="2147483647"/>
                </a:cxn>
                <a:cxn ang="0">
                  <a:pos x="265023042" y="2147483647"/>
                </a:cxn>
                <a:cxn ang="0">
                  <a:pos x="2147483647" y="923534569"/>
                </a:cxn>
                <a:cxn ang="0">
                  <a:pos x="2147483647" y="1164455425"/>
                </a:cxn>
              </a:cxnLst>
              <a:rect l="txL" t="txT" r="txR" b="txB"/>
              <a:pathLst>
                <a:path w="128" h="87">
                  <a:moveTo>
                    <a:pt x="127" y="29"/>
                  </a:moveTo>
                  <a:cubicBezTo>
                    <a:pt x="128" y="48"/>
                    <a:pt x="107" y="58"/>
                    <a:pt x="93" y="61"/>
                  </a:cubicBezTo>
                  <a:cubicBezTo>
                    <a:pt x="71" y="66"/>
                    <a:pt x="47" y="52"/>
                    <a:pt x="23" y="75"/>
                  </a:cubicBezTo>
                  <a:cubicBezTo>
                    <a:pt x="19" y="79"/>
                    <a:pt x="15" y="84"/>
                    <a:pt x="12" y="87"/>
                  </a:cubicBezTo>
                  <a:cubicBezTo>
                    <a:pt x="5" y="87"/>
                    <a:pt x="5" y="87"/>
                    <a:pt x="5" y="87"/>
                  </a:cubicBezTo>
                  <a:cubicBezTo>
                    <a:pt x="5" y="87"/>
                    <a:pt x="5" y="87"/>
                    <a:pt x="5" y="86"/>
                  </a:cubicBezTo>
                  <a:cubicBezTo>
                    <a:pt x="1" y="87"/>
                    <a:pt x="0" y="74"/>
                    <a:pt x="5" y="61"/>
                  </a:cubicBezTo>
                  <a:cubicBezTo>
                    <a:pt x="14" y="38"/>
                    <a:pt x="30" y="30"/>
                    <a:pt x="41" y="23"/>
                  </a:cubicBezTo>
                  <a:cubicBezTo>
                    <a:pt x="84" y="0"/>
                    <a:pt x="119" y="32"/>
                    <a:pt x="127" y="29"/>
                  </a:cubicBezTo>
                  <a:close/>
                </a:path>
              </a:pathLst>
            </a:custGeom>
            <a:solidFill>
              <a:srgbClr val="F5C7D2">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52" name="Freeform 432"/>
            <p:cNvSpPr/>
            <p:nvPr/>
          </p:nvSpPr>
          <p:spPr>
            <a:xfrm flipH="1">
              <a:off x="7422239" y="2249555"/>
              <a:ext cx="910297" cy="400695"/>
            </a:xfrm>
            <a:custGeom>
              <a:avLst/>
              <a:gdLst>
                <a:gd name="txL" fmla="*/ 0 w 125"/>
                <a:gd name="txT" fmla="*/ 0 h 63"/>
                <a:gd name="txR" fmla="*/ 125 w 125"/>
                <a:gd name="txB" fmla="*/ 63 h 63"/>
              </a:gdLst>
              <a:ahLst/>
              <a:cxnLst>
                <a:cxn ang="0">
                  <a:pos x="2147483647" y="242713087"/>
                </a:cxn>
                <a:cxn ang="0">
                  <a:pos x="2147483647" y="1496748506"/>
                </a:cxn>
                <a:cxn ang="0">
                  <a:pos x="2147483647" y="1496748506"/>
                </a:cxn>
                <a:cxn ang="0">
                  <a:pos x="2147483647" y="1415839936"/>
                </a:cxn>
                <a:cxn ang="0">
                  <a:pos x="2147483647" y="1132675845"/>
                </a:cxn>
                <a:cxn ang="0">
                  <a:pos x="2147483647" y="1011316171"/>
                </a:cxn>
                <a:cxn ang="0">
                  <a:pos x="2147483647" y="809054090"/>
                </a:cxn>
                <a:cxn ang="0">
                  <a:pos x="2068289860" y="1051767276"/>
                </a:cxn>
                <a:cxn ang="0">
                  <a:pos x="848527907" y="1658559284"/>
                </a:cxn>
                <a:cxn ang="0">
                  <a:pos x="583362097" y="1941723773"/>
                </a:cxn>
                <a:cxn ang="0">
                  <a:pos x="106067809" y="2147483647"/>
                </a:cxn>
                <a:cxn ang="0">
                  <a:pos x="159098087" y="2147483647"/>
                </a:cxn>
                <a:cxn ang="0">
                  <a:pos x="636399628" y="1496748506"/>
                </a:cxn>
                <a:cxn ang="0">
                  <a:pos x="1431890004" y="809054090"/>
                </a:cxn>
                <a:cxn ang="0">
                  <a:pos x="2147483647" y="283170551"/>
                </a:cxn>
                <a:cxn ang="0">
                  <a:pos x="2147483647" y="202261932"/>
                </a:cxn>
                <a:cxn ang="0">
                  <a:pos x="2147483647" y="121359723"/>
                </a:cxn>
                <a:cxn ang="0">
                  <a:pos x="2147483647" y="242713087"/>
                </a:cxn>
              </a:cxnLst>
              <a:rect l="txL" t="txT" r="txR" b="txB"/>
              <a:pathLst>
                <a:path w="125" h="63">
                  <a:moveTo>
                    <a:pt x="124" y="6"/>
                  </a:moveTo>
                  <a:cubicBezTo>
                    <a:pt x="125" y="25"/>
                    <a:pt x="104" y="34"/>
                    <a:pt x="90" y="37"/>
                  </a:cubicBezTo>
                  <a:cubicBezTo>
                    <a:pt x="80" y="39"/>
                    <a:pt x="71" y="37"/>
                    <a:pt x="61" y="37"/>
                  </a:cubicBezTo>
                  <a:cubicBezTo>
                    <a:pt x="77" y="37"/>
                    <a:pt x="72" y="37"/>
                    <a:pt x="85" y="35"/>
                  </a:cubicBezTo>
                  <a:cubicBezTo>
                    <a:pt x="96" y="34"/>
                    <a:pt x="88" y="25"/>
                    <a:pt x="84" y="28"/>
                  </a:cubicBezTo>
                  <a:cubicBezTo>
                    <a:pt x="79" y="31"/>
                    <a:pt x="77" y="27"/>
                    <a:pt x="76" y="25"/>
                  </a:cubicBezTo>
                  <a:cubicBezTo>
                    <a:pt x="71" y="15"/>
                    <a:pt x="65" y="21"/>
                    <a:pt x="55" y="20"/>
                  </a:cubicBezTo>
                  <a:cubicBezTo>
                    <a:pt x="44" y="18"/>
                    <a:pt x="42" y="24"/>
                    <a:pt x="39" y="26"/>
                  </a:cubicBezTo>
                  <a:cubicBezTo>
                    <a:pt x="33" y="29"/>
                    <a:pt x="21" y="31"/>
                    <a:pt x="16" y="41"/>
                  </a:cubicBezTo>
                  <a:cubicBezTo>
                    <a:pt x="15" y="43"/>
                    <a:pt x="17" y="46"/>
                    <a:pt x="11" y="48"/>
                  </a:cubicBezTo>
                  <a:cubicBezTo>
                    <a:pt x="4" y="52"/>
                    <a:pt x="6" y="63"/>
                    <a:pt x="2" y="62"/>
                  </a:cubicBezTo>
                  <a:cubicBezTo>
                    <a:pt x="0" y="61"/>
                    <a:pt x="0" y="57"/>
                    <a:pt x="3" y="54"/>
                  </a:cubicBezTo>
                  <a:cubicBezTo>
                    <a:pt x="8" y="48"/>
                    <a:pt x="11" y="39"/>
                    <a:pt x="12" y="37"/>
                  </a:cubicBezTo>
                  <a:cubicBezTo>
                    <a:pt x="15" y="28"/>
                    <a:pt x="25" y="26"/>
                    <a:pt x="27" y="20"/>
                  </a:cubicBezTo>
                  <a:cubicBezTo>
                    <a:pt x="29" y="13"/>
                    <a:pt x="43" y="8"/>
                    <a:pt x="52" y="7"/>
                  </a:cubicBezTo>
                  <a:cubicBezTo>
                    <a:pt x="68" y="7"/>
                    <a:pt x="72" y="3"/>
                    <a:pt x="90" y="5"/>
                  </a:cubicBezTo>
                  <a:cubicBezTo>
                    <a:pt x="98" y="6"/>
                    <a:pt x="100" y="3"/>
                    <a:pt x="103" y="3"/>
                  </a:cubicBezTo>
                  <a:cubicBezTo>
                    <a:pt x="115" y="0"/>
                    <a:pt x="114" y="8"/>
                    <a:pt x="124" y="6"/>
                  </a:cubicBezTo>
                  <a:close/>
                </a:path>
              </a:pathLst>
            </a:custGeom>
            <a:solidFill>
              <a:srgbClr val="F3BFC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53" name="Freeform 433"/>
            <p:cNvSpPr/>
            <p:nvPr/>
          </p:nvSpPr>
          <p:spPr>
            <a:xfrm flipH="1">
              <a:off x="7428411" y="2263002"/>
              <a:ext cx="657266" cy="223206"/>
            </a:xfrm>
            <a:custGeom>
              <a:avLst/>
              <a:gdLst>
                <a:gd name="txL" fmla="*/ 0 w 90"/>
                <a:gd name="txT" fmla="*/ 0 h 35"/>
                <a:gd name="txR" fmla="*/ 90 w 90"/>
                <a:gd name="txB" fmla="*/ 35 h 35"/>
              </a:gdLst>
              <a:ahLst/>
              <a:cxnLst>
                <a:cxn ang="0">
                  <a:pos x="2147483647" y="162678889"/>
                </a:cxn>
                <a:cxn ang="0">
                  <a:pos x="2147483647" y="1016754304"/>
                </a:cxn>
                <a:cxn ang="0">
                  <a:pos x="2147483647" y="1220101258"/>
                </a:cxn>
                <a:cxn ang="0">
                  <a:pos x="2147483647" y="854075465"/>
                </a:cxn>
                <a:cxn ang="0">
                  <a:pos x="2147483647" y="813400773"/>
                </a:cxn>
                <a:cxn ang="0">
                  <a:pos x="1599997144" y="569379325"/>
                </a:cxn>
                <a:cxn ang="0">
                  <a:pos x="373334378" y="691390049"/>
                </a:cxn>
                <a:cxn ang="0">
                  <a:pos x="53333481" y="650721933"/>
                </a:cxn>
                <a:cxn ang="0">
                  <a:pos x="1173329413" y="325364155"/>
                </a:cxn>
                <a:cxn ang="0">
                  <a:pos x="2147483647" y="284689663"/>
                </a:cxn>
                <a:cxn ang="0">
                  <a:pos x="2147483647" y="81342633"/>
                </a:cxn>
                <a:cxn ang="0">
                  <a:pos x="2147483647" y="162678889"/>
                </a:cxn>
              </a:cxnLst>
              <a:rect l="txL" t="txT" r="txR" b="txB"/>
              <a:pathLst>
                <a:path w="90" h="35">
                  <a:moveTo>
                    <a:pt x="90" y="4"/>
                  </a:moveTo>
                  <a:cubicBezTo>
                    <a:pt x="90" y="13"/>
                    <a:pt x="86" y="20"/>
                    <a:pt x="79" y="25"/>
                  </a:cubicBezTo>
                  <a:cubicBezTo>
                    <a:pt x="73" y="30"/>
                    <a:pt x="58" y="35"/>
                    <a:pt x="58" y="30"/>
                  </a:cubicBezTo>
                  <a:cubicBezTo>
                    <a:pt x="59" y="26"/>
                    <a:pt x="61" y="25"/>
                    <a:pt x="57" y="21"/>
                  </a:cubicBezTo>
                  <a:cubicBezTo>
                    <a:pt x="53" y="18"/>
                    <a:pt x="46" y="25"/>
                    <a:pt x="44" y="20"/>
                  </a:cubicBezTo>
                  <a:cubicBezTo>
                    <a:pt x="43" y="16"/>
                    <a:pt x="36" y="18"/>
                    <a:pt x="30" y="14"/>
                  </a:cubicBezTo>
                  <a:cubicBezTo>
                    <a:pt x="26" y="11"/>
                    <a:pt x="11" y="15"/>
                    <a:pt x="7" y="17"/>
                  </a:cubicBezTo>
                  <a:cubicBezTo>
                    <a:pt x="5" y="17"/>
                    <a:pt x="0" y="19"/>
                    <a:pt x="1" y="16"/>
                  </a:cubicBezTo>
                  <a:cubicBezTo>
                    <a:pt x="4" y="7"/>
                    <a:pt x="18" y="10"/>
                    <a:pt x="22" y="8"/>
                  </a:cubicBezTo>
                  <a:cubicBezTo>
                    <a:pt x="38" y="3"/>
                    <a:pt x="51" y="5"/>
                    <a:pt x="58" y="7"/>
                  </a:cubicBezTo>
                  <a:cubicBezTo>
                    <a:pt x="65" y="9"/>
                    <a:pt x="69" y="0"/>
                    <a:pt x="77" y="2"/>
                  </a:cubicBezTo>
                  <a:cubicBezTo>
                    <a:pt x="84" y="4"/>
                    <a:pt x="85" y="6"/>
                    <a:pt x="90" y="4"/>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grpSp>
      <p:grpSp>
        <p:nvGrpSpPr>
          <p:cNvPr id="16388" name="组合 1750"/>
          <p:cNvGrpSpPr/>
          <p:nvPr/>
        </p:nvGrpSpPr>
        <p:grpSpPr>
          <a:xfrm rot="3818705">
            <a:off x="-576516" y="3593058"/>
            <a:ext cx="2300817" cy="1316567"/>
            <a:chOff x="6336054" y="1359421"/>
            <a:chExt cx="2264943" cy="1296208"/>
          </a:xfrm>
        </p:grpSpPr>
        <p:sp>
          <p:nvSpPr>
            <p:cNvPr id="16398" name="Freeform 237"/>
            <p:cNvSpPr/>
            <p:nvPr/>
          </p:nvSpPr>
          <p:spPr>
            <a:xfrm flipH="1">
              <a:off x="7835730" y="2147365"/>
              <a:ext cx="524578" cy="502886"/>
            </a:xfrm>
            <a:custGeom>
              <a:avLst/>
              <a:gdLst>
                <a:gd name="txL" fmla="*/ 0 w 72"/>
                <a:gd name="txT" fmla="*/ 0 h 79"/>
                <a:gd name="txR" fmla="*/ 72 w 72"/>
                <a:gd name="txB" fmla="*/ 79 h 79"/>
              </a:gdLst>
              <a:ahLst/>
              <a:cxnLst>
                <a:cxn ang="0">
                  <a:pos x="424660396" y="1945029414"/>
                </a:cxn>
                <a:cxn ang="0">
                  <a:pos x="530829224" y="1620858641"/>
                </a:cxn>
                <a:cxn ang="0">
                  <a:pos x="53084371" y="1499293954"/>
                </a:cxn>
                <a:cxn ang="0">
                  <a:pos x="371583325" y="1215640897"/>
                </a:cxn>
                <a:cxn ang="0">
                  <a:pos x="636997937" y="1215640897"/>
                </a:cxn>
                <a:cxn ang="0">
                  <a:pos x="796243722" y="1013035208"/>
                </a:cxn>
                <a:cxn ang="0">
                  <a:pos x="106168742" y="405211477"/>
                </a:cxn>
                <a:cxn ang="0">
                  <a:pos x="583913581" y="445735261"/>
                </a:cxn>
                <a:cxn ang="0">
                  <a:pos x="690075008" y="81041027"/>
                </a:cxn>
                <a:cxn ang="0">
                  <a:pos x="1433241659" y="202605739"/>
                </a:cxn>
                <a:cxn ang="0">
                  <a:pos x="1964071111" y="0"/>
                </a:cxn>
                <a:cxn ang="0">
                  <a:pos x="2147483647" y="810429320"/>
                </a:cxn>
                <a:cxn ang="0">
                  <a:pos x="2147483647" y="1539817638"/>
                </a:cxn>
                <a:cxn ang="0">
                  <a:pos x="1751740514" y="2147483647"/>
                </a:cxn>
                <a:cxn ang="0">
                  <a:pos x="1857901942" y="2147483647"/>
                </a:cxn>
                <a:cxn ang="0">
                  <a:pos x="1486326016" y="2147483647"/>
                </a:cxn>
                <a:cxn ang="0">
                  <a:pos x="1751740514" y="2147483647"/>
                </a:cxn>
                <a:cxn ang="0">
                  <a:pos x="1008574091" y="2147483647"/>
                </a:cxn>
                <a:cxn ang="0">
                  <a:pos x="1008574091" y="2147483647"/>
                </a:cxn>
                <a:cxn ang="0">
                  <a:pos x="424660396" y="1945029414"/>
                </a:cxn>
              </a:cxnLst>
              <a:rect l="txL" t="txT" r="txR" b="txB"/>
              <a:pathLst>
                <a:path w="72" h="79">
                  <a:moveTo>
                    <a:pt x="8" y="48"/>
                  </a:moveTo>
                  <a:cubicBezTo>
                    <a:pt x="15" y="46"/>
                    <a:pt x="0" y="41"/>
                    <a:pt x="10" y="40"/>
                  </a:cubicBezTo>
                  <a:cubicBezTo>
                    <a:pt x="8" y="38"/>
                    <a:pt x="5" y="37"/>
                    <a:pt x="1" y="37"/>
                  </a:cubicBezTo>
                  <a:cubicBezTo>
                    <a:pt x="1" y="35"/>
                    <a:pt x="4" y="33"/>
                    <a:pt x="7" y="30"/>
                  </a:cubicBezTo>
                  <a:cubicBezTo>
                    <a:pt x="9" y="34"/>
                    <a:pt x="11" y="32"/>
                    <a:pt x="12" y="30"/>
                  </a:cubicBezTo>
                  <a:cubicBezTo>
                    <a:pt x="19" y="33"/>
                    <a:pt x="19" y="29"/>
                    <a:pt x="15" y="25"/>
                  </a:cubicBezTo>
                  <a:cubicBezTo>
                    <a:pt x="15" y="15"/>
                    <a:pt x="7" y="23"/>
                    <a:pt x="2" y="10"/>
                  </a:cubicBezTo>
                  <a:cubicBezTo>
                    <a:pt x="5" y="13"/>
                    <a:pt x="8" y="13"/>
                    <a:pt x="11" y="11"/>
                  </a:cubicBezTo>
                  <a:cubicBezTo>
                    <a:pt x="7" y="10"/>
                    <a:pt x="13" y="7"/>
                    <a:pt x="13" y="2"/>
                  </a:cubicBezTo>
                  <a:cubicBezTo>
                    <a:pt x="17" y="0"/>
                    <a:pt x="18" y="13"/>
                    <a:pt x="27" y="5"/>
                  </a:cubicBezTo>
                  <a:cubicBezTo>
                    <a:pt x="34" y="12"/>
                    <a:pt x="35" y="0"/>
                    <a:pt x="37" y="0"/>
                  </a:cubicBezTo>
                  <a:cubicBezTo>
                    <a:pt x="38" y="3"/>
                    <a:pt x="58" y="17"/>
                    <a:pt x="48" y="20"/>
                  </a:cubicBezTo>
                  <a:cubicBezTo>
                    <a:pt x="53" y="23"/>
                    <a:pt x="46" y="35"/>
                    <a:pt x="50" y="38"/>
                  </a:cubicBezTo>
                  <a:cubicBezTo>
                    <a:pt x="72" y="60"/>
                    <a:pt x="25" y="42"/>
                    <a:pt x="33" y="59"/>
                  </a:cubicBezTo>
                  <a:cubicBezTo>
                    <a:pt x="25" y="62"/>
                    <a:pt x="34" y="62"/>
                    <a:pt x="35" y="63"/>
                  </a:cubicBezTo>
                  <a:cubicBezTo>
                    <a:pt x="38" y="73"/>
                    <a:pt x="28" y="68"/>
                    <a:pt x="28" y="69"/>
                  </a:cubicBezTo>
                  <a:cubicBezTo>
                    <a:pt x="29" y="71"/>
                    <a:pt x="34" y="75"/>
                    <a:pt x="33" y="79"/>
                  </a:cubicBezTo>
                  <a:cubicBezTo>
                    <a:pt x="19" y="79"/>
                    <a:pt x="19" y="79"/>
                    <a:pt x="19" y="79"/>
                  </a:cubicBezTo>
                  <a:cubicBezTo>
                    <a:pt x="19" y="76"/>
                    <a:pt x="19" y="74"/>
                    <a:pt x="19" y="71"/>
                  </a:cubicBezTo>
                  <a:cubicBezTo>
                    <a:pt x="7" y="73"/>
                    <a:pt x="19" y="64"/>
                    <a:pt x="8" y="48"/>
                  </a:cubicBezTo>
                  <a:close/>
                </a:path>
              </a:pathLst>
            </a:custGeom>
            <a:solidFill>
              <a:srgbClr val="EAE4D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399" name="Freeform 357"/>
            <p:cNvSpPr/>
            <p:nvPr/>
          </p:nvSpPr>
          <p:spPr>
            <a:xfrm flipH="1">
              <a:off x="7363610" y="2193082"/>
              <a:ext cx="728238" cy="457169"/>
            </a:xfrm>
            <a:custGeom>
              <a:avLst/>
              <a:gdLst>
                <a:gd name="txL" fmla="*/ 0 w 100"/>
                <a:gd name="txT" fmla="*/ 0 h 72"/>
                <a:gd name="txR" fmla="*/ 100 w 100"/>
                <a:gd name="txB" fmla="*/ 72 h 72"/>
              </a:gdLst>
              <a:ahLst/>
              <a:cxnLst>
                <a:cxn ang="0">
                  <a:pos x="2147483647" y="483805437"/>
                </a:cxn>
                <a:cxn ang="0">
                  <a:pos x="2147483647" y="1814268852"/>
                </a:cxn>
                <a:cxn ang="0">
                  <a:pos x="1431890703" y="2147483647"/>
                </a:cxn>
                <a:cxn ang="0">
                  <a:pos x="212135722" y="2147483647"/>
                </a:cxn>
                <a:cxn ang="0">
                  <a:pos x="212135722" y="2147483647"/>
                </a:cxn>
                <a:cxn ang="0">
                  <a:pos x="795498046" y="1209510319"/>
                </a:cxn>
                <a:cxn ang="0">
                  <a:pos x="2147483647" y="483805437"/>
                </a:cxn>
              </a:cxnLst>
              <a:rect l="txL" t="txT" r="txR" b="txB"/>
              <a:pathLst>
                <a:path w="100" h="72">
                  <a:moveTo>
                    <a:pt x="89" y="12"/>
                  </a:moveTo>
                  <a:cubicBezTo>
                    <a:pt x="100" y="26"/>
                    <a:pt x="87" y="39"/>
                    <a:pt x="77" y="45"/>
                  </a:cubicBezTo>
                  <a:cubicBezTo>
                    <a:pt x="62" y="54"/>
                    <a:pt x="37" y="51"/>
                    <a:pt x="27" y="72"/>
                  </a:cubicBezTo>
                  <a:cubicBezTo>
                    <a:pt x="4" y="72"/>
                    <a:pt x="4" y="72"/>
                    <a:pt x="4" y="72"/>
                  </a:cubicBezTo>
                  <a:cubicBezTo>
                    <a:pt x="4" y="71"/>
                    <a:pt x="4" y="70"/>
                    <a:pt x="4" y="69"/>
                  </a:cubicBezTo>
                  <a:cubicBezTo>
                    <a:pt x="0" y="49"/>
                    <a:pt x="9" y="38"/>
                    <a:pt x="15" y="30"/>
                  </a:cubicBezTo>
                  <a:cubicBezTo>
                    <a:pt x="39" y="0"/>
                    <a:pt x="84" y="16"/>
                    <a:pt x="89" y="12"/>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00" name="Freeform 358"/>
            <p:cNvSpPr/>
            <p:nvPr/>
          </p:nvSpPr>
          <p:spPr>
            <a:xfrm flipH="1">
              <a:off x="7363610" y="2257623"/>
              <a:ext cx="654180" cy="392627"/>
            </a:xfrm>
            <a:custGeom>
              <a:avLst/>
              <a:gdLst>
                <a:gd name="txL" fmla="*/ 0 w 90"/>
                <a:gd name="txT" fmla="*/ 0 h 62"/>
                <a:gd name="txR" fmla="*/ 90 w 90"/>
                <a:gd name="txB" fmla="*/ 62 h 62"/>
              </a:gdLst>
              <a:ahLst/>
              <a:cxnLst>
                <a:cxn ang="0">
                  <a:pos x="2147483647" y="80203569"/>
                </a:cxn>
                <a:cxn ang="0">
                  <a:pos x="2147483647" y="1403603579"/>
                </a:cxn>
                <a:cxn ang="0">
                  <a:pos x="2147483647" y="1724430817"/>
                </a:cxn>
                <a:cxn ang="0">
                  <a:pos x="2147483647" y="1443708518"/>
                </a:cxn>
                <a:cxn ang="0">
                  <a:pos x="2147483647" y="1203091553"/>
                </a:cxn>
                <a:cxn ang="0">
                  <a:pos x="2147483647" y="1203091553"/>
                </a:cxn>
                <a:cxn ang="0">
                  <a:pos x="1532169450" y="1243196491"/>
                </a:cxn>
                <a:cxn ang="0">
                  <a:pos x="1003839324" y="1604121938"/>
                </a:cxn>
                <a:cxn ang="0">
                  <a:pos x="422665668" y="2147483647"/>
                </a:cxn>
                <a:cxn ang="0">
                  <a:pos x="475501588" y="2147483647"/>
                </a:cxn>
                <a:cxn ang="0">
                  <a:pos x="158500548" y="2147483647"/>
                </a:cxn>
                <a:cxn ang="0">
                  <a:pos x="105664600" y="2147483647"/>
                </a:cxn>
                <a:cxn ang="0">
                  <a:pos x="317001097" y="1564017000"/>
                </a:cxn>
                <a:cxn ang="0">
                  <a:pos x="1109503895" y="882264711"/>
                </a:cxn>
                <a:cxn ang="0">
                  <a:pos x="2147483647" y="441135522"/>
                </a:cxn>
                <a:cxn ang="0">
                  <a:pos x="2147483647" y="200512076"/>
                </a:cxn>
                <a:cxn ang="0">
                  <a:pos x="2147483647" y="80203569"/>
                </a:cxn>
              </a:cxnLst>
              <a:rect l="txL" t="txT" r="txR" b="txB"/>
              <a:pathLst>
                <a:path w="90" h="62">
                  <a:moveTo>
                    <a:pt x="79" y="2"/>
                  </a:moveTo>
                  <a:cubicBezTo>
                    <a:pt x="90" y="16"/>
                    <a:pt x="77" y="29"/>
                    <a:pt x="67" y="35"/>
                  </a:cubicBezTo>
                  <a:cubicBezTo>
                    <a:pt x="60" y="39"/>
                    <a:pt x="51" y="41"/>
                    <a:pt x="42" y="43"/>
                  </a:cubicBezTo>
                  <a:cubicBezTo>
                    <a:pt x="56" y="39"/>
                    <a:pt x="52" y="41"/>
                    <a:pt x="62" y="36"/>
                  </a:cubicBezTo>
                  <a:cubicBezTo>
                    <a:pt x="70" y="31"/>
                    <a:pt x="59" y="27"/>
                    <a:pt x="58" y="30"/>
                  </a:cubicBezTo>
                  <a:cubicBezTo>
                    <a:pt x="55" y="33"/>
                    <a:pt x="51" y="31"/>
                    <a:pt x="49" y="30"/>
                  </a:cubicBezTo>
                  <a:cubicBezTo>
                    <a:pt x="40" y="23"/>
                    <a:pt x="38" y="30"/>
                    <a:pt x="29" y="31"/>
                  </a:cubicBezTo>
                  <a:cubicBezTo>
                    <a:pt x="19" y="33"/>
                    <a:pt x="20" y="38"/>
                    <a:pt x="19" y="40"/>
                  </a:cubicBezTo>
                  <a:cubicBezTo>
                    <a:pt x="16" y="45"/>
                    <a:pt x="7" y="50"/>
                    <a:pt x="8" y="59"/>
                  </a:cubicBezTo>
                  <a:cubicBezTo>
                    <a:pt x="8" y="59"/>
                    <a:pt x="9" y="60"/>
                    <a:pt x="9" y="62"/>
                  </a:cubicBezTo>
                  <a:cubicBezTo>
                    <a:pt x="3" y="62"/>
                    <a:pt x="3" y="62"/>
                    <a:pt x="3" y="62"/>
                  </a:cubicBezTo>
                  <a:cubicBezTo>
                    <a:pt x="3" y="59"/>
                    <a:pt x="2" y="57"/>
                    <a:pt x="2" y="57"/>
                  </a:cubicBezTo>
                  <a:cubicBezTo>
                    <a:pt x="0" y="49"/>
                    <a:pt x="7" y="45"/>
                    <a:pt x="6" y="39"/>
                  </a:cubicBezTo>
                  <a:cubicBezTo>
                    <a:pt x="4" y="33"/>
                    <a:pt x="13" y="25"/>
                    <a:pt x="21" y="22"/>
                  </a:cubicBezTo>
                  <a:cubicBezTo>
                    <a:pt x="33" y="18"/>
                    <a:pt x="36" y="14"/>
                    <a:pt x="51" y="11"/>
                  </a:cubicBezTo>
                  <a:cubicBezTo>
                    <a:pt x="58" y="10"/>
                    <a:pt x="58" y="6"/>
                    <a:pt x="61" y="5"/>
                  </a:cubicBezTo>
                  <a:cubicBezTo>
                    <a:pt x="70" y="0"/>
                    <a:pt x="72" y="6"/>
                    <a:pt x="79" y="2"/>
                  </a:cubicBezTo>
                  <a:close/>
                </a:path>
              </a:pathLst>
            </a:custGeom>
            <a:solidFill>
              <a:srgbClr val="F590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01" name="Rectangle 359"/>
            <p:cNvSpPr/>
            <p:nvPr/>
          </p:nvSpPr>
          <p:spPr>
            <a:xfrm flipH="1">
              <a:off x="7440754" y="2268380"/>
              <a:ext cx="3086" cy="2689"/>
            </a:xfrm>
            <a:prstGeom prst="rect">
              <a:avLst/>
            </a:prstGeom>
            <a:solidFill>
              <a:srgbClr val="F590A9"/>
            </a:solidFill>
            <a:ln w="9525">
              <a:noFill/>
            </a:ln>
          </p:spPr>
          <p:txBody>
            <a:bodyPr/>
            <a:lstStyle/>
            <a:p>
              <a:pPr lvl="0"/>
              <a:endParaRPr lang="zh-CN" altLang="en-US" sz="2400" b="1" dirty="0">
                <a:latin typeface="印品黑体" panose="00000500000000000000" pitchFamily="2" charset="-122"/>
                <a:ea typeface="印品黑体" panose="00000500000000000000" pitchFamily="2" charset="-122"/>
              </a:endParaRPr>
            </a:p>
          </p:txBody>
        </p:sp>
        <p:sp>
          <p:nvSpPr>
            <p:cNvPr id="16402" name="Freeform 360"/>
            <p:cNvSpPr/>
            <p:nvPr/>
          </p:nvSpPr>
          <p:spPr>
            <a:xfrm flipH="1">
              <a:off x="7406811" y="2268380"/>
              <a:ext cx="540007" cy="228584"/>
            </a:xfrm>
            <a:custGeom>
              <a:avLst/>
              <a:gdLst>
                <a:gd name="txL" fmla="*/ 0 w 74"/>
                <a:gd name="txT" fmla="*/ 0 h 36"/>
                <a:gd name="txR" fmla="*/ 74 w 74"/>
                <a:gd name="txB" fmla="*/ 36 h 36"/>
              </a:gdLst>
              <a:ahLst/>
              <a:cxnLst>
                <a:cxn ang="0">
                  <a:pos x="2147483647" y="0"/>
                </a:cxn>
                <a:cxn ang="0">
                  <a:pos x="2147483647" y="766022955"/>
                </a:cxn>
                <a:cxn ang="0">
                  <a:pos x="2147483647" y="1169188013"/>
                </a:cxn>
                <a:cxn ang="0">
                  <a:pos x="2147483647" y="927289097"/>
                </a:cxn>
                <a:cxn ang="0">
                  <a:pos x="2076823193" y="1007922069"/>
                </a:cxn>
                <a:cxn ang="0">
                  <a:pos x="1331299597" y="967602408"/>
                </a:cxn>
                <a:cxn ang="0">
                  <a:pos x="372765333" y="1290140645"/>
                </a:cxn>
                <a:cxn ang="0">
                  <a:pos x="106505419" y="1370773617"/>
                </a:cxn>
                <a:cxn ang="0">
                  <a:pos x="852028759" y="886969436"/>
                </a:cxn>
                <a:cxn ang="0">
                  <a:pos x="2147483647" y="443484718"/>
                </a:cxn>
                <a:cxn ang="0">
                  <a:pos x="2147483647" y="80632997"/>
                </a:cxn>
                <a:cxn ang="0">
                  <a:pos x="2147483647" y="0"/>
                </a:cxn>
              </a:cxnLst>
              <a:rect l="txL" t="txT" r="txR" b="txB"/>
              <a:pathLst>
                <a:path w="74" h="36">
                  <a:moveTo>
                    <a:pt x="69" y="0"/>
                  </a:moveTo>
                  <a:cubicBezTo>
                    <a:pt x="74" y="7"/>
                    <a:pt x="74" y="14"/>
                    <a:pt x="71" y="19"/>
                  </a:cubicBezTo>
                  <a:cubicBezTo>
                    <a:pt x="69" y="25"/>
                    <a:pt x="59" y="33"/>
                    <a:pt x="56" y="29"/>
                  </a:cubicBezTo>
                  <a:cubicBezTo>
                    <a:pt x="54" y="26"/>
                    <a:pt x="56" y="24"/>
                    <a:pt x="51" y="23"/>
                  </a:cubicBezTo>
                  <a:cubicBezTo>
                    <a:pt x="46" y="21"/>
                    <a:pt x="44" y="29"/>
                    <a:pt x="39" y="25"/>
                  </a:cubicBezTo>
                  <a:cubicBezTo>
                    <a:pt x="36" y="22"/>
                    <a:pt x="31" y="26"/>
                    <a:pt x="25" y="24"/>
                  </a:cubicBezTo>
                  <a:cubicBezTo>
                    <a:pt x="20" y="23"/>
                    <a:pt x="9" y="30"/>
                    <a:pt x="7" y="32"/>
                  </a:cubicBezTo>
                  <a:cubicBezTo>
                    <a:pt x="6" y="33"/>
                    <a:pt x="2" y="36"/>
                    <a:pt x="2" y="34"/>
                  </a:cubicBezTo>
                  <a:cubicBezTo>
                    <a:pt x="0" y="26"/>
                    <a:pt x="13" y="24"/>
                    <a:pt x="16" y="22"/>
                  </a:cubicBezTo>
                  <a:cubicBezTo>
                    <a:pt x="26" y="13"/>
                    <a:pt x="38" y="11"/>
                    <a:pt x="44" y="11"/>
                  </a:cubicBezTo>
                  <a:cubicBezTo>
                    <a:pt x="51" y="11"/>
                    <a:pt x="50" y="2"/>
                    <a:pt x="58" y="2"/>
                  </a:cubicBezTo>
                  <a:cubicBezTo>
                    <a:pt x="65" y="2"/>
                    <a:pt x="66" y="3"/>
                    <a:pt x="69" y="0"/>
                  </a:cubicBezTo>
                  <a:close/>
                </a:path>
              </a:pathLst>
            </a:custGeom>
            <a:solidFill>
              <a:srgbClr val="F589A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03" name="Freeform 361"/>
            <p:cNvSpPr/>
            <p:nvPr/>
          </p:nvSpPr>
          <p:spPr>
            <a:xfrm flipH="1">
              <a:off x="7878931" y="2478140"/>
              <a:ext cx="117259" cy="147908"/>
            </a:xfrm>
            <a:custGeom>
              <a:avLst/>
              <a:gdLst>
                <a:gd name="txL" fmla="*/ 0 w 16"/>
                <a:gd name="txT" fmla="*/ 0 h 23"/>
                <a:gd name="txR" fmla="*/ 16 w 16"/>
                <a:gd name="txB" fmla="*/ 23 h 23"/>
              </a:gdLst>
              <a:ahLst/>
              <a:cxnLst>
                <a:cxn ang="0">
                  <a:pos x="590809419" y="82712724"/>
                </a:cxn>
                <a:cxn ang="0">
                  <a:pos x="214840429" y="330838033"/>
                </a:cxn>
                <a:cxn ang="0">
                  <a:pos x="0" y="744388764"/>
                </a:cxn>
                <a:cxn ang="0">
                  <a:pos x="161128504" y="785745113"/>
                </a:cxn>
                <a:cxn ang="0">
                  <a:pos x="322257008" y="372194382"/>
                </a:cxn>
                <a:cxn ang="0">
                  <a:pos x="590809419" y="165419016"/>
                </a:cxn>
                <a:cxn ang="0">
                  <a:pos x="590809419" y="82712724"/>
                </a:cxn>
              </a:cxnLst>
              <a:rect l="txL" t="txT" r="txR" b="txB"/>
              <a:pathLst>
                <a:path w="16" h="23">
                  <a:moveTo>
                    <a:pt x="11" y="2"/>
                  </a:moveTo>
                  <a:cubicBezTo>
                    <a:pt x="10" y="3"/>
                    <a:pt x="5" y="3"/>
                    <a:pt x="4" y="8"/>
                  </a:cubicBezTo>
                  <a:cubicBezTo>
                    <a:pt x="3" y="11"/>
                    <a:pt x="0" y="15"/>
                    <a:pt x="0" y="18"/>
                  </a:cubicBezTo>
                  <a:cubicBezTo>
                    <a:pt x="0" y="22"/>
                    <a:pt x="3" y="23"/>
                    <a:pt x="3" y="19"/>
                  </a:cubicBezTo>
                  <a:cubicBezTo>
                    <a:pt x="3" y="16"/>
                    <a:pt x="5" y="12"/>
                    <a:pt x="6" y="9"/>
                  </a:cubicBezTo>
                  <a:cubicBezTo>
                    <a:pt x="6" y="6"/>
                    <a:pt x="9" y="5"/>
                    <a:pt x="11" y="4"/>
                  </a:cubicBezTo>
                  <a:cubicBezTo>
                    <a:pt x="16" y="0"/>
                    <a:pt x="13" y="0"/>
                    <a:pt x="11" y="2"/>
                  </a:cubicBezTo>
                  <a:close/>
                </a:path>
              </a:pathLst>
            </a:custGeom>
            <a:solidFill>
              <a:srgbClr val="F788A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04" name="Freeform 362"/>
            <p:cNvSpPr/>
            <p:nvPr/>
          </p:nvSpPr>
          <p:spPr>
            <a:xfrm flipH="1">
              <a:off x="7968418" y="2612601"/>
              <a:ext cx="37029" cy="37649"/>
            </a:xfrm>
            <a:custGeom>
              <a:avLst/>
              <a:gdLst>
                <a:gd name="txL" fmla="*/ 0 w 5"/>
                <a:gd name="txT" fmla="*/ 0 h 6"/>
                <a:gd name="txR" fmla="*/ 5 w 5"/>
                <a:gd name="txB" fmla="*/ 6 h 6"/>
              </a:gdLst>
              <a:ahLst/>
              <a:cxnLst>
                <a:cxn ang="0">
                  <a:pos x="274229379" y="236241223"/>
                </a:cxn>
                <a:cxn ang="0">
                  <a:pos x="274229379" y="236241223"/>
                </a:cxn>
                <a:cxn ang="0">
                  <a:pos x="109694697" y="157492041"/>
                </a:cxn>
                <a:cxn ang="0">
                  <a:pos x="109694697" y="236241223"/>
                </a:cxn>
                <a:cxn ang="0">
                  <a:pos x="274229379" y="236241223"/>
                </a:cxn>
              </a:cxnLst>
              <a:rect l="txL" t="txT" r="txR" b="txB"/>
              <a:pathLst>
                <a:path w="5" h="6">
                  <a:moveTo>
                    <a:pt x="5" y="6"/>
                  </a:moveTo>
                  <a:cubicBezTo>
                    <a:pt x="5" y="6"/>
                    <a:pt x="5" y="6"/>
                    <a:pt x="5" y="6"/>
                  </a:cubicBezTo>
                  <a:cubicBezTo>
                    <a:pt x="4" y="1"/>
                    <a:pt x="0" y="0"/>
                    <a:pt x="2" y="4"/>
                  </a:cubicBezTo>
                  <a:cubicBezTo>
                    <a:pt x="2" y="5"/>
                    <a:pt x="2" y="5"/>
                    <a:pt x="2" y="6"/>
                  </a:cubicBezTo>
                  <a:lnTo>
                    <a:pt x="5" y="6"/>
                  </a:lnTo>
                  <a:close/>
                </a:path>
              </a:pathLst>
            </a:custGeom>
            <a:solidFill>
              <a:srgbClr val="FC8AA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05" name="Freeform 363"/>
            <p:cNvSpPr/>
            <p:nvPr/>
          </p:nvSpPr>
          <p:spPr>
            <a:xfrm flipH="1">
              <a:off x="7412982" y="2268380"/>
              <a:ext cx="465949" cy="177489"/>
            </a:xfrm>
            <a:custGeom>
              <a:avLst/>
              <a:gdLst>
                <a:gd name="txL" fmla="*/ 0 w 64"/>
                <a:gd name="txT" fmla="*/ 0 h 28"/>
                <a:gd name="txR" fmla="*/ 64 w 64"/>
                <a:gd name="txB" fmla="*/ 28 h 28"/>
              </a:gdLst>
              <a:ahLst/>
              <a:cxnLst>
                <a:cxn ang="0">
                  <a:pos x="2147483647" y="0"/>
                </a:cxn>
                <a:cxn ang="0">
                  <a:pos x="2147483647" y="522362861"/>
                </a:cxn>
                <a:cxn ang="0">
                  <a:pos x="2147483647" y="723267676"/>
                </a:cxn>
                <a:cxn ang="0">
                  <a:pos x="2147483647" y="763449907"/>
                </a:cxn>
                <a:cxn ang="0">
                  <a:pos x="1749164887" y="723267676"/>
                </a:cxn>
                <a:cxn ang="0">
                  <a:pos x="1113101122" y="803632138"/>
                </a:cxn>
                <a:cxn ang="0">
                  <a:pos x="371033669" y="1004537151"/>
                </a:cxn>
                <a:cxn ang="0">
                  <a:pos x="371033669" y="924179028"/>
                </a:cxn>
                <a:cxn ang="0">
                  <a:pos x="1166110076" y="683085445"/>
                </a:cxn>
                <a:cxn ang="0">
                  <a:pos x="1749164887" y="482180630"/>
                </a:cxn>
                <a:cxn ang="0">
                  <a:pos x="2147483647" y="281269376"/>
                </a:cxn>
                <a:cxn ang="0">
                  <a:pos x="2147483647" y="0"/>
                </a:cxn>
              </a:cxnLst>
              <a:rect l="txL" t="txT" r="txR" b="txB"/>
              <a:pathLst>
                <a:path w="64" h="28">
                  <a:moveTo>
                    <a:pt x="60" y="0"/>
                  </a:moveTo>
                  <a:cubicBezTo>
                    <a:pt x="64" y="5"/>
                    <a:pt x="64" y="10"/>
                    <a:pt x="64" y="13"/>
                  </a:cubicBezTo>
                  <a:cubicBezTo>
                    <a:pt x="63" y="16"/>
                    <a:pt x="60" y="19"/>
                    <a:pt x="55" y="18"/>
                  </a:cubicBezTo>
                  <a:cubicBezTo>
                    <a:pt x="48" y="23"/>
                    <a:pt x="49" y="18"/>
                    <a:pt x="44" y="19"/>
                  </a:cubicBezTo>
                  <a:cubicBezTo>
                    <a:pt x="40" y="20"/>
                    <a:pt x="41" y="18"/>
                    <a:pt x="33" y="18"/>
                  </a:cubicBezTo>
                  <a:cubicBezTo>
                    <a:pt x="32" y="18"/>
                    <a:pt x="28" y="21"/>
                    <a:pt x="21" y="20"/>
                  </a:cubicBezTo>
                  <a:cubicBezTo>
                    <a:pt x="15" y="20"/>
                    <a:pt x="10" y="23"/>
                    <a:pt x="7" y="25"/>
                  </a:cubicBezTo>
                  <a:cubicBezTo>
                    <a:pt x="4" y="27"/>
                    <a:pt x="0" y="28"/>
                    <a:pt x="7" y="23"/>
                  </a:cubicBezTo>
                  <a:cubicBezTo>
                    <a:pt x="16" y="16"/>
                    <a:pt x="16" y="18"/>
                    <a:pt x="22" y="17"/>
                  </a:cubicBezTo>
                  <a:cubicBezTo>
                    <a:pt x="26" y="15"/>
                    <a:pt x="28" y="12"/>
                    <a:pt x="33" y="12"/>
                  </a:cubicBezTo>
                  <a:cubicBezTo>
                    <a:pt x="40" y="12"/>
                    <a:pt x="45" y="10"/>
                    <a:pt x="46" y="7"/>
                  </a:cubicBezTo>
                  <a:cubicBezTo>
                    <a:pt x="48" y="1"/>
                    <a:pt x="58" y="7"/>
                    <a:pt x="60" y="0"/>
                  </a:cubicBezTo>
                  <a:close/>
                </a:path>
              </a:pathLst>
            </a:custGeom>
            <a:solidFill>
              <a:srgbClr val="F5829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06" name="Freeform 364"/>
            <p:cNvSpPr/>
            <p:nvPr/>
          </p:nvSpPr>
          <p:spPr>
            <a:xfrm flipH="1">
              <a:off x="7610470" y="2427045"/>
              <a:ext cx="336347" cy="223206"/>
            </a:xfrm>
            <a:custGeom>
              <a:avLst/>
              <a:gdLst>
                <a:gd name="txL" fmla="*/ 0 w 46"/>
                <a:gd name="txT" fmla="*/ 0 h 35"/>
                <a:gd name="txR" fmla="*/ 46 w 46"/>
                <a:gd name="txB" fmla="*/ 35 h 35"/>
              </a:gdLst>
              <a:ahLst/>
              <a:cxnLst>
                <a:cxn ang="0">
                  <a:pos x="1550449934" y="691390049"/>
                </a:cxn>
                <a:cxn ang="0">
                  <a:pos x="374244523" y="1423454590"/>
                </a:cxn>
                <a:cxn ang="0">
                  <a:pos x="53464546" y="1423454590"/>
                </a:cxn>
                <a:cxn ang="0">
                  <a:pos x="53464546" y="1057422419"/>
                </a:cxn>
                <a:cxn ang="0">
                  <a:pos x="534638231" y="569379325"/>
                </a:cxn>
                <a:cxn ang="0">
                  <a:pos x="1443520871" y="284689663"/>
                </a:cxn>
                <a:cxn ang="0">
                  <a:pos x="2147483647" y="447368601"/>
                </a:cxn>
                <a:cxn ang="0">
                  <a:pos x="1550449934" y="691390049"/>
                </a:cxn>
              </a:cxnLst>
              <a:rect l="txL" t="txT" r="txR" b="txB"/>
              <a:pathLst>
                <a:path w="46" h="35">
                  <a:moveTo>
                    <a:pt x="29" y="17"/>
                  </a:moveTo>
                  <a:cubicBezTo>
                    <a:pt x="20" y="20"/>
                    <a:pt x="12" y="25"/>
                    <a:pt x="7" y="35"/>
                  </a:cubicBezTo>
                  <a:cubicBezTo>
                    <a:pt x="1" y="35"/>
                    <a:pt x="1" y="35"/>
                    <a:pt x="1" y="35"/>
                  </a:cubicBezTo>
                  <a:cubicBezTo>
                    <a:pt x="1" y="32"/>
                    <a:pt x="0" y="30"/>
                    <a:pt x="1" y="26"/>
                  </a:cubicBezTo>
                  <a:cubicBezTo>
                    <a:pt x="2" y="21"/>
                    <a:pt x="7" y="19"/>
                    <a:pt x="10" y="14"/>
                  </a:cubicBezTo>
                  <a:cubicBezTo>
                    <a:pt x="16" y="6"/>
                    <a:pt x="22" y="10"/>
                    <a:pt x="27" y="7"/>
                  </a:cubicBezTo>
                  <a:cubicBezTo>
                    <a:pt x="37" y="0"/>
                    <a:pt x="46" y="8"/>
                    <a:pt x="42" y="11"/>
                  </a:cubicBezTo>
                  <a:cubicBezTo>
                    <a:pt x="40" y="12"/>
                    <a:pt x="34" y="15"/>
                    <a:pt x="29" y="17"/>
                  </a:cubicBezTo>
                  <a:close/>
                </a:path>
              </a:pathLst>
            </a:custGeom>
            <a:solidFill>
              <a:srgbClr val="FC9F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07" name="Freeform 365"/>
            <p:cNvSpPr/>
            <p:nvPr/>
          </p:nvSpPr>
          <p:spPr>
            <a:xfrm flipH="1">
              <a:off x="7647499" y="2478140"/>
              <a:ext cx="277718" cy="172111"/>
            </a:xfrm>
            <a:custGeom>
              <a:avLst/>
              <a:gdLst>
                <a:gd name="txL" fmla="*/ 0 w 38"/>
                <a:gd name="txT" fmla="*/ 0 h 27"/>
                <a:gd name="txR" fmla="*/ 38 w 38"/>
                <a:gd name="txB" fmla="*/ 27 h 27"/>
              </a:gdLst>
              <a:ahLst/>
              <a:cxnLst>
                <a:cxn ang="0">
                  <a:pos x="1175068693" y="446972340"/>
                </a:cxn>
                <a:cxn ang="0">
                  <a:pos x="213645505" y="1097118471"/>
                </a:cxn>
                <a:cxn ang="0">
                  <a:pos x="53409549" y="1097118471"/>
                </a:cxn>
                <a:cxn ang="0">
                  <a:pos x="53409549" y="772045306"/>
                </a:cxn>
                <a:cxn ang="0">
                  <a:pos x="1014832780" y="162536533"/>
                </a:cxn>
                <a:cxn ang="0">
                  <a:pos x="1709193276" y="40630946"/>
                </a:cxn>
                <a:cxn ang="0">
                  <a:pos x="1175068693" y="446972340"/>
                </a:cxn>
              </a:cxnLst>
              <a:rect l="txL" t="txT" r="txR" b="txB"/>
              <a:pathLst>
                <a:path w="38" h="27">
                  <a:moveTo>
                    <a:pt x="22" y="11"/>
                  </a:moveTo>
                  <a:cubicBezTo>
                    <a:pt x="15" y="14"/>
                    <a:pt x="8" y="18"/>
                    <a:pt x="4" y="27"/>
                  </a:cubicBezTo>
                  <a:cubicBezTo>
                    <a:pt x="1" y="27"/>
                    <a:pt x="1" y="27"/>
                    <a:pt x="1" y="27"/>
                  </a:cubicBezTo>
                  <a:cubicBezTo>
                    <a:pt x="1" y="24"/>
                    <a:pt x="0" y="22"/>
                    <a:pt x="1" y="19"/>
                  </a:cubicBezTo>
                  <a:cubicBezTo>
                    <a:pt x="2" y="12"/>
                    <a:pt x="10" y="5"/>
                    <a:pt x="19" y="4"/>
                  </a:cubicBezTo>
                  <a:cubicBezTo>
                    <a:pt x="27" y="4"/>
                    <a:pt x="30" y="0"/>
                    <a:pt x="32" y="1"/>
                  </a:cubicBezTo>
                  <a:cubicBezTo>
                    <a:pt x="38" y="3"/>
                    <a:pt x="26" y="9"/>
                    <a:pt x="22" y="11"/>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08" name="Freeform 366"/>
            <p:cNvSpPr/>
            <p:nvPr/>
          </p:nvSpPr>
          <p:spPr>
            <a:xfrm flipH="1">
              <a:off x="7990018" y="2505032"/>
              <a:ext cx="64801" cy="145218"/>
            </a:xfrm>
            <a:custGeom>
              <a:avLst/>
              <a:gdLst>
                <a:gd name="txL" fmla="*/ 0 w 9"/>
                <a:gd name="txT" fmla="*/ 0 h 23"/>
                <a:gd name="txR" fmla="*/ 9 w 9"/>
                <a:gd name="txB" fmla="*/ 23 h 23"/>
              </a:gdLst>
              <a:ahLst/>
              <a:cxnLst>
                <a:cxn ang="0">
                  <a:pos x="259211203" y="79730994"/>
                </a:cxn>
                <a:cxn ang="0">
                  <a:pos x="51840792" y="398642318"/>
                </a:cxn>
                <a:cxn ang="0">
                  <a:pos x="51840792" y="837150318"/>
                </a:cxn>
                <a:cxn ang="0">
                  <a:pos x="51840792" y="837150318"/>
                </a:cxn>
                <a:cxn ang="0">
                  <a:pos x="51840792" y="916881287"/>
                </a:cxn>
                <a:cxn ang="0">
                  <a:pos x="311051981" y="916881287"/>
                </a:cxn>
                <a:cxn ang="0">
                  <a:pos x="311051981" y="558104355"/>
                </a:cxn>
                <a:cxn ang="0">
                  <a:pos x="362892759" y="239186693"/>
                </a:cxn>
                <a:cxn ang="0">
                  <a:pos x="311051981" y="79730994"/>
                </a:cxn>
                <a:cxn ang="0">
                  <a:pos x="259211203" y="79730994"/>
                </a:cxn>
              </a:cxnLst>
              <a:rect l="txL" t="txT" r="txR" b="txB"/>
              <a:pathLst>
                <a:path w="9" h="23">
                  <a:moveTo>
                    <a:pt x="5" y="2"/>
                  </a:moveTo>
                  <a:cubicBezTo>
                    <a:pt x="2" y="4"/>
                    <a:pt x="2" y="6"/>
                    <a:pt x="1" y="10"/>
                  </a:cubicBezTo>
                  <a:cubicBezTo>
                    <a:pt x="1" y="13"/>
                    <a:pt x="0" y="18"/>
                    <a:pt x="1" y="21"/>
                  </a:cubicBezTo>
                  <a:cubicBezTo>
                    <a:pt x="1" y="21"/>
                    <a:pt x="1" y="21"/>
                    <a:pt x="1" y="21"/>
                  </a:cubicBezTo>
                  <a:cubicBezTo>
                    <a:pt x="1" y="22"/>
                    <a:pt x="1" y="22"/>
                    <a:pt x="1" y="23"/>
                  </a:cubicBezTo>
                  <a:cubicBezTo>
                    <a:pt x="6" y="23"/>
                    <a:pt x="6" y="23"/>
                    <a:pt x="6" y="23"/>
                  </a:cubicBezTo>
                  <a:cubicBezTo>
                    <a:pt x="5" y="18"/>
                    <a:pt x="6" y="18"/>
                    <a:pt x="6" y="14"/>
                  </a:cubicBezTo>
                  <a:cubicBezTo>
                    <a:pt x="6" y="11"/>
                    <a:pt x="7" y="9"/>
                    <a:pt x="7" y="6"/>
                  </a:cubicBezTo>
                  <a:cubicBezTo>
                    <a:pt x="7" y="6"/>
                    <a:pt x="9" y="0"/>
                    <a:pt x="6" y="2"/>
                  </a:cubicBezTo>
                  <a:cubicBezTo>
                    <a:pt x="5" y="2"/>
                    <a:pt x="5" y="2"/>
                    <a:pt x="5" y="2"/>
                  </a:cubicBezTo>
                  <a:close/>
                </a:path>
              </a:pathLst>
            </a:custGeom>
            <a:solidFill>
              <a:srgbClr val="FA93A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09" name="Freeform 367"/>
            <p:cNvSpPr/>
            <p:nvPr/>
          </p:nvSpPr>
          <p:spPr>
            <a:xfrm flipH="1">
              <a:off x="7363610" y="2257623"/>
              <a:ext cx="108001" cy="392627"/>
            </a:xfrm>
            <a:custGeom>
              <a:avLst/>
              <a:gdLst>
                <a:gd name="txL" fmla="*/ 0 w 15"/>
                <a:gd name="txT" fmla="*/ 0 h 62"/>
                <a:gd name="txR" fmla="*/ 15 w 15"/>
                <a:gd name="txB" fmla="*/ 62 h 62"/>
              </a:gdLst>
              <a:ahLst/>
              <a:cxnLst>
                <a:cxn ang="0">
                  <a:pos x="725773960" y="200512076"/>
                </a:cxn>
                <a:cxn ang="0">
                  <a:pos x="414731047" y="320826941"/>
                </a:cxn>
                <a:cxn ang="0">
                  <a:pos x="570252560" y="1203091553"/>
                </a:cxn>
                <a:cxn ang="0">
                  <a:pos x="259202447" y="2147483647"/>
                </a:cxn>
                <a:cxn ang="0">
                  <a:pos x="0" y="2147483647"/>
                </a:cxn>
                <a:cxn ang="0">
                  <a:pos x="311042913" y="1162986614"/>
                </a:cxn>
                <a:cxn ang="0">
                  <a:pos x="155521457" y="240617064"/>
                </a:cxn>
                <a:cxn ang="0">
                  <a:pos x="725773960" y="200512076"/>
                </a:cxn>
              </a:cxnLst>
              <a:rect l="txL" t="txT" r="txR" b="txB"/>
              <a:pathLst>
                <a:path w="15" h="62">
                  <a:moveTo>
                    <a:pt x="14" y="5"/>
                  </a:moveTo>
                  <a:cubicBezTo>
                    <a:pt x="11" y="5"/>
                    <a:pt x="9" y="5"/>
                    <a:pt x="8" y="8"/>
                  </a:cubicBezTo>
                  <a:cubicBezTo>
                    <a:pt x="7" y="13"/>
                    <a:pt x="10" y="19"/>
                    <a:pt x="11" y="30"/>
                  </a:cubicBezTo>
                  <a:cubicBezTo>
                    <a:pt x="11" y="42"/>
                    <a:pt x="8" y="52"/>
                    <a:pt x="5"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C4B380">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10" name="Freeform 368"/>
            <p:cNvSpPr/>
            <p:nvPr/>
          </p:nvSpPr>
          <p:spPr>
            <a:xfrm flipH="1">
              <a:off x="7363610" y="2257623"/>
              <a:ext cx="108001" cy="392627"/>
            </a:xfrm>
            <a:custGeom>
              <a:avLst/>
              <a:gdLst>
                <a:gd name="txL" fmla="*/ 0 w 15"/>
                <a:gd name="txT" fmla="*/ 0 h 62"/>
                <a:gd name="txR" fmla="*/ 15 w 15"/>
                <a:gd name="txB" fmla="*/ 62 h 62"/>
              </a:gdLst>
              <a:ahLst/>
              <a:cxnLst>
                <a:cxn ang="0">
                  <a:pos x="725773960" y="200512076"/>
                </a:cxn>
                <a:cxn ang="0">
                  <a:pos x="311042913" y="320826941"/>
                </a:cxn>
                <a:cxn ang="0">
                  <a:pos x="414731047" y="1122881676"/>
                </a:cxn>
                <a:cxn ang="0">
                  <a:pos x="103680962" y="2147483647"/>
                </a:cxn>
                <a:cxn ang="0">
                  <a:pos x="0" y="2147483647"/>
                </a:cxn>
                <a:cxn ang="0">
                  <a:pos x="311042913" y="1162986614"/>
                </a:cxn>
                <a:cxn ang="0">
                  <a:pos x="155521457" y="240617064"/>
                </a:cxn>
                <a:cxn ang="0">
                  <a:pos x="725773960" y="200512076"/>
                </a:cxn>
              </a:cxnLst>
              <a:rect l="txL" t="txT" r="txR" b="txB"/>
              <a:pathLst>
                <a:path w="15" h="62">
                  <a:moveTo>
                    <a:pt x="14" y="5"/>
                  </a:moveTo>
                  <a:cubicBezTo>
                    <a:pt x="11" y="5"/>
                    <a:pt x="7" y="4"/>
                    <a:pt x="6" y="8"/>
                  </a:cubicBezTo>
                  <a:cubicBezTo>
                    <a:pt x="5" y="13"/>
                    <a:pt x="8" y="18"/>
                    <a:pt x="8" y="28"/>
                  </a:cubicBezTo>
                  <a:cubicBezTo>
                    <a:pt x="9" y="41"/>
                    <a:pt x="5" y="52"/>
                    <a:pt x="2"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B8A76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11" name="Freeform 369"/>
            <p:cNvSpPr/>
            <p:nvPr/>
          </p:nvSpPr>
          <p:spPr>
            <a:xfrm flipH="1">
              <a:off x="6336054" y="1811211"/>
              <a:ext cx="166631" cy="56474"/>
            </a:xfrm>
            <a:custGeom>
              <a:avLst/>
              <a:gdLst>
                <a:gd name="txL" fmla="*/ 0 w 23"/>
                <a:gd name="txT" fmla="*/ 0 h 9"/>
                <a:gd name="txR" fmla="*/ 23 w 23"/>
                <a:gd name="txB" fmla="*/ 9 h 9"/>
              </a:gdLst>
              <a:ahLst/>
              <a:cxnLst>
                <a:cxn ang="0">
                  <a:pos x="1207212668" y="275618201"/>
                </a:cxn>
                <a:cxn ang="0">
                  <a:pos x="1154723920" y="354368023"/>
                </a:cxn>
                <a:cxn ang="0">
                  <a:pos x="1102235173" y="354368023"/>
                </a:cxn>
                <a:cxn ang="0">
                  <a:pos x="1049753670" y="354368023"/>
                </a:cxn>
                <a:cxn ang="0">
                  <a:pos x="472384352" y="196868330"/>
                </a:cxn>
                <a:cxn ang="0">
                  <a:pos x="52488762" y="354368023"/>
                </a:cxn>
                <a:cxn ang="0">
                  <a:pos x="682339455" y="39374923"/>
                </a:cxn>
                <a:cxn ang="0">
                  <a:pos x="1207212668" y="275618201"/>
                </a:cxn>
              </a:cxnLst>
              <a:rect l="txL" t="txT" r="txR" b="txB"/>
              <a:pathLst>
                <a:path w="23" h="9">
                  <a:moveTo>
                    <a:pt x="23" y="7"/>
                  </a:moveTo>
                  <a:cubicBezTo>
                    <a:pt x="23" y="7"/>
                    <a:pt x="22" y="9"/>
                    <a:pt x="22" y="9"/>
                  </a:cubicBezTo>
                  <a:cubicBezTo>
                    <a:pt x="21" y="9"/>
                    <a:pt x="21" y="9"/>
                    <a:pt x="21" y="9"/>
                  </a:cubicBezTo>
                  <a:cubicBezTo>
                    <a:pt x="20" y="9"/>
                    <a:pt x="20" y="9"/>
                    <a:pt x="20" y="9"/>
                  </a:cubicBezTo>
                  <a:cubicBezTo>
                    <a:pt x="18" y="5"/>
                    <a:pt x="13" y="4"/>
                    <a:pt x="9" y="5"/>
                  </a:cubicBezTo>
                  <a:cubicBezTo>
                    <a:pt x="7" y="6"/>
                    <a:pt x="3" y="7"/>
                    <a:pt x="1" y="9"/>
                  </a:cubicBezTo>
                  <a:cubicBezTo>
                    <a:pt x="0" y="7"/>
                    <a:pt x="8" y="2"/>
                    <a:pt x="13" y="1"/>
                  </a:cubicBezTo>
                  <a:cubicBezTo>
                    <a:pt x="17" y="0"/>
                    <a:pt x="22" y="3"/>
                    <a:pt x="23" y="7"/>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12" name="Freeform 370"/>
            <p:cNvSpPr/>
            <p:nvPr/>
          </p:nvSpPr>
          <p:spPr>
            <a:xfrm flipH="1">
              <a:off x="6336054" y="1811211"/>
              <a:ext cx="166631" cy="56474"/>
            </a:xfrm>
            <a:custGeom>
              <a:avLst/>
              <a:gdLst>
                <a:gd name="txL" fmla="*/ 0 w 23"/>
                <a:gd name="txT" fmla="*/ 0 h 9"/>
                <a:gd name="txR" fmla="*/ 23 w 23"/>
                <a:gd name="txB" fmla="*/ 9 h 9"/>
              </a:gdLst>
              <a:ahLst/>
              <a:cxnLst>
                <a:cxn ang="0">
                  <a:pos x="1207212668" y="275618201"/>
                </a:cxn>
                <a:cxn ang="0">
                  <a:pos x="1154723920" y="354368023"/>
                </a:cxn>
                <a:cxn ang="0">
                  <a:pos x="1102235173" y="354368023"/>
                </a:cxn>
                <a:cxn ang="0">
                  <a:pos x="1049753670" y="354368023"/>
                </a:cxn>
                <a:cxn ang="0">
                  <a:pos x="472384352" y="196868330"/>
                </a:cxn>
                <a:cxn ang="0">
                  <a:pos x="52488762" y="354368023"/>
                </a:cxn>
                <a:cxn ang="0">
                  <a:pos x="682339455" y="39374923"/>
                </a:cxn>
                <a:cxn ang="0">
                  <a:pos x="1207212668" y="275618201"/>
                </a:cxn>
              </a:cxnLst>
              <a:rect l="txL" t="txT" r="txR" b="txB"/>
              <a:pathLst>
                <a:path w="23" h="9">
                  <a:moveTo>
                    <a:pt x="23" y="7"/>
                  </a:moveTo>
                  <a:cubicBezTo>
                    <a:pt x="23" y="7"/>
                    <a:pt x="22" y="8"/>
                    <a:pt x="22" y="9"/>
                  </a:cubicBezTo>
                  <a:cubicBezTo>
                    <a:pt x="21" y="9"/>
                    <a:pt x="21" y="9"/>
                    <a:pt x="21" y="9"/>
                  </a:cubicBezTo>
                  <a:cubicBezTo>
                    <a:pt x="20" y="9"/>
                    <a:pt x="20" y="9"/>
                    <a:pt x="20" y="9"/>
                  </a:cubicBezTo>
                  <a:cubicBezTo>
                    <a:pt x="18" y="5"/>
                    <a:pt x="13" y="3"/>
                    <a:pt x="9" y="5"/>
                  </a:cubicBezTo>
                  <a:cubicBezTo>
                    <a:pt x="7" y="5"/>
                    <a:pt x="3" y="7"/>
                    <a:pt x="1" y="9"/>
                  </a:cubicBezTo>
                  <a:cubicBezTo>
                    <a:pt x="0" y="7"/>
                    <a:pt x="8" y="2"/>
                    <a:pt x="13" y="1"/>
                  </a:cubicBezTo>
                  <a:cubicBezTo>
                    <a:pt x="17" y="0"/>
                    <a:pt x="22" y="3"/>
                    <a:pt x="23" y="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13" name="Freeform 371"/>
            <p:cNvSpPr/>
            <p:nvPr/>
          </p:nvSpPr>
          <p:spPr>
            <a:xfrm flipH="1">
              <a:off x="6336054" y="1819279"/>
              <a:ext cx="108001" cy="48406"/>
            </a:xfrm>
            <a:custGeom>
              <a:avLst/>
              <a:gdLst>
                <a:gd name="txL" fmla="*/ 0 w 15"/>
                <a:gd name="txT" fmla="*/ 0 h 8"/>
                <a:gd name="txR" fmla="*/ 15 w 15"/>
                <a:gd name="txB" fmla="*/ 8 h 8"/>
              </a:gdLst>
              <a:ahLst/>
              <a:cxnLst>
                <a:cxn ang="0">
                  <a:pos x="725773960" y="219666418"/>
                </a:cxn>
                <a:cxn ang="0">
                  <a:pos x="673933494" y="183059350"/>
                </a:cxn>
                <a:cxn ang="0">
                  <a:pos x="518412093" y="109833209"/>
                </a:cxn>
                <a:cxn ang="0">
                  <a:pos x="622093027" y="256279489"/>
                </a:cxn>
                <a:cxn ang="0">
                  <a:pos x="570252560" y="219666418"/>
                </a:cxn>
                <a:cxn ang="0">
                  <a:pos x="466571514" y="146446280"/>
                </a:cxn>
                <a:cxn ang="0">
                  <a:pos x="311042913" y="109833209"/>
                </a:cxn>
                <a:cxn ang="0">
                  <a:pos x="103680962" y="109833209"/>
                </a:cxn>
                <a:cxn ang="0">
                  <a:pos x="414731047" y="0"/>
                </a:cxn>
                <a:cxn ang="0">
                  <a:pos x="673933494" y="73226165"/>
                </a:cxn>
                <a:cxn ang="0">
                  <a:pos x="725773960" y="219666418"/>
                </a:cxn>
              </a:cxnLst>
              <a:rect l="txL" t="txT" r="txR" b="txB"/>
              <a:pathLst>
                <a:path w="15" h="8">
                  <a:moveTo>
                    <a:pt x="14" y="6"/>
                  </a:moveTo>
                  <a:cubicBezTo>
                    <a:pt x="14" y="8"/>
                    <a:pt x="13" y="6"/>
                    <a:pt x="13" y="5"/>
                  </a:cubicBezTo>
                  <a:cubicBezTo>
                    <a:pt x="13" y="5"/>
                    <a:pt x="11" y="3"/>
                    <a:pt x="10" y="3"/>
                  </a:cubicBezTo>
                  <a:cubicBezTo>
                    <a:pt x="10" y="3"/>
                    <a:pt x="13" y="5"/>
                    <a:pt x="12" y="7"/>
                  </a:cubicBezTo>
                  <a:cubicBezTo>
                    <a:pt x="12" y="8"/>
                    <a:pt x="12" y="7"/>
                    <a:pt x="11" y="6"/>
                  </a:cubicBezTo>
                  <a:cubicBezTo>
                    <a:pt x="10" y="5"/>
                    <a:pt x="11" y="5"/>
                    <a:pt x="9" y="4"/>
                  </a:cubicBezTo>
                  <a:cubicBezTo>
                    <a:pt x="8" y="4"/>
                    <a:pt x="8" y="3"/>
                    <a:pt x="6" y="3"/>
                  </a:cubicBezTo>
                  <a:cubicBezTo>
                    <a:pt x="5" y="3"/>
                    <a:pt x="5" y="2"/>
                    <a:pt x="2" y="3"/>
                  </a:cubicBezTo>
                  <a:cubicBezTo>
                    <a:pt x="0" y="3"/>
                    <a:pt x="3" y="0"/>
                    <a:pt x="8" y="0"/>
                  </a:cubicBezTo>
                  <a:cubicBezTo>
                    <a:pt x="9" y="0"/>
                    <a:pt x="12" y="0"/>
                    <a:pt x="13" y="2"/>
                  </a:cubicBezTo>
                  <a:cubicBezTo>
                    <a:pt x="14" y="4"/>
                    <a:pt x="15" y="5"/>
                    <a:pt x="14" y="6"/>
                  </a:cubicBezTo>
                  <a:close/>
                </a:path>
              </a:pathLst>
            </a:custGeom>
            <a:solidFill>
              <a:srgbClr val="FA8E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14" name="Freeform 372"/>
            <p:cNvSpPr/>
            <p:nvPr/>
          </p:nvSpPr>
          <p:spPr>
            <a:xfrm flipH="1">
              <a:off x="6336054" y="1730534"/>
              <a:ext cx="1092357" cy="564738"/>
            </a:xfrm>
            <a:custGeom>
              <a:avLst/>
              <a:gdLst>
                <a:gd name="txL" fmla="*/ 0 w 150"/>
                <a:gd name="txT" fmla="*/ 0 h 89"/>
                <a:gd name="txR" fmla="*/ 150 w 150"/>
                <a:gd name="txB" fmla="*/ 89 h 89"/>
              </a:gdLst>
              <a:ahLst/>
              <a:cxnLst>
                <a:cxn ang="0">
                  <a:pos x="0" y="2147483647"/>
                </a:cxn>
                <a:cxn ang="0">
                  <a:pos x="2147483647" y="2147483647"/>
                </a:cxn>
                <a:cxn ang="0">
                  <a:pos x="2147483647" y="926068873"/>
                </a:cxn>
                <a:cxn ang="0">
                  <a:pos x="2147483647" y="805271893"/>
                </a:cxn>
                <a:cxn ang="0">
                  <a:pos x="2147483647" y="362371410"/>
                </a:cxn>
                <a:cxn ang="0">
                  <a:pos x="0" y="2147483647"/>
                </a:cxn>
              </a:cxnLst>
              <a:rect l="txL" t="txT" r="txR" b="txB"/>
              <a:pathLst>
                <a:path w="150" h="89">
                  <a:moveTo>
                    <a:pt x="0" y="87"/>
                  </a:moveTo>
                  <a:cubicBezTo>
                    <a:pt x="44" y="89"/>
                    <a:pt x="71" y="76"/>
                    <a:pt x="92" y="62"/>
                  </a:cubicBezTo>
                  <a:cubicBezTo>
                    <a:pt x="103" y="55"/>
                    <a:pt x="117" y="35"/>
                    <a:pt x="129" y="23"/>
                  </a:cubicBezTo>
                  <a:cubicBezTo>
                    <a:pt x="134" y="17"/>
                    <a:pt x="147" y="13"/>
                    <a:pt x="150" y="20"/>
                  </a:cubicBezTo>
                  <a:cubicBezTo>
                    <a:pt x="150" y="10"/>
                    <a:pt x="127" y="0"/>
                    <a:pt x="104" y="9"/>
                  </a:cubicBezTo>
                  <a:cubicBezTo>
                    <a:pt x="90" y="14"/>
                    <a:pt x="14" y="43"/>
                    <a:pt x="0" y="87"/>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15" name="Freeform 373"/>
            <p:cNvSpPr/>
            <p:nvPr/>
          </p:nvSpPr>
          <p:spPr>
            <a:xfrm flipH="1">
              <a:off x="6336054" y="1730534"/>
              <a:ext cx="1092357" cy="564738"/>
            </a:xfrm>
            <a:custGeom>
              <a:avLst/>
              <a:gdLst>
                <a:gd name="txL" fmla="*/ 0 w 150"/>
                <a:gd name="txT" fmla="*/ 0 h 89"/>
                <a:gd name="txR" fmla="*/ 150 w 150"/>
                <a:gd name="txB" fmla="*/ 89 h 89"/>
              </a:gdLst>
              <a:ahLst/>
              <a:cxnLst>
                <a:cxn ang="0">
                  <a:pos x="0" y="2147483647"/>
                </a:cxn>
                <a:cxn ang="0">
                  <a:pos x="2147483647" y="2147483647"/>
                </a:cxn>
                <a:cxn ang="0">
                  <a:pos x="2147483647" y="885801164"/>
                </a:cxn>
                <a:cxn ang="0">
                  <a:pos x="2147483647" y="805271893"/>
                </a:cxn>
                <a:cxn ang="0">
                  <a:pos x="2147483647" y="362371410"/>
                </a:cxn>
                <a:cxn ang="0">
                  <a:pos x="0" y="2147483647"/>
                </a:cxn>
              </a:cxnLst>
              <a:rect l="txL" t="txT" r="txR" b="txB"/>
              <a:pathLst>
                <a:path w="150" h="89">
                  <a:moveTo>
                    <a:pt x="0" y="87"/>
                  </a:moveTo>
                  <a:cubicBezTo>
                    <a:pt x="44" y="89"/>
                    <a:pt x="70" y="73"/>
                    <a:pt x="87" y="62"/>
                  </a:cubicBezTo>
                  <a:cubicBezTo>
                    <a:pt x="102" y="53"/>
                    <a:pt x="117" y="35"/>
                    <a:pt x="128" y="22"/>
                  </a:cubicBezTo>
                  <a:cubicBezTo>
                    <a:pt x="134" y="17"/>
                    <a:pt x="147" y="12"/>
                    <a:pt x="150" y="20"/>
                  </a:cubicBezTo>
                  <a:cubicBezTo>
                    <a:pt x="150" y="10"/>
                    <a:pt x="127" y="0"/>
                    <a:pt x="103" y="9"/>
                  </a:cubicBezTo>
                  <a:cubicBezTo>
                    <a:pt x="90" y="14"/>
                    <a:pt x="14" y="43"/>
                    <a:pt x="0" y="8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16" name="Freeform 374"/>
            <p:cNvSpPr/>
            <p:nvPr/>
          </p:nvSpPr>
          <p:spPr>
            <a:xfrm flipH="1">
              <a:off x="6336054" y="1730534"/>
              <a:ext cx="1092357" cy="551292"/>
            </a:xfrm>
            <a:custGeom>
              <a:avLst/>
              <a:gdLst>
                <a:gd name="txL" fmla="*/ 0 w 150"/>
                <a:gd name="txT" fmla="*/ 0 h 87"/>
                <a:gd name="txR" fmla="*/ 150 w 150"/>
                <a:gd name="txB" fmla="*/ 87 h 87"/>
              </a:gdLst>
              <a:ahLst/>
              <a:cxnLst>
                <a:cxn ang="0">
                  <a:pos x="0" y="2147483647"/>
                </a:cxn>
                <a:cxn ang="0">
                  <a:pos x="2147483647" y="2147483647"/>
                </a:cxn>
                <a:cxn ang="0">
                  <a:pos x="2147483647" y="923534569"/>
                </a:cxn>
                <a:cxn ang="0">
                  <a:pos x="2147483647" y="803073943"/>
                </a:cxn>
                <a:cxn ang="0">
                  <a:pos x="2147483647" y="401536972"/>
                </a:cxn>
                <a:cxn ang="0">
                  <a:pos x="0" y="2147483647"/>
                </a:cxn>
              </a:cxnLst>
              <a:rect l="txL" t="txT" r="txR" b="txB"/>
              <a:pathLst>
                <a:path w="150" h="87">
                  <a:moveTo>
                    <a:pt x="0" y="87"/>
                  </a:moveTo>
                  <a:cubicBezTo>
                    <a:pt x="43" y="87"/>
                    <a:pt x="68" y="78"/>
                    <a:pt x="91" y="63"/>
                  </a:cubicBezTo>
                  <a:cubicBezTo>
                    <a:pt x="101" y="55"/>
                    <a:pt x="117" y="35"/>
                    <a:pt x="128" y="23"/>
                  </a:cubicBezTo>
                  <a:cubicBezTo>
                    <a:pt x="134" y="17"/>
                    <a:pt x="147" y="12"/>
                    <a:pt x="150" y="20"/>
                  </a:cubicBezTo>
                  <a:cubicBezTo>
                    <a:pt x="150" y="10"/>
                    <a:pt x="128" y="0"/>
                    <a:pt x="104" y="10"/>
                  </a:cubicBezTo>
                  <a:cubicBezTo>
                    <a:pt x="90" y="16"/>
                    <a:pt x="14" y="43"/>
                    <a:pt x="0" y="87"/>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17" name="Freeform 375"/>
            <p:cNvSpPr/>
            <p:nvPr/>
          </p:nvSpPr>
          <p:spPr>
            <a:xfrm flipH="1">
              <a:off x="7181551" y="2211906"/>
              <a:ext cx="246860" cy="75298"/>
            </a:xfrm>
            <a:custGeom>
              <a:avLst/>
              <a:gdLst>
                <a:gd name="txL" fmla="*/ 0 w 34"/>
                <a:gd name="txT" fmla="*/ 0 h 12"/>
                <a:gd name="txR" fmla="*/ 34 w 34"/>
                <a:gd name="txB" fmla="*/ 12 h 12"/>
              </a:gdLst>
              <a:ahLst/>
              <a:cxnLst>
                <a:cxn ang="0">
                  <a:pos x="0" y="433107880"/>
                </a:cxn>
                <a:cxn ang="0">
                  <a:pos x="1317905536" y="314990356"/>
                </a:cxn>
                <a:cxn ang="0">
                  <a:pos x="1739629354" y="236241223"/>
                </a:cxn>
                <a:cxn ang="0">
                  <a:pos x="843455123" y="118123749"/>
                </a:cxn>
                <a:cxn ang="0">
                  <a:pos x="369012084" y="196866607"/>
                </a:cxn>
                <a:cxn ang="0">
                  <a:pos x="0" y="433107880"/>
                </a:cxn>
              </a:cxnLst>
              <a:rect l="txL" t="txT" r="txR" b="txB"/>
              <a:pathLst>
                <a:path w="34" h="12">
                  <a:moveTo>
                    <a:pt x="0" y="11"/>
                  </a:moveTo>
                  <a:cubicBezTo>
                    <a:pt x="3" y="12"/>
                    <a:pt x="12" y="8"/>
                    <a:pt x="25" y="8"/>
                  </a:cubicBezTo>
                  <a:cubicBezTo>
                    <a:pt x="29" y="9"/>
                    <a:pt x="34" y="8"/>
                    <a:pt x="33" y="6"/>
                  </a:cubicBezTo>
                  <a:cubicBezTo>
                    <a:pt x="31" y="4"/>
                    <a:pt x="21" y="0"/>
                    <a:pt x="16" y="3"/>
                  </a:cubicBezTo>
                  <a:cubicBezTo>
                    <a:pt x="9" y="7"/>
                    <a:pt x="10" y="5"/>
                    <a:pt x="7" y="5"/>
                  </a:cubicBezTo>
                  <a:cubicBezTo>
                    <a:pt x="5" y="5"/>
                    <a:pt x="2" y="8"/>
                    <a:pt x="0" y="11"/>
                  </a:cubicBezTo>
                  <a:close/>
                </a:path>
              </a:pathLst>
            </a:custGeom>
            <a:solidFill>
              <a:srgbClr val="CFBA9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18" name="Freeform 376"/>
            <p:cNvSpPr/>
            <p:nvPr/>
          </p:nvSpPr>
          <p:spPr>
            <a:xfrm flipH="1">
              <a:off x="6379255" y="1754737"/>
              <a:ext cx="962755" cy="443723"/>
            </a:xfrm>
            <a:custGeom>
              <a:avLst/>
              <a:gdLst>
                <a:gd name="txL" fmla="*/ 0 w 132"/>
                <a:gd name="txT" fmla="*/ 0 h 70"/>
                <a:gd name="txR" fmla="*/ 132 w 132"/>
                <a:gd name="txB" fmla="*/ 70 h 70"/>
              </a:gdLst>
              <a:ahLst/>
              <a:cxnLst>
                <a:cxn ang="0">
                  <a:pos x="2147483647" y="321451917"/>
                </a:cxn>
                <a:cxn ang="0">
                  <a:pos x="2147483647" y="321451917"/>
                </a:cxn>
                <a:cxn ang="0">
                  <a:pos x="2147483647" y="723268373"/>
                </a:cxn>
                <a:cxn ang="0">
                  <a:pos x="2147483647" y="1285814006"/>
                </a:cxn>
                <a:cxn ang="0">
                  <a:pos x="1170323434" y="2147483647"/>
                </a:cxn>
                <a:cxn ang="0">
                  <a:pos x="159591212" y="2147483647"/>
                </a:cxn>
                <a:cxn ang="0">
                  <a:pos x="1649096898" y="1526901285"/>
                </a:cxn>
                <a:cxn ang="0">
                  <a:pos x="2147483647" y="924179919"/>
                </a:cxn>
                <a:cxn ang="0">
                  <a:pos x="2147483647" y="160729128"/>
                </a:cxn>
                <a:cxn ang="0">
                  <a:pos x="2147483647" y="241087378"/>
                </a:cxn>
                <a:cxn ang="0">
                  <a:pos x="2147483647" y="321451917"/>
                </a:cxn>
              </a:cxnLst>
              <a:rect l="txL" t="txT" r="txR" b="txB"/>
              <a:pathLst>
                <a:path w="132" h="70">
                  <a:moveTo>
                    <a:pt x="127" y="8"/>
                  </a:moveTo>
                  <a:cubicBezTo>
                    <a:pt x="118" y="4"/>
                    <a:pt x="111" y="5"/>
                    <a:pt x="104" y="8"/>
                  </a:cubicBezTo>
                  <a:cubicBezTo>
                    <a:pt x="95" y="12"/>
                    <a:pt x="95" y="11"/>
                    <a:pt x="89" y="18"/>
                  </a:cubicBezTo>
                  <a:cubicBezTo>
                    <a:pt x="85" y="22"/>
                    <a:pt x="76" y="22"/>
                    <a:pt x="68" y="32"/>
                  </a:cubicBezTo>
                  <a:cubicBezTo>
                    <a:pt x="55" y="47"/>
                    <a:pt x="28" y="52"/>
                    <a:pt x="22" y="58"/>
                  </a:cubicBezTo>
                  <a:cubicBezTo>
                    <a:pt x="11" y="69"/>
                    <a:pt x="0" y="70"/>
                    <a:pt x="3" y="63"/>
                  </a:cubicBezTo>
                  <a:cubicBezTo>
                    <a:pt x="10" y="50"/>
                    <a:pt x="27" y="41"/>
                    <a:pt x="31" y="38"/>
                  </a:cubicBezTo>
                  <a:cubicBezTo>
                    <a:pt x="40" y="31"/>
                    <a:pt x="51" y="28"/>
                    <a:pt x="59" y="23"/>
                  </a:cubicBezTo>
                  <a:cubicBezTo>
                    <a:pt x="67" y="16"/>
                    <a:pt x="90" y="6"/>
                    <a:pt x="101" y="4"/>
                  </a:cubicBezTo>
                  <a:cubicBezTo>
                    <a:pt x="115" y="0"/>
                    <a:pt x="129" y="6"/>
                    <a:pt x="129" y="6"/>
                  </a:cubicBezTo>
                  <a:cubicBezTo>
                    <a:pt x="132" y="7"/>
                    <a:pt x="132" y="9"/>
                    <a:pt x="127" y="8"/>
                  </a:cubicBezTo>
                  <a:close/>
                </a:path>
              </a:pathLst>
            </a:custGeom>
            <a:solidFill>
              <a:srgbClr val="EDADC1">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19" name="Freeform 377"/>
            <p:cNvSpPr/>
            <p:nvPr/>
          </p:nvSpPr>
          <p:spPr>
            <a:xfrm flipH="1">
              <a:off x="6379255" y="1819279"/>
              <a:ext cx="894869" cy="424898"/>
            </a:xfrm>
            <a:custGeom>
              <a:avLst/>
              <a:gdLst>
                <a:gd name="txL" fmla="*/ 0 w 123"/>
                <a:gd name="txT" fmla="*/ 0 h 67"/>
                <a:gd name="txR" fmla="*/ 123 w 123"/>
                <a:gd name="txB" fmla="*/ 67 h 67"/>
              </a:gdLst>
              <a:ahLst/>
              <a:cxnLst>
                <a:cxn ang="0">
                  <a:pos x="2147483647" y="0"/>
                </a:cxn>
                <a:cxn ang="0">
                  <a:pos x="2147483647" y="804357113"/>
                </a:cxn>
                <a:cxn ang="0">
                  <a:pos x="2147483647" y="1407629753"/>
                </a:cxn>
                <a:cxn ang="0">
                  <a:pos x="1376199505" y="1890244299"/>
                </a:cxn>
                <a:cxn ang="0">
                  <a:pos x="1058615668" y="2147483647"/>
                </a:cxn>
                <a:cxn ang="0">
                  <a:pos x="2147483647" y="1850024867"/>
                </a:cxn>
                <a:cxn ang="0">
                  <a:pos x="2147483647" y="1005448125"/>
                </a:cxn>
                <a:cxn ang="0">
                  <a:pos x="2147483647" y="241310344"/>
                </a:cxn>
                <a:cxn ang="0">
                  <a:pos x="2147483647" y="0"/>
                </a:cxn>
              </a:cxnLst>
              <a:rect l="txL" t="txT" r="txR" b="txB"/>
              <a:pathLst>
                <a:path w="123" h="67">
                  <a:moveTo>
                    <a:pt x="117" y="0"/>
                  </a:moveTo>
                  <a:cubicBezTo>
                    <a:pt x="101" y="0"/>
                    <a:pt x="84" y="14"/>
                    <a:pt x="79" y="20"/>
                  </a:cubicBezTo>
                  <a:cubicBezTo>
                    <a:pt x="73" y="25"/>
                    <a:pt x="65" y="33"/>
                    <a:pt x="55" y="35"/>
                  </a:cubicBezTo>
                  <a:cubicBezTo>
                    <a:pt x="44" y="37"/>
                    <a:pt x="37" y="38"/>
                    <a:pt x="26" y="47"/>
                  </a:cubicBezTo>
                  <a:cubicBezTo>
                    <a:pt x="0" y="67"/>
                    <a:pt x="11" y="66"/>
                    <a:pt x="20" y="66"/>
                  </a:cubicBezTo>
                  <a:cubicBezTo>
                    <a:pt x="46" y="64"/>
                    <a:pt x="59" y="52"/>
                    <a:pt x="69" y="46"/>
                  </a:cubicBezTo>
                  <a:cubicBezTo>
                    <a:pt x="80" y="40"/>
                    <a:pt x="90" y="27"/>
                    <a:pt x="92" y="25"/>
                  </a:cubicBezTo>
                  <a:cubicBezTo>
                    <a:pt x="102" y="14"/>
                    <a:pt x="99" y="11"/>
                    <a:pt x="108" y="6"/>
                  </a:cubicBezTo>
                  <a:cubicBezTo>
                    <a:pt x="114" y="2"/>
                    <a:pt x="123" y="0"/>
                    <a:pt x="117" y="0"/>
                  </a:cubicBezTo>
                  <a:close/>
                </a:path>
              </a:pathLst>
            </a:custGeom>
            <a:solidFill>
              <a:srgbClr val="F2ACC2">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20" name="Freeform 378"/>
            <p:cNvSpPr/>
            <p:nvPr/>
          </p:nvSpPr>
          <p:spPr>
            <a:xfrm flipH="1">
              <a:off x="6422455" y="1830036"/>
              <a:ext cx="780696" cy="395317"/>
            </a:xfrm>
            <a:custGeom>
              <a:avLst/>
              <a:gdLst>
                <a:gd name="txL" fmla="*/ 0 w 107"/>
                <a:gd name="txT" fmla="*/ 0 h 62"/>
                <a:gd name="txR" fmla="*/ 107 w 107"/>
                <a:gd name="txB" fmla="*/ 62 h 62"/>
              </a:gdLst>
              <a:ahLst/>
              <a:cxnLst>
                <a:cxn ang="0">
                  <a:pos x="2147483647" y="0"/>
                </a:cxn>
                <a:cxn ang="0">
                  <a:pos x="2147483647" y="1138321796"/>
                </a:cxn>
                <a:cxn ang="0">
                  <a:pos x="2147483647" y="1626174734"/>
                </a:cxn>
                <a:cxn ang="0">
                  <a:pos x="1277634632" y="2032720311"/>
                </a:cxn>
                <a:cxn ang="0">
                  <a:pos x="372647368" y="2147483647"/>
                </a:cxn>
                <a:cxn ang="0">
                  <a:pos x="2147483647" y="1910758670"/>
                </a:cxn>
                <a:cxn ang="0">
                  <a:pos x="2147483647" y="1219629556"/>
                </a:cxn>
                <a:cxn ang="0">
                  <a:pos x="2147483647" y="121961690"/>
                </a:cxn>
                <a:cxn ang="0">
                  <a:pos x="2147483647" y="0"/>
                </a:cxn>
              </a:cxnLst>
              <a:rect l="txL" t="txT" r="txR" b="txB"/>
              <a:pathLst>
                <a:path w="107" h="62">
                  <a:moveTo>
                    <a:pt x="102" y="0"/>
                  </a:moveTo>
                  <a:cubicBezTo>
                    <a:pt x="89" y="1"/>
                    <a:pt x="81" y="21"/>
                    <a:pt x="67" y="28"/>
                  </a:cubicBezTo>
                  <a:cubicBezTo>
                    <a:pt x="58" y="33"/>
                    <a:pt x="65" y="38"/>
                    <a:pt x="56" y="40"/>
                  </a:cubicBezTo>
                  <a:cubicBezTo>
                    <a:pt x="47" y="42"/>
                    <a:pt x="35" y="46"/>
                    <a:pt x="24" y="50"/>
                  </a:cubicBezTo>
                  <a:cubicBezTo>
                    <a:pt x="3" y="58"/>
                    <a:pt x="0" y="62"/>
                    <a:pt x="7" y="62"/>
                  </a:cubicBezTo>
                  <a:cubicBezTo>
                    <a:pt x="31" y="61"/>
                    <a:pt x="45" y="51"/>
                    <a:pt x="54" y="47"/>
                  </a:cubicBezTo>
                  <a:cubicBezTo>
                    <a:pt x="63" y="41"/>
                    <a:pt x="74" y="31"/>
                    <a:pt x="75" y="30"/>
                  </a:cubicBezTo>
                  <a:cubicBezTo>
                    <a:pt x="84" y="21"/>
                    <a:pt x="90" y="7"/>
                    <a:pt x="97" y="3"/>
                  </a:cubicBezTo>
                  <a:cubicBezTo>
                    <a:pt x="102" y="1"/>
                    <a:pt x="107" y="0"/>
                    <a:pt x="102" y="0"/>
                  </a:cubicBezTo>
                  <a:close/>
                </a:path>
              </a:pathLst>
            </a:custGeom>
            <a:solidFill>
              <a:srgbClr val="F29F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21" name="Freeform 379"/>
            <p:cNvSpPr/>
            <p:nvPr/>
          </p:nvSpPr>
          <p:spPr>
            <a:xfrm flipH="1">
              <a:off x="6385426" y="1787008"/>
              <a:ext cx="546178" cy="247409"/>
            </a:xfrm>
            <a:custGeom>
              <a:avLst/>
              <a:gdLst>
                <a:gd name="txL" fmla="*/ 0 w 75"/>
                <a:gd name="txT" fmla="*/ 0 h 39"/>
                <a:gd name="txR" fmla="*/ 75 w 75"/>
                <a:gd name="txB" fmla="*/ 39 h 39"/>
              </a:gdLst>
              <a:ahLst/>
              <a:cxnLst>
                <a:cxn ang="0">
                  <a:pos x="2147483647" y="120729251"/>
                </a:cxn>
                <a:cxn ang="0">
                  <a:pos x="2147483647" y="160974432"/>
                </a:cxn>
                <a:cxn ang="0">
                  <a:pos x="2147483647" y="321955208"/>
                </a:cxn>
                <a:cxn ang="0">
                  <a:pos x="1537956971" y="925614198"/>
                </a:cxn>
                <a:cxn ang="0">
                  <a:pos x="424263729" y="1529272890"/>
                </a:cxn>
                <a:cxn ang="0">
                  <a:pos x="583361788" y="1328053326"/>
                </a:cxn>
                <a:cxn ang="0">
                  <a:pos x="1325821522" y="804878455"/>
                </a:cxn>
                <a:cxn ang="0">
                  <a:pos x="1962221042" y="523174871"/>
                </a:cxn>
                <a:cxn ang="0">
                  <a:pos x="2147483647" y="80490388"/>
                </a:cxn>
                <a:cxn ang="0">
                  <a:pos x="2147483647" y="120729251"/>
                </a:cxn>
              </a:cxnLst>
              <a:rect l="txL" t="txT" r="txR" b="txB"/>
              <a:pathLst>
                <a:path w="75" h="39">
                  <a:moveTo>
                    <a:pt x="72" y="3"/>
                  </a:moveTo>
                  <a:cubicBezTo>
                    <a:pt x="75" y="5"/>
                    <a:pt x="73" y="4"/>
                    <a:pt x="68" y="4"/>
                  </a:cubicBezTo>
                  <a:cubicBezTo>
                    <a:pt x="63" y="3"/>
                    <a:pt x="56" y="6"/>
                    <a:pt x="52" y="8"/>
                  </a:cubicBezTo>
                  <a:cubicBezTo>
                    <a:pt x="45" y="11"/>
                    <a:pt x="34" y="17"/>
                    <a:pt x="29" y="23"/>
                  </a:cubicBezTo>
                  <a:cubicBezTo>
                    <a:pt x="25" y="28"/>
                    <a:pt x="19" y="36"/>
                    <a:pt x="8" y="38"/>
                  </a:cubicBezTo>
                  <a:cubicBezTo>
                    <a:pt x="0" y="39"/>
                    <a:pt x="8" y="36"/>
                    <a:pt x="11" y="33"/>
                  </a:cubicBezTo>
                  <a:cubicBezTo>
                    <a:pt x="15" y="29"/>
                    <a:pt x="14" y="25"/>
                    <a:pt x="25" y="20"/>
                  </a:cubicBezTo>
                  <a:cubicBezTo>
                    <a:pt x="27" y="19"/>
                    <a:pt x="35" y="15"/>
                    <a:pt x="37" y="13"/>
                  </a:cubicBezTo>
                  <a:cubicBezTo>
                    <a:pt x="42" y="7"/>
                    <a:pt x="52" y="2"/>
                    <a:pt x="59" y="2"/>
                  </a:cubicBezTo>
                  <a:cubicBezTo>
                    <a:pt x="66" y="3"/>
                    <a:pt x="63" y="0"/>
                    <a:pt x="72" y="3"/>
                  </a:cubicBezTo>
                  <a:close/>
                </a:path>
              </a:pathLst>
            </a:custGeom>
            <a:solidFill>
              <a:srgbClr val="F3BFC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22" name="Freeform 380"/>
            <p:cNvSpPr/>
            <p:nvPr/>
          </p:nvSpPr>
          <p:spPr>
            <a:xfrm flipH="1">
              <a:off x="6444055" y="1773562"/>
              <a:ext cx="379548" cy="145218"/>
            </a:xfrm>
            <a:custGeom>
              <a:avLst/>
              <a:gdLst>
                <a:gd name="txL" fmla="*/ 0 w 52"/>
                <a:gd name="txT" fmla="*/ 0 h 23"/>
                <a:gd name="txR" fmla="*/ 52 w 52"/>
                <a:gd name="txB" fmla="*/ 23 h 23"/>
              </a:gdLst>
              <a:ahLst/>
              <a:cxnLst>
                <a:cxn ang="0">
                  <a:pos x="2147483647" y="79730994"/>
                </a:cxn>
                <a:cxn ang="0">
                  <a:pos x="1917914786" y="119590190"/>
                </a:cxn>
                <a:cxn ang="0">
                  <a:pos x="1491711246" y="199321159"/>
                </a:cxn>
                <a:cxn ang="0">
                  <a:pos x="639304852" y="637829011"/>
                </a:cxn>
                <a:cxn ang="0">
                  <a:pos x="53275400" y="837150318"/>
                </a:cxn>
                <a:cxn ang="0">
                  <a:pos x="745855623" y="279052178"/>
                </a:cxn>
                <a:cxn ang="0">
                  <a:pos x="1758088173" y="0"/>
                </a:cxn>
                <a:cxn ang="0">
                  <a:pos x="2147483647" y="39865497"/>
                </a:cxn>
                <a:cxn ang="0">
                  <a:pos x="2147483647" y="79730994"/>
                </a:cxn>
              </a:cxnLst>
              <a:rect l="txL" t="txT" r="txR" b="txB"/>
              <a:pathLst>
                <a:path w="52" h="23">
                  <a:moveTo>
                    <a:pt x="49" y="2"/>
                  </a:moveTo>
                  <a:cubicBezTo>
                    <a:pt x="45" y="2"/>
                    <a:pt x="40" y="1"/>
                    <a:pt x="36" y="3"/>
                  </a:cubicBezTo>
                  <a:cubicBezTo>
                    <a:pt x="33" y="4"/>
                    <a:pt x="31" y="4"/>
                    <a:pt x="28" y="5"/>
                  </a:cubicBezTo>
                  <a:cubicBezTo>
                    <a:pt x="22" y="8"/>
                    <a:pt x="18" y="13"/>
                    <a:pt x="12" y="16"/>
                  </a:cubicBezTo>
                  <a:cubicBezTo>
                    <a:pt x="7" y="18"/>
                    <a:pt x="0" y="23"/>
                    <a:pt x="1" y="21"/>
                  </a:cubicBezTo>
                  <a:cubicBezTo>
                    <a:pt x="2" y="11"/>
                    <a:pt x="9" y="8"/>
                    <a:pt x="14" y="7"/>
                  </a:cubicBezTo>
                  <a:cubicBezTo>
                    <a:pt x="24" y="5"/>
                    <a:pt x="28" y="1"/>
                    <a:pt x="33" y="0"/>
                  </a:cubicBezTo>
                  <a:cubicBezTo>
                    <a:pt x="40" y="0"/>
                    <a:pt x="46" y="0"/>
                    <a:pt x="47" y="1"/>
                  </a:cubicBezTo>
                  <a:cubicBezTo>
                    <a:pt x="51" y="1"/>
                    <a:pt x="52" y="3"/>
                    <a:pt x="49" y="2"/>
                  </a:cubicBezTo>
                  <a:close/>
                </a:path>
              </a:pathLst>
            </a:custGeom>
            <a:solidFill>
              <a:srgbClr val="EBA7BC">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23" name="Freeform 381"/>
            <p:cNvSpPr/>
            <p:nvPr/>
          </p:nvSpPr>
          <p:spPr>
            <a:xfrm flipH="1">
              <a:off x="6876061" y="1359421"/>
              <a:ext cx="1172587" cy="922405"/>
            </a:xfrm>
            <a:custGeom>
              <a:avLst/>
              <a:gdLst>
                <a:gd name="txL" fmla="*/ 0 w 161"/>
                <a:gd name="txT" fmla="*/ 0 h 145"/>
                <a:gd name="txR" fmla="*/ 161 w 161"/>
                <a:gd name="txB" fmla="*/ 145 h 14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04311062"/>
                </a:cxn>
                <a:cxn ang="0">
                  <a:pos x="2147483647" y="1659170922"/>
                </a:cxn>
                <a:cxn ang="0">
                  <a:pos x="2147483647" y="1497298455"/>
                </a:cxn>
                <a:cxn ang="0">
                  <a:pos x="2147483647" y="1254496115"/>
                </a:cxn>
                <a:cxn ang="0">
                  <a:pos x="2147483647" y="930757542"/>
                </a:cxn>
                <a:cxn ang="0">
                  <a:pos x="2147483647" y="809349812"/>
                </a:cxn>
                <a:cxn ang="0">
                  <a:pos x="2147483647" y="445146303"/>
                </a:cxn>
                <a:cxn ang="0">
                  <a:pos x="2147483647" y="161872517"/>
                </a:cxn>
                <a:cxn ang="0">
                  <a:pos x="2147483647" y="323738672"/>
                </a:cxn>
                <a:cxn ang="0">
                  <a:pos x="2147483647" y="404674906"/>
                </a:cxn>
                <a:cxn ang="0">
                  <a:pos x="2147483647" y="161872517"/>
                </a:cxn>
                <a:cxn ang="0">
                  <a:pos x="2147483647" y="161872517"/>
                </a:cxn>
                <a:cxn ang="0">
                  <a:pos x="2147483647" y="242802439"/>
                </a:cxn>
                <a:cxn ang="0">
                  <a:pos x="2147483647" y="404674906"/>
                </a:cxn>
                <a:cxn ang="0">
                  <a:pos x="1962641328" y="566547473"/>
                </a:cxn>
                <a:cxn ang="0">
                  <a:pos x="1538281070" y="930757542"/>
                </a:cxn>
                <a:cxn ang="0">
                  <a:pos x="1432194761" y="1133094945"/>
                </a:cxn>
                <a:cxn ang="0">
                  <a:pos x="1273065297" y="1659170922"/>
                </a:cxn>
                <a:cxn ang="0">
                  <a:pos x="1113928550" y="2147483647"/>
                </a:cxn>
                <a:cxn ang="0">
                  <a:pos x="1060885396" y="2147483647"/>
                </a:cxn>
                <a:cxn ang="0">
                  <a:pos x="2147483647" y="2147483647"/>
                </a:cxn>
              </a:cxnLst>
              <a:rect l="txL" t="txT" r="txR" b="txB"/>
              <a:pathLst>
                <a:path w="161" h="145">
                  <a:moveTo>
                    <a:pt x="85" y="145"/>
                  </a:moveTo>
                  <a:cubicBezTo>
                    <a:pt x="90" y="141"/>
                    <a:pt x="120" y="133"/>
                    <a:pt x="130" y="122"/>
                  </a:cubicBezTo>
                  <a:cubicBezTo>
                    <a:pt x="135" y="117"/>
                    <a:pt x="154" y="105"/>
                    <a:pt x="150" y="101"/>
                  </a:cubicBezTo>
                  <a:cubicBezTo>
                    <a:pt x="146" y="98"/>
                    <a:pt x="156" y="98"/>
                    <a:pt x="154" y="94"/>
                  </a:cubicBezTo>
                  <a:cubicBezTo>
                    <a:pt x="154" y="93"/>
                    <a:pt x="155" y="92"/>
                    <a:pt x="153" y="91"/>
                  </a:cubicBezTo>
                  <a:cubicBezTo>
                    <a:pt x="157" y="90"/>
                    <a:pt x="152" y="87"/>
                    <a:pt x="156" y="86"/>
                  </a:cubicBezTo>
                  <a:cubicBezTo>
                    <a:pt x="161" y="82"/>
                    <a:pt x="160" y="69"/>
                    <a:pt x="153" y="63"/>
                  </a:cubicBezTo>
                  <a:cubicBezTo>
                    <a:pt x="147" y="63"/>
                    <a:pt x="153" y="53"/>
                    <a:pt x="145" y="52"/>
                  </a:cubicBezTo>
                  <a:cubicBezTo>
                    <a:pt x="140" y="52"/>
                    <a:pt x="148" y="45"/>
                    <a:pt x="142" y="41"/>
                  </a:cubicBezTo>
                  <a:cubicBezTo>
                    <a:pt x="140" y="40"/>
                    <a:pt x="142" y="38"/>
                    <a:pt x="142" y="37"/>
                  </a:cubicBezTo>
                  <a:cubicBezTo>
                    <a:pt x="145" y="35"/>
                    <a:pt x="140" y="33"/>
                    <a:pt x="141" y="31"/>
                  </a:cubicBezTo>
                  <a:cubicBezTo>
                    <a:pt x="138" y="28"/>
                    <a:pt x="143" y="28"/>
                    <a:pt x="139" y="23"/>
                  </a:cubicBezTo>
                  <a:cubicBezTo>
                    <a:pt x="138" y="23"/>
                    <a:pt x="137" y="18"/>
                    <a:pt x="133" y="20"/>
                  </a:cubicBezTo>
                  <a:cubicBezTo>
                    <a:pt x="135" y="18"/>
                    <a:pt x="132" y="11"/>
                    <a:pt x="125" y="11"/>
                  </a:cubicBezTo>
                  <a:cubicBezTo>
                    <a:pt x="125" y="7"/>
                    <a:pt x="117" y="9"/>
                    <a:pt x="116" y="4"/>
                  </a:cubicBezTo>
                  <a:cubicBezTo>
                    <a:pt x="112" y="8"/>
                    <a:pt x="104" y="0"/>
                    <a:pt x="99" y="8"/>
                  </a:cubicBezTo>
                  <a:cubicBezTo>
                    <a:pt x="98" y="9"/>
                    <a:pt x="96" y="6"/>
                    <a:pt x="89" y="10"/>
                  </a:cubicBezTo>
                  <a:cubicBezTo>
                    <a:pt x="83" y="10"/>
                    <a:pt x="84" y="4"/>
                    <a:pt x="75" y="4"/>
                  </a:cubicBezTo>
                  <a:cubicBezTo>
                    <a:pt x="76" y="8"/>
                    <a:pt x="69" y="7"/>
                    <a:pt x="68" y="4"/>
                  </a:cubicBezTo>
                  <a:cubicBezTo>
                    <a:pt x="67" y="1"/>
                    <a:pt x="61" y="4"/>
                    <a:pt x="61" y="6"/>
                  </a:cubicBezTo>
                  <a:cubicBezTo>
                    <a:pt x="56" y="0"/>
                    <a:pt x="50" y="3"/>
                    <a:pt x="47" y="10"/>
                  </a:cubicBezTo>
                  <a:cubicBezTo>
                    <a:pt x="45" y="12"/>
                    <a:pt x="40" y="16"/>
                    <a:pt x="37" y="14"/>
                  </a:cubicBezTo>
                  <a:cubicBezTo>
                    <a:pt x="33" y="12"/>
                    <a:pt x="25" y="21"/>
                    <a:pt x="29" y="23"/>
                  </a:cubicBezTo>
                  <a:cubicBezTo>
                    <a:pt x="31" y="24"/>
                    <a:pt x="29" y="27"/>
                    <a:pt x="27" y="28"/>
                  </a:cubicBezTo>
                  <a:cubicBezTo>
                    <a:pt x="31" y="37"/>
                    <a:pt x="17" y="33"/>
                    <a:pt x="24" y="41"/>
                  </a:cubicBezTo>
                  <a:cubicBezTo>
                    <a:pt x="29" y="47"/>
                    <a:pt x="17" y="46"/>
                    <a:pt x="21" y="54"/>
                  </a:cubicBezTo>
                  <a:cubicBezTo>
                    <a:pt x="22" y="57"/>
                    <a:pt x="26" y="62"/>
                    <a:pt x="20" y="64"/>
                  </a:cubicBezTo>
                  <a:cubicBezTo>
                    <a:pt x="0" y="100"/>
                    <a:pt x="34" y="144"/>
                    <a:pt x="85" y="145"/>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24" name="Freeform 382"/>
            <p:cNvSpPr/>
            <p:nvPr/>
          </p:nvSpPr>
          <p:spPr>
            <a:xfrm flipH="1">
              <a:off x="6876061" y="1367489"/>
              <a:ext cx="1157158" cy="914338"/>
            </a:xfrm>
            <a:custGeom>
              <a:avLst/>
              <a:gdLst>
                <a:gd name="txL" fmla="*/ 0 w 159"/>
                <a:gd name="txT" fmla="*/ 0 h 144"/>
                <a:gd name="txR" fmla="*/ 159 w 159"/>
                <a:gd name="txB" fmla="*/ 144 h 14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096488045"/>
                </a:cxn>
                <a:cxn ang="0">
                  <a:pos x="2147483647" y="1612682410"/>
                </a:cxn>
                <a:cxn ang="0">
                  <a:pos x="2147483647" y="1451416113"/>
                </a:cxn>
                <a:cxn ang="0">
                  <a:pos x="2147483647" y="1209510319"/>
                </a:cxn>
                <a:cxn ang="0">
                  <a:pos x="2147483647" y="886977726"/>
                </a:cxn>
                <a:cxn ang="0">
                  <a:pos x="2147483647" y="766024631"/>
                </a:cxn>
                <a:cxn ang="0">
                  <a:pos x="2147483647" y="443485688"/>
                </a:cxn>
                <a:cxn ang="0">
                  <a:pos x="2147483647" y="120952947"/>
                </a:cxn>
                <a:cxn ang="0">
                  <a:pos x="2147483647" y="282219293"/>
                </a:cxn>
                <a:cxn ang="0">
                  <a:pos x="2147483647" y="403172190"/>
                </a:cxn>
                <a:cxn ang="0">
                  <a:pos x="2147483647" y="120952947"/>
                </a:cxn>
                <a:cxn ang="0">
                  <a:pos x="2147483647" y="161266346"/>
                </a:cxn>
                <a:cxn ang="0">
                  <a:pos x="2147483647" y="201586095"/>
                </a:cxn>
                <a:cxn ang="0">
                  <a:pos x="2147483647" y="403172190"/>
                </a:cxn>
                <a:cxn ang="0">
                  <a:pos x="1906748664" y="564438585"/>
                </a:cxn>
                <a:cxn ang="0">
                  <a:pos x="1430065251" y="886977726"/>
                </a:cxn>
                <a:cxn ang="0">
                  <a:pos x="1324130752" y="1088557422"/>
                </a:cxn>
                <a:cxn ang="0">
                  <a:pos x="1218203530" y="1612682410"/>
                </a:cxn>
                <a:cxn ang="0">
                  <a:pos x="1059301781" y="2136801444"/>
                </a:cxn>
                <a:cxn ang="0">
                  <a:pos x="1112269031" y="2147483647"/>
                </a:cxn>
                <a:cxn ang="0">
                  <a:pos x="2147483647" y="2147483647"/>
                </a:cxn>
              </a:cxnLst>
              <a:rect l="txL" t="txT" r="txR" b="txB"/>
              <a:pathLst>
                <a:path w="159" h="144">
                  <a:moveTo>
                    <a:pt x="83" y="144"/>
                  </a:moveTo>
                  <a:cubicBezTo>
                    <a:pt x="88" y="140"/>
                    <a:pt x="117" y="130"/>
                    <a:pt x="128" y="119"/>
                  </a:cubicBezTo>
                  <a:cubicBezTo>
                    <a:pt x="133" y="114"/>
                    <a:pt x="151" y="104"/>
                    <a:pt x="148" y="100"/>
                  </a:cubicBezTo>
                  <a:cubicBezTo>
                    <a:pt x="143" y="97"/>
                    <a:pt x="153" y="96"/>
                    <a:pt x="151" y="93"/>
                  </a:cubicBezTo>
                  <a:cubicBezTo>
                    <a:pt x="151" y="92"/>
                    <a:pt x="153" y="91"/>
                    <a:pt x="151" y="90"/>
                  </a:cubicBezTo>
                  <a:cubicBezTo>
                    <a:pt x="154" y="87"/>
                    <a:pt x="150" y="86"/>
                    <a:pt x="154" y="85"/>
                  </a:cubicBezTo>
                  <a:cubicBezTo>
                    <a:pt x="159" y="80"/>
                    <a:pt x="156" y="69"/>
                    <a:pt x="149" y="62"/>
                  </a:cubicBezTo>
                  <a:cubicBezTo>
                    <a:pt x="144" y="62"/>
                    <a:pt x="150" y="53"/>
                    <a:pt x="142" y="52"/>
                  </a:cubicBezTo>
                  <a:cubicBezTo>
                    <a:pt x="137" y="51"/>
                    <a:pt x="145" y="44"/>
                    <a:pt x="139" y="40"/>
                  </a:cubicBezTo>
                  <a:cubicBezTo>
                    <a:pt x="137" y="39"/>
                    <a:pt x="139" y="37"/>
                    <a:pt x="139" y="36"/>
                  </a:cubicBezTo>
                  <a:cubicBezTo>
                    <a:pt x="142" y="34"/>
                    <a:pt x="137" y="32"/>
                    <a:pt x="138" y="30"/>
                  </a:cubicBezTo>
                  <a:cubicBezTo>
                    <a:pt x="135" y="28"/>
                    <a:pt x="141" y="27"/>
                    <a:pt x="136" y="22"/>
                  </a:cubicBezTo>
                  <a:cubicBezTo>
                    <a:pt x="135" y="22"/>
                    <a:pt x="135" y="16"/>
                    <a:pt x="131" y="19"/>
                  </a:cubicBezTo>
                  <a:cubicBezTo>
                    <a:pt x="133" y="17"/>
                    <a:pt x="130" y="10"/>
                    <a:pt x="123" y="11"/>
                  </a:cubicBezTo>
                  <a:cubicBezTo>
                    <a:pt x="123" y="6"/>
                    <a:pt x="115" y="9"/>
                    <a:pt x="114" y="3"/>
                  </a:cubicBezTo>
                  <a:cubicBezTo>
                    <a:pt x="109" y="8"/>
                    <a:pt x="102" y="0"/>
                    <a:pt x="97" y="7"/>
                  </a:cubicBezTo>
                  <a:cubicBezTo>
                    <a:pt x="96" y="9"/>
                    <a:pt x="94" y="5"/>
                    <a:pt x="86" y="10"/>
                  </a:cubicBezTo>
                  <a:cubicBezTo>
                    <a:pt x="81" y="10"/>
                    <a:pt x="82" y="3"/>
                    <a:pt x="73" y="3"/>
                  </a:cubicBezTo>
                  <a:cubicBezTo>
                    <a:pt x="74" y="7"/>
                    <a:pt x="67" y="7"/>
                    <a:pt x="66" y="4"/>
                  </a:cubicBezTo>
                  <a:cubicBezTo>
                    <a:pt x="65" y="1"/>
                    <a:pt x="59" y="3"/>
                    <a:pt x="59" y="5"/>
                  </a:cubicBezTo>
                  <a:cubicBezTo>
                    <a:pt x="52" y="0"/>
                    <a:pt x="49" y="3"/>
                    <a:pt x="45" y="10"/>
                  </a:cubicBezTo>
                  <a:cubicBezTo>
                    <a:pt x="44" y="12"/>
                    <a:pt x="39" y="16"/>
                    <a:pt x="36" y="14"/>
                  </a:cubicBezTo>
                  <a:cubicBezTo>
                    <a:pt x="32" y="12"/>
                    <a:pt x="23" y="20"/>
                    <a:pt x="27" y="22"/>
                  </a:cubicBezTo>
                  <a:cubicBezTo>
                    <a:pt x="29" y="23"/>
                    <a:pt x="27" y="26"/>
                    <a:pt x="25" y="27"/>
                  </a:cubicBezTo>
                  <a:cubicBezTo>
                    <a:pt x="30" y="36"/>
                    <a:pt x="16" y="32"/>
                    <a:pt x="23" y="40"/>
                  </a:cubicBezTo>
                  <a:cubicBezTo>
                    <a:pt x="28" y="46"/>
                    <a:pt x="16" y="45"/>
                    <a:pt x="20" y="53"/>
                  </a:cubicBezTo>
                  <a:cubicBezTo>
                    <a:pt x="22" y="56"/>
                    <a:pt x="26" y="61"/>
                    <a:pt x="21" y="63"/>
                  </a:cubicBezTo>
                  <a:cubicBezTo>
                    <a:pt x="0" y="98"/>
                    <a:pt x="32" y="143"/>
                    <a:pt x="83" y="144"/>
                  </a:cubicBezTo>
                  <a:close/>
                </a:path>
              </a:pathLst>
            </a:custGeom>
            <a:solidFill>
              <a:srgbClr val="F3BF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25" name="Freeform 383"/>
            <p:cNvSpPr/>
            <p:nvPr/>
          </p:nvSpPr>
          <p:spPr>
            <a:xfrm flipH="1">
              <a:off x="7274123" y="1380935"/>
              <a:ext cx="342519" cy="882067"/>
            </a:xfrm>
            <a:custGeom>
              <a:avLst/>
              <a:gdLst>
                <a:gd name="txL" fmla="*/ 0 w 47"/>
                <a:gd name="txT" fmla="*/ 0 h 139"/>
                <a:gd name="txR" fmla="*/ 47 w 47"/>
                <a:gd name="txB" fmla="*/ 139 h 139"/>
              </a:gdLst>
              <a:ahLst/>
              <a:cxnLst>
                <a:cxn ang="0">
                  <a:pos x="1646401302" y="281887013"/>
                </a:cxn>
                <a:cxn ang="0">
                  <a:pos x="1911948636" y="442962629"/>
                </a:cxn>
                <a:cxn ang="0">
                  <a:pos x="1699506305" y="765113662"/>
                </a:cxn>
                <a:cxn ang="0">
                  <a:pos x="1752618596" y="1006730309"/>
                </a:cxn>
                <a:cxn ang="0">
                  <a:pos x="2071278220" y="644308611"/>
                </a:cxn>
                <a:cxn ang="0">
                  <a:pos x="1858835890" y="1409422273"/>
                </a:cxn>
                <a:cxn ang="0">
                  <a:pos x="2071278220" y="1530233670"/>
                </a:cxn>
                <a:cxn ang="0">
                  <a:pos x="1593289012" y="1973190152"/>
                </a:cxn>
                <a:cxn ang="0">
                  <a:pos x="1433959427" y="2147483647"/>
                </a:cxn>
                <a:cxn ang="0">
                  <a:pos x="1540176721" y="2147483647"/>
                </a:cxn>
                <a:cxn ang="0">
                  <a:pos x="1858835890" y="2147483647"/>
                </a:cxn>
                <a:cxn ang="0">
                  <a:pos x="1965060927" y="2147483647"/>
                </a:cxn>
                <a:cxn ang="0">
                  <a:pos x="2124390511" y="2147483647"/>
                </a:cxn>
                <a:cxn ang="0">
                  <a:pos x="1327742134" y="2147483647"/>
                </a:cxn>
                <a:cxn ang="0">
                  <a:pos x="796648150" y="2147483647"/>
                </a:cxn>
                <a:cxn ang="0">
                  <a:pos x="318659283" y="2147483647"/>
                </a:cxn>
                <a:cxn ang="0">
                  <a:pos x="212441932" y="2147483647"/>
                </a:cxn>
                <a:cxn ang="0">
                  <a:pos x="796648150" y="2147483647"/>
                </a:cxn>
                <a:cxn ang="0">
                  <a:pos x="531093984" y="2147483647"/>
                </a:cxn>
                <a:cxn ang="0">
                  <a:pos x="902865443" y="2094001549"/>
                </a:cxn>
                <a:cxn ang="0">
                  <a:pos x="1009082965" y="1731580049"/>
                </a:cxn>
                <a:cxn ang="0">
                  <a:pos x="1115300258" y="1369151808"/>
                </a:cxn>
                <a:cxn ang="0">
                  <a:pos x="1221524840" y="1087271240"/>
                </a:cxn>
                <a:cxn ang="0">
                  <a:pos x="902865443" y="120805101"/>
                </a:cxn>
                <a:cxn ang="0">
                  <a:pos x="1274629843" y="241616547"/>
                </a:cxn>
                <a:cxn ang="0">
                  <a:pos x="1646401302" y="281887013"/>
                </a:cxn>
              </a:cxnLst>
              <a:rect l="txL" t="txT" r="txR" b="txB"/>
              <a:pathLst>
                <a:path w="47" h="139">
                  <a:moveTo>
                    <a:pt x="31" y="7"/>
                  </a:moveTo>
                  <a:cubicBezTo>
                    <a:pt x="34" y="5"/>
                    <a:pt x="41" y="8"/>
                    <a:pt x="36" y="11"/>
                  </a:cubicBezTo>
                  <a:cubicBezTo>
                    <a:pt x="31" y="13"/>
                    <a:pt x="36" y="15"/>
                    <a:pt x="32" y="19"/>
                  </a:cubicBezTo>
                  <a:cubicBezTo>
                    <a:pt x="30" y="20"/>
                    <a:pt x="31" y="27"/>
                    <a:pt x="33" y="25"/>
                  </a:cubicBezTo>
                  <a:cubicBezTo>
                    <a:pt x="38" y="20"/>
                    <a:pt x="35" y="13"/>
                    <a:pt x="39" y="16"/>
                  </a:cubicBezTo>
                  <a:cubicBezTo>
                    <a:pt x="47" y="22"/>
                    <a:pt x="33" y="26"/>
                    <a:pt x="35" y="35"/>
                  </a:cubicBezTo>
                  <a:cubicBezTo>
                    <a:pt x="36" y="39"/>
                    <a:pt x="38" y="35"/>
                    <a:pt x="39" y="38"/>
                  </a:cubicBezTo>
                  <a:cubicBezTo>
                    <a:pt x="41" y="40"/>
                    <a:pt x="34" y="48"/>
                    <a:pt x="30" y="49"/>
                  </a:cubicBezTo>
                  <a:cubicBezTo>
                    <a:pt x="27" y="50"/>
                    <a:pt x="31" y="55"/>
                    <a:pt x="27" y="61"/>
                  </a:cubicBezTo>
                  <a:cubicBezTo>
                    <a:pt x="21" y="70"/>
                    <a:pt x="26" y="73"/>
                    <a:pt x="29" y="72"/>
                  </a:cubicBezTo>
                  <a:cubicBezTo>
                    <a:pt x="34" y="68"/>
                    <a:pt x="37" y="71"/>
                    <a:pt x="35" y="76"/>
                  </a:cubicBezTo>
                  <a:cubicBezTo>
                    <a:pt x="33" y="80"/>
                    <a:pt x="34" y="81"/>
                    <a:pt x="37" y="82"/>
                  </a:cubicBezTo>
                  <a:cubicBezTo>
                    <a:pt x="40" y="83"/>
                    <a:pt x="42" y="86"/>
                    <a:pt x="40" y="88"/>
                  </a:cubicBezTo>
                  <a:cubicBezTo>
                    <a:pt x="32" y="101"/>
                    <a:pt x="18" y="125"/>
                    <a:pt x="25" y="139"/>
                  </a:cubicBezTo>
                  <a:cubicBezTo>
                    <a:pt x="19" y="134"/>
                    <a:pt x="11" y="123"/>
                    <a:pt x="15" y="107"/>
                  </a:cubicBezTo>
                  <a:cubicBezTo>
                    <a:pt x="16" y="100"/>
                    <a:pt x="9" y="92"/>
                    <a:pt x="6" y="86"/>
                  </a:cubicBezTo>
                  <a:cubicBezTo>
                    <a:pt x="4" y="84"/>
                    <a:pt x="0" y="75"/>
                    <a:pt x="4" y="73"/>
                  </a:cubicBezTo>
                  <a:cubicBezTo>
                    <a:pt x="10" y="68"/>
                    <a:pt x="13" y="82"/>
                    <a:pt x="15" y="73"/>
                  </a:cubicBezTo>
                  <a:cubicBezTo>
                    <a:pt x="17" y="66"/>
                    <a:pt x="4" y="58"/>
                    <a:pt x="10" y="54"/>
                  </a:cubicBezTo>
                  <a:cubicBezTo>
                    <a:pt x="13" y="51"/>
                    <a:pt x="13" y="55"/>
                    <a:pt x="17" y="52"/>
                  </a:cubicBezTo>
                  <a:cubicBezTo>
                    <a:pt x="19" y="51"/>
                    <a:pt x="22" y="47"/>
                    <a:pt x="19" y="43"/>
                  </a:cubicBezTo>
                  <a:cubicBezTo>
                    <a:pt x="17" y="39"/>
                    <a:pt x="22" y="39"/>
                    <a:pt x="21" y="34"/>
                  </a:cubicBezTo>
                  <a:cubicBezTo>
                    <a:pt x="19" y="29"/>
                    <a:pt x="22" y="31"/>
                    <a:pt x="23" y="27"/>
                  </a:cubicBezTo>
                  <a:cubicBezTo>
                    <a:pt x="26" y="16"/>
                    <a:pt x="17" y="4"/>
                    <a:pt x="17" y="3"/>
                  </a:cubicBezTo>
                  <a:cubicBezTo>
                    <a:pt x="20" y="0"/>
                    <a:pt x="23" y="4"/>
                    <a:pt x="24" y="6"/>
                  </a:cubicBezTo>
                  <a:cubicBezTo>
                    <a:pt x="27" y="10"/>
                    <a:pt x="28" y="10"/>
                    <a:pt x="31" y="7"/>
                  </a:cubicBezTo>
                  <a:close/>
                </a:path>
              </a:pathLst>
            </a:custGeom>
            <a:solidFill>
              <a:srgbClr val="EBB9C1">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26" name="Freeform 384"/>
            <p:cNvSpPr/>
            <p:nvPr/>
          </p:nvSpPr>
          <p:spPr>
            <a:xfrm flipH="1">
              <a:off x="7348181" y="1418584"/>
              <a:ext cx="132687" cy="387249"/>
            </a:xfrm>
            <a:custGeom>
              <a:avLst/>
              <a:gdLst>
                <a:gd name="txL" fmla="*/ 0 w 18"/>
                <a:gd name="txT" fmla="*/ 0 h 61"/>
                <a:gd name="txR" fmla="*/ 18 w 18"/>
                <a:gd name="txB" fmla="*/ 61 h 61"/>
              </a:gdLst>
              <a:ahLst/>
              <a:cxnLst>
                <a:cxn ang="0">
                  <a:pos x="652068101" y="1007539514"/>
                </a:cxn>
                <a:cxn ang="0">
                  <a:pos x="543390123" y="604521130"/>
                </a:cxn>
                <a:cxn ang="0">
                  <a:pos x="489054819" y="282107751"/>
                </a:cxn>
                <a:cxn ang="0">
                  <a:pos x="326034050" y="282107751"/>
                </a:cxn>
                <a:cxn ang="0">
                  <a:pos x="434712029" y="765730943"/>
                </a:cxn>
                <a:cxn ang="0">
                  <a:pos x="489054819" y="1088138073"/>
                </a:cxn>
                <a:cxn ang="0">
                  <a:pos x="217356014" y="1088138073"/>
                </a:cxn>
                <a:cxn ang="0">
                  <a:pos x="271691376" y="1531455538"/>
                </a:cxn>
                <a:cxn ang="0">
                  <a:pos x="163013339" y="2095677587"/>
                </a:cxn>
                <a:cxn ang="0">
                  <a:pos x="163013339" y="2147483647"/>
                </a:cxn>
                <a:cxn ang="0">
                  <a:pos x="163013339" y="2147483647"/>
                </a:cxn>
                <a:cxn ang="0">
                  <a:pos x="380369354" y="1934474122"/>
                </a:cxn>
                <a:cxn ang="0">
                  <a:pos x="489054819" y="1732965028"/>
                </a:cxn>
                <a:cxn ang="0">
                  <a:pos x="706403404" y="1612060445"/>
                </a:cxn>
                <a:cxn ang="0">
                  <a:pos x="652068101" y="1370252073"/>
                </a:cxn>
                <a:cxn ang="0">
                  <a:pos x="815081383" y="1168742980"/>
                </a:cxn>
                <a:cxn ang="0">
                  <a:pos x="923766733" y="846329700"/>
                </a:cxn>
                <a:cxn ang="0">
                  <a:pos x="760746079" y="926934607"/>
                </a:cxn>
                <a:cxn ang="0">
                  <a:pos x="652068101" y="1007539514"/>
                </a:cxn>
              </a:cxnLst>
              <a:rect l="txL" t="txT" r="txR" b="txB"/>
              <a:pathLst>
                <a:path w="18" h="61">
                  <a:moveTo>
                    <a:pt x="12" y="25"/>
                  </a:moveTo>
                  <a:cubicBezTo>
                    <a:pt x="12" y="20"/>
                    <a:pt x="9" y="21"/>
                    <a:pt x="10" y="15"/>
                  </a:cubicBezTo>
                  <a:cubicBezTo>
                    <a:pt x="11" y="11"/>
                    <a:pt x="9" y="10"/>
                    <a:pt x="9" y="7"/>
                  </a:cubicBezTo>
                  <a:cubicBezTo>
                    <a:pt x="7" y="1"/>
                    <a:pt x="3" y="0"/>
                    <a:pt x="6" y="7"/>
                  </a:cubicBezTo>
                  <a:cubicBezTo>
                    <a:pt x="8" y="11"/>
                    <a:pt x="9" y="17"/>
                    <a:pt x="8" y="19"/>
                  </a:cubicBezTo>
                  <a:cubicBezTo>
                    <a:pt x="7" y="24"/>
                    <a:pt x="9" y="22"/>
                    <a:pt x="9" y="27"/>
                  </a:cubicBezTo>
                  <a:cubicBezTo>
                    <a:pt x="9" y="31"/>
                    <a:pt x="6" y="25"/>
                    <a:pt x="4" y="27"/>
                  </a:cubicBezTo>
                  <a:cubicBezTo>
                    <a:pt x="2" y="30"/>
                    <a:pt x="7" y="36"/>
                    <a:pt x="5" y="38"/>
                  </a:cubicBezTo>
                  <a:cubicBezTo>
                    <a:pt x="1" y="43"/>
                    <a:pt x="3" y="49"/>
                    <a:pt x="3" y="52"/>
                  </a:cubicBezTo>
                  <a:cubicBezTo>
                    <a:pt x="4" y="54"/>
                    <a:pt x="4" y="56"/>
                    <a:pt x="3" y="57"/>
                  </a:cubicBezTo>
                  <a:cubicBezTo>
                    <a:pt x="3" y="58"/>
                    <a:pt x="0" y="61"/>
                    <a:pt x="3" y="59"/>
                  </a:cubicBezTo>
                  <a:cubicBezTo>
                    <a:pt x="6" y="57"/>
                    <a:pt x="9" y="53"/>
                    <a:pt x="7" y="48"/>
                  </a:cubicBezTo>
                  <a:cubicBezTo>
                    <a:pt x="6" y="46"/>
                    <a:pt x="7" y="44"/>
                    <a:pt x="9" y="43"/>
                  </a:cubicBezTo>
                  <a:cubicBezTo>
                    <a:pt x="10" y="42"/>
                    <a:pt x="12" y="42"/>
                    <a:pt x="13" y="40"/>
                  </a:cubicBezTo>
                  <a:cubicBezTo>
                    <a:pt x="18" y="33"/>
                    <a:pt x="10" y="34"/>
                    <a:pt x="12" y="34"/>
                  </a:cubicBezTo>
                  <a:cubicBezTo>
                    <a:pt x="15" y="32"/>
                    <a:pt x="15" y="31"/>
                    <a:pt x="15" y="29"/>
                  </a:cubicBezTo>
                  <a:cubicBezTo>
                    <a:pt x="14" y="27"/>
                    <a:pt x="15" y="23"/>
                    <a:pt x="17" y="21"/>
                  </a:cubicBezTo>
                  <a:cubicBezTo>
                    <a:pt x="18" y="20"/>
                    <a:pt x="16" y="18"/>
                    <a:pt x="14" y="23"/>
                  </a:cubicBezTo>
                  <a:cubicBezTo>
                    <a:pt x="13" y="24"/>
                    <a:pt x="12" y="27"/>
                    <a:pt x="12" y="25"/>
                  </a:cubicBezTo>
                  <a:close/>
                </a:path>
              </a:pathLst>
            </a:custGeom>
            <a:solidFill>
              <a:srgbClr val="EBB0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27" name="Freeform 385"/>
            <p:cNvSpPr/>
            <p:nvPr/>
          </p:nvSpPr>
          <p:spPr>
            <a:xfrm flipH="1">
              <a:off x="7422239" y="1811211"/>
              <a:ext cx="101830" cy="381870"/>
            </a:xfrm>
            <a:custGeom>
              <a:avLst/>
              <a:gdLst>
                <a:gd name="txL" fmla="*/ 0 w 14"/>
                <a:gd name="txT" fmla="*/ 0 h 60"/>
                <a:gd name="txR" fmla="*/ 14 w 14"/>
                <a:gd name="txB" fmla="*/ 60 h 60"/>
              </a:gdLst>
              <a:ahLst/>
              <a:cxnLst>
                <a:cxn ang="0">
                  <a:pos x="317425958" y="162027450"/>
                </a:cxn>
                <a:cxn ang="0">
                  <a:pos x="423241846" y="526592430"/>
                </a:cxn>
                <a:cxn ang="0">
                  <a:pos x="52907958" y="486082398"/>
                </a:cxn>
                <a:cxn ang="0">
                  <a:pos x="264525287" y="1296219596"/>
                </a:cxn>
                <a:cxn ang="0">
                  <a:pos x="370333902" y="1741798526"/>
                </a:cxn>
                <a:cxn ang="0">
                  <a:pos x="370333902" y="2147483647"/>
                </a:cxn>
                <a:cxn ang="0">
                  <a:pos x="476142517" y="1377233296"/>
                </a:cxn>
                <a:cxn ang="0">
                  <a:pos x="529050575" y="769633530"/>
                </a:cxn>
                <a:cxn ang="0">
                  <a:pos x="529050575" y="202537482"/>
                </a:cxn>
                <a:cxn ang="0">
                  <a:pos x="317425958" y="162027450"/>
                </a:cxn>
              </a:cxnLst>
              <a:rect l="txL" t="txT" r="txR" b="txB"/>
              <a:pathLst>
                <a:path w="14" h="60">
                  <a:moveTo>
                    <a:pt x="6" y="4"/>
                  </a:moveTo>
                  <a:cubicBezTo>
                    <a:pt x="7" y="5"/>
                    <a:pt x="11" y="10"/>
                    <a:pt x="8" y="13"/>
                  </a:cubicBezTo>
                  <a:cubicBezTo>
                    <a:pt x="6" y="15"/>
                    <a:pt x="3" y="8"/>
                    <a:pt x="1" y="12"/>
                  </a:cubicBezTo>
                  <a:cubicBezTo>
                    <a:pt x="0" y="13"/>
                    <a:pt x="0" y="24"/>
                    <a:pt x="5" y="32"/>
                  </a:cubicBezTo>
                  <a:cubicBezTo>
                    <a:pt x="7" y="35"/>
                    <a:pt x="9" y="39"/>
                    <a:pt x="7" y="43"/>
                  </a:cubicBezTo>
                  <a:cubicBezTo>
                    <a:pt x="6" y="43"/>
                    <a:pt x="1" y="52"/>
                    <a:pt x="7" y="60"/>
                  </a:cubicBezTo>
                  <a:cubicBezTo>
                    <a:pt x="5" y="53"/>
                    <a:pt x="14" y="47"/>
                    <a:pt x="9" y="34"/>
                  </a:cubicBezTo>
                  <a:cubicBezTo>
                    <a:pt x="6" y="25"/>
                    <a:pt x="8" y="22"/>
                    <a:pt x="10" y="19"/>
                  </a:cubicBezTo>
                  <a:cubicBezTo>
                    <a:pt x="12" y="15"/>
                    <a:pt x="12" y="11"/>
                    <a:pt x="10" y="5"/>
                  </a:cubicBezTo>
                  <a:cubicBezTo>
                    <a:pt x="8" y="0"/>
                    <a:pt x="5" y="1"/>
                    <a:pt x="6" y="4"/>
                  </a:cubicBezTo>
                  <a:close/>
                </a:path>
              </a:pathLst>
            </a:custGeom>
            <a:solidFill>
              <a:srgbClr val="EBB0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28" name="Freeform 386"/>
            <p:cNvSpPr/>
            <p:nvPr/>
          </p:nvSpPr>
          <p:spPr>
            <a:xfrm flipH="1">
              <a:off x="6860632" y="1386313"/>
              <a:ext cx="589379" cy="863242"/>
            </a:xfrm>
            <a:custGeom>
              <a:avLst/>
              <a:gdLst>
                <a:gd name="txL" fmla="*/ 0 w 81"/>
                <a:gd name="txT" fmla="*/ 0 h 136"/>
                <a:gd name="txR" fmla="*/ 81 w 81"/>
                <a:gd name="txB" fmla="*/ 136 h 136"/>
              </a:gdLst>
              <a:ahLst/>
              <a:cxnLst>
                <a:cxn ang="0">
                  <a:pos x="1323606941" y="120866570"/>
                </a:cxn>
                <a:cxn ang="0">
                  <a:pos x="952996606" y="483466280"/>
                </a:cxn>
                <a:cxn ang="0">
                  <a:pos x="1111830776" y="926645836"/>
                </a:cxn>
                <a:cxn ang="0">
                  <a:pos x="1217722497" y="1329538469"/>
                </a:cxn>
                <a:cxn ang="0">
                  <a:pos x="635328721" y="1933877816"/>
                </a:cxn>
                <a:cxn ang="0">
                  <a:pos x="476501941" y="2147483647"/>
                </a:cxn>
                <a:cxn ang="0">
                  <a:pos x="370610221" y="2147483647"/>
                </a:cxn>
                <a:cxn ang="0">
                  <a:pos x="952996606" y="2147483647"/>
                </a:cxn>
                <a:cxn ang="0">
                  <a:pos x="1005939056" y="2147483647"/>
                </a:cxn>
                <a:cxn ang="0">
                  <a:pos x="847112162" y="2147483647"/>
                </a:cxn>
                <a:cxn ang="0">
                  <a:pos x="1270664719" y="2147483647"/>
                </a:cxn>
                <a:cxn ang="0">
                  <a:pos x="1005939056" y="2147483647"/>
                </a:cxn>
                <a:cxn ang="0">
                  <a:pos x="741220442" y="2147483647"/>
                </a:cxn>
                <a:cxn ang="0">
                  <a:pos x="900054384"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095031061"/>
                </a:cxn>
                <a:cxn ang="0">
                  <a:pos x="2147483647" y="1571271510"/>
                </a:cxn>
                <a:cxn ang="0">
                  <a:pos x="2147483647" y="1893584744"/>
                </a:cxn>
                <a:cxn ang="0">
                  <a:pos x="2147483647" y="1974164540"/>
                </a:cxn>
                <a:cxn ang="0">
                  <a:pos x="2147483647" y="1490698062"/>
                </a:cxn>
                <a:cxn ang="0">
                  <a:pos x="2147483647" y="1128092153"/>
                </a:cxn>
                <a:cxn ang="0">
                  <a:pos x="2147483647" y="725205669"/>
                </a:cxn>
                <a:cxn ang="0">
                  <a:pos x="2147483647" y="322312936"/>
                </a:cxn>
                <a:cxn ang="0">
                  <a:pos x="1800108768" y="0"/>
                </a:cxn>
                <a:cxn ang="0">
                  <a:pos x="1323606941" y="120866570"/>
                </a:cxn>
              </a:cxnLst>
              <a:rect l="txL" t="txT" r="txR" b="txB"/>
              <a:pathLst>
                <a:path w="81" h="136">
                  <a:moveTo>
                    <a:pt x="25" y="3"/>
                  </a:moveTo>
                  <a:cubicBezTo>
                    <a:pt x="19" y="1"/>
                    <a:pt x="22" y="9"/>
                    <a:pt x="18" y="12"/>
                  </a:cubicBezTo>
                  <a:cubicBezTo>
                    <a:pt x="19" y="17"/>
                    <a:pt x="28" y="15"/>
                    <a:pt x="21" y="23"/>
                  </a:cubicBezTo>
                  <a:cubicBezTo>
                    <a:pt x="18" y="25"/>
                    <a:pt x="15" y="36"/>
                    <a:pt x="23" y="33"/>
                  </a:cubicBezTo>
                  <a:cubicBezTo>
                    <a:pt x="28" y="37"/>
                    <a:pt x="18" y="45"/>
                    <a:pt x="12" y="48"/>
                  </a:cubicBezTo>
                  <a:cubicBezTo>
                    <a:pt x="6" y="51"/>
                    <a:pt x="15" y="53"/>
                    <a:pt x="9" y="58"/>
                  </a:cubicBezTo>
                  <a:cubicBezTo>
                    <a:pt x="4" y="62"/>
                    <a:pt x="4" y="67"/>
                    <a:pt x="7" y="67"/>
                  </a:cubicBezTo>
                  <a:cubicBezTo>
                    <a:pt x="9" y="66"/>
                    <a:pt x="12" y="63"/>
                    <a:pt x="18" y="63"/>
                  </a:cubicBezTo>
                  <a:cubicBezTo>
                    <a:pt x="22" y="63"/>
                    <a:pt x="21" y="66"/>
                    <a:pt x="19" y="68"/>
                  </a:cubicBezTo>
                  <a:cubicBezTo>
                    <a:pt x="16" y="72"/>
                    <a:pt x="10" y="77"/>
                    <a:pt x="16" y="77"/>
                  </a:cubicBezTo>
                  <a:cubicBezTo>
                    <a:pt x="22" y="78"/>
                    <a:pt x="28" y="79"/>
                    <a:pt x="24" y="86"/>
                  </a:cubicBezTo>
                  <a:cubicBezTo>
                    <a:pt x="20" y="90"/>
                    <a:pt x="17" y="88"/>
                    <a:pt x="19" y="93"/>
                  </a:cubicBezTo>
                  <a:cubicBezTo>
                    <a:pt x="20" y="97"/>
                    <a:pt x="5" y="104"/>
                    <a:pt x="14" y="108"/>
                  </a:cubicBezTo>
                  <a:cubicBezTo>
                    <a:pt x="3" y="114"/>
                    <a:pt x="0" y="136"/>
                    <a:pt x="17" y="128"/>
                  </a:cubicBezTo>
                  <a:cubicBezTo>
                    <a:pt x="28" y="124"/>
                    <a:pt x="29" y="126"/>
                    <a:pt x="41" y="119"/>
                  </a:cubicBezTo>
                  <a:cubicBezTo>
                    <a:pt x="56" y="111"/>
                    <a:pt x="68" y="101"/>
                    <a:pt x="65" y="99"/>
                  </a:cubicBezTo>
                  <a:cubicBezTo>
                    <a:pt x="58" y="93"/>
                    <a:pt x="71" y="88"/>
                    <a:pt x="66" y="84"/>
                  </a:cubicBezTo>
                  <a:cubicBezTo>
                    <a:pt x="64" y="82"/>
                    <a:pt x="70" y="81"/>
                    <a:pt x="75" y="81"/>
                  </a:cubicBezTo>
                  <a:cubicBezTo>
                    <a:pt x="81" y="74"/>
                    <a:pt x="72" y="61"/>
                    <a:pt x="69" y="59"/>
                  </a:cubicBezTo>
                  <a:cubicBezTo>
                    <a:pt x="67" y="61"/>
                    <a:pt x="64" y="61"/>
                    <a:pt x="63" y="56"/>
                  </a:cubicBezTo>
                  <a:cubicBezTo>
                    <a:pt x="62" y="54"/>
                    <a:pt x="54" y="65"/>
                    <a:pt x="42" y="69"/>
                  </a:cubicBezTo>
                  <a:cubicBezTo>
                    <a:pt x="39" y="70"/>
                    <a:pt x="40" y="68"/>
                    <a:pt x="42" y="67"/>
                  </a:cubicBezTo>
                  <a:cubicBezTo>
                    <a:pt x="52" y="59"/>
                    <a:pt x="53" y="54"/>
                    <a:pt x="55" y="52"/>
                  </a:cubicBezTo>
                  <a:cubicBezTo>
                    <a:pt x="61" y="47"/>
                    <a:pt x="61" y="43"/>
                    <a:pt x="59" y="39"/>
                  </a:cubicBezTo>
                  <a:cubicBezTo>
                    <a:pt x="57" y="37"/>
                    <a:pt x="52" y="43"/>
                    <a:pt x="48" y="47"/>
                  </a:cubicBezTo>
                  <a:cubicBezTo>
                    <a:pt x="44" y="50"/>
                    <a:pt x="38" y="51"/>
                    <a:pt x="41" y="49"/>
                  </a:cubicBezTo>
                  <a:cubicBezTo>
                    <a:pt x="47" y="43"/>
                    <a:pt x="47" y="38"/>
                    <a:pt x="53" y="37"/>
                  </a:cubicBezTo>
                  <a:cubicBezTo>
                    <a:pt x="58" y="35"/>
                    <a:pt x="53" y="32"/>
                    <a:pt x="55" y="28"/>
                  </a:cubicBezTo>
                  <a:cubicBezTo>
                    <a:pt x="58" y="22"/>
                    <a:pt x="52" y="18"/>
                    <a:pt x="51" y="18"/>
                  </a:cubicBezTo>
                  <a:cubicBezTo>
                    <a:pt x="51" y="9"/>
                    <a:pt x="44" y="13"/>
                    <a:pt x="43" y="8"/>
                  </a:cubicBezTo>
                  <a:cubicBezTo>
                    <a:pt x="43" y="3"/>
                    <a:pt x="34" y="5"/>
                    <a:pt x="34" y="0"/>
                  </a:cubicBezTo>
                  <a:cubicBezTo>
                    <a:pt x="31" y="3"/>
                    <a:pt x="29" y="5"/>
                    <a:pt x="25" y="3"/>
                  </a:cubicBezTo>
                  <a:close/>
                </a:path>
              </a:pathLst>
            </a:custGeom>
            <a:solidFill>
              <a:srgbClr val="F2C6C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29" name="Freeform 387"/>
            <p:cNvSpPr/>
            <p:nvPr/>
          </p:nvSpPr>
          <p:spPr>
            <a:xfrm flipH="1">
              <a:off x="7443840" y="1386313"/>
              <a:ext cx="524578" cy="685753"/>
            </a:xfrm>
            <a:custGeom>
              <a:avLst/>
              <a:gdLst>
                <a:gd name="txL" fmla="*/ 0 w 72"/>
                <a:gd name="txT" fmla="*/ 0 h 108"/>
                <a:gd name="txR" fmla="*/ 72 w 72"/>
                <a:gd name="txB" fmla="*/ 108 h 108"/>
              </a:gdLst>
              <a:ahLst/>
              <a:cxnLst>
                <a:cxn ang="0">
                  <a:pos x="2147483647" y="2147483647"/>
                </a:cxn>
                <a:cxn ang="0">
                  <a:pos x="2147483647" y="1975533987"/>
                </a:cxn>
                <a:cxn ang="0">
                  <a:pos x="2147483647" y="1532042011"/>
                </a:cxn>
                <a:cxn ang="0">
                  <a:pos x="2147483647" y="1169189883"/>
                </a:cxn>
                <a:cxn ang="0">
                  <a:pos x="2147483647" y="241899402"/>
                </a:cxn>
                <a:cxn ang="0">
                  <a:pos x="2147483647" y="161266251"/>
                </a:cxn>
                <a:cxn ang="0">
                  <a:pos x="2147483647" y="40319738"/>
                </a:cxn>
                <a:cxn ang="0">
                  <a:pos x="2147483647" y="362852228"/>
                </a:cxn>
                <a:cxn ang="0">
                  <a:pos x="2147483647" y="161266251"/>
                </a:cxn>
                <a:cxn ang="0">
                  <a:pos x="1751740514" y="483805153"/>
                </a:cxn>
                <a:cxn ang="0">
                  <a:pos x="1327072946" y="443485428"/>
                </a:cxn>
                <a:cxn ang="0">
                  <a:pos x="955497020" y="725704455"/>
                </a:cxn>
                <a:cxn ang="0">
                  <a:pos x="1804817585" y="1330462434"/>
                </a:cxn>
                <a:cxn ang="0">
                  <a:pos x="955497020" y="1088556782"/>
                </a:cxn>
                <a:cxn ang="0">
                  <a:pos x="743159365" y="1451408910"/>
                </a:cxn>
                <a:cxn ang="0">
                  <a:pos x="690075008" y="2147483647"/>
                </a:cxn>
                <a:cxn ang="0">
                  <a:pos x="690075008" y="2147483647"/>
                </a:cxn>
                <a:cxn ang="0">
                  <a:pos x="2070232539" y="2147483647"/>
                </a:cxn>
                <a:cxn ang="0">
                  <a:pos x="2147483647" y="2147483647"/>
                </a:cxn>
                <a:cxn ang="0">
                  <a:pos x="2147483647" y="2147483647"/>
                </a:cxn>
              </a:cxnLst>
              <a:rect l="txL" t="txT" r="txR" b="txB"/>
              <a:pathLst>
                <a:path w="72" h="108">
                  <a:moveTo>
                    <a:pt x="54" y="62"/>
                  </a:moveTo>
                  <a:cubicBezTo>
                    <a:pt x="51" y="55"/>
                    <a:pt x="45" y="43"/>
                    <a:pt x="59" y="49"/>
                  </a:cubicBezTo>
                  <a:cubicBezTo>
                    <a:pt x="65" y="52"/>
                    <a:pt x="65" y="45"/>
                    <a:pt x="63" y="38"/>
                  </a:cubicBezTo>
                  <a:cubicBezTo>
                    <a:pt x="66" y="36"/>
                    <a:pt x="68" y="33"/>
                    <a:pt x="68" y="29"/>
                  </a:cubicBezTo>
                  <a:cubicBezTo>
                    <a:pt x="72" y="25"/>
                    <a:pt x="70" y="13"/>
                    <a:pt x="67" y="6"/>
                  </a:cubicBezTo>
                  <a:cubicBezTo>
                    <a:pt x="65" y="3"/>
                    <a:pt x="64" y="1"/>
                    <a:pt x="62" y="4"/>
                  </a:cubicBezTo>
                  <a:cubicBezTo>
                    <a:pt x="60" y="6"/>
                    <a:pt x="58" y="4"/>
                    <a:pt x="55" y="1"/>
                  </a:cubicBezTo>
                  <a:cubicBezTo>
                    <a:pt x="54" y="0"/>
                    <a:pt x="51" y="3"/>
                    <a:pt x="53" y="9"/>
                  </a:cubicBezTo>
                  <a:cubicBezTo>
                    <a:pt x="55" y="14"/>
                    <a:pt x="48" y="4"/>
                    <a:pt x="43" y="4"/>
                  </a:cubicBezTo>
                  <a:cubicBezTo>
                    <a:pt x="37" y="3"/>
                    <a:pt x="42" y="15"/>
                    <a:pt x="33" y="12"/>
                  </a:cubicBezTo>
                  <a:cubicBezTo>
                    <a:pt x="33" y="16"/>
                    <a:pt x="28" y="11"/>
                    <a:pt x="25" y="11"/>
                  </a:cubicBezTo>
                  <a:cubicBezTo>
                    <a:pt x="18" y="13"/>
                    <a:pt x="18" y="16"/>
                    <a:pt x="18" y="18"/>
                  </a:cubicBezTo>
                  <a:cubicBezTo>
                    <a:pt x="25" y="22"/>
                    <a:pt x="31" y="25"/>
                    <a:pt x="34" y="33"/>
                  </a:cubicBezTo>
                  <a:cubicBezTo>
                    <a:pt x="35" y="37"/>
                    <a:pt x="18" y="20"/>
                    <a:pt x="18" y="27"/>
                  </a:cubicBezTo>
                  <a:cubicBezTo>
                    <a:pt x="18" y="31"/>
                    <a:pt x="12" y="32"/>
                    <a:pt x="14" y="36"/>
                  </a:cubicBezTo>
                  <a:cubicBezTo>
                    <a:pt x="20" y="44"/>
                    <a:pt x="7" y="43"/>
                    <a:pt x="13" y="54"/>
                  </a:cubicBezTo>
                  <a:cubicBezTo>
                    <a:pt x="16" y="58"/>
                    <a:pt x="16" y="61"/>
                    <a:pt x="13" y="62"/>
                  </a:cubicBezTo>
                  <a:cubicBezTo>
                    <a:pt x="0" y="85"/>
                    <a:pt x="31" y="71"/>
                    <a:pt x="39" y="91"/>
                  </a:cubicBezTo>
                  <a:cubicBezTo>
                    <a:pt x="46" y="108"/>
                    <a:pt x="64" y="106"/>
                    <a:pt x="57" y="93"/>
                  </a:cubicBezTo>
                  <a:cubicBezTo>
                    <a:pt x="39" y="68"/>
                    <a:pt x="58" y="69"/>
                    <a:pt x="54" y="62"/>
                  </a:cubicBezTo>
                  <a:close/>
                </a:path>
              </a:pathLst>
            </a:custGeom>
            <a:solidFill>
              <a:srgbClr val="F2C6C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30" name="Freeform 388"/>
            <p:cNvSpPr/>
            <p:nvPr/>
          </p:nvSpPr>
          <p:spPr>
            <a:xfrm flipH="1">
              <a:off x="7042692" y="1410516"/>
              <a:ext cx="364119" cy="502886"/>
            </a:xfrm>
            <a:custGeom>
              <a:avLst/>
              <a:gdLst>
                <a:gd name="txL" fmla="*/ 0 w 50"/>
                <a:gd name="txT" fmla="*/ 0 h 79"/>
                <a:gd name="txR" fmla="*/ 50 w 50"/>
                <a:gd name="txB" fmla="*/ 79 h 79"/>
              </a:gdLst>
              <a:ahLst/>
              <a:cxnLst>
                <a:cxn ang="0">
                  <a:pos x="2147483647" y="1175123579"/>
                </a:cxn>
                <a:cxn ang="0">
                  <a:pos x="2147483647" y="607823631"/>
                </a:cxn>
                <a:cxn ang="0">
                  <a:pos x="1697056643" y="162088420"/>
                </a:cxn>
                <a:cxn ang="0">
                  <a:pos x="1060664214" y="648340950"/>
                </a:cxn>
                <a:cxn ang="0">
                  <a:pos x="1219762321" y="1175123579"/>
                </a:cxn>
                <a:cxn ang="0">
                  <a:pos x="1007626656" y="1580334956"/>
                </a:cxn>
                <a:cxn ang="0">
                  <a:pos x="530332107" y="2147483647"/>
                </a:cxn>
                <a:cxn ang="0">
                  <a:pos x="1007626656" y="2147483647"/>
                </a:cxn>
                <a:cxn ang="0">
                  <a:pos x="1590988811" y="2147483647"/>
                </a:cxn>
                <a:cxn ang="0">
                  <a:pos x="1803124475" y="1945029414"/>
                </a:cxn>
                <a:cxn ang="0">
                  <a:pos x="1803124475" y="1661375959"/>
                </a:cxn>
                <a:cxn ang="0">
                  <a:pos x="2147483647" y="1175123579"/>
                </a:cxn>
              </a:cxnLst>
              <a:rect l="txL" t="txT" r="txR" b="txB"/>
              <a:pathLst>
                <a:path w="50" h="79">
                  <a:moveTo>
                    <a:pt x="44" y="29"/>
                  </a:moveTo>
                  <a:cubicBezTo>
                    <a:pt x="47" y="27"/>
                    <a:pt x="50" y="17"/>
                    <a:pt x="43" y="15"/>
                  </a:cubicBezTo>
                  <a:cubicBezTo>
                    <a:pt x="38" y="14"/>
                    <a:pt x="38" y="3"/>
                    <a:pt x="32" y="4"/>
                  </a:cubicBezTo>
                  <a:cubicBezTo>
                    <a:pt x="28" y="7"/>
                    <a:pt x="24" y="0"/>
                    <a:pt x="20" y="16"/>
                  </a:cubicBezTo>
                  <a:cubicBezTo>
                    <a:pt x="17" y="28"/>
                    <a:pt x="31" y="22"/>
                    <a:pt x="23" y="29"/>
                  </a:cubicBezTo>
                  <a:cubicBezTo>
                    <a:pt x="22" y="31"/>
                    <a:pt x="17" y="35"/>
                    <a:pt x="19" y="39"/>
                  </a:cubicBezTo>
                  <a:cubicBezTo>
                    <a:pt x="22" y="44"/>
                    <a:pt x="0" y="56"/>
                    <a:pt x="10" y="57"/>
                  </a:cubicBezTo>
                  <a:cubicBezTo>
                    <a:pt x="16" y="57"/>
                    <a:pt x="24" y="49"/>
                    <a:pt x="19" y="60"/>
                  </a:cubicBezTo>
                  <a:cubicBezTo>
                    <a:pt x="18" y="61"/>
                    <a:pt x="9" y="79"/>
                    <a:pt x="30" y="65"/>
                  </a:cubicBezTo>
                  <a:cubicBezTo>
                    <a:pt x="48" y="54"/>
                    <a:pt x="42" y="46"/>
                    <a:pt x="34" y="48"/>
                  </a:cubicBezTo>
                  <a:cubicBezTo>
                    <a:pt x="30" y="50"/>
                    <a:pt x="25" y="49"/>
                    <a:pt x="34" y="41"/>
                  </a:cubicBezTo>
                  <a:cubicBezTo>
                    <a:pt x="36" y="39"/>
                    <a:pt x="47" y="33"/>
                    <a:pt x="44" y="29"/>
                  </a:cubicBezTo>
                  <a:close/>
                </a:path>
              </a:pathLst>
            </a:custGeom>
            <a:solidFill>
              <a:srgbClr val="F5D0D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31" name="Freeform 389"/>
            <p:cNvSpPr/>
            <p:nvPr/>
          </p:nvSpPr>
          <p:spPr>
            <a:xfrm flipH="1">
              <a:off x="7450011" y="1405138"/>
              <a:ext cx="416577" cy="373803"/>
            </a:xfrm>
            <a:custGeom>
              <a:avLst/>
              <a:gdLst>
                <a:gd name="txL" fmla="*/ 0 w 57"/>
                <a:gd name="txT" fmla="*/ 0 h 59"/>
                <a:gd name="txR" fmla="*/ 57 w 57"/>
                <a:gd name="txB" fmla="*/ 59 h 59"/>
              </a:gdLst>
              <a:ahLst/>
              <a:cxnLst>
                <a:cxn ang="0">
                  <a:pos x="2147483647" y="1123930692"/>
                </a:cxn>
                <a:cxn ang="0">
                  <a:pos x="2147483647" y="361264766"/>
                </a:cxn>
                <a:cxn ang="0">
                  <a:pos x="2147483647" y="200700530"/>
                </a:cxn>
                <a:cxn ang="0">
                  <a:pos x="2147483647" y="441543790"/>
                </a:cxn>
                <a:cxn ang="0">
                  <a:pos x="1655776655" y="200700530"/>
                </a:cxn>
                <a:cxn ang="0">
                  <a:pos x="1175068850" y="521822715"/>
                </a:cxn>
                <a:cxn ang="0">
                  <a:pos x="640943967" y="361264766"/>
                </a:cxn>
                <a:cxn ang="0">
                  <a:pos x="427298376" y="642244271"/>
                </a:cxn>
                <a:cxn ang="0">
                  <a:pos x="1121659308" y="1043651766"/>
                </a:cxn>
                <a:cxn ang="0">
                  <a:pos x="1228478393" y="1284494878"/>
                </a:cxn>
                <a:cxn ang="0">
                  <a:pos x="1388721636" y="1445052728"/>
                </a:cxn>
                <a:cxn ang="0">
                  <a:pos x="1175068850" y="1364773803"/>
                </a:cxn>
                <a:cxn ang="0">
                  <a:pos x="373888834" y="1043651766"/>
                </a:cxn>
                <a:cxn ang="0">
                  <a:pos x="160235992" y="1244352247"/>
                </a:cxn>
                <a:cxn ang="0">
                  <a:pos x="373888834" y="1525337989"/>
                </a:cxn>
                <a:cxn ang="0">
                  <a:pos x="1281895243" y="1846460422"/>
                </a:cxn>
                <a:cxn ang="0">
                  <a:pos x="694360818" y="1886596716"/>
                </a:cxn>
                <a:cxn ang="0">
                  <a:pos x="1495540720" y="2087303533"/>
                </a:cxn>
                <a:cxn ang="0">
                  <a:pos x="2147483647" y="1726038866"/>
                </a:cxn>
                <a:cxn ang="0">
                  <a:pos x="2147483647" y="1445052728"/>
                </a:cxn>
                <a:cxn ang="0">
                  <a:pos x="2147483647" y="1123930692"/>
                </a:cxn>
              </a:cxnLst>
              <a:rect l="txL" t="txT" r="txR" b="txB"/>
              <a:pathLst>
                <a:path w="57" h="59">
                  <a:moveTo>
                    <a:pt x="49" y="28"/>
                  </a:moveTo>
                  <a:cubicBezTo>
                    <a:pt x="57" y="26"/>
                    <a:pt x="56" y="14"/>
                    <a:pt x="54" y="9"/>
                  </a:cubicBezTo>
                  <a:cubicBezTo>
                    <a:pt x="52" y="7"/>
                    <a:pt x="50" y="0"/>
                    <a:pt x="47" y="5"/>
                  </a:cubicBezTo>
                  <a:cubicBezTo>
                    <a:pt x="45" y="9"/>
                    <a:pt x="40" y="3"/>
                    <a:pt x="43" y="11"/>
                  </a:cubicBezTo>
                  <a:cubicBezTo>
                    <a:pt x="45" y="17"/>
                    <a:pt x="40" y="7"/>
                    <a:pt x="31" y="5"/>
                  </a:cubicBezTo>
                  <a:cubicBezTo>
                    <a:pt x="27" y="4"/>
                    <a:pt x="28" y="12"/>
                    <a:pt x="22" y="13"/>
                  </a:cubicBezTo>
                  <a:cubicBezTo>
                    <a:pt x="18" y="14"/>
                    <a:pt x="18" y="13"/>
                    <a:pt x="12" y="9"/>
                  </a:cubicBezTo>
                  <a:cubicBezTo>
                    <a:pt x="10" y="8"/>
                    <a:pt x="3" y="13"/>
                    <a:pt x="8" y="16"/>
                  </a:cubicBezTo>
                  <a:cubicBezTo>
                    <a:pt x="12" y="18"/>
                    <a:pt x="19" y="22"/>
                    <a:pt x="21" y="26"/>
                  </a:cubicBezTo>
                  <a:cubicBezTo>
                    <a:pt x="23" y="28"/>
                    <a:pt x="21" y="30"/>
                    <a:pt x="23" y="32"/>
                  </a:cubicBezTo>
                  <a:cubicBezTo>
                    <a:pt x="31" y="36"/>
                    <a:pt x="28" y="38"/>
                    <a:pt x="26" y="36"/>
                  </a:cubicBezTo>
                  <a:cubicBezTo>
                    <a:pt x="24" y="33"/>
                    <a:pt x="24" y="36"/>
                    <a:pt x="22" y="34"/>
                  </a:cubicBezTo>
                  <a:cubicBezTo>
                    <a:pt x="16" y="30"/>
                    <a:pt x="14" y="26"/>
                    <a:pt x="7" y="26"/>
                  </a:cubicBezTo>
                  <a:cubicBezTo>
                    <a:pt x="5" y="27"/>
                    <a:pt x="6" y="30"/>
                    <a:pt x="3" y="31"/>
                  </a:cubicBezTo>
                  <a:cubicBezTo>
                    <a:pt x="0" y="32"/>
                    <a:pt x="3" y="37"/>
                    <a:pt x="7" y="38"/>
                  </a:cubicBezTo>
                  <a:cubicBezTo>
                    <a:pt x="14" y="38"/>
                    <a:pt x="22" y="43"/>
                    <a:pt x="24" y="46"/>
                  </a:cubicBezTo>
                  <a:cubicBezTo>
                    <a:pt x="23" y="46"/>
                    <a:pt x="7" y="36"/>
                    <a:pt x="13" y="47"/>
                  </a:cubicBezTo>
                  <a:cubicBezTo>
                    <a:pt x="14" y="49"/>
                    <a:pt x="23" y="48"/>
                    <a:pt x="28" y="52"/>
                  </a:cubicBezTo>
                  <a:cubicBezTo>
                    <a:pt x="36" y="59"/>
                    <a:pt x="31" y="41"/>
                    <a:pt x="41" y="43"/>
                  </a:cubicBezTo>
                  <a:cubicBezTo>
                    <a:pt x="47" y="45"/>
                    <a:pt x="48" y="40"/>
                    <a:pt x="46" y="36"/>
                  </a:cubicBezTo>
                  <a:cubicBezTo>
                    <a:pt x="46" y="35"/>
                    <a:pt x="45" y="28"/>
                    <a:pt x="49" y="28"/>
                  </a:cubicBezTo>
                  <a:close/>
                </a:path>
              </a:pathLst>
            </a:custGeom>
            <a:solidFill>
              <a:srgbClr val="F5D0D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32" name="Freeform 390"/>
            <p:cNvSpPr/>
            <p:nvPr/>
          </p:nvSpPr>
          <p:spPr>
            <a:xfrm flipH="1">
              <a:off x="6940862" y="1760116"/>
              <a:ext cx="438177" cy="330775"/>
            </a:xfrm>
            <a:custGeom>
              <a:avLst/>
              <a:gdLst>
                <a:gd name="txL" fmla="*/ 0 w 60"/>
                <a:gd name="txT" fmla="*/ 0 h 52"/>
                <a:gd name="txR" fmla="*/ 60 w 60"/>
                <a:gd name="txB" fmla="*/ 52 h 52"/>
              </a:gdLst>
              <a:ahLst/>
              <a:cxnLst>
                <a:cxn ang="0">
                  <a:pos x="2147483647" y="80925377"/>
                </a:cxn>
                <a:cxn ang="0">
                  <a:pos x="1653322189" y="647409378"/>
                </a:cxn>
                <a:cxn ang="0">
                  <a:pos x="1119995190" y="930648309"/>
                </a:cxn>
                <a:cxn ang="0">
                  <a:pos x="693327519" y="1294818755"/>
                </a:cxn>
                <a:cxn ang="0">
                  <a:pos x="480001101" y="1578057488"/>
                </a:cxn>
                <a:cxn ang="0">
                  <a:pos x="213333778" y="1901765655"/>
                </a:cxn>
                <a:cxn ang="0">
                  <a:pos x="1333328911" y="1739908590"/>
                </a:cxn>
                <a:cxn ang="0">
                  <a:pos x="1759989050" y="1780377627"/>
                </a:cxn>
                <a:cxn ang="0">
                  <a:pos x="2147483647" y="1578057488"/>
                </a:cxn>
                <a:cxn ang="0">
                  <a:pos x="2147483647" y="1335281431"/>
                </a:cxn>
                <a:cxn ang="0">
                  <a:pos x="2147483647" y="1092505375"/>
                </a:cxn>
                <a:cxn ang="0">
                  <a:pos x="2147483647" y="687872054"/>
                </a:cxn>
                <a:cxn ang="0">
                  <a:pos x="2147483647" y="445095997"/>
                </a:cxn>
                <a:cxn ang="0">
                  <a:pos x="2147483647" y="283238832"/>
                </a:cxn>
                <a:cxn ang="0">
                  <a:pos x="2147483647" y="80925377"/>
                </a:cxn>
              </a:cxnLst>
              <a:rect l="txL" t="txT" r="txR" b="txB"/>
              <a:pathLst>
                <a:path w="60" h="52">
                  <a:moveTo>
                    <a:pt x="52" y="2"/>
                  </a:moveTo>
                  <a:cubicBezTo>
                    <a:pt x="45" y="4"/>
                    <a:pt x="33" y="10"/>
                    <a:pt x="31" y="16"/>
                  </a:cubicBezTo>
                  <a:cubicBezTo>
                    <a:pt x="30" y="18"/>
                    <a:pt x="20" y="17"/>
                    <a:pt x="21" y="23"/>
                  </a:cubicBezTo>
                  <a:cubicBezTo>
                    <a:pt x="21" y="30"/>
                    <a:pt x="12" y="28"/>
                    <a:pt x="13" y="32"/>
                  </a:cubicBezTo>
                  <a:cubicBezTo>
                    <a:pt x="14" y="36"/>
                    <a:pt x="12" y="36"/>
                    <a:pt x="9" y="39"/>
                  </a:cubicBezTo>
                  <a:cubicBezTo>
                    <a:pt x="7" y="41"/>
                    <a:pt x="0" y="44"/>
                    <a:pt x="4" y="47"/>
                  </a:cubicBezTo>
                  <a:cubicBezTo>
                    <a:pt x="10" y="52"/>
                    <a:pt x="18" y="44"/>
                    <a:pt x="25" y="43"/>
                  </a:cubicBezTo>
                  <a:cubicBezTo>
                    <a:pt x="29" y="43"/>
                    <a:pt x="30" y="46"/>
                    <a:pt x="33" y="44"/>
                  </a:cubicBezTo>
                  <a:cubicBezTo>
                    <a:pt x="40" y="39"/>
                    <a:pt x="48" y="44"/>
                    <a:pt x="50" y="39"/>
                  </a:cubicBezTo>
                  <a:cubicBezTo>
                    <a:pt x="54" y="29"/>
                    <a:pt x="47" y="31"/>
                    <a:pt x="44" y="33"/>
                  </a:cubicBezTo>
                  <a:cubicBezTo>
                    <a:pt x="39" y="35"/>
                    <a:pt x="38" y="29"/>
                    <a:pt x="48" y="27"/>
                  </a:cubicBezTo>
                  <a:cubicBezTo>
                    <a:pt x="52" y="26"/>
                    <a:pt x="55" y="25"/>
                    <a:pt x="58" y="17"/>
                  </a:cubicBezTo>
                  <a:cubicBezTo>
                    <a:pt x="59" y="14"/>
                    <a:pt x="57" y="12"/>
                    <a:pt x="54" y="11"/>
                  </a:cubicBezTo>
                  <a:cubicBezTo>
                    <a:pt x="51" y="11"/>
                    <a:pt x="54" y="8"/>
                    <a:pt x="58" y="7"/>
                  </a:cubicBezTo>
                  <a:cubicBezTo>
                    <a:pt x="60" y="7"/>
                    <a:pt x="59" y="0"/>
                    <a:pt x="52" y="2"/>
                  </a:cubicBezTo>
                  <a:close/>
                </a:path>
              </a:pathLst>
            </a:custGeom>
            <a:solidFill>
              <a:srgbClr val="F5CED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33" name="Freeform 391"/>
            <p:cNvSpPr/>
            <p:nvPr/>
          </p:nvSpPr>
          <p:spPr>
            <a:xfrm flipH="1">
              <a:off x="6956291" y="1811211"/>
              <a:ext cx="364119" cy="223206"/>
            </a:xfrm>
            <a:custGeom>
              <a:avLst/>
              <a:gdLst>
                <a:gd name="txL" fmla="*/ 0 w 50"/>
                <a:gd name="txT" fmla="*/ 0 h 35"/>
                <a:gd name="txR" fmla="*/ 50 w 50"/>
                <a:gd name="txB" fmla="*/ 35 h 35"/>
              </a:gdLst>
              <a:ahLst/>
              <a:cxnLst>
                <a:cxn ang="0">
                  <a:pos x="1113694489" y="935411696"/>
                </a:cxn>
                <a:cxn ang="0">
                  <a:pos x="2147483647" y="366032271"/>
                </a:cxn>
                <a:cxn ang="0">
                  <a:pos x="2121321145" y="40668128"/>
                </a:cxn>
                <a:cxn ang="0">
                  <a:pos x="1219762321" y="366032271"/>
                </a:cxn>
                <a:cxn ang="0">
                  <a:pos x="954596381" y="691390049"/>
                </a:cxn>
                <a:cxn ang="0">
                  <a:pos x="424264161" y="1057422419"/>
                </a:cxn>
                <a:cxn ang="0">
                  <a:pos x="1113694489" y="935411696"/>
                </a:cxn>
              </a:cxnLst>
              <a:rect l="txL" t="txT" r="txR" b="txB"/>
              <a:pathLst>
                <a:path w="50" h="35">
                  <a:moveTo>
                    <a:pt x="21" y="23"/>
                  </a:moveTo>
                  <a:cubicBezTo>
                    <a:pt x="40" y="15"/>
                    <a:pt x="50" y="13"/>
                    <a:pt x="44" y="9"/>
                  </a:cubicBezTo>
                  <a:cubicBezTo>
                    <a:pt x="37" y="6"/>
                    <a:pt x="44" y="1"/>
                    <a:pt x="40" y="1"/>
                  </a:cubicBezTo>
                  <a:cubicBezTo>
                    <a:pt x="27" y="0"/>
                    <a:pt x="35" y="7"/>
                    <a:pt x="23" y="9"/>
                  </a:cubicBezTo>
                  <a:cubicBezTo>
                    <a:pt x="21" y="10"/>
                    <a:pt x="12" y="16"/>
                    <a:pt x="18" y="17"/>
                  </a:cubicBezTo>
                  <a:cubicBezTo>
                    <a:pt x="22" y="19"/>
                    <a:pt x="11" y="22"/>
                    <a:pt x="8" y="26"/>
                  </a:cubicBezTo>
                  <a:cubicBezTo>
                    <a:pt x="0" y="35"/>
                    <a:pt x="14" y="25"/>
                    <a:pt x="21" y="23"/>
                  </a:cubicBezTo>
                  <a:close/>
                </a:path>
              </a:pathLst>
            </a:custGeom>
            <a:solidFill>
              <a:srgbClr val="F7D2D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34" name="Freeform 392"/>
            <p:cNvSpPr/>
            <p:nvPr/>
          </p:nvSpPr>
          <p:spPr>
            <a:xfrm flipH="1">
              <a:off x="7085892" y="1469679"/>
              <a:ext cx="225260" cy="290437"/>
            </a:xfrm>
            <a:custGeom>
              <a:avLst/>
              <a:gdLst>
                <a:gd name="txL" fmla="*/ 0 w 31"/>
                <a:gd name="txT" fmla="*/ 0 h 46"/>
                <a:gd name="txR" fmla="*/ 31 w 31"/>
                <a:gd name="txB" fmla="*/ 46 h 46"/>
              </a:gdLst>
              <a:ahLst/>
              <a:cxnLst>
                <a:cxn ang="0">
                  <a:pos x="950422798" y="597971899"/>
                </a:cxn>
                <a:cxn ang="0">
                  <a:pos x="739216168" y="1076346932"/>
                </a:cxn>
                <a:cxn ang="0">
                  <a:pos x="211206687" y="1514856146"/>
                </a:cxn>
                <a:cxn ang="0">
                  <a:pos x="422413375" y="1594587390"/>
                </a:cxn>
                <a:cxn ang="0">
                  <a:pos x="1320030996" y="916890758"/>
                </a:cxn>
                <a:cxn ang="0">
                  <a:pos x="1372836287" y="358784382"/>
                </a:cxn>
                <a:cxn ang="0">
                  <a:pos x="950422798" y="597971899"/>
                </a:cxn>
              </a:cxnLst>
              <a:rect l="txL" t="txT" r="txR" b="txB"/>
              <a:pathLst>
                <a:path w="31" h="46">
                  <a:moveTo>
                    <a:pt x="18" y="15"/>
                  </a:moveTo>
                  <a:cubicBezTo>
                    <a:pt x="18" y="17"/>
                    <a:pt x="7" y="24"/>
                    <a:pt x="14" y="27"/>
                  </a:cubicBezTo>
                  <a:cubicBezTo>
                    <a:pt x="16" y="28"/>
                    <a:pt x="7" y="35"/>
                    <a:pt x="4" y="38"/>
                  </a:cubicBezTo>
                  <a:cubicBezTo>
                    <a:pt x="0" y="42"/>
                    <a:pt x="1" y="46"/>
                    <a:pt x="8" y="40"/>
                  </a:cubicBezTo>
                  <a:cubicBezTo>
                    <a:pt x="19" y="32"/>
                    <a:pt x="23" y="26"/>
                    <a:pt x="25" y="23"/>
                  </a:cubicBezTo>
                  <a:cubicBezTo>
                    <a:pt x="31" y="12"/>
                    <a:pt x="25" y="14"/>
                    <a:pt x="26" y="9"/>
                  </a:cubicBezTo>
                  <a:cubicBezTo>
                    <a:pt x="27" y="5"/>
                    <a:pt x="20" y="0"/>
                    <a:pt x="18" y="15"/>
                  </a:cubicBezTo>
                  <a:close/>
                </a:path>
              </a:pathLst>
            </a:custGeom>
            <a:solidFill>
              <a:srgbClr val="FADAD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35" name="Freeform 393"/>
            <p:cNvSpPr/>
            <p:nvPr/>
          </p:nvSpPr>
          <p:spPr>
            <a:xfrm flipH="1">
              <a:off x="7113664" y="1717088"/>
              <a:ext cx="175888" cy="126394"/>
            </a:xfrm>
            <a:custGeom>
              <a:avLst/>
              <a:gdLst>
                <a:gd name="txL" fmla="*/ 0 w 24"/>
                <a:gd name="txT" fmla="*/ 0 h 20"/>
                <a:gd name="txR" fmla="*/ 24 w 24"/>
                <a:gd name="txB" fmla="*/ 20 h 20"/>
              </a:gdLst>
              <a:ahLst/>
              <a:cxnLst>
                <a:cxn ang="0">
                  <a:pos x="859352081" y="159755685"/>
                </a:cxn>
                <a:cxn ang="0">
                  <a:pos x="214839852" y="758831566"/>
                </a:cxn>
                <a:cxn ang="0">
                  <a:pos x="1289024571" y="199696173"/>
                </a:cxn>
                <a:cxn ang="0">
                  <a:pos x="859352081" y="159755685"/>
                </a:cxn>
              </a:cxnLst>
              <a:rect l="txL" t="txT" r="txR" b="txB"/>
              <a:pathLst>
                <a:path w="24" h="20">
                  <a:moveTo>
                    <a:pt x="16" y="4"/>
                  </a:moveTo>
                  <a:cubicBezTo>
                    <a:pt x="14" y="10"/>
                    <a:pt x="0" y="17"/>
                    <a:pt x="4" y="19"/>
                  </a:cubicBezTo>
                  <a:cubicBezTo>
                    <a:pt x="8" y="20"/>
                    <a:pt x="23" y="13"/>
                    <a:pt x="24" y="5"/>
                  </a:cubicBezTo>
                  <a:cubicBezTo>
                    <a:pt x="24" y="0"/>
                    <a:pt x="17" y="1"/>
                    <a:pt x="16" y="4"/>
                  </a:cubicBezTo>
                  <a:close/>
                </a:path>
              </a:pathLst>
            </a:custGeom>
            <a:solidFill>
              <a:srgbClr val="F7D9D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36" name="Freeform 394"/>
            <p:cNvSpPr/>
            <p:nvPr/>
          </p:nvSpPr>
          <p:spPr>
            <a:xfrm flipH="1">
              <a:off x="7508641" y="1461612"/>
              <a:ext cx="336347" cy="268923"/>
            </a:xfrm>
            <a:custGeom>
              <a:avLst/>
              <a:gdLst>
                <a:gd name="txL" fmla="*/ 0 w 46"/>
                <a:gd name="txT" fmla="*/ 0 h 42"/>
                <a:gd name="txR" fmla="*/ 46 w 46"/>
                <a:gd name="txB" fmla="*/ 42 h 42"/>
              </a:gdLst>
              <a:ahLst/>
              <a:cxnLst>
                <a:cxn ang="0">
                  <a:pos x="2147483647" y="1024936013"/>
                </a:cxn>
                <a:cxn ang="0">
                  <a:pos x="2138552926" y="778954595"/>
                </a:cxn>
                <a:cxn ang="0">
                  <a:pos x="1603914466" y="40997949"/>
                </a:cxn>
                <a:cxn ang="0">
                  <a:pos x="1336591808" y="163991797"/>
                </a:cxn>
                <a:cxn ang="0">
                  <a:pos x="641567294" y="163991797"/>
                </a:cxn>
                <a:cxn ang="0">
                  <a:pos x="427709054" y="286979254"/>
                </a:cxn>
                <a:cxn ang="0">
                  <a:pos x="962347400" y="532966975"/>
                </a:cxn>
                <a:cxn ang="0">
                  <a:pos x="1496985403" y="1065933950"/>
                </a:cxn>
                <a:cxn ang="0">
                  <a:pos x="1496985403" y="1352919507"/>
                </a:cxn>
                <a:cxn ang="0">
                  <a:pos x="801953577" y="983938076"/>
                </a:cxn>
                <a:cxn ang="0">
                  <a:pos x="374244523" y="819952532"/>
                </a:cxn>
                <a:cxn ang="0">
                  <a:pos x="213858183" y="901942203"/>
                </a:cxn>
                <a:cxn ang="0">
                  <a:pos x="160393652" y="1065933950"/>
                </a:cxn>
                <a:cxn ang="0">
                  <a:pos x="1283127277" y="1557902788"/>
                </a:cxn>
                <a:cxn ang="0">
                  <a:pos x="1710843529" y="1352919507"/>
                </a:cxn>
                <a:cxn ang="0">
                  <a:pos x="2147483647" y="1024936013"/>
                </a:cxn>
              </a:cxnLst>
              <a:rect l="txL" t="txT" r="txR" b="txB"/>
              <a:pathLst>
                <a:path w="46" h="42">
                  <a:moveTo>
                    <a:pt x="41" y="25"/>
                  </a:moveTo>
                  <a:cubicBezTo>
                    <a:pt x="40" y="23"/>
                    <a:pt x="35" y="20"/>
                    <a:pt x="40" y="19"/>
                  </a:cubicBezTo>
                  <a:cubicBezTo>
                    <a:pt x="46" y="18"/>
                    <a:pt x="38" y="6"/>
                    <a:pt x="30" y="1"/>
                  </a:cubicBezTo>
                  <a:cubicBezTo>
                    <a:pt x="29" y="0"/>
                    <a:pt x="24" y="0"/>
                    <a:pt x="25" y="4"/>
                  </a:cubicBezTo>
                  <a:cubicBezTo>
                    <a:pt x="27" y="8"/>
                    <a:pt x="19" y="10"/>
                    <a:pt x="12" y="4"/>
                  </a:cubicBezTo>
                  <a:cubicBezTo>
                    <a:pt x="7" y="0"/>
                    <a:pt x="5" y="6"/>
                    <a:pt x="8" y="7"/>
                  </a:cubicBezTo>
                  <a:cubicBezTo>
                    <a:pt x="12" y="8"/>
                    <a:pt x="17" y="13"/>
                    <a:pt x="18" y="13"/>
                  </a:cubicBezTo>
                  <a:cubicBezTo>
                    <a:pt x="24" y="16"/>
                    <a:pt x="21" y="20"/>
                    <a:pt x="28" y="26"/>
                  </a:cubicBezTo>
                  <a:cubicBezTo>
                    <a:pt x="31" y="28"/>
                    <a:pt x="31" y="36"/>
                    <a:pt x="28" y="33"/>
                  </a:cubicBezTo>
                  <a:cubicBezTo>
                    <a:pt x="22" y="30"/>
                    <a:pt x="20" y="27"/>
                    <a:pt x="15" y="24"/>
                  </a:cubicBezTo>
                  <a:cubicBezTo>
                    <a:pt x="13" y="22"/>
                    <a:pt x="10" y="22"/>
                    <a:pt x="7" y="20"/>
                  </a:cubicBezTo>
                  <a:cubicBezTo>
                    <a:pt x="5" y="19"/>
                    <a:pt x="6" y="22"/>
                    <a:pt x="4" y="22"/>
                  </a:cubicBezTo>
                  <a:cubicBezTo>
                    <a:pt x="0" y="23"/>
                    <a:pt x="1" y="25"/>
                    <a:pt x="3" y="26"/>
                  </a:cubicBezTo>
                  <a:cubicBezTo>
                    <a:pt x="12" y="29"/>
                    <a:pt x="17" y="32"/>
                    <a:pt x="24" y="38"/>
                  </a:cubicBezTo>
                  <a:cubicBezTo>
                    <a:pt x="30" y="42"/>
                    <a:pt x="28" y="33"/>
                    <a:pt x="32" y="33"/>
                  </a:cubicBezTo>
                  <a:cubicBezTo>
                    <a:pt x="39" y="33"/>
                    <a:pt x="41" y="29"/>
                    <a:pt x="41" y="25"/>
                  </a:cubicBezTo>
                  <a:close/>
                </a:path>
              </a:pathLst>
            </a:custGeom>
            <a:solidFill>
              <a:srgbClr val="F7D9D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37" name="Freeform 395"/>
            <p:cNvSpPr/>
            <p:nvPr/>
          </p:nvSpPr>
          <p:spPr>
            <a:xfrm flipH="1">
              <a:off x="7456183" y="1760116"/>
              <a:ext cx="715895" cy="395317"/>
            </a:xfrm>
            <a:custGeom>
              <a:avLst/>
              <a:gdLst>
                <a:gd name="txL" fmla="*/ 0 w 98"/>
                <a:gd name="txT" fmla="*/ 0 h 62"/>
                <a:gd name="txR" fmla="*/ 98 w 98"/>
                <a:gd name="txB" fmla="*/ 62 h 62"/>
              </a:gdLst>
              <a:ahLst/>
              <a:cxnLst>
                <a:cxn ang="0">
                  <a:pos x="2147483647" y="1422905333"/>
                </a:cxn>
                <a:cxn ang="0">
                  <a:pos x="2147483647" y="853744635"/>
                </a:cxn>
                <a:cxn ang="0">
                  <a:pos x="2147483647" y="406545278"/>
                </a:cxn>
                <a:cxn ang="0">
                  <a:pos x="2147483647" y="162615571"/>
                </a:cxn>
                <a:cxn ang="0">
                  <a:pos x="2147483647" y="203269451"/>
                </a:cxn>
                <a:cxn ang="0">
                  <a:pos x="2147483647" y="325237517"/>
                </a:cxn>
                <a:cxn ang="0">
                  <a:pos x="2147483647" y="447199257"/>
                </a:cxn>
                <a:cxn ang="0">
                  <a:pos x="2147483647" y="406545278"/>
                </a:cxn>
                <a:cxn ang="0">
                  <a:pos x="2147483647" y="365891397"/>
                </a:cxn>
                <a:cxn ang="0">
                  <a:pos x="2147483647" y="325237517"/>
                </a:cxn>
                <a:cxn ang="0">
                  <a:pos x="2147483647" y="284583637"/>
                </a:cxn>
                <a:cxn ang="0">
                  <a:pos x="2147483647" y="528507018"/>
                </a:cxn>
                <a:cxn ang="0">
                  <a:pos x="1867733405" y="609814778"/>
                </a:cxn>
                <a:cxn ang="0">
                  <a:pos x="1494182432" y="691122539"/>
                </a:cxn>
                <a:cxn ang="0">
                  <a:pos x="1120638764" y="894398515"/>
                </a:cxn>
                <a:cxn ang="0">
                  <a:pos x="1174002146" y="1057014036"/>
                </a:cxn>
                <a:cxn ang="0">
                  <a:pos x="480270658" y="1382251453"/>
                </a:cxn>
                <a:cxn ang="0">
                  <a:pos x="480270658" y="1382251453"/>
                </a:cxn>
                <a:cxn ang="0">
                  <a:pos x="0" y="1626174734"/>
                </a:cxn>
                <a:cxn ang="0">
                  <a:pos x="800458250" y="1463559214"/>
                </a:cxn>
                <a:cxn ang="0">
                  <a:pos x="640368106" y="1666828614"/>
                </a:cxn>
                <a:cxn ang="0">
                  <a:pos x="1334092289" y="1666828614"/>
                </a:cxn>
                <a:cxn ang="0">
                  <a:pos x="1013912002" y="1910758670"/>
                </a:cxn>
                <a:cxn ang="0">
                  <a:pos x="1440819051" y="2073374191"/>
                </a:cxn>
                <a:cxn ang="0">
                  <a:pos x="1761006643" y="2147483647"/>
                </a:cxn>
                <a:cxn ang="0">
                  <a:pos x="2147483647" y="2147483647"/>
                </a:cxn>
                <a:cxn ang="0">
                  <a:pos x="2147483647" y="1951412550"/>
                </a:cxn>
                <a:cxn ang="0">
                  <a:pos x="2147483647" y="1422905333"/>
                </a:cxn>
              </a:cxnLst>
              <a:rect l="txL" t="txT" r="txR" b="txB"/>
              <a:pathLst>
                <a:path w="98" h="62">
                  <a:moveTo>
                    <a:pt x="97" y="35"/>
                  </a:moveTo>
                  <a:cubicBezTo>
                    <a:pt x="97" y="35"/>
                    <a:pt x="92" y="21"/>
                    <a:pt x="90" y="21"/>
                  </a:cubicBezTo>
                  <a:cubicBezTo>
                    <a:pt x="86" y="18"/>
                    <a:pt x="97" y="12"/>
                    <a:pt x="91" y="10"/>
                  </a:cubicBezTo>
                  <a:cubicBezTo>
                    <a:pt x="90" y="9"/>
                    <a:pt x="86" y="8"/>
                    <a:pt x="89" y="4"/>
                  </a:cubicBezTo>
                  <a:cubicBezTo>
                    <a:pt x="88" y="2"/>
                    <a:pt x="80" y="1"/>
                    <a:pt x="77" y="5"/>
                  </a:cubicBezTo>
                  <a:cubicBezTo>
                    <a:pt x="74" y="8"/>
                    <a:pt x="71" y="10"/>
                    <a:pt x="71" y="8"/>
                  </a:cubicBezTo>
                  <a:cubicBezTo>
                    <a:pt x="71" y="0"/>
                    <a:pt x="65" y="7"/>
                    <a:pt x="66" y="11"/>
                  </a:cubicBezTo>
                  <a:cubicBezTo>
                    <a:pt x="66" y="15"/>
                    <a:pt x="61" y="12"/>
                    <a:pt x="61" y="10"/>
                  </a:cubicBezTo>
                  <a:cubicBezTo>
                    <a:pt x="62" y="8"/>
                    <a:pt x="59" y="7"/>
                    <a:pt x="57" y="9"/>
                  </a:cubicBezTo>
                  <a:cubicBezTo>
                    <a:pt x="54" y="14"/>
                    <a:pt x="53" y="12"/>
                    <a:pt x="50" y="8"/>
                  </a:cubicBezTo>
                  <a:cubicBezTo>
                    <a:pt x="47" y="3"/>
                    <a:pt x="41" y="4"/>
                    <a:pt x="42" y="7"/>
                  </a:cubicBezTo>
                  <a:cubicBezTo>
                    <a:pt x="42" y="9"/>
                    <a:pt x="38" y="8"/>
                    <a:pt x="41" y="13"/>
                  </a:cubicBezTo>
                  <a:cubicBezTo>
                    <a:pt x="42" y="15"/>
                    <a:pt x="41" y="17"/>
                    <a:pt x="35" y="15"/>
                  </a:cubicBezTo>
                  <a:cubicBezTo>
                    <a:pt x="32" y="14"/>
                    <a:pt x="29" y="14"/>
                    <a:pt x="28" y="17"/>
                  </a:cubicBezTo>
                  <a:cubicBezTo>
                    <a:pt x="27" y="20"/>
                    <a:pt x="22" y="18"/>
                    <a:pt x="21" y="22"/>
                  </a:cubicBezTo>
                  <a:cubicBezTo>
                    <a:pt x="20" y="24"/>
                    <a:pt x="27" y="25"/>
                    <a:pt x="22" y="26"/>
                  </a:cubicBezTo>
                  <a:cubicBezTo>
                    <a:pt x="18" y="26"/>
                    <a:pt x="17" y="27"/>
                    <a:pt x="9" y="34"/>
                  </a:cubicBezTo>
                  <a:cubicBezTo>
                    <a:pt x="9" y="34"/>
                    <a:pt x="9" y="34"/>
                    <a:pt x="9" y="34"/>
                  </a:cubicBezTo>
                  <a:cubicBezTo>
                    <a:pt x="5" y="37"/>
                    <a:pt x="3" y="38"/>
                    <a:pt x="0" y="40"/>
                  </a:cubicBezTo>
                  <a:cubicBezTo>
                    <a:pt x="2" y="41"/>
                    <a:pt x="9" y="37"/>
                    <a:pt x="15" y="36"/>
                  </a:cubicBezTo>
                  <a:cubicBezTo>
                    <a:pt x="19" y="34"/>
                    <a:pt x="10" y="40"/>
                    <a:pt x="12" y="41"/>
                  </a:cubicBezTo>
                  <a:cubicBezTo>
                    <a:pt x="12" y="44"/>
                    <a:pt x="19" y="40"/>
                    <a:pt x="25" y="41"/>
                  </a:cubicBezTo>
                  <a:cubicBezTo>
                    <a:pt x="33" y="44"/>
                    <a:pt x="20" y="44"/>
                    <a:pt x="19" y="47"/>
                  </a:cubicBezTo>
                  <a:cubicBezTo>
                    <a:pt x="18" y="49"/>
                    <a:pt x="24" y="52"/>
                    <a:pt x="27" y="51"/>
                  </a:cubicBezTo>
                  <a:cubicBezTo>
                    <a:pt x="28" y="55"/>
                    <a:pt x="30" y="56"/>
                    <a:pt x="33" y="54"/>
                  </a:cubicBezTo>
                  <a:cubicBezTo>
                    <a:pt x="39" y="61"/>
                    <a:pt x="60" y="57"/>
                    <a:pt x="67" y="59"/>
                  </a:cubicBezTo>
                  <a:cubicBezTo>
                    <a:pt x="79" y="62"/>
                    <a:pt x="93" y="60"/>
                    <a:pt x="98" y="48"/>
                  </a:cubicBezTo>
                  <a:cubicBezTo>
                    <a:pt x="98" y="47"/>
                    <a:pt x="96" y="36"/>
                    <a:pt x="97" y="35"/>
                  </a:cubicBezTo>
                  <a:close/>
                </a:path>
              </a:pathLst>
            </a:custGeom>
            <a:solidFill>
              <a:srgbClr val="FC97A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38" name="Freeform 396"/>
            <p:cNvSpPr/>
            <p:nvPr/>
          </p:nvSpPr>
          <p:spPr>
            <a:xfrm flipH="1">
              <a:off x="7450011" y="1805833"/>
              <a:ext cx="80230" cy="107569"/>
            </a:xfrm>
            <a:custGeom>
              <a:avLst/>
              <a:gdLst>
                <a:gd name="txL" fmla="*/ 0 w 11"/>
                <a:gd name="txT" fmla="*/ 0 h 17"/>
                <a:gd name="txR" fmla="*/ 11 w 11"/>
                <a:gd name="txB" fmla="*/ 17 h 17"/>
              </a:gdLst>
              <a:ahLst/>
              <a:cxnLst>
                <a:cxn ang="0">
                  <a:pos x="585168470" y="0"/>
                </a:cxn>
                <a:cxn ang="0">
                  <a:pos x="372376589" y="640611271"/>
                </a:cxn>
                <a:cxn ang="0">
                  <a:pos x="585168470" y="0"/>
                </a:cxn>
              </a:cxnLst>
              <a:rect l="txL" t="txT" r="txR" b="txB"/>
              <a:pathLst>
                <a:path w="11" h="17">
                  <a:moveTo>
                    <a:pt x="11" y="0"/>
                  </a:moveTo>
                  <a:cubicBezTo>
                    <a:pt x="0" y="1"/>
                    <a:pt x="6" y="14"/>
                    <a:pt x="7" y="16"/>
                  </a:cubicBezTo>
                  <a:cubicBezTo>
                    <a:pt x="7" y="17"/>
                    <a:pt x="9" y="4"/>
                    <a:pt x="11" y="0"/>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39" name="Freeform 397"/>
            <p:cNvSpPr/>
            <p:nvPr/>
          </p:nvSpPr>
          <p:spPr>
            <a:xfrm flipH="1">
              <a:off x="8492996" y="2104337"/>
              <a:ext cx="108001" cy="172111"/>
            </a:xfrm>
            <a:custGeom>
              <a:avLst/>
              <a:gdLst>
                <a:gd name="txL" fmla="*/ 0 w 15"/>
                <a:gd name="txT" fmla="*/ 0 h 27"/>
                <a:gd name="txR" fmla="*/ 15 w 15"/>
                <a:gd name="txB" fmla="*/ 27 h 27"/>
              </a:gdLst>
              <a:ahLst/>
              <a:cxnLst>
                <a:cxn ang="0">
                  <a:pos x="725773960" y="0"/>
                </a:cxn>
                <a:cxn ang="0">
                  <a:pos x="207361924" y="121899225"/>
                </a:cxn>
                <a:cxn ang="0">
                  <a:pos x="155521457" y="446972340"/>
                </a:cxn>
                <a:cxn ang="0">
                  <a:pos x="311042913" y="731414372"/>
                </a:cxn>
                <a:cxn ang="0">
                  <a:pos x="362883380" y="975219296"/>
                </a:cxn>
                <a:cxn ang="0">
                  <a:pos x="725773960" y="0"/>
                </a:cxn>
              </a:cxnLst>
              <a:rect l="txL" t="txT" r="txR" b="txB"/>
              <a:pathLst>
                <a:path w="15" h="27">
                  <a:moveTo>
                    <a:pt x="14" y="0"/>
                  </a:moveTo>
                  <a:cubicBezTo>
                    <a:pt x="12" y="1"/>
                    <a:pt x="7" y="0"/>
                    <a:pt x="4" y="3"/>
                  </a:cubicBezTo>
                  <a:cubicBezTo>
                    <a:pt x="8" y="6"/>
                    <a:pt x="0" y="10"/>
                    <a:pt x="3" y="11"/>
                  </a:cubicBezTo>
                  <a:cubicBezTo>
                    <a:pt x="6" y="12"/>
                    <a:pt x="7" y="17"/>
                    <a:pt x="6" y="18"/>
                  </a:cubicBezTo>
                  <a:cubicBezTo>
                    <a:pt x="2" y="18"/>
                    <a:pt x="4" y="23"/>
                    <a:pt x="7" y="24"/>
                  </a:cubicBezTo>
                  <a:cubicBezTo>
                    <a:pt x="15" y="27"/>
                    <a:pt x="14" y="0"/>
                    <a:pt x="14" y="0"/>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40" name="Freeform 398"/>
            <p:cNvSpPr/>
            <p:nvPr/>
          </p:nvSpPr>
          <p:spPr>
            <a:xfrm flipH="1">
              <a:off x="8492996" y="2104337"/>
              <a:ext cx="108001" cy="172111"/>
            </a:xfrm>
            <a:custGeom>
              <a:avLst/>
              <a:gdLst>
                <a:gd name="txL" fmla="*/ 0 w 15"/>
                <a:gd name="txT" fmla="*/ 0 h 27"/>
                <a:gd name="txR" fmla="*/ 15 w 15"/>
                <a:gd name="txB" fmla="*/ 27 h 27"/>
              </a:gdLst>
              <a:ahLst/>
              <a:cxnLst>
                <a:cxn ang="0">
                  <a:pos x="725773960" y="0"/>
                </a:cxn>
                <a:cxn ang="0">
                  <a:pos x="259202447" y="121899225"/>
                </a:cxn>
                <a:cxn ang="0">
                  <a:pos x="207361924" y="446972340"/>
                </a:cxn>
                <a:cxn ang="0">
                  <a:pos x="362883380" y="731414372"/>
                </a:cxn>
                <a:cxn ang="0">
                  <a:pos x="362883380" y="975219296"/>
                </a:cxn>
                <a:cxn ang="0">
                  <a:pos x="725773960" y="0"/>
                </a:cxn>
              </a:cxnLst>
              <a:rect l="txL" t="txT" r="txR" b="txB"/>
              <a:pathLst>
                <a:path w="15" h="27">
                  <a:moveTo>
                    <a:pt x="14" y="0"/>
                  </a:moveTo>
                  <a:cubicBezTo>
                    <a:pt x="12" y="1"/>
                    <a:pt x="7" y="0"/>
                    <a:pt x="5" y="3"/>
                  </a:cubicBezTo>
                  <a:cubicBezTo>
                    <a:pt x="9" y="6"/>
                    <a:pt x="0" y="10"/>
                    <a:pt x="4" y="11"/>
                  </a:cubicBezTo>
                  <a:cubicBezTo>
                    <a:pt x="7" y="12"/>
                    <a:pt x="9" y="18"/>
                    <a:pt x="7" y="18"/>
                  </a:cubicBezTo>
                  <a:cubicBezTo>
                    <a:pt x="3" y="18"/>
                    <a:pt x="4" y="23"/>
                    <a:pt x="7" y="24"/>
                  </a:cubicBezTo>
                  <a:cubicBezTo>
                    <a:pt x="15" y="27"/>
                    <a:pt x="14" y="0"/>
                    <a:pt x="14" y="0"/>
                  </a:cubicBezTo>
                  <a:close/>
                </a:path>
              </a:pathLst>
            </a:custGeom>
            <a:solidFill>
              <a:srgbClr val="F7819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41" name="Freeform 399"/>
            <p:cNvSpPr/>
            <p:nvPr/>
          </p:nvSpPr>
          <p:spPr>
            <a:xfrm flipH="1">
              <a:off x="8326365" y="2066688"/>
              <a:ext cx="240689" cy="220517"/>
            </a:xfrm>
            <a:custGeom>
              <a:avLst/>
              <a:gdLst>
                <a:gd name="txL" fmla="*/ 0 w 33"/>
                <a:gd name="txT" fmla="*/ 0 h 35"/>
                <a:gd name="txR" fmla="*/ 33 w 33"/>
                <a:gd name="txB" fmla="*/ 35 h 35"/>
              </a:gdLst>
              <a:ahLst/>
              <a:cxnLst>
                <a:cxn ang="0">
                  <a:pos x="212783622" y="119085478"/>
                </a:cxn>
                <a:cxn ang="0">
                  <a:pos x="212783622" y="277870299"/>
                </a:cxn>
                <a:cxn ang="0">
                  <a:pos x="212783622" y="595439941"/>
                </a:cxn>
                <a:cxn ang="0">
                  <a:pos x="265983217" y="913009681"/>
                </a:cxn>
                <a:cxn ang="0">
                  <a:pos x="106391811" y="1190886182"/>
                </a:cxn>
                <a:cxn ang="0">
                  <a:pos x="1170324650" y="595439941"/>
                </a:cxn>
                <a:cxn ang="0">
                  <a:pos x="212783622" y="119085478"/>
                </a:cxn>
              </a:cxnLst>
              <a:rect l="txL" t="txT" r="txR" b="txB"/>
              <a:pathLst>
                <a:path w="33" h="35">
                  <a:moveTo>
                    <a:pt x="4" y="3"/>
                  </a:moveTo>
                  <a:cubicBezTo>
                    <a:pt x="4" y="3"/>
                    <a:pt x="0" y="5"/>
                    <a:pt x="4" y="7"/>
                  </a:cubicBezTo>
                  <a:cubicBezTo>
                    <a:pt x="7" y="9"/>
                    <a:pt x="7" y="12"/>
                    <a:pt x="4" y="15"/>
                  </a:cubicBezTo>
                  <a:cubicBezTo>
                    <a:pt x="1" y="17"/>
                    <a:pt x="8" y="20"/>
                    <a:pt x="5" y="23"/>
                  </a:cubicBezTo>
                  <a:cubicBezTo>
                    <a:pt x="2" y="26"/>
                    <a:pt x="6" y="31"/>
                    <a:pt x="2" y="30"/>
                  </a:cubicBezTo>
                  <a:cubicBezTo>
                    <a:pt x="7" y="35"/>
                    <a:pt x="11" y="20"/>
                    <a:pt x="22" y="15"/>
                  </a:cubicBezTo>
                  <a:cubicBezTo>
                    <a:pt x="33" y="12"/>
                    <a:pt x="10" y="0"/>
                    <a:pt x="4" y="3"/>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42" name="Freeform 400"/>
            <p:cNvSpPr/>
            <p:nvPr/>
          </p:nvSpPr>
          <p:spPr>
            <a:xfrm flipH="1">
              <a:off x="8310937" y="2066688"/>
              <a:ext cx="246860" cy="220517"/>
            </a:xfrm>
            <a:custGeom>
              <a:avLst/>
              <a:gdLst>
                <a:gd name="txL" fmla="*/ 0 w 34"/>
                <a:gd name="txT" fmla="*/ 0 h 35"/>
                <a:gd name="txR" fmla="*/ 34 w 34"/>
                <a:gd name="txB" fmla="*/ 35 h 35"/>
              </a:gdLst>
              <a:ahLst/>
              <a:cxnLst>
                <a:cxn ang="0">
                  <a:pos x="158150119" y="119085478"/>
                </a:cxn>
                <a:cxn ang="0">
                  <a:pos x="158150119" y="277870299"/>
                </a:cxn>
                <a:cxn ang="0">
                  <a:pos x="158150119" y="595439941"/>
                </a:cxn>
                <a:cxn ang="0">
                  <a:pos x="210861966" y="913009681"/>
                </a:cxn>
                <a:cxn ang="0">
                  <a:pos x="52719122" y="1190886182"/>
                </a:cxn>
                <a:cxn ang="0">
                  <a:pos x="1212474581" y="635139284"/>
                </a:cxn>
                <a:cxn ang="0">
                  <a:pos x="158150119" y="119085478"/>
                </a:cxn>
              </a:cxnLst>
              <a:rect l="txL" t="txT" r="txR" b="txB"/>
              <a:pathLst>
                <a:path w="34" h="35">
                  <a:moveTo>
                    <a:pt x="3" y="3"/>
                  </a:moveTo>
                  <a:cubicBezTo>
                    <a:pt x="3" y="3"/>
                    <a:pt x="0" y="6"/>
                    <a:pt x="3" y="7"/>
                  </a:cubicBezTo>
                  <a:cubicBezTo>
                    <a:pt x="7" y="9"/>
                    <a:pt x="7" y="12"/>
                    <a:pt x="3" y="15"/>
                  </a:cubicBezTo>
                  <a:cubicBezTo>
                    <a:pt x="0" y="17"/>
                    <a:pt x="8" y="20"/>
                    <a:pt x="4" y="23"/>
                  </a:cubicBezTo>
                  <a:cubicBezTo>
                    <a:pt x="1" y="26"/>
                    <a:pt x="5" y="31"/>
                    <a:pt x="1" y="30"/>
                  </a:cubicBezTo>
                  <a:cubicBezTo>
                    <a:pt x="6" y="35"/>
                    <a:pt x="12" y="20"/>
                    <a:pt x="23" y="16"/>
                  </a:cubicBezTo>
                  <a:cubicBezTo>
                    <a:pt x="34" y="13"/>
                    <a:pt x="9" y="0"/>
                    <a:pt x="3" y="3"/>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43" name="Freeform 401"/>
            <p:cNvSpPr/>
            <p:nvPr/>
          </p:nvSpPr>
          <p:spPr>
            <a:xfrm flipH="1">
              <a:off x="8128877" y="2160811"/>
              <a:ext cx="370290" cy="153286"/>
            </a:xfrm>
            <a:custGeom>
              <a:avLst/>
              <a:gdLst>
                <a:gd name="txL" fmla="*/ 0 w 51"/>
                <a:gd name="txT" fmla="*/ 0 h 24"/>
                <a:gd name="txR" fmla="*/ 51 w 51"/>
                <a:gd name="txB" fmla="*/ 24 h 24"/>
              </a:gdLst>
              <a:ahLst/>
              <a:cxnLst>
                <a:cxn ang="0">
                  <a:pos x="2147483647" y="530305722"/>
                </a:cxn>
                <a:cxn ang="0">
                  <a:pos x="2147483647" y="734271841"/>
                </a:cxn>
                <a:cxn ang="0">
                  <a:pos x="2147483647" y="734271841"/>
                </a:cxn>
                <a:cxn ang="0">
                  <a:pos x="2147483647" y="815851901"/>
                </a:cxn>
                <a:cxn ang="0">
                  <a:pos x="2108649354" y="652685393"/>
                </a:cxn>
                <a:cxn ang="0">
                  <a:pos x="369012140" y="122379721"/>
                </a:cxn>
                <a:cxn ang="0">
                  <a:pos x="210861997" y="203966169"/>
                </a:cxn>
                <a:cxn ang="0">
                  <a:pos x="369012140" y="0"/>
                </a:cxn>
                <a:cxn ang="0">
                  <a:pos x="2147483647" y="530305722"/>
                </a:cxn>
              </a:cxnLst>
              <a:rect l="txL" t="txT" r="txR" b="txB"/>
              <a:pathLst>
                <a:path w="51" h="24">
                  <a:moveTo>
                    <a:pt x="51" y="13"/>
                  </a:moveTo>
                  <a:cubicBezTo>
                    <a:pt x="50" y="13"/>
                    <a:pt x="49" y="18"/>
                    <a:pt x="48" y="18"/>
                  </a:cubicBezTo>
                  <a:cubicBezTo>
                    <a:pt x="48" y="18"/>
                    <a:pt x="47" y="18"/>
                    <a:pt x="47" y="18"/>
                  </a:cubicBezTo>
                  <a:cubicBezTo>
                    <a:pt x="47" y="19"/>
                    <a:pt x="46" y="19"/>
                    <a:pt x="47" y="20"/>
                  </a:cubicBezTo>
                  <a:cubicBezTo>
                    <a:pt x="41" y="24"/>
                    <a:pt x="40" y="18"/>
                    <a:pt x="40" y="16"/>
                  </a:cubicBezTo>
                  <a:cubicBezTo>
                    <a:pt x="41" y="11"/>
                    <a:pt x="11" y="5"/>
                    <a:pt x="7" y="3"/>
                  </a:cubicBezTo>
                  <a:cubicBezTo>
                    <a:pt x="7" y="3"/>
                    <a:pt x="5" y="4"/>
                    <a:pt x="4" y="5"/>
                  </a:cubicBezTo>
                  <a:cubicBezTo>
                    <a:pt x="0" y="2"/>
                    <a:pt x="4" y="0"/>
                    <a:pt x="7" y="0"/>
                  </a:cubicBezTo>
                  <a:cubicBezTo>
                    <a:pt x="22" y="0"/>
                    <a:pt x="51" y="13"/>
                    <a:pt x="51" y="13"/>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44" name="Freeform 402"/>
            <p:cNvSpPr/>
            <p:nvPr/>
          </p:nvSpPr>
          <p:spPr>
            <a:xfrm flipH="1">
              <a:off x="7493212" y="1684817"/>
              <a:ext cx="1021385" cy="344221"/>
            </a:xfrm>
            <a:custGeom>
              <a:avLst/>
              <a:gdLst>
                <a:gd name="txL" fmla="*/ 0 w 140"/>
                <a:gd name="txT" fmla="*/ 0 h 54"/>
                <a:gd name="txR" fmla="*/ 140 w 140"/>
                <a:gd name="txB" fmla="*/ 54 h 54"/>
              </a:gdLst>
              <a:ahLst/>
              <a:cxnLst>
                <a:cxn ang="0">
                  <a:pos x="2147483647" y="0"/>
                </a:cxn>
                <a:cxn ang="0">
                  <a:pos x="2147483647" y="406340126"/>
                </a:cxn>
                <a:cxn ang="0">
                  <a:pos x="2147483647" y="121898871"/>
                </a:cxn>
                <a:cxn ang="0">
                  <a:pos x="2147483647" y="446971041"/>
                </a:cxn>
                <a:cxn ang="0">
                  <a:pos x="2147483647" y="40630828"/>
                </a:cxn>
                <a:cxn ang="0">
                  <a:pos x="2147483647" y="487608231"/>
                </a:cxn>
                <a:cxn ang="0">
                  <a:pos x="2147483647" y="325072121"/>
                </a:cxn>
                <a:cxn ang="0">
                  <a:pos x="1490324547" y="1462818120"/>
                </a:cxn>
                <a:cxn ang="0">
                  <a:pos x="0" y="1503448936"/>
                </a:cxn>
                <a:cxn ang="0">
                  <a:pos x="266129155" y="1950420176"/>
                </a:cxn>
                <a:cxn ang="0">
                  <a:pos x="1809682314" y="1909789361"/>
                </a:cxn>
                <a:cxn ang="0">
                  <a:pos x="2147483647" y="812673878"/>
                </a:cxn>
                <a:cxn ang="0">
                  <a:pos x="2147483647" y="0"/>
                </a:cxn>
              </a:cxnLst>
              <a:rect l="txL" t="txT" r="txR" b="txB"/>
              <a:pathLst>
                <a:path w="140" h="54">
                  <a:moveTo>
                    <a:pt x="119" y="0"/>
                  </a:moveTo>
                  <a:cubicBezTo>
                    <a:pt x="118" y="5"/>
                    <a:pt x="118" y="4"/>
                    <a:pt x="116" y="10"/>
                  </a:cubicBezTo>
                  <a:cubicBezTo>
                    <a:pt x="113" y="17"/>
                    <a:pt x="103" y="7"/>
                    <a:pt x="101" y="3"/>
                  </a:cubicBezTo>
                  <a:cubicBezTo>
                    <a:pt x="100" y="4"/>
                    <a:pt x="99" y="10"/>
                    <a:pt x="97" y="11"/>
                  </a:cubicBezTo>
                  <a:cubicBezTo>
                    <a:pt x="96" y="10"/>
                    <a:pt x="80" y="1"/>
                    <a:pt x="79" y="1"/>
                  </a:cubicBezTo>
                  <a:cubicBezTo>
                    <a:pt x="79" y="11"/>
                    <a:pt x="65" y="16"/>
                    <a:pt x="62" y="12"/>
                  </a:cubicBezTo>
                  <a:cubicBezTo>
                    <a:pt x="58" y="8"/>
                    <a:pt x="56" y="11"/>
                    <a:pt x="54" y="8"/>
                  </a:cubicBezTo>
                  <a:cubicBezTo>
                    <a:pt x="55" y="20"/>
                    <a:pt x="38" y="34"/>
                    <a:pt x="28" y="36"/>
                  </a:cubicBezTo>
                  <a:cubicBezTo>
                    <a:pt x="24" y="37"/>
                    <a:pt x="9" y="39"/>
                    <a:pt x="0" y="37"/>
                  </a:cubicBezTo>
                  <a:cubicBezTo>
                    <a:pt x="4" y="42"/>
                    <a:pt x="0" y="42"/>
                    <a:pt x="5" y="48"/>
                  </a:cubicBezTo>
                  <a:cubicBezTo>
                    <a:pt x="9" y="46"/>
                    <a:pt x="20" y="54"/>
                    <a:pt x="34" y="47"/>
                  </a:cubicBezTo>
                  <a:cubicBezTo>
                    <a:pt x="55" y="38"/>
                    <a:pt x="74" y="19"/>
                    <a:pt x="93" y="20"/>
                  </a:cubicBezTo>
                  <a:cubicBezTo>
                    <a:pt x="104" y="21"/>
                    <a:pt x="140" y="17"/>
                    <a:pt x="119" y="0"/>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45" name="Freeform 403"/>
            <p:cNvSpPr/>
            <p:nvPr/>
          </p:nvSpPr>
          <p:spPr>
            <a:xfrm flipH="1">
              <a:off x="7428411" y="1647168"/>
              <a:ext cx="1150986" cy="494818"/>
            </a:xfrm>
            <a:custGeom>
              <a:avLst/>
              <a:gdLst>
                <a:gd name="txL" fmla="*/ 0 w 158"/>
                <a:gd name="txT" fmla="*/ 0 h 78"/>
                <a:gd name="txR" fmla="*/ 158 w 158"/>
                <a:gd name="txB" fmla="*/ 78 h 78"/>
              </a:gdLst>
              <a:ahLst/>
              <a:cxnLst>
                <a:cxn ang="0">
                  <a:pos x="2147483647" y="1448788871"/>
                </a:cxn>
                <a:cxn ang="0">
                  <a:pos x="2147483647" y="1247562963"/>
                </a:cxn>
                <a:cxn ang="0">
                  <a:pos x="2147483647" y="965859379"/>
                </a:cxn>
                <a:cxn ang="0">
                  <a:pos x="2147483647" y="684149254"/>
                </a:cxn>
                <a:cxn ang="0">
                  <a:pos x="2147483647" y="442684508"/>
                </a:cxn>
                <a:cxn ang="0">
                  <a:pos x="2147483647" y="241464845"/>
                </a:cxn>
                <a:cxn ang="0">
                  <a:pos x="2147483647" y="563413709"/>
                </a:cxn>
                <a:cxn ang="0">
                  <a:pos x="2147483647" y="603658891"/>
                </a:cxn>
                <a:cxn ang="0">
                  <a:pos x="2147483647" y="402439227"/>
                </a:cxn>
                <a:cxn ang="0">
                  <a:pos x="2147483647" y="482929690"/>
                </a:cxn>
                <a:cxn ang="0">
                  <a:pos x="2147483647" y="563413709"/>
                </a:cxn>
                <a:cxn ang="0">
                  <a:pos x="2147483647" y="321955208"/>
                </a:cxn>
                <a:cxn ang="0">
                  <a:pos x="2147483647" y="241464845"/>
                </a:cxn>
                <a:cxn ang="0">
                  <a:pos x="2147483647" y="321955208"/>
                </a:cxn>
                <a:cxn ang="0">
                  <a:pos x="2147483647" y="523174871"/>
                </a:cxn>
                <a:cxn ang="0">
                  <a:pos x="2147483647" y="402439227"/>
                </a:cxn>
                <a:cxn ang="0">
                  <a:pos x="2147483647" y="523174871"/>
                </a:cxn>
                <a:cxn ang="0">
                  <a:pos x="2147483647" y="603658891"/>
                </a:cxn>
                <a:cxn ang="0">
                  <a:pos x="2147483647" y="684149254"/>
                </a:cxn>
                <a:cxn ang="0">
                  <a:pos x="2147483647" y="563413709"/>
                </a:cxn>
                <a:cxn ang="0">
                  <a:pos x="2147483647" y="845123835"/>
                </a:cxn>
                <a:cxn ang="0">
                  <a:pos x="2147483647" y="1006098217"/>
                </a:cxn>
                <a:cxn ang="0">
                  <a:pos x="2147483647" y="1126833762"/>
                </a:cxn>
                <a:cxn ang="0">
                  <a:pos x="2147483647" y="1287808144"/>
                </a:cxn>
                <a:cxn ang="0">
                  <a:pos x="2016549458" y="1609763253"/>
                </a:cxn>
                <a:cxn ang="0">
                  <a:pos x="1857348760" y="1851228395"/>
                </a:cxn>
                <a:cxn ang="0">
                  <a:pos x="1857348760" y="2012202778"/>
                </a:cxn>
                <a:cxn ang="0">
                  <a:pos x="1008278371" y="1810983214"/>
                </a:cxn>
                <a:cxn ang="0">
                  <a:pos x="849077901" y="1971957596"/>
                </a:cxn>
                <a:cxn ang="0">
                  <a:pos x="689870374" y="1810983214"/>
                </a:cxn>
                <a:cxn ang="0">
                  <a:pos x="477600955" y="1730492851"/>
                </a:cxn>
                <a:cxn ang="0">
                  <a:pos x="371469775" y="1851228395"/>
                </a:cxn>
                <a:cxn ang="0">
                  <a:pos x="159200299" y="2147483647"/>
                </a:cxn>
                <a:cxn ang="0">
                  <a:pos x="371469775" y="2147483647"/>
                </a:cxn>
                <a:cxn ang="0">
                  <a:pos x="636808483" y="2147483647"/>
                </a:cxn>
                <a:cxn ang="0">
                  <a:pos x="2147483647" y="2147483647"/>
                </a:cxn>
                <a:cxn ang="0">
                  <a:pos x="2147483647" y="2147483647"/>
                </a:cxn>
                <a:cxn ang="0">
                  <a:pos x="2147483647" y="1609763253"/>
                </a:cxn>
                <a:cxn ang="0">
                  <a:pos x="2147483647" y="1448788871"/>
                </a:cxn>
              </a:cxnLst>
              <a:rect l="txL" t="txT" r="txR" b="txB"/>
              <a:pathLst>
                <a:path w="158" h="78">
                  <a:moveTo>
                    <a:pt x="150" y="36"/>
                  </a:moveTo>
                  <a:cubicBezTo>
                    <a:pt x="151" y="34"/>
                    <a:pt x="149" y="32"/>
                    <a:pt x="152" y="31"/>
                  </a:cubicBezTo>
                  <a:cubicBezTo>
                    <a:pt x="149" y="26"/>
                    <a:pt x="158" y="26"/>
                    <a:pt x="155" y="24"/>
                  </a:cubicBezTo>
                  <a:cubicBezTo>
                    <a:pt x="150" y="20"/>
                    <a:pt x="154" y="16"/>
                    <a:pt x="149" y="17"/>
                  </a:cubicBezTo>
                  <a:cubicBezTo>
                    <a:pt x="146" y="18"/>
                    <a:pt x="147" y="5"/>
                    <a:pt x="137" y="11"/>
                  </a:cubicBezTo>
                  <a:cubicBezTo>
                    <a:pt x="135" y="8"/>
                    <a:pt x="137" y="1"/>
                    <a:pt x="128" y="6"/>
                  </a:cubicBezTo>
                  <a:cubicBezTo>
                    <a:pt x="126" y="7"/>
                    <a:pt x="132" y="10"/>
                    <a:pt x="125" y="14"/>
                  </a:cubicBezTo>
                  <a:cubicBezTo>
                    <a:pt x="124" y="11"/>
                    <a:pt x="119" y="12"/>
                    <a:pt x="119" y="15"/>
                  </a:cubicBezTo>
                  <a:cubicBezTo>
                    <a:pt x="116" y="13"/>
                    <a:pt x="119" y="10"/>
                    <a:pt x="115" y="10"/>
                  </a:cubicBezTo>
                  <a:cubicBezTo>
                    <a:pt x="113" y="6"/>
                    <a:pt x="107" y="10"/>
                    <a:pt x="111" y="12"/>
                  </a:cubicBezTo>
                  <a:cubicBezTo>
                    <a:pt x="113" y="13"/>
                    <a:pt x="111" y="16"/>
                    <a:pt x="108" y="14"/>
                  </a:cubicBezTo>
                  <a:cubicBezTo>
                    <a:pt x="103" y="12"/>
                    <a:pt x="109" y="7"/>
                    <a:pt x="98" y="8"/>
                  </a:cubicBezTo>
                  <a:cubicBezTo>
                    <a:pt x="99" y="4"/>
                    <a:pt x="91" y="0"/>
                    <a:pt x="92" y="6"/>
                  </a:cubicBezTo>
                  <a:cubicBezTo>
                    <a:pt x="89" y="5"/>
                    <a:pt x="87" y="7"/>
                    <a:pt x="88" y="8"/>
                  </a:cubicBezTo>
                  <a:cubicBezTo>
                    <a:pt x="90" y="13"/>
                    <a:pt x="85" y="8"/>
                    <a:pt x="83" y="13"/>
                  </a:cubicBezTo>
                  <a:cubicBezTo>
                    <a:pt x="80" y="14"/>
                    <a:pt x="79" y="7"/>
                    <a:pt x="77" y="10"/>
                  </a:cubicBezTo>
                  <a:cubicBezTo>
                    <a:pt x="76" y="12"/>
                    <a:pt x="73" y="9"/>
                    <a:pt x="71" y="13"/>
                  </a:cubicBezTo>
                  <a:cubicBezTo>
                    <a:pt x="71" y="14"/>
                    <a:pt x="68" y="13"/>
                    <a:pt x="71" y="15"/>
                  </a:cubicBezTo>
                  <a:cubicBezTo>
                    <a:pt x="69" y="18"/>
                    <a:pt x="68" y="15"/>
                    <a:pt x="66" y="17"/>
                  </a:cubicBezTo>
                  <a:cubicBezTo>
                    <a:pt x="65" y="18"/>
                    <a:pt x="63" y="15"/>
                    <a:pt x="63" y="14"/>
                  </a:cubicBezTo>
                  <a:cubicBezTo>
                    <a:pt x="59" y="16"/>
                    <a:pt x="58" y="19"/>
                    <a:pt x="60" y="21"/>
                  </a:cubicBezTo>
                  <a:cubicBezTo>
                    <a:pt x="56" y="24"/>
                    <a:pt x="53" y="21"/>
                    <a:pt x="52" y="25"/>
                  </a:cubicBezTo>
                  <a:cubicBezTo>
                    <a:pt x="52" y="26"/>
                    <a:pt x="48" y="31"/>
                    <a:pt x="46" y="28"/>
                  </a:cubicBezTo>
                  <a:cubicBezTo>
                    <a:pt x="45" y="28"/>
                    <a:pt x="41" y="27"/>
                    <a:pt x="42" y="32"/>
                  </a:cubicBezTo>
                  <a:cubicBezTo>
                    <a:pt x="38" y="35"/>
                    <a:pt x="36" y="32"/>
                    <a:pt x="38" y="40"/>
                  </a:cubicBezTo>
                  <a:cubicBezTo>
                    <a:pt x="38" y="43"/>
                    <a:pt x="31" y="45"/>
                    <a:pt x="35" y="46"/>
                  </a:cubicBezTo>
                  <a:cubicBezTo>
                    <a:pt x="37" y="47"/>
                    <a:pt x="32" y="48"/>
                    <a:pt x="35" y="50"/>
                  </a:cubicBezTo>
                  <a:cubicBezTo>
                    <a:pt x="27" y="54"/>
                    <a:pt x="28" y="40"/>
                    <a:pt x="19" y="45"/>
                  </a:cubicBezTo>
                  <a:cubicBezTo>
                    <a:pt x="16" y="44"/>
                    <a:pt x="15" y="47"/>
                    <a:pt x="16" y="49"/>
                  </a:cubicBezTo>
                  <a:cubicBezTo>
                    <a:pt x="14" y="50"/>
                    <a:pt x="13" y="50"/>
                    <a:pt x="13" y="45"/>
                  </a:cubicBezTo>
                  <a:cubicBezTo>
                    <a:pt x="13" y="43"/>
                    <a:pt x="11" y="43"/>
                    <a:pt x="9" y="43"/>
                  </a:cubicBezTo>
                  <a:cubicBezTo>
                    <a:pt x="8" y="44"/>
                    <a:pt x="10" y="46"/>
                    <a:pt x="7" y="46"/>
                  </a:cubicBezTo>
                  <a:cubicBezTo>
                    <a:pt x="4" y="46"/>
                    <a:pt x="8" y="51"/>
                    <a:pt x="3" y="54"/>
                  </a:cubicBezTo>
                  <a:cubicBezTo>
                    <a:pt x="0" y="55"/>
                    <a:pt x="4" y="62"/>
                    <a:pt x="7" y="60"/>
                  </a:cubicBezTo>
                  <a:cubicBezTo>
                    <a:pt x="5" y="65"/>
                    <a:pt x="12" y="63"/>
                    <a:pt x="12" y="68"/>
                  </a:cubicBezTo>
                  <a:cubicBezTo>
                    <a:pt x="54" y="78"/>
                    <a:pt x="82" y="42"/>
                    <a:pt x="108" y="54"/>
                  </a:cubicBezTo>
                  <a:cubicBezTo>
                    <a:pt x="137" y="66"/>
                    <a:pt x="148" y="72"/>
                    <a:pt x="155" y="60"/>
                  </a:cubicBezTo>
                  <a:cubicBezTo>
                    <a:pt x="155" y="55"/>
                    <a:pt x="156" y="48"/>
                    <a:pt x="155" y="40"/>
                  </a:cubicBezTo>
                  <a:cubicBezTo>
                    <a:pt x="154" y="37"/>
                    <a:pt x="154" y="35"/>
                    <a:pt x="150" y="36"/>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46" name="Freeform 404"/>
            <p:cNvSpPr/>
            <p:nvPr/>
          </p:nvSpPr>
          <p:spPr>
            <a:xfrm flipH="1">
              <a:off x="7443840" y="1647168"/>
              <a:ext cx="1135557" cy="494818"/>
            </a:xfrm>
            <a:custGeom>
              <a:avLst/>
              <a:gdLst>
                <a:gd name="txL" fmla="*/ 0 w 156"/>
                <a:gd name="txT" fmla="*/ 0 h 78"/>
                <a:gd name="txR" fmla="*/ 156 w 156"/>
                <a:gd name="txB" fmla="*/ 78 h 78"/>
              </a:gdLst>
              <a:ahLst/>
              <a:cxnLst>
                <a:cxn ang="0">
                  <a:pos x="2147483647" y="1489027708"/>
                </a:cxn>
                <a:cxn ang="0">
                  <a:pos x="2147483647" y="1247562963"/>
                </a:cxn>
                <a:cxn ang="0">
                  <a:pos x="2147483647" y="965859379"/>
                </a:cxn>
                <a:cxn ang="0">
                  <a:pos x="2147483647" y="684149254"/>
                </a:cxn>
                <a:cxn ang="0">
                  <a:pos x="2147483647" y="482929690"/>
                </a:cxn>
                <a:cxn ang="0">
                  <a:pos x="2147483647" y="241464845"/>
                </a:cxn>
                <a:cxn ang="0">
                  <a:pos x="2147483647" y="563413709"/>
                </a:cxn>
                <a:cxn ang="0">
                  <a:pos x="2147483647" y="603658891"/>
                </a:cxn>
                <a:cxn ang="0">
                  <a:pos x="2147483647" y="442684508"/>
                </a:cxn>
                <a:cxn ang="0">
                  <a:pos x="2147483647" y="442684508"/>
                </a:cxn>
                <a:cxn ang="0">
                  <a:pos x="2147483647" y="603658891"/>
                </a:cxn>
                <a:cxn ang="0">
                  <a:pos x="2147483647" y="321955208"/>
                </a:cxn>
                <a:cxn ang="0">
                  <a:pos x="2147483647" y="281710026"/>
                </a:cxn>
                <a:cxn ang="0">
                  <a:pos x="2147483647" y="321955208"/>
                </a:cxn>
                <a:cxn ang="0">
                  <a:pos x="2147483647" y="523174871"/>
                </a:cxn>
                <a:cxn ang="0">
                  <a:pos x="2147483647" y="442684508"/>
                </a:cxn>
                <a:cxn ang="0">
                  <a:pos x="2147483647" y="523174871"/>
                </a:cxn>
                <a:cxn ang="0">
                  <a:pos x="2147483647" y="603658891"/>
                </a:cxn>
                <a:cxn ang="0">
                  <a:pos x="2147483647" y="724394435"/>
                </a:cxn>
                <a:cxn ang="0">
                  <a:pos x="2147483647" y="603658891"/>
                </a:cxn>
                <a:cxn ang="0">
                  <a:pos x="2147483647" y="885369016"/>
                </a:cxn>
                <a:cxn ang="0">
                  <a:pos x="2147483647" y="1006098217"/>
                </a:cxn>
                <a:cxn ang="0">
                  <a:pos x="2147483647" y="1126833762"/>
                </a:cxn>
                <a:cxn ang="0">
                  <a:pos x="2147483647" y="1328053326"/>
                </a:cxn>
                <a:cxn ang="0">
                  <a:pos x="2013502826" y="1609763253"/>
                </a:cxn>
                <a:cxn ang="0">
                  <a:pos x="1854539011" y="1851228395"/>
                </a:cxn>
                <a:cxn ang="0">
                  <a:pos x="1854539011" y="2012202778"/>
                </a:cxn>
                <a:cxn ang="0">
                  <a:pos x="1059736773" y="1851228395"/>
                </a:cxn>
                <a:cxn ang="0">
                  <a:pos x="847787826" y="1971957596"/>
                </a:cxn>
                <a:cxn ang="0">
                  <a:pos x="688831746" y="1851228395"/>
                </a:cxn>
                <a:cxn ang="0">
                  <a:pos x="529868386" y="1730492851"/>
                </a:cxn>
                <a:cxn ang="0">
                  <a:pos x="423897553" y="1891473577"/>
                </a:cxn>
                <a:cxn ang="0">
                  <a:pos x="158963416" y="2147483647"/>
                </a:cxn>
                <a:cxn ang="0">
                  <a:pos x="423897553" y="2147483647"/>
                </a:cxn>
                <a:cxn ang="0">
                  <a:pos x="635846386" y="2147483647"/>
                </a:cxn>
                <a:cxn ang="0">
                  <a:pos x="2147483647" y="2147483647"/>
                </a:cxn>
                <a:cxn ang="0">
                  <a:pos x="2147483647" y="2147483647"/>
                </a:cxn>
                <a:cxn ang="0">
                  <a:pos x="2147483647" y="1569518072"/>
                </a:cxn>
                <a:cxn ang="0">
                  <a:pos x="2147483647" y="1489027708"/>
                </a:cxn>
              </a:cxnLst>
              <a:rect l="txL" t="txT" r="txR" b="txB"/>
              <a:pathLst>
                <a:path w="156" h="78">
                  <a:moveTo>
                    <a:pt x="149" y="37"/>
                  </a:moveTo>
                  <a:cubicBezTo>
                    <a:pt x="150" y="34"/>
                    <a:pt x="149" y="31"/>
                    <a:pt x="152" y="31"/>
                  </a:cubicBezTo>
                  <a:cubicBezTo>
                    <a:pt x="147" y="26"/>
                    <a:pt x="156" y="26"/>
                    <a:pt x="154" y="24"/>
                  </a:cubicBezTo>
                  <a:cubicBezTo>
                    <a:pt x="149" y="20"/>
                    <a:pt x="154" y="16"/>
                    <a:pt x="149" y="17"/>
                  </a:cubicBezTo>
                  <a:cubicBezTo>
                    <a:pt x="146" y="18"/>
                    <a:pt x="146" y="7"/>
                    <a:pt x="136" y="12"/>
                  </a:cubicBezTo>
                  <a:cubicBezTo>
                    <a:pt x="134" y="9"/>
                    <a:pt x="137" y="1"/>
                    <a:pt x="129" y="6"/>
                  </a:cubicBezTo>
                  <a:cubicBezTo>
                    <a:pt x="126" y="8"/>
                    <a:pt x="133" y="12"/>
                    <a:pt x="125" y="14"/>
                  </a:cubicBezTo>
                  <a:cubicBezTo>
                    <a:pt x="124" y="11"/>
                    <a:pt x="119" y="13"/>
                    <a:pt x="119" y="15"/>
                  </a:cubicBezTo>
                  <a:cubicBezTo>
                    <a:pt x="116" y="14"/>
                    <a:pt x="118" y="10"/>
                    <a:pt x="114" y="11"/>
                  </a:cubicBezTo>
                  <a:cubicBezTo>
                    <a:pt x="113" y="6"/>
                    <a:pt x="108" y="10"/>
                    <a:pt x="112" y="11"/>
                  </a:cubicBezTo>
                  <a:cubicBezTo>
                    <a:pt x="115" y="13"/>
                    <a:pt x="111" y="16"/>
                    <a:pt x="108" y="15"/>
                  </a:cubicBezTo>
                  <a:cubicBezTo>
                    <a:pt x="103" y="13"/>
                    <a:pt x="108" y="7"/>
                    <a:pt x="97" y="8"/>
                  </a:cubicBezTo>
                  <a:cubicBezTo>
                    <a:pt x="98" y="4"/>
                    <a:pt x="91" y="0"/>
                    <a:pt x="92" y="7"/>
                  </a:cubicBezTo>
                  <a:cubicBezTo>
                    <a:pt x="89" y="5"/>
                    <a:pt x="88" y="7"/>
                    <a:pt x="88" y="8"/>
                  </a:cubicBezTo>
                  <a:cubicBezTo>
                    <a:pt x="91" y="13"/>
                    <a:pt x="85" y="9"/>
                    <a:pt x="83" y="13"/>
                  </a:cubicBezTo>
                  <a:cubicBezTo>
                    <a:pt x="81" y="14"/>
                    <a:pt x="79" y="7"/>
                    <a:pt x="77" y="11"/>
                  </a:cubicBezTo>
                  <a:cubicBezTo>
                    <a:pt x="76" y="13"/>
                    <a:pt x="73" y="9"/>
                    <a:pt x="71" y="13"/>
                  </a:cubicBezTo>
                  <a:cubicBezTo>
                    <a:pt x="72" y="14"/>
                    <a:pt x="68" y="13"/>
                    <a:pt x="71" y="15"/>
                  </a:cubicBezTo>
                  <a:cubicBezTo>
                    <a:pt x="69" y="18"/>
                    <a:pt x="68" y="15"/>
                    <a:pt x="66" y="18"/>
                  </a:cubicBezTo>
                  <a:cubicBezTo>
                    <a:pt x="65" y="19"/>
                    <a:pt x="63" y="15"/>
                    <a:pt x="63" y="15"/>
                  </a:cubicBezTo>
                  <a:cubicBezTo>
                    <a:pt x="59" y="16"/>
                    <a:pt x="58" y="19"/>
                    <a:pt x="60" y="22"/>
                  </a:cubicBezTo>
                  <a:cubicBezTo>
                    <a:pt x="56" y="24"/>
                    <a:pt x="53" y="21"/>
                    <a:pt x="53" y="25"/>
                  </a:cubicBezTo>
                  <a:cubicBezTo>
                    <a:pt x="52" y="26"/>
                    <a:pt x="48" y="31"/>
                    <a:pt x="46" y="28"/>
                  </a:cubicBezTo>
                  <a:cubicBezTo>
                    <a:pt x="45" y="28"/>
                    <a:pt x="41" y="28"/>
                    <a:pt x="42" y="33"/>
                  </a:cubicBezTo>
                  <a:cubicBezTo>
                    <a:pt x="39" y="36"/>
                    <a:pt x="37" y="32"/>
                    <a:pt x="38" y="40"/>
                  </a:cubicBezTo>
                  <a:cubicBezTo>
                    <a:pt x="39" y="43"/>
                    <a:pt x="32" y="45"/>
                    <a:pt x="35" y="46"/>
                  </a:cubicBezTo>
                  <a:cubicBezTo>
                    <a:pt x="38" y="47"/>
                    <a:pt x="32" y="48"/>
                    <a:pt x="35" y="50"/>
                  </a:cubicBezTo>
                  <a:cubicBezTo>
                    <a:pt x="27" y="56"/>
                    <a:pt x="28" y="41"/>
                    <a:pt x="20" y="46"/>
                  </a:cubicBezTo>
                  <a:cubicBezTo>
                    <a:pt x="16" y="45"/>
                    <a:pt x="15" y="47"/>
                    <a:pt x="16" y="49"/>
                  </a:cubicBezTo>
                  <a:cubicBezTo>
                    <a:pt x="14" y="51"/>
                    <a:pt x="13" y="51"/>
                    <a:pt x="13" y="46"/>
                  </a:cubicBezTo>
                  <a:cubicBezTo>
                    <a:pt x="13" y="44"/>
                    <a:pt x="12" y="44"/>
                    <a:pt x="10" y="43"/>
                  </a:cubicBezTo>
                  <a:cubicBezTo>
                    <a:pt x="9" y="45"/>
                    <a:pt x="11" y="47"/>
                    <a:pt x="8" y="47"/>
                  </a:cubicBezTo>
                  <a:cubicBezTo>
                    <a:pt x="5" y="47"/>
                    <a:pt x="8" y="51"/>
                    <a:pt x="3" y="54"/>
                  </a:cubicBezTo>
                  <a:cubicBezTo>
                    <a:pt x="0" y="55"/>
                    <a:pt x="4" y="62"/>
                    <a:pt x="8" y="59"/>
                  </a:cubicBezTo>
                  <a:cubicBezTo>
                    <a:pt x="5" y="64"/>
                    <a:pt x="12" y="63"/>
                    <a:pt x="12" y="68"/>
                  </a:cubicBezTo>
                  <a:cubicBezTo>
                    <a:pt x="54" y="78"/>
                    <a:pt x="82" y="42"/>
                    <a:pt x="108" y="54"/>
                  </a:cubicBezTo>
                  <a:cubicBezTo>
                    <a:pt x="137" y="66"/>
                    <a:pt x="148" y="72"/>
                    <a:pt x="155" y="60"/>
                  </a:cubicBezTo>
                  <a:cubicBezTo>
                    <a:pt x="155" y="55"/>
                    <a:pt x="156" y="48"/>
                    <a:pt x="154" y="39"/>
                  </a:cubicBezTo>
                  <a:cubicBezTo>
                    <a:pt x="154" y="37"/>
                    <a:pt x="153" y="36"/>
                    <a:pt x="149" y="3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47" name="Freeform 405"/>
            <p:cNvSpPr/>
            <p:nvPr/>
          </p:nvSpPr>
          <p:spPr>
            <a:xfrm flipH="1">
              <a:off x="7878931" y="1899956"/>
              <a:ext cx="678866" cy="190935"/>
            </a:xfrm>
            <a:custGeom>
              <a:avLst/>
              <a:gdLst>
                <a:gd name="txL" fmla="*/ 0 w 93"/>
                <a:gd name="txT" fmla="*/ 0 h 30"/>
                <a:gd name="txR" fmla="*/ 93 w 93"/>
                <a:gd name="txB" fmla="*/ 30 h 30"/>
              </a:gdLst>
              <a:ahLst/>
              <a:cxnLst>
                <a:cxn ang="0">
                  <a:pos x="2078103952" y="1093688529"/>
                </a:cxn>
                <a:cxn ang="0">
                  <a:pos x="905840763" y="1174702229"/>
                </a:cxn>
                <a:cxn ang="0">
                  <a:pos x="319709397" y="891151097"/>
                </a:cxn>
                <a:cxn ang="0">
                  <a:pos x="319709397" y="769633530"/>
                </a:cxn>
                <a:cxn ang="0">
                  <a:pos x="0" y="607606130"/>
                </a:cxn>
                <a:cxn ang="0">
                  <a:pos x="532844167" y="607606130"/>
                </a:cxn>
                <a:cxn ang="0">
                  <a:pos x="1385397616" y="607606130"/>
                </a:cxn>
                <a:cxn ang="0">
                  <a:pos x="2147483647" y="688619830"/>
                </a:cxn>
                <a:cxn ang="0">
                  <a:pos x="2147483647" y="486082398"/>
                </a:cxn>
                <a:cxn ang="0">
                  <a:pos x="2078103952" y="1093688529"/>
                </a:cxn>
              </a:cxnLst>
              <a:rect l="txL" t="txT" r="txR" b="txB"/>
              <a:pathLst>
                <a:path w="93" h="30">
                  <a:moveTo>
                    <a:pt x="39" y="27"/>
                  </a:moveTo>
                  <a:cubicBezTo>
                    <a:pt x="30" y="28"/>
                    <a:pt x="25" y="28"/>
                    <a:pt x="17" y="29"/>
                  </a:cubicBezTo>
                  <a:cubicBezTo>
                    <a:pt x="9" y="30"/>
                    <a:pt x="12" y="24"/>
                    <a:pt x="6" y="22"/>
                  </a:cubicBezTo>
                  <a:cubicBezTo>
                    <a:pt x="4" y="21"/>
                    <a:pt x="5" y="21"/>
                    <a:pt x="6" y="19"/>
                  </a:cubicBezTo>
                  <a:cubicBezTo>
                    <a:pt x="4" y="20"/>
                    <a:pt x="1" y="20"/>
                    <a:pt x="0" y="15"/>
                  </a:cubicBezTo>
                  <a:cubicBezTo>
                    <a:pt x="4" y="13"/>
                    <a:pt x="4" y="17"/>
                    <a:pt x="10" y="15"/>
                  </a:cubicBezTo>
                  <a:cubicBezTo>
                    <a:pt x="17" y="12"/>
                    <a:pt x="17" y="17"/>
                    <a:pt x="26" y="15"/>
                  </a:cubicBezTo>
                  <a:cubicBezTo>
                    <a:pt x="38" y="12"/>
                    <a:pt x="34" y="22"/>
                    <a:pt x="47" y="17"/>
                  </a:cubicBezTo>
                  <a:cubicBezTo>
                    <a:pt x="58" y="13"/>
                    <a:pt x="83" y="0"/>
                    <a:pt x="89" y="12"/>
                  </a:cubicBezTo>
                  <a:cubicBezTo>
                    <a:pt x="93" y="15"/>
                    <a:pt x="41" y="27"/>
                    <a:pt x="39" y="27"/>
                  </a:cubicBezTo>
                  <a:close/>
                </a:path>
              </a:pathLst>
            </a:custGeom>
            <a:solidFill>
              <a:srgbClr val="F78F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48" name="Freeform 406"/>
            <p:cNvSpPr/>
            <p:nvPr/>
          </p:nvSpPr>
          <p:spPr>
            <a:xfrm flipH="1">
              <a:off x="7786358" y="1945673"/>
              <a:ext cx="756010" cy="368424"/>
            </a:xfrm>
            <a:custGeom>
              <a:avLst/>
              <a:gdLst>
                <a:gd name="txL" fmla="*/ 0 w 104"/>
                <a:gd name="txT" fmla="*/ 0 h 58"/>
                <a:gd name="txR" fmla="*/ 104 w 104"/>
                <a:gd name="txB" fmla="*/ 58 h 58"/>
              </a:gdLst>
              <a:ahLst/>
              <a:cxnLst>
                <a:cxn ang="0">
                  <a:pos x="2147483647" y="726297106"/>
                </a:cxn>
                <a:cxn ang="0">
                  <a:pos x="52840736" y="887692383"/>
                </a:cxn>
                <a:cxn ang="0">
                  <a:pos x="475588419" y="1049093813"/>
                </a:cxn>
                <a:cxn ang="0">
                  <a:pos x="317058984" y="1291186430"/>
                </a:cxn>
                <a:cxn ang="0">
                  <a:pos x="528429254" y="1573634169"/>
                </a:cxn>
                <a:cxn ang="0">
                  <a:pos x="634117967" y="1452587861"/>
                </a:cxn>
                <a:cxn ang="0">
                  <a:pos x="792647402" y="1573634169"/>
                </a:cxn>
                <a:cxn ang="0">
                  <a:pos x="1004017786" y="1775384766"/>
                </a:cxn>
                <a:cxn ang="0">
                  <a:pos x="1215395213" y="2017483735"/>
                </a:cxn>
                <a:cxn ang="0">
                  <a:pos x="1479606091" y="1977134966"/>
                </a:cxn>
                <a:cxn ang="0">
                  <a:pos x="1743824240" y="2098181274"/>
                </a:cxn>
                <a:cxn ang="0">
                  <a:pos x="1955194851" y="2017483735"/>
                </a:cxn>
                <a:cxn ang="0">
                  <a:pos x="2147483647" y="2138530044"/>
                </a:cxn>
                <a:cxn ang="0">
                  <a:pos x="2147483647" y="2147483647"/>
                </a:cxn>
                <a:cxn ang="0">
                  <a:pos x="2147483647" y="2138530044"/>
                </a:cxn>
                <a:cxn ang="0">
                  <a:pos x="2147483647" y="1977134966"/>
                </a:cxn>
                <a:cxn ang="0">
                  <a:pos x="2147483647" y="1815733535"/>
                </a:cxn>
                <a:cxn ang="0">
                  <a:pos x="2147483647" y="1815733535"/>
                </a:cxn>
                <a:cxn ang="0">
                  <a:pos x="2147483647" y="1735035996"/>
                </a:cxn>
                <a:cxn ang="0">
                  <a:pos x="2147483647" y="1452587861"/>
                </a:cxn>
                <a:cxn ang="0">
                  <a:pos x="2147483647" y="1331541552"/>
                </a:cxn>
                <a:cxn ang="0">
                  <a:pos x="2147483647" y="1170140122"/>
                </a:cxn>
                <a:cxn ang="0">
                  <a:pos x="2147483647" y="726297106"/>
                </a:cxn>
              </a:cxnLst>
              <a:rect l="txL" t="txT" r="txR" b="txB"/>
              <a:pathLst>
                <a:path w="104" h="58">
                  <a:moveTo>
                    <a:pt x="49" y="18"/>
                  </a:moveTo>
                  <a:cubicBezTo>
                    <a:pt x="24" y="28"/>
                    <a:pt x="15" y="12"/>
                    <a:pt x="1" y="22"/>
                  </a:cubicBezTo>
                  <a:cubicBezTo>
                    <a:pt x="8" y="20"/>
                    <a:pt x="0" y="29"/>
                    <a:pt x="9" y="26"/>
                  </a:cubicBezTo>
                  <a:cubicBezTo>
                    <a:pt x="10" y="29"/>
                    <a:pt x="9" y="32"/>
                    <a:pt x="6" y="32"/>
                  </a:cubicBezTo>
                  <a:cubicBezTo>
                    <a:pt x="7" y="35"/>
                    <a:pt x="6" y="39"/>
                    <a:pt x="10" y="39"/>
                  </a:cubicBezTo>
                  <a:cubicBezTo>
                    <a:pt x="10" y="39"/>
                    <a:pt x="9" y="36"/>
                    <a:pt x="12" y="36"/>
                  </a:cubicBezTo>
                  <a:cubicBezTo>
                    <a:pt x="14" y="36"/>
                    <a:pt x="10" y="40"/>
                    <a:pt x="15" y="39"/>
                  </a:cubicBezTo>
                  <a:cubicBezTo>
                    <a:pt x="14" y="45"/>
                    <a:pt x="18" y="44"/>
                    <a:pt x="19" y="44"/>
                  </a:cubicBezTo>
                  <a:cubicBezTo>
                    <a:pt x="22" y="43"/>
                    <a:pt x="17" y="50"/>
                    <a:pt x="23" y="50"/>
                  </a:cubicBezTo>
                  <a:cubicBezTo>
                    <a:pt x="25" y="54"/>
                    <a:pt x="29" y="51"/>
                    <a:pt x="28" y="49"/>
                  </a:cubicBezTo>
                  <a:cubicBezTo>
                    <a:pt x="29" y="52"/>
                    <a:pt x="32" y="54"/>
                    <a:pt x="33" y="52"/>
                  </a:cubicBezTo>
                  <a:cubicBezTo>
                    <a:pt x="33" y="50"/>
                    <a:pt x="36" y="53"/>
                    <a:pt x="37" y="50"/>
                  </a:cubicBezTo>
                  <a:cubicBezTo>
                    <a:pt x="41" y="57"/>
                    <a:pt x="41" y="51"/>
                    <a:pt x="46" y="53"/>
                  </a:cubicBezTo>
                  <a:cubicBezTo>
                    <a:pt x="46" y="56"/>
                    <a:pt x="51" y="58"/>
                    <a:pt x="53" y="54"/>
                  </a:cubicBezTo>
                  <a:cubicBezTo>
                    <a:pt x="50" y="54"/>
                    <a:pt x="52" y="52"/>
                    <a:pt x="53" y="53"/>
                  </a:cubicBezTo>
                  <a:cubicBezTo>
                    <a:pt x="55" y="53"/>
                    <a:pt x="55" y="51"/>
                    <a:pt x="54" y="49"/>
                  </a:cubicBezTo>
                  <a:cubicBezTo>
                    <a:pt x="58" y="51"/>
                    <a:pt x="57" y="46"/>
                    <a:pt x="59" y="45"/>
                  </a:cubicBezTo>
                  <a:cubicBezTo>
                    <a:pt x="67" y="54"/>
                    <a:pt x="66" y="40"/>
                    <a:pt x="72" y="45"/>
                  </a:cubicBezTo>
                  <a:cubicBezTo>
                    <a:pt x="73" y="46"/>
                    <a:pt x="77" y="46"/>
                    <a:pt x="77" y="43"/>
                  </a:cubicBezTo>
                  <a:cubicBezTo>
                    <a:pt x="85" y="42"/>
                    <a:pt x="78" y="37"/>
                    <a:pt x="84" y="36"/>
                  </a:cubicBezTo>
                  <a:cubicBezTo>
                    <a:pt x="87" y="36"/>
                    <a:pt x="85" y="34"/>
                    <a:pt x="88" y="33"/>
                  </a:cubicBezTo>
                  <a:cubicBezTo>
                    <a:pt x="92" y="31"/>
                    <a:pt x="100" y="32"/>
                    <a:pt x="103" y="29"/>
                  </a:cubicBezTo>
                  <a:cubicBezTo>
                    <a:pt x="104" y="12"/>
                    <a:pt x="91" y="0"/>
                    <a:pt x="49" y="18"/>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49" name="Freeform 407"/>
            <p:cNvSpPr/>
            <p:nvPr/>
          </p:nvSpPr>
          <p:spPr>
            <a:xfrm flipH="1">
              <a:off x="7610470" y="1908023"/>
              <a:ext cx="925726" cy="406074"/>
            </a:xfrm>
            <a:custGeom>
              <a:avLst/>
              <a:gdLst>
                <a:gd name="txL" fmla="*/ 0 w 127"/>
                <a:gd name="txT" fmla="*/ 0 h 64"/>
                <a:gd name="txR" fmla="*/ 127 w 127"/>
                <a:gd name="txB" fmla="*/ 64 h 64"/>
              </a:gdLst>
              <a:ahLst/>
              <a:cxnLst>
                <a:cxn ang="0">
                  <a:pos x="2147483647" y="1086958458"/>
                </a:cxn>
                <a:cxn ang="0">
                  <a:pos x="2147483647" y="684380495"/>
                </a:cxn>
                <a:cxn ang="0">
                  <a:pos x="0" y="1127216869"/>
                </a:cxn>
                <a:cxn ang="0">
                  <a:pos x="425054029" y="1288250513"/>
                </a:cxn>
                <a:cxn ang="0">
                  <a:pos x="318792373" y="1529794633"/>
                </a:cxn>
                <a:cxn ang="0">
                  <a:pos x="478192261" y="1811603907"/>
                </a:cxn>
                <a:cxn ang="0">
                  <a:pos x="584453917" y="1690828674"/>
                </a:cxn>
                <a:cxn ang="0">
                  <a:pos x="743853691" y="1771345496"/>
                </a:cxn>
                <a:cxn ang="0">
                  <a:pos x="956377232" y="2012889617"/>
                </a:cxn>
                <a:cxn ang="0">
                  <a:pos x="1222038663" y="2147483647"/>
                </a:cxn>
                <a:cxn ang="0">
                  <a:pos x="1434569265" y="2147483647"/>
                </a:cxn>
                <a:cxn ang="0">
                  <a:pos x="1700230696" y="2147483647"/>
                </a:cxn>
                <a:cxn ang="0">
                  <a:pos x="1912761754" y="2147483647"/>
                </a:cxn>
                <a:cxn ang="0">
                  <a:pos x="2147483647" y="2147483647"/>
                </a:cxn>
                <a:cxn ang="0">
                  <a:pos x="2147483647" y="2147483647"/>
                </a:cxn>
                <a:cxn ang="0">
                  <a:pos x="2147483647" y="2147483647"/>
                </a:cxn>
                <a:cxn ang="0">
                  <a:pos x="2147483647" y="2147483647"/>
                </a:cxn>
                <a:cxn ang="0">
                  <a:pos x="2147483647" y="2053148028"/>
                </a:cxn>
                <a:cxn ang="0">
                  <a:pos x="2147483647" y="2053148028"/>
                </a:cxn>
                <a:cxn ang="0">
                  <a:pos x="2147483647" y="1972631206"/>
                </a:cxn>
                <a:cxn ang="0">
                  <a:pos x="2147483647" y="1690828674"/>
                </a:cxn>
                <a:cxn ang="0">
                  <a:pos x="2147483647" y="1570053044"/>
                </a:cxn>
                <a:cxn ang="0">
                  <a:pos x="2147483647" y="1409025745"/>
                </a:cxn>
                <a:cxn ang="0">
                  <a:pos x="2147483647" y="1086958458"/>
                </a:cxn>
              </a:cxnLst>
              <a:rect l="txL" t="txT" r="txR" b="txB"/>
              <a:pathLst>
                <a:path w="127" h="64">
                  <a:moveTo>
                    <a:pt x="127" y="27"/>
                  </a:moveTo>
                  <a:cubicBezTo>
                    <a:pt x="105" y="0"/>
                    <a:pt x="81" y="4"/>
                    <a:pt x="50" y="17"/>
                  </a:cubicBezTo>
                  <a:cubicBezTo>
                    <a:pt x="25" y="28"/>
                    <a:pt x="14" y="18"/>
                    <a:pt x="0" y="28"/>
                  </a:cubicBezTo>
                  <a:cubicBezTo>
                    <a:pt x="7" y="25"/>
                    <a:pt x="0" y="35"/>
                    <a:pt x="8" y="32"/>
                  </a:cubicBezTo>
                  <a:cubicBezTo>
                    <a:pt x="9" y="35"/>
                    <a:pt x="9" y="38"/>
                    <a:pt x="6" y="38"/>
                  </a:cubicBezTo>
                  <a:cubicBezTo>
                    <a:pt x="6" y="41"/>
                    <a:pt x="5" y="44"/>
                    <a:pt x="9" y="45"/>
                  </a:cubicBezTo>
                  <a:cubicBezTo>
                    <a:pt x="9" y="44"/>
                    <a:pt x="8" y="41"/>
                    <a:pt x="11" y="42"/>
                  </a:cubicBezTo>
                  <a:cubicBezTo>
                    <a:pt x="13" y="42"/>
                    <a:pt x="9" y="45"/>
                    <a:pt x="14" y="44"/>
                  </a:cubicBezTo>
                  <a:cubicBezTo>
                    <a:pt x="14" y="51"/>
                    <a:pt x="17" y="50"/>
                    <a:pt x="18" y="50"/>
                  </a:cubicBezTo>
                  <a:cubicBezTo>
                    <a:pt x="21" y="49"/>
                    <a:pt x="16" y="55"/>
                    <a:pt x="23" y="56"/>
                  </a:cubicBezTo>
                  <a:cubicBezTo>
                    <a:pt x="24" y="60"/>
                    <a:pt x="28" y="57"/>
                    <a:pt x="27" y="54"/>
                  </a:cubicBezTo>
                  <a:cubicBezTo>
                    <a:pt x="28" y="57"/>
                    <a:pt x="31" y="60"/>
                    <a:pt x="32" y="58"/>
                  </a:cubicBezTo>
                  <a:cubicBezTo>
                    <a:pt x="32" y="56"/>
                    <a:pt x="35" y="58"/>
                    <a:pt x="36" y="55"/>
                  </a:cubicBezTo>
                  <a:cubicBezTo>
                    <a:pt x="40" y="62"/>
                    <a:pt x="40" y="56"/>
                    <a:pt x="45" y="58"/>
                  </a:cubicBezTo>
                  <a:cubicBezTo>
                    <a:pt x="45" y="61"/>
                    <a:pt x="50" y="64"/>
                    <a:pt x="52" y="60"/>
                  </a:cubicBezTo>
                  <a:cubicBezTo>
                    <a:pt x="48" y="61"/>
                    <a:pt x="50" y="57"/>
                    <a:pt x="52" y="59"/>
                  </a:cubicBezTo>
                  <a:cubicBezTo>
                    <a:pt x="54" y="60"/>
                    <a:pt x="53" y="56"/>
                    <a:pt x="52" y="55"/>
                  </a:cubicBezTo>
                  <a:cubicBezTo>
                    <a:pt x="57" y="57"/>
                    <a:pt x="56" y="52"/>
                    <a:pt x="58" y="51"/>
                  </a:cubicBezTo>
                  <a:cubicBezTo>
                    <a:pt x="66" y="60"/>
                    <a:pt x="65" y="45"/>
                    <a:pt x="70" y="51"/>
                  </a:cubicBezTo>
                  <a:cubicBezTo>
                    <a:pt x="72" y="52"/>
                    <a:pt x="76" y="51"/>
                    <a:pt x="76" y="49"/>
                  </a:cubicBezTo>
                  <a:cubicBezTo>
                    <a:pt x="83" y="48"/>
                    <a:pt x="76" y="43"/>
                    <a:pt x="82" y="42"/>
                  </a:cubicBezTo>
                  <a:cubicBezTo>
                    <a:pt x="86" y="42"/>
                    <a:pt x="84" y="40"/>
                    <a:pt x="87" y="39"/>
                  </a:cubicBezTo>
                  <a:cubicBezTo>
                    <a:pt x="91" y="37"/>
                    <a:pt x="99" y="38"/>
                    <a:pt x="102" y="35"/>
                  </a:cubicBezTo>
                  <a:cubicBezTo>
                    <a:pt x="113" y="30"/>
                    <a:pt x="114" y="25"/>
                    <a:pt x="127" y="27"/>
                  </a:cubicBezTo>
                  <a:close/>
                </a:path>
              </a:pathLst>
            </a:custGeom>
            <a:solidFill>
              <a:srgbClr val="FAA0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50" name="Freeform 408"/>
            <p:cNvSpPr/>
            <p:nvPr/>
          </p:nvSpPr>
          <p:spPr>
            <a:xfrm flipH="1">
              <a:off x="7866588" y="1945673"/>
              <a:ext cx="641837" cy="330775"/>
            </a:xfrm>
            <a:custGeom>
              <a:avLst/>
              <a:gdLst>
                <a:gd name="txL" fmla="*/ 0 w 88"/>
                <a:gd name="txT" fmla="*/ 0 h 52"/>
                <a:gd name="txR" fmla="*/ 88 w 88"/>
                <a:gd name="txB" fmla="*/ 52 h 52"/>
              </a:gdLst>
              <a:ahLst/>
              <a:cxnLst>
                <a:cxn ang="0">
                  <a:pos x="106391768" y="809260082"/>
                </a:cxn>
                <a:cxn ang="0">
                  <a:pos x="2147483647" y="526021349"/>
                </a:cxn>
                <a:cxn ang="0">
                  <a:pos x="2147483647" y="80925377"/>
                </a:cxn>
                <a:cxn ang="0">
                  <a:pos x="2147483647" y="526021349"/>
                </a:cxn>
                <a:cxn ang="0">
                  <a:pos x="2147483647" y="728334730"/>
                </a:cxn>
                <a:cxn ang="0">
                  <a:pos x="2147483647" y="930648309"/>
                </a:cxn>
                <a:cxn ang="0">
                  <a:pos x="2147483647" y="1132968051"/>
                </a:cxn>
                <a:cxn ang="0">
                  <a:pos x="2147483647" y="971110985"/>
                </a:cxn>
                <a:cxn ang="0">
                  <a:pos x="2147483647" y="1092505375"/>
                </a:cxn>
                <a:cxn ang="0">
                  <a:pos x="2147483647" y="1254356079"/>
                </a:cxn>
                <a:cxn ang="0">
                  <a:pos x="2147483647" y="1416206783"/>
                </a:cxn>
                <a:cxn ang="0">
                  <a:pos x="2147483647" y="1658982840"/>
                </a:cxn>
                <a:cxn ang="0">
                  <a:pos x="2147483647" y="1537594812"/>
                </a:cxn>
                <a:cxn ang="0">
                  <a:pos x="2147483647" y="1739908590"/>
                </a:cxn>
                <a:cxn ang="0">
                  <a:pos x="2147483647" y="1942228331"/>
                </a:cxn>
                <a:cxn ang="0">
                  <a:pos x="1861881424" y="1780377627"/>
                </a:cxn>
                <a:cxn ang="0">
                  <a:pos x="2147483647" y="1052042698"/>
                </a:cxn>
                <a:cxn ang="0">
                  <a:pos x="1276715917" y="1416206783"/>
                </a:cxn>
                <a:cxn ang="0">
                  <a:pos x="904340954" y="1578057488"/>
                </a:cxn>
                <a:cxn ang="0">
                  <a:pos x="425574365" y="1335281431"/>
                </a:cxn>
                <a:cxn ang="0">
                  <a:pos x="212783536" y="1052042698"/>
                </a:cxn>
                <a:cxn ang="0">
                  <a:pos x="0" y="930648309"/>
                </a:cxn>
                <a:cxn ang="0">
                  <a:pos x="106391768" y="809260082"/>
                </a:cxn>
              </a:cxnLst>
              <a:rect l="txL" t="txT" r="txR" b="txB"/>
              <a:pathLst>
                <a:path w="88" h="52">
                  <a:moveTo>
                    <a:pt x="2" y="20"/>
                  </a:moveTo>
                  <a:cubicBezTo>
                    <a:pt x="15" y="14"/>
                    <a:pt x="29" y="22"/>
                    <a:pt x="48" y="13"/>
                  </a:cubicBezTo>
                  <a:cubicBezTo>
                    <a:pt x="50" y="12"/>
                    <a:pt x="73" y="0"/>
                    <a:pt x="76" y="2"/>
                  </a:cubicBezTo>
                  <a:cubicBezTo>
                    <a:pt x="88" y="6"/>
                    <a:pt x="81" y="14"/>
                    <a:pt x="73" y="13"/>
                  </a:cubicBezTo>
                  <a:cubicBezTo>
                    <a:pt x="67" y="12"/>
                    <a:pt x="62" y="13"/>
                    <a:pt x="62" y="18"/>
                  </a:cubicBezTo>
                  <a:cubicBezTo>
                    <a:pt x="63" y="19"/>
                    <a:pt x="66" y="22"/>
                    <a:pt x="62" y="23"/>
                  </a:cubicBezTo>
                  <a:cubicBezTo>
                    <a:pt x="60" y="23"/>
                    <a:pt x="56" y="27"/>
                    <a:pt x="58" y="28"/>
                  </a:cubicBezTo>
                  <a:cubicBezTo>
                    <a:pt x="63" y="29"/>
                    <a:pt x="65" y="24"/>
                    <a:pt x="67" y="24"/>
                  </a:cubicBezTo>
                  <a:cubicBezTo>
                    <a:pt x="68" y="30"/>
                    <a:pt x="71" y="26"/>
                    <a:pt x="78" y="27"/>
                  </a:cubicBezTo>
                  <a:cubicBezTo>
                    <a:pt x="83" y="28"/>
                    <a:pt x="83" y="31"/>
                    <a:pt x="82" y="31"/>
                  </a:cubicBezTo>
                  <a:cubicBezTo>
                    <a:pt x="79" y="31"/>
                    <a:pt x="80" y="35"/>
                    <a:pt x="75" y="35"/>
                  </a:cubicBezTo>
                  <a:cubicBezTo>
                    <a:pt x="73" y="35"/>
                    <a:pt x="72" y="40"/>
                    <a:pt x="69" y="41"/>
                  </a:cubicBezTo>
                  <a:cubicBezTo>
                    <a:pt x="65" y="42"/>
                    <a:pt x="65" y="37"/>
                    <a:pt x="60" y="38"/>
                  </a:cubicBezTo>
                  <a:cubicBezTo>
                    <a:pt x="60" y="38"/>
                    <a:pt x="61" y="46"/>
                    <a:pt x="55" y="43"/>
                  </a:cubicBezTo>
                  <a:cubicBezTo>
                    <a:pt x="47" y="52"/>
                    <a:pt x="47" y="42"/>
                    <a:pt x="45" y="48"/>
                  </a:cubicBezTo>
                  <a:cubicBezTo>
                    <a:pt x="44" y="52"/>
                    <a:pt x="35" y="50"/>
                    <a:pt x="35" y="44"/>
                  </a:cubicBezTo>
                  <a:cubicBezTo>
                    <a:pt x="36" y="33"/>
                    <a:pt x="53" y="24"/>
                    <a:pt x="44" y="26"/>
                  </a:cubicBezTo>
                  <a:cubicBezTo>
                    <a:pt x="38" y="27"/>
                    <a:pt x="34" y="32"/>
                    <a:pt x="24" y="35"/>
                  </a:cubicBezTo>
                  <a:cubicBezTo>
                    <a:pt x="19" y="36"/>
                    <a:pt x="20" y="41"/>
                    <a:pt x="17" y="39"/>
                  </a:cubicBezTo>
                  <a:cubicBezTo>
                    <a:pt x="10" y="41"/>
                    <a:pt x="12" y="33"/>
                    <a:pt x="8" y="33"/>
                  </a:cubicBezTo>
                  <a:cubicBezTo>
                    <a:pt x="5" y="32"/>
                    <a:pt x="7" y="27"/>
                    <a:pt x="4" y="26"/>
                  </a:cubicBezTo>
                  <a:cubicBezTo>
                    <a:pt x="2" y="27"/>
                    <a:pt x="0" y="26"/>
                    <a:pt x="0" y="23"/>
                  </a:cubicBezTo>
                  <a:cubicBezTo>
                    <a:pt x="1" y="22"/>
                    <a:pt x="0" y="21"/>
                    <a:pt x="2" y="20"/>
                  </a:cubicBezTo>
                  <a:close/>
                </a:path>
              </a:pathLst>
            </a:custGeom>
            <a:solidFill>
              <a:srgbClr val="FCABB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51" name="Freeform 409"/>
            <p:cNvSpPr/>
            <p:nvPr/>
          </p:nvSpPr>
          <p:spPr>
            <a:xfrm flipH="1">
              <a:off x="7582699" y="1684817"/>
              <a:ext cx="756010" cy="336154"/>
            </a:xfrm>
            <a:custGeom>
              <a:avLst/>
              <a:gdLst>
                <a:gd name="txL" fmla="*/ 0 w 104"/>
                <a:gd name="txT" fmla="*/ 0 h 53"/>
                <a:gd name="txR" fmla="*/ 104 w 104"/>
                <a:gd name="txB" fmla="*/ 53 h 53"/>
              </a:gdLst>
              <a:ahLst/>
              <a:cxnLst>
                <a:cxn ang="0">
                  <a:pos x="2147483647" y="1568881403"/>
                </a:cxn>
                <a:cxn ang="0">
                  <a:pos x="1426765370" y="1850470947"/>
                </a:cxn>
                <a:cxn ang="0">
                  <a:pos x="634117967" y="2011380844"/>
                </a:cxn>
                <a:cxn ang="0">
                  <a:pos x="317058984" y="1568881403"/>
                </a:cxn>
                <a:cxn ang="0">
                  <a:pos x="369899706" y="1247055267"/>
                </a:cxn>
                <a:cxn ang="0">
                  <a:pos x="528429254" y="1086145370"/>
                </a:cxn>
                <a:cxn ang="0">
                  <a:pos x="686958689" y="885011171"/>
                </a:cxn>
                <a:cxn ang="0">
                  <a:pos x="1162547221" y="804556024"/>
                </a:cxn>
                <a:cxn ang="0">
                  <a:pos x="1479606091" y="724101076"/>
                </a:cxn>
                <a:cxn ang="0">
                  <a:pos x="2147483647" y="563184837"/>
                </a:cxn>
                <a:cxn ang="0">
                  <a:pos x="2147483647" y="1045921067"/>
                </a:cxn>
                <a:cxn ang="0">
                  <a:pos x="2147483647" y="522960534"/>
                </a:cxn>
                <a:cxn ang="0">
                  <a:pos x="2147483647" y="321819892"/>
                </a:cxn>
                <a:cxn ang="0">
                  <a:pos x="2147483647" y="201140592"/>
                </a:cxn>
                <a:cxn ang="0">
                  <a:pos x="2147483647" y="402274841"/>
                </a:cxn>
                <a:cxn ang="0">
                  <a:pos x="2147483647" y="563184837"/>
                </a:cxn>
                <a:cxn ang="0">
                  <a:pos x="2147483647" y="482729888"/>
                </a:cxn>
                <a:cxn ang="0">
                  <a:pos x="2147483647" y="241364944"/>
                </a:cxn>
                <a:cxn ang="0">
                  <a:pos x="2147483647" y="362050538"/>
                </a:cxn>
                <a:cxn ang="0">
                  <a:pos x="2147483647" y="724101076"/>
                </a:cxn>
                <a:cxn ang="0">
                  <a:pos x="2147483647" y="844780525"/>
                </a:cxn>
                <a:cxn ang="0">
                  <a:pos x="2147483647" y="885011171"/>
                </a:cxn>
                <a:cxn ang="0">
                  <a:pos x="2147483647" y="1005690422"/>
                </a:cxn>
                <a:cxn ang="0">
                  <a:pos x="2147483647" y="1568881403"/>
                </a:cxn>
              </a:cxnLst>
              <a:rect l="txL" t="txT" r="txR" b="txB"/>
              <a:pathLst>
                <a:path w="104" h="53">
                  <a:moveTo>
                    <a:pt x="55" y="39"/>
                  </a:moveTo>
                  <a:cubicBezTo>
                    <a:pt x="48" y="34"/>
                    <a:pt x="34" y="41"/>
                    <a:pt x="27" y="46"/>
                  </a:cubicBezTo>
                  <a:cubicBezTo>
                    <a:pt x="24" y="47"/>
                    <a:pt x="17" y="47"/>
                    <a:pt x="12" y="50"/>
                  </a:cubicBezTo>
                  <a:cubicBezTo>
                    <a:pt x="8" y="53"/>
                    <a:pt x="0" y="46"/>
                    <a:pt x="6" y="39"/>
                  </a:cubicBezTo>
                  <a:cubicBezTo>
                    <a:pt x="8" y="36"/>
                    <a:pt x="8" y="34"/>
                    <a:pt x="7" y="31"/>
                  </a:cubicBezTo>
                  <a:cubicBezTo>
                    <a:pt x="6" y="30"/>
                    <a:pt x="11" y="29"/>
                    <a:pt x="10" y="27"/>
                  </a:cubicBezTo>
                  <a:cubicBezTo>
                    <a:pt x="9" y="24"/>
                    <a:pt x="11" y="23"/>
                    <a:pt x="13" y="22"/>
                  </a:cubicBezTo>
                  <a:cubicBezTo>
                    <a:pt x="15" y="25"/>
                    <a:pt x="20" y="24"/>
                    <a:pt x="22" y="20"/>
                  </a:cubicBezTo>
                  <a:cubicBezTo>
                    <a:pt x="23" y="18"/>
                    <a:pt x="26" y="20"/>
                    <a:pt x="28" y="18"/>
                  </a:cubicBezTo>
                  <a:cubicBezTo>
                    <a:pt x="32" y="14"/>
                    <a:pt x="37" y="13"/>
                    <a:pt x="44" y="14"/>
                  </a:cubicBezTo>
                  <a:cubicBezTo>
                    <a:pt x="52" y="17"/>
                    <a:pt x="49" y="23"/>
                    <a:pt x="56" y="26"/>
                  </a:cubicBezTo>
                  <a:cubicBezTo>
                    <a:pt x="67" y="31"/>
                    <a:pt x="54" y="15"/>
                    <a:pt x="59" y="13"/>
                  </a:cubicBezTo>
                  <a:cubicBezTo>
                    <a:pt x="61" y="13"/>
                    <a:pt x="62" y="10"/>
                    <a:pt x="57" y="8"/>
                  </a:cubicBezTo>
                  <a:cubicBezTo>
                    <a:pt x="56" y="4"/>
                    <a:pt x="63" y="0"/>
                    <a:pt x="63" y="5"/>
                  </a:cubicBezTo>
                  <a:cubicBezTo>
                    <a:pt x="68" y="3"/>
                    <a:pt x="70" y="6"/>
                    <a:pt x="72" y="10"/>
                  </a:cubicBezTo>
                  <a:cubicBezTo>
                    <a:pt x="75" y="16"/>
                    <a:pt x="80" y="16"/>
                    <a:pt x="79" y="14"/>
                  </a:cubicBezTo>
                  <a:cubicBezTo>
                    <a:pt x="79" y="12"/>
                    <a:pt x="83" y="9"/>
                    <a:pt x="87" y="12"/>
                  </a:cubicBezTo>
                  <a:cubicBezTo>
                    <a:pt x="88" y="12"/>
                    <a:pt x="99" y="10"/>
                    <a:pt x="98" y="6"/>
                  </a:cubicBezTo>
                  <a:cubicBezTo>
                    <a:pt x="97" y="2"/>
                    <a:pt x="100" y="4"/>
                    <a:pt x="103" y="9"/>
                  </a:cubicBezTo>
                  <a:cubicBezTo>
                    <a:pt x="104" y="12"/>
                    <a:pt x="101" y="13"/>
                    <a:pt x="98" y="18"/>
                  </a:cubicBezTo>
                  <a:cubicBezTo>
                    <a:pt x="96" y="21"/>
                    <a:pt x="95" y="9"/>
                    <a:pt x="87" y="21"/>
                  </a:cubicBezTo>
                  <a:cubicBezTo>
                    <a:pt x="86" y="16"/>
                    <a:pt x="81" y="16"/>
                    <a:pt x="78" y="22"/>
                  </a:cubicBezTo>
                  <a:cubicBezTo>
                    <a:pt x="74" y="24"/>
                    <a:pt x="70" y="21"/>
                    <a:pt x="67" y="25"/>
                  </a:cubicBezTo>
                  <a:cubicBezTo>
                    <a:pt x="67" y="25"/>
                    <a:pt x="67" y="49"/>
                    <a:pt x="55" y="39"/>
                  </a:cubicBezTo>
                  <a:close/>
                </a:path>
              </a:pathLst>
            </a:custGeom>
            <a:solidFill>
              <a:srgbClr val="FAA0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52" name="Freeform 410"/>
            <p:cNvSpPr/>
            <p:nvPr/>
          </p:nvSpPr>
          <p:spPr>
            <a:xfrm flipH="1">
              <a:off x="7653671" y="1918780"/>
              <a:ext cx="416577" cy="223206"/>
            </a:xfrm>
            <a:custGeom>
              <a:avLst/>
              <a:gdLst>
                <a:gd name="txL" fmla="*/ 0 w 57"/>
                <a:gd name="txT" fmla="*/ 0 h 35"/>
                <a:gd name="txR" fmla="*/ 57 w 57"/>
                <a:gd name="txB" fmla="*/ 35 h 35"/>
              </a:gdLst>
              <a:ahLst/>
              <a:cxnLst>
                <a:cxn ang="0">
                  <a:pos x="2147483647" y="1179433143"/>
                </a:cxn>
                <a:cxn ang="0">
                  <a:pos x="1281895243" y="1301443867"/>
                </a:cxn>
                <a:cxn ang="0">
                  <a:pos x="1281895243" y="976086188"/>
                </a:cxn>
                <a:cxn ang="0">
                  <a:pos x="1335304785" y="732064542"/>
                </a:cxn>
                <a:cxn ang="0">
                  <a:pos x="160235992" y="610053818"/>
                </a:cxn>
                <a:cxn ang="0">
                  <a:pos x="320471984" y="366032271"/>
                </a:cxn>
                <a:cxn ang="0">
                  <a:pos x="2083075373" y="366032271"/>
                </a:cxn>
                <a:cxn ang="0">
                  <a:pos x="2147483647" y="488043094"/>
                </a:cxn>
                <a:cxn ang="0">
                  <a:pos x="2147483647" y="1179433143"/>
                </a:cxn>
              </a:cxnLst>
              <a:rect l="txL" t="txT" r="txR" b="txB"/>
              <a:pathLst>
                <a:path w="57" h="35">
                  <a:moveTo>
                    <a:pt x="41" y="29"/>
                  </a:moveTo>
                  <a:cubicBezTo>
                    <a:pt x="29" y="32"/>
                    <a:pt x="27" y="35"/>
                    <a:pt x="24" y="32"/>
                  </a:cubicBezTo>
                  <a:cubicBezTo>
                    <a:pt x="23" y="30"/>
                    <a:pt x="28" y="25"/>
                    <a:pt x="24" y="24"/>
                  </a:cubicBezTo>
                  <a:cubicBezTo>
                    <a:pt x="19" y="23"/>
                    <a:pt x="26" y="20"/>
                    <a:pt x="25" y="18"/>
                  </a:cubicBezTo>
                  <a:cubicBezTo>
                    <a:pt x="24" y="15"/>
                    <a:pt x="15" y="13"/>
                    <a:pt x="3" y="15"/>
                  </a:cubicBezTo>
                  <a:cubicBezTo>
                    <a:pt x="0" y="16"/>
                    <a:pt x="3" y="11"/>
                    <a:pt x="6" y="9"/>
                  </a:cubicBezTo>
                  <a:cubicBezTo>
                    <a:pt x="22" y="0"/>
                    <a:pt x="30" y="11"/>
                    <a:pt x="39" y="9"/>
                  </a:cubicBezTo>
                  <a:cubicBezTo>
                    <a:pt x="41" y="9"/>
                    <a:pt x="49" y="11"/>
                    <a:pt x="50" y="12"/>
                  </a:cubicBezTo>
                  <a:cubicBezTo>
                    <a:pt x="56" y="18"/>
                    <a:pt x="57" y="26"/>
                    <a:pt x="41" y="29"/>
                  </a:cubicBezTo>
                  <a:close/>
                </a:path>
              </a:pathLst>
            </a:custGeom>
            <a:solidFill>
              <a:srgbClr val="FC8D9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53" name="Freeform 411"/>
            <p:cNvSpPr/>
            <p:nvPr/>
          </p:nvSpPr>
          <p:spPr>
            <a:xfrm flipH="1">
              <a:off x="7508641" y="1819279"/>
              <a:ext cx="546178" cy="309261"/>
            </a:xfrm>
            <a:custGeom>
              <a:avLst/>
              <a:gdLst>
                <a:gd name="txL" fmla="*/ 0 w 75"/>
                <a:gd name="txT" fmla="*/ 0 h 49"/>
                <a:gd name="txR" fmla="*/ 75 w 75"/>
                <a:gd name="txB" fmla="*/ 49 h 49"/>
              </a:gdLst>
              <a:ahLst/>
              <a:cxnLst>
                <a:cxn ang="0">
                  <a:pos x="2147483647" y="1234866560"/>
                </a:cxn>
                <a:cxn ang="0">
                  <a:pos x="2147483647" y="597517509"/>
                </a:cxn>
                <a:cxn ang="0">
                  <a:pos x="2147483647" y="239008286"/>
                </a:cxn>
                <a:cxn ang="0">
                  <a:pos x="2147483647" y="358509223"/>
                </a:cxn>
                <a:cxn ang="0">
                  <a:pos x="1962221042" y="239008286"/>
                </a:cxn>
                <a:cxn ang="0">
                  <a:pos x="1590987192" y="717018447"/>
                </a:cxn>
                <a:cxn ang="0">
                  <a:pos x="901557679" y="677186905"/>
                </a:cxn>
                <a:cxn ang="0">
                  <a:pos x="159098002" y="836519582"/>
                </a:cxn>
                <a:cxn ang="0">
                  <a:pos x="848527458" y="836519582"/>
                </a:cxn>
                <a:cxn ang="0">
                  <a:pos x="636392009" y="956026831"/>
                </a:cxn>
                <a:cxn ang="0">
                  <a:pos x="159098002" y="1155197164"/>
                </a:cxn>
                <a:cxn ang="0">
                  <a:pos x="1113693356" y="1115365622"/>
                </a:cxn>
                <a:cxn ang="0">
                  <a:pos x="1590987192" y="1513706289"/>
                </a:cxn>
                <a:cxn ang="0">
                  <a:pos x="2147483647" y="1792546413"/>
                </a:cxn>
                <a:cxn ang="0">
                  <a:pos x="2147483647" y="1274698102"/>
                </a:cxn>
                <a:cxn ang="0">
                  <a:pos x="2147483647" y="1234866560"/>
                </a:cxn>
              </a:cxnLst>
              <a:rect l="txL" t="txT" r="txR" b="txB"/>
              <a:pathLst>
                <a:path w="75" h="49">
                  <a:moveTo>
                    <a:pt x="74" y="31"/>
                  </a:moveTo>
                  <a:cubicBezTo>
                    <a:pt x="74" y="29"/>
                    <a:pt x="75" y="14"/>
                    <a:pt x="70" y="15"/>
                  </a:cubicBezTo>
                  <a:cubicBezTo>
                    <a:pt x="66" y="16"/>
                    <a:pt x="72" y="4"/>
                    <a:pt x="62" y="6"/>
                  </a:cubicBezTo>
                  <a:cubicBezTo>
                    <a:pt x="61" y="2"/>
                    <a:pt x="55" y="0"/>
                    <a:pt x="47" y="9"/>
                  </a:cubicBezTo>
                  <a:cubicBezTo>
                    <a:pt x="42" y="16"/>
                    <a:pt x="43" y="6"/>
                    <a:pt x="37" y="6"/>
                  </a:cubicBezTo>
                  <a:cubicBezTo>
                    <a:pt x="29" y="7"/>
                    <a:pt x="35" y="12"/>
                    <a:pt x="30" y="18"/>
                  </a:cubicBezTo>
                  <a:cubicBezTo>
                    <a:pt x="29" y="19"/>
                    <a:pt x="24" y="17"/>
                    <a:pt x="17" y="17"/>
                  </a:cubicBezTo>
                  <a:cubicBezTo>
                    <a:pt x="11" y="17"/>
                    <a:pt x="7" y="17"/>
                    <a:pt x="3" y="21"/>
                  </a:cubicBezTo>
                  <a:cubicBezTo>
                    <a:pt x="0" y="24"/>
                    <a:pt x="9" y="20"/>
                    <a:pt x="16" y="21"/>
                  </a:cubicBezTo>
                  <a:cubicBezTo>
                    <a:pt x="18" y="22"/>
                    <a:pt x="18" y="22"/>
                    <a:pt x="12" y="24"/>
                  </a:cubicBezTo>
                  <a:cubicBezTo>
                    <a:pt x="7" y="25"/>
                    <a:pt x="1" y="28"/>
                    <a:pt x="3" y="29"/>
                  </a:cubicBezTo>
                  <a:cubicBezTo>
                    <a:pt x="4" y="30"/>
                    <a:pt x="16" y="27"/>
                    <a:pt x="21" y="28"/>
                  </a:cubicBezTo>
                  <a:cubicBezTo>
                    <a:pt x="27" y="30"/>
                    <a:pt x="28" y="36"/>
                    <a:pt x="30" y="38"/>
                  </a:cubicBezTo>
                  <a:cubicBezTo>
                    <a:pt x="39" y="43"/>
                    <a:pt x="58" y="45"/>
                    <a:pt x="58" y="45"/>
                  </a:cubicBezTo>
                  <a:cubicBezTo>
                    <a:pt x="72" y="49"/>
                    <a:pt x="74" y="37"/>
                    <a:pt x="74" y="32"/>
                  </a:cubicBezTo>
                  <a:cubicBezTo>
                    <a:pt x="74" y="32"/>
                    <a:pt x="74" y="32"/>
                    <a:pt x="74" y="31"/>
                  </a:cubicBezTo>
                  <a:close/>
                </a:path>
              </a:pathLst>
            </a:custGeom>
            <a:solidFill>
              <a:srgbClr val="FA89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54" name="Freeform 412"/>
            <p:cNvSpPr/>
            <p:nvPr/>
          </p:nvSpPr>
          <p:spPr>
            <a:xfrm flipH="1">
              <a:off x="7561098" y="1867685"/>
              <a:ext cx="450520" cy="268923"/>
            </a:xfrm>
            <a:custGeom>
              <a:avLst/>
              <a:gdLst>
                <a:gd name="txL" fmla="*/ 0 w 62"/>
                <a:gd name="txT" fmla="*/ 0 h 42"/>
                <a:gd name="txR" fmla="*/ 62 w 62"/>
                <a:gd name="txB" fmla="*/ 42 h 42"/>
              </a:gdLst>
              <a:ahLst/>
              <a:cxnLst>
                <a:cxn ang="0">
                  <a:pos x="2147483647" y="450971101"/>
                </a:cxn>
                <a:cxn ang="0">
                  <a:pos x="2147483647" y="122993860"/>
                </a:cxn>
                <a:cxn ang="0">
                  <a:pos x="2147483647" y="450971101"/>
                </a:cxn>
                <a:cxn ang="0">
                  <a:pos x="2147483647" y="163991797"/>
                </a:cxn>
                <a:cxn ang="0">
                  <a:pos x="2147483647" y="327977191"/>
                </a:cxn>
                <a:cxn ang="0">
                  <a:pos x="2006449366" y="327977191"/>
                </a:cxn>
                <a:cxn ang="0">
                  <a:pos x="1636840942" y="286979254"/>
                </a:cxn>
                <a:cxn ang="0">
                  <a:pos x="1267232971" y="532966975"/>
                </a:cxn>
                <a:cxn ang="0">
                  <a:pos x="369608084" y="450971101"/>
                </a:cxn>
                <a:cxn ang="0">
                  <a:pos x="897624774" y="573964912"/>
                </a:cxn>
                <a:cxn ang="0">
                  <a:pos x="0" y="778954595"/>
                </a:cxn>
                <a:cxn ang="0">
                  <a:pos x="1267232971" y="942940140"/>
                </a:cxn>
                <a:cxn ang="0">
                  <a:pos x="1214427680" y="1270923634"/>
                </a:cxn>
                <a:cxn ang="0">
                  <a:pos x="2147483647" y="1475906914"/>
                </a:cxn>
                <a:cxn ang="0">
                  <a:pos x="2147483647" y="450971101"/>
                </a:cxn>
              </a:cxnLst>
              <a:rect l="txL" t="txT" r="txR" b="txB"/>
              <a:pathLst>
                <a:path w="62" h="42">
                  <a:moveTo>
                    <a:pt x="57" y="11"/>
                  </a:moveTo>
                  <a:cubicBezTo>
                    <a:pt x="60" y="6"/>
                    <a:pt x="58" y="5"/>
                    <a:pt x="58" y="3"/>
                  </a:cubicBezTo>
                  <a:cubicBezTo>
                    <a:pt x="59" y="0"/>
                    <a:pt x="50" y="4"/>
                    <a:pt x="47" y="11"/>
                  </a:cubicBezTo>
                  <a:cubicBezTo>
                    <a:pt x="47" y="13"/>
                    <a:pt x="47" y="7"/>
                    <a:pt x="49" y="4"/>
                  </a:cubicBezTo>
                  <a:cubicBezTo>
                    <a:pt x="51" y="1"/>
                    <a:pt x="47" y="0"/>
                    <a:pt x="43" y="8"/>
                  </a:cubicBezTo>
                  <a:cubicBezTo>
                    <a:pt x="39" y="16"/>
                    <a:pt x="39" y="11"/>
                    <a:pt x="38" y="8"/>
                  </a:cubicBezTo>
                  <a:cubicBezTo>
                    <a:pt x="36" y="5"/>
                    <a:pt x="36" y="10"/>
                    <a:pt x="31" y="7"/>
                  </a:cubicBezTo>
                  <a:cubicBezTo>
                    <a:pt x="26" y="3"/>
                    <a:pt x="35" y="16"/>
                    <a:pt x="24" y="13"/>
                  </a:cubicBezTo>
                  <a:cubicBezTo>
                    <a:pt x="24" y="13"/>
                    <a:pt x="15" y="9"/>
                    <a:pt x="7" y="11"/>
                  </a:cubicBezTo>
                  <a:cubicBezTo>
                    <a:pt x="6" y="11"/>
                    <a:pt x="14" y="11"/>
                    <a:pt x="17" y="14"/>
                  </a:cubicBezTo>
                  <a:cubicBezTo>
                    <a:pt x="20" y="18"/>
                    <a:pt x="9" y="15"/>
                    <a:pt x="0" y="19"/>
                  </a:cubicBezTo>
                  <a:cubicBezTo>
                    <a:pt x="20" y="15"/>
                    <a:pt x="16" y="20"/>
                    <a:pt x="24" y="23"/>
                  </a:cubicBezTo>
                  <a:cubicBezTo>
                    <a:pt x="27" y="24"/>
                    <a:pt x="21" y="29"/>
                    <a:pt x="23" y="31"/>
                  </a:cubicBezTo>
                  <a:cubicBezTo>
                    <a:pt x="31" y="37"/>
                    <a:pt x="45" y="42"/>
                    <a:pt x="55" y="36"/>
                  </a:cubicBezTo>
                  <a:cubicBezTo>
                    <a:pt x="62" y="20"/>
                    <a:pt x="51" y="20"/>
                    <a:pt x="57" y="11"/>
                  </a:cubicBezTo>
                  <a:close/>
                </a:path>
              </a:pathLst>
            </a:custGeom>
            <a:solidFill>
              <a:srgbClr val="FA7F8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55" name="Freeform 413"/>
            <p:cNvSpPr/>
            <p:nvPr/>
          </p:nvSpPr>
          <p:spPr>
            <a:xfrm flipH="1">
              <a:off x="7959161" y="1768184"/>
              <a:ext cx="342519" cy="220517"/>
            </a:xfrm>
            <a:custGeom>
              <a:avLst/>
              <a:gdLst>
                <a:gd name="txL" fmla="*/ 0 w 47"/>
                <a:gd name="txT" fmla="*/ 0 h 35"/>
                <a:gd name="txR" fmla="*/ 47 w 47"/>
                <a:gd name="txB" fmla="*/ 35 h 35"/>
              </a:gdLst>
              <a:ahLst/>
              <a:cxnLst>
                <a:cxn ang="0">
                  <a:pos x="1646401302" y="158784821"/>
                </a:cxn>
                <a:cxn ang="0">
                  <a:pos x="1274629843" y="436655169"/>
                </a:cxn>
                <a:cxn ang="0">
                  <a:pos x="424876576" y="793924056"/>
                </a:cxn>
                <a:cxn ang="0">
                  <a:pos x="584206275" y="1190886182"/>
                </a:cxn>
                <a:cxn ang="0">
                  <a:pos x="1593289012" y="952709024"/>
                </a:cxn>
                <a:cxn ang="0">
                  <a:pos x="2071278220" y="674832327"/>
                </a:cxn>
                <a:cxn ang="0">
                  <a:pos x="2147483647" y="476354512"/>
                </a:cxn>
                <a:cxn ang="0">
                  <a:pos x="1646401302" y="158784821"/>
                </a:cxn>
              </a:cxnLst>
              <a:rect l="txL" t="txT" r="txR" b="txB"/>
              <a:pathLst>
                <a:path w="47" h="35">
                  <a:moveTo>
                    <a:pt x="31" y="4"/>
                  </a:moveTo>
                  <a:cubicBezTo>
                    <a:pt x="21" y="3"/>
                    <a:pt x="29" y="12"/>
                    <a:pt x="24" y="11"/>
                  </a:cubicBezTo>
                  <a:cubicBezTo>
                    <a:pt x="18" y="9"/>
                    <a:pt x="8" y="12"/>
                    <a:pt x="8" y="20"/>
                  </a:cubicBezTo>
                  <a:cubicBezTo>
                    <a:pt x="8" y="21"/>
                    <a:pt x="0" y="35"/>
                    <a:pt x="11" y="30"/>
                  </a:cubicBezTo>
                  <a:cubicBezTo>
                    <a:pt x="18" y="27"/>
                    <a:pt x="23" y="24"/>
                    <a:pt x="30" y="24"/>
                  </a:cubicBezTo>
                  <a:cubicBezTo>
                    <a:pt x="42" y="24"/>
                    <a:pt x="33" y="20"/>
                    <a:pt x="39" y="17"/>
                  </a:cubicBezTo>
                  <a:cubicBezTo>
                    <a:pt x="40" y="17"/>
                    <a:pt x="47" y="14"/>
                    <a:pt x="46" y="12"/>
                  </a:cubicBezTo>
                  <a:cubicBezTo>
                    <a:pt x="41" y="4"/>
                    <a:pt x="36" y="0"/>
                    <a:pt x="31" y="4"/>
                  </a:cubicBezTo>
                  <a:close/>
                </a:path>
              </a:pathLst>
            </a:custGeom>
            <a:solidFill>
              <a:srgbClr val="F5A4B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56" name="Freeform 414"/>
            <p:cNvSpPr/>
            <p:nvPr/>
          </p:nvSpPr>
          <p:spPr>
            <a:xfrm flipH="1">
              <a:off x="8165906" y="2015593"/>
              <a:ext cx="327090" cy="43028"/>
            </a:xfrm>
            <a:custGeom>
              <a:avLst/>
              <a:gdLst>
                <a:gd name="txL" fmla="*/ 0 w 45"/>
                <a:gd name="txT" fmla="*/ 0 h 7"/>
                <a:gd name="txR" fmla="*/ 45 w 45"/>
                <a:gd name="txB" fmla="*/ 7 h 7"/>
              </a:gdLst>
              <a:ahLst/>
              <a:cxnLst>
                <a:cxn ang="0">
                  <a:pos x="2147483647" y="0"/>
                </a:cxn>
                <a:cxn ang="0">
                  <a:pos x="1532169450" y="151132783"/>
                </a:cxn>
                <a:cxn ang="0">
                  <a:pos x="951003177" y="37784733"/>
                </a:cxn>
                <a:cxn ang="0">
                  <a:pos x="475501588" y="113354210"/>
                </a:cxn>
                <a:cxn ang="0">
                  <a:pos x="52835934" y="264486993"/>
                </a:cxn>
                <a:cxn ang="0">
                  <a:pos x="951003177" y="226702273"/>
                </a:cxn>
                <a:cxn ang="0">
                  <a:pos x="2147483647" y="0"/>
                </a:cxn>
              </a:cxnLst>
              <a:rect l="txL" t="txT" r="txR" b="txB"/>
              <a:pathLst>
                <a:path w="45" h="7">
                  <a:moveTo>
                    <a:pt x="45" y="0"/>
                  </a:moveTo>
                  <a:cubicBezTo>
                    <a:pt x="42" y="0"/>
                    <a:pt x="34" y="3"/>
                    <a:pt x="29" y="4"/>
                  </a:cubicBezTo>
                  <a:cubicBezTo>
                    <a:pt x="22" y="4"/>
                    <a:pt x="23" y="1"/>
                    <a:pt x="18" y="1"/>
                  </a:cubicBezTo>
                  <a:cubicBezTo>
                    <a:pt x="14" y="1"/>
                    <a:pt x="9" y="4"/>
                    <a:pt x="9" y="3"/>
                  </a:cubicBezTo>
                  <a:cubicBezTo>
                    <a:pt x="9" y="0"/>
                    <a:pt x="0" y="3"/>
                    <a:pt x="1" y="7"/>
                  </a:cubicBezTo>
                  <a:cubicBezTo>
                    <a:pt x="9" y="5"/>
                    <a:pt x="15" y="6"/>
                    <a:pt x="18" y="6"/>
                  </a:cubicBezTo>
                  <a:cubicBezTo>
                    <a:pt x="31" y="6"/>
                    <a:pt x="34" y="4"/>
                    <a:pt x="45" y="0"/>
                  </a:cubicBezTo>
                  <a:close/>
                </a:path>
              </a:pathLst>
            </a:custGeom>
            <a:solidFill>
              <a:srgbClr val="F589A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57" name="Freeform 415"/>
            <p:cNvSpPr/>
            <p:nvPr/>
          </p:nvSpPr>
          <p:spPr>
            <a:xfrm flipH="1">
              <a:off x="7894360" y="1717088"/>
              <a:ext cx="203660" cy="126394"/>
            </a:xfrm>
            <a:custGeom>
              <a:avLst/>
              <a:gdLst>
                <a:gd name="txL" fmla="*/ 0 w 28"/>
                <a:gd name="txT" fmla="*/ 0 h 20"/>
                <a:gd name="txR" fmla="*/ 28 w 28"/>
                <a:gd name="txB" fmla="*/ 20 h 20"/>
              </a:gdLst>
              <a:ahLst/>
              <a:cxnLst>
                <a:cxn ang="0">
                  <a:pos x="1216810434" y="79874683"/>
                </a:cxn>
                <a:cxn ang="0">
                  <a:pos x="1216810434" y="399386027"/>
                </a:cxn>
                <a:cxn ang="0">
                  <a:pos x="1269718379" y="639016419"/>
                </a:cxn>
                <a:cxn ang="0">
                  <a:pos x="1163909764" y="678956908"/>
                </a:cxn>
                <a:cxn ang="0">
                  <a:pos x="846476419" y="399386027"/>
                </a:cxn>
                <a:cxn ang="0">
                  <a:pos x="476142517" y="319511369"/>
                </a:cxn>
                <a:cxn ang="0">
                  <a:pos x="52907958" y="279570881"/>
                </a:cxn>
                <a:cxn ang="0">
                  <a:pos x="52907958" y="239630392"/>
                </a:cxn>
                <a:cxn ang="0">
                  <a:pos x="317425958" y="199696173"/>
                </a:cxn>
                <a:cxn ang="0">
                  <a:pos x="476142517" y="79874683"/>
                </a:cxn>
                <a:cxn ang="0">
                  <a:pos x="740667804" y="39940501"/>
                </a:cxn>
                <a:cxn ang="0">
                  <a:pos x="1005193205" y="119815196"/>
                </a:cxn>
                <a:cxn ang="0">
                  <a:pos x="1216810434" y="79874683"/>
                </a:cxn>
              </a:cxnLst>
              <a:rect l="txL" t="txT" r="txR" b="txB"/>
              <a:pathLst>
                <a:path w="28" h="20">
                  <a:moveTo>
                    <a:pt x="23" y="2"/>
                  </a:moveTo>
                  <a:cubicBezTo>
                    <a:pt x="21" y="9"/>
                    <a:pt x="28" y="4"/>
                    <a:pt x="23" y="10"/>
                  </a:cubicBezTo>
                  <a:cubicBezTo>
                    <a:pt x="23" y="10"/>
                    <a:pt x="24" y="14"/>
                    <a:pt x="24" y="16"/>
                  </a:cubicBezTo>
                  <a:cubicBezTo>
                    <a:pt x="25" y="18"/>
                    <a:pt x="23" y="20"/>
                    <a:pt x="22" y="17"/>
                  </a:cubicBezTo>
                  <a:cubicBezTo>
                    <a:pt x="21" y="14"/>
                    <a:pt x="19" y="13"/>
                    <a:pt x="16" y="10"/>
                  </a:cubicBezTo>
                  <a:cubicBezTo>
                    <a:pt x="15" y="9"/>
                    <a:pt x="12" y="7"/>
                    <a:pt x="9" y="8"/>
                  </a:cubicBezTo>
                  <a:cubicBezTo>
                    <a:pt x="5" y="9"/>
                    <a:pt x="2" y="7"/>
                    <a:pt x="1" y="7"/>
                  </a:cubicBezTo>
                  <a:cubicBezTo>
                    <a:pt x="1" y="8"/>
                    <a:pt x="0" y="7"/>
                    <a:pt x="1" y="6"/>
                  </a:cubicBezTo>
                  <a:cubicBezTo>
                    <a:pt x="2" y="5"/>
                    <a:pt x="5" y="7"/>
                    <a:pt x="6" y="5"/>
                  </a:cubicBezTo>
                  <a:cubicBezTo>
                    <a:pt x="6" y="3"/>
                    <a:pt x="7" y="2"/>
                    <a:pt x="9" y="2"/>
                  </a:cubicBezTo>
                  <a:cubicBezTo>
                    <a:pt x="11" y="3"/>
                    <a:pt x="13" y="0"/>
                    <a:pt x="14" y="1"/>
                  </a:cubicBezTo>
                  <a:cubicBezTo>
                    <a:pt x="16" y="3"/>
                    <a:pt x="16" y="5"/>
                    <a:pt x="19" y="3"/>
                  </a:cubicBezTo>
                  <a:cubicBezTo>
                    <a:pt x="20" y="0"/>
                    <a:pt x="24" y="0"/>
                    <a:pt x="23" y="2"/>
                  </a:cubicBezTo>
                  <a:close/>
                </a:path>
              </a:pathLst>
            </a:custGeom>
            <a:solidFill>
              <a:srgbClr val="FA93A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58" name="Freeform 416"/>
            <p:cNvSpPr/>
            <p:nvPr/>
          </p:nvSpPr>
          <p:spPr>
            <a:xfrm flipH="1">
              <a:off x="8209107" y="2123162"/>
              <a:ext cx="182059" cy="145218"/>
            </a:xfrm>
            <a:custGeom>
              <a:avLst/>
              <a:gdLst>
                <a:gd name="txL" fmla="*/ 0 w 25"/>
                <a:gd name="txT" fmla="*/ 0 h 23"/>
                <a:gd name="txR" fmla="*/ 25 w 25"/>
                <a:gd name="txB" fmla="*/ 23 h 23"/>
              </a:gdLst>
              <a:ahLst/>
              <a:cxnLst>
                <a:cxn ang="0">
                  <a:pos x="1219751689" y="79730994"/>
                </a:cxn>
                <a:cxn ang="0">
                  <a:pos x="424262996" y="478373386"/>
                </a:cxn>
                <a:cxn ang="0">
                  <a:pos x="0" y="757425465"/>
                </a:cxn>
                <a:cxn ang="0">
                  <a:pos x="265165325" y="757425465"/>
                </a:cxn>
                <a:cxn ang="0">
                  <a:pos x="477293239" y="877015802"/>
                </a:cxn>
                <a:cxn ang="0">
                  <a:pos x="636390909" y="837150318"/>
                </a:cxn>
                <a:cxn ang="0">
                  <a:pos x="954586477" y="637829011"/>
                </a:cxn>
                <a:cxn ang="0">
                  <a:pos x="1166721559" y="239186693"/>
                </a:cxn>
                <a:cxn ang="0">
                  <a:pos x="1219751689" y="79730994"/>
                </a:cxn>
              </a:cxnLst>
              <a:rect l="txL" t="txT" r="txR" b="txB"/>
              <a:pathLst>
                <a:path w="25" h="23">
                  <a:moveTo>
                    <a:pt x="23" y="2"/>
                  </a:moveTo>
                  <a:cubicBezTo>
                    <a:pt x="16" y="6"/>
                    <a:pt x="11" y="6"/>
                    <a:pt x="8" y="12"/>
                  </a:cubicBezTo>
                  <a:cubicBezTo>
                    <a:pt x="7" y="14"/>
                    <a:pt x="0" y="14"/>
                    <a:pt x="0" y="19"/>
                  </a:cubicBezTo>
                  <a:cubicBezTo>
                    <a:pt x="0" y="21"/>
                    <a:pt x="3" y="21"/>
                    <a:pt x="5" y="19"/>
                  </a:cubicBezTo>
                  <a:cubicBezTo>
                    <a:pt x="7" y="18"/>
                    <a:pt x="8" y="21"/>
                    <a:pt x="9" y="22"/>
                  </a:cubicBezTo>
                  <a:cubicBezTo>
                    <a:pt x="12" y="23"/>
                    <a:pt x="12" y="21"/>
                    <a:pt x="12" y="21"/>
                  </a:cubicBezTo>
                  <a:cubicBezTo>
                    <a:pt x="14" y="21"/>
                    <a:pt x="19" y="20"/>
                    <a:pt x="18" y="16"/>
                  </a:cubicBezTo>
                  <a:cubicBezTo>
                    <a:pt x="15" y="11"/>
                    <a:pt x="21" y="6"/>
                    <a:pt x="22" y="6"/>
                  </a:cubicBezTo>
                  <a:cubicBezTo>
                    <a:pt x="25" y="3"/>
                    <a:pt x="25" y="0"/>
                    <a:pt x="23" y="2"/>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59" name="Freeform 417"/>
            <p:cNvSpPr/>
            <p:nvPr/>
          </p:nvSpPr>
          <p:spPr>
            <a:xfrm flipH="1">
              <a:off x="8085677" y="2007525"/>
              <a:ext cx="422748" cy="166732"/>
            </a:xfrm>
            <a:custGeom>
              <a:avLst/>
              <a:gdLst>
                <a:gd name="txL" fmla="*/ 0 w 58"/>
                <a:gd name="txT" fmla="*/ 0 h 26"/>
                <a:gd name="txR" fmla="*/ 58 w 58"/>
                <a:gd name="txB" fmla="*/ 26 h 26"/>
              </a:gdLst>
              <a:ahLst/>
              <a:cxnLst>
                <a:cxn ang="0">
                  <a:pos x="1540654115" y="411238045"/>
                </a:cxn>
                <a:cxn ang="0">
                  <a:pos x="159376011" y="452356809"/>
                </a:cxn>
                <a:cxn ang="0">
                  <a:pos x="371879770" y="575732040"/>
                </a:cxn>
                <a:cxn ang="0">
                  <a:pos x="743766828" y="699100858"/>
                </a:cxn>
                <a:cxn ang="0">
                  <a:pos x="796887287" y="904720031"/>
                </a:cxn>
                <a:cxn ang="0">
                  <a:pos x="1275022666" y="904720031"/>
                </a:cxn>
                <a:cxn ang="0">
                  <a:pos x="2147483647" y="616857117"/>
                </a:cxn>
                <a:cxn ang="0">
                  <a:pos x="2147483647" y="452356809"/>
                </a:cxn>
                <a:cxn ang="0">
                  <a:pos x="2147483647" y="328987891"/>
                </a:cxn>
                <a:cxn ang="0">
                  <a:pos x="2147483647" y="123368868"/>
                </a:cxn>
                <a:cxn ang="0">
                  <a:pos x="1540654115" y="411238045"/>
                </a:cxn>
              </a:cxnLst>
              <a:rect l="txL" t="txT" r="txR" b="txB"/>
              <a:pathLst>
                <a:path w="58" h="26">
                  <a:moveTo>
                    <a:pt x="29" y="10"/>
                  </a:moveTo>
                  <a:cubicBezTo>
                    <a:pt x="28" y="10"/>
                    <a:pt x="14" y="6"/>
                    <a:pt x="3" y="11"/>
                  </a:cubicBezTo>
                  <a:cubicBezTo>
                    <a:pt x="1" y="11"/>
                    <a:pt x="0" y="16"/>
                    <a:pt x="7" y="14"/>
                  </a:cubicBezTo>
                  <a:cubicBezTo>
                    <a:pt x="8" y="14"/>
                    <a:pt x="5" y="19"/>
                    <a:pt x="14" y="17"/>
                  </a:cubicBezTo>
                  <a:cubicBezTo>
                    <a:pt x="19" y="16"/>
                    <a:pt x="20" y="19"/>
                    <a:pt x="15" y="22"/>
                  </a:cubicBezTo>
                  <a:cubicBezTo>
                    <a:pt x="12" y="24"/>
                    <a:pt x="18" y="26"/>
                    <a:pt x="24" y="22"/>
                  </a:cubicBezTo>
                  <a:cubicBezTo>
                    <a:pt x="29" y="19"/>
                    <a:pt x="36" y="15"/>
                    <a:pt x="41" y="15"/>
                  </a:cubicBezTo>
                  <a:cubicBezTo>
                    <a:pt x="44" y="15"/>
                    <a:pt x="51" y="14"/>
                    <a:pt x="51" y="11"/>
                  </a:cubicBezTo>
                  <a:cubicBezTo>
                    <a:pt x="51" y="10"/>
                    <a:pt x="50" y="8"/>
                    <a:pt x="52" y="8"/>
                  </a:cubicBezTo>
                  <a:cubicBezTo>
                    <a:pt x="58" y="5"/>
                    <a:pt x="57" y="0"/>
                    <a:pt x="51" y="3"/>
                  </a:cubicBezTo>
                  <a:cubicBezTo>
                    <a:pt x="50" y="4"/>
                    <a:pt x="39" y="11"/>
                    <a:pt x="29" y="10"/>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60" name="Freeform 418"/>
            <p:cNvSpPr/>
            <p:nvPr/>
          </p:nvSpPr>
          <p:spPr>
            <a:xfrm flipH="1">
              <a:off x="8070248" y="2066688"/>
              <a:ext cx="151202" cy="177489"/>
            </a:xfrm>
            <a:custGeom>
              <a:avLst/>
              <a:gdLst>
                <a:gd name="txL" fmla="*/ 0 w 21"/>
                <a:gd name="txT" fmla="*/ 0 h 28"/>
                <a:gd name="txR" fmla="*/ 21 w 21"/>
                <a:gd name="txB" fmla="*/ 28 h 28"/>
              </a:gdLst>
              <a:ahLst/>
              <a:cxnLst>
                <a:cxn ang="0">
                  <a:pos x="829465295" y="80364487"/>
                </a:cxn>
                <a:cxn ang="0">
                  <a:pos x="51840681" y="924179028"/>
                </a:cxn>
                <a:cxn ang="0">
                  <a:pos x="414732648" y="924179028"/>
                </a:cxn>
                <a:cxn ang="0">
                  <a:pos x="673936095" y="924179028"/>
                </a:cxn>
                <a:cxn ang="0">
                  <a:pos x="933146629" y="803632138"/>
                </a:cxn>
                <a:cxn ang="0">
                  <a:pos x="829465295" y="482180630"/>
                </a:cxn>
                <a:cxn ang="0">
                  <a:pos x="829465295" y="321451607"/>
                </a:cxn>
                <a:cxn ang="0">
                  <a:pos x="829465295" y="80364487"/>
                </a:cxn>
              </a:cxnLst>
              <a:rect l="txL" t="txT" r="txR" b="txB"/>
              <a:pathLst>
                <a:path w="21" h="28">
                  <a:moveTo>
                    <a:pt x="16" y="2"/>
                  </a:moveTo>
                  <a:cubicBezTo>
                    <a:pt x="7" y="7"/>
                    <a:pt x="1" y="19"/>
                    <a:pt x="1" y="23"/>
                  </a:cubicBezTo>
                  <a:cubicBezTo>
                    <a:pt x="0" y="28"/>
                    <a:pt x="6" y="20"/>
                    <a:pt x="8" y="23"/>
                  </a:cubicBezTo>
                  <a:cubicBezTo>
                    <a:pt x="8" y="24"/>
                    <a:pt x="12" y="25"/>
                    <a:pt x="13" y="23"/>
                  </a:cubicBezTo>
                  <a:cubicBezTo>
                    <a:pt x="15" y="19"/>
                    <a:pt x="17" y="24"/>
                    <a:pt x="18" y="20"/>
                  </a:cubicBezTo>
                  <a:cubicBezTo>
                    <a:pt x="19" y="15"/>
                    <a:pt x="19" y="12"/>
                    <a:pt x="16" y="12"/>
                  </a:cubicBezTo>
                  <a:cubicBezTo>
                    <a:pt x="14" y="13"/>
                    <a:pt x="13" y="12"/>
                    <a:pt x="16" y="8"/>
                  </a:cubicBezTo>
                  <a:cubicBezTo>
                    <a:pt x="19" y="4"/>
                    <a:pt x="21" y="0"/>
                    <a:pt x="16" y="2"/>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61" name="Freeform 419"/>
            <p:cNvSpPr/>
            <p:nvPr/>
          </p:nvSpPr>
          <p:spPr>
            <a:xfrm flipH="1">
              <a:off x="8017790" y="1843482"/>
              <a:ext cx="240689" cy="88745"/>
            </a:xfrm>
            <a:custGeom>
              <a:avLst/>
              <a:gdLst>
                <a:gd name="txL" fmla="*/ 0 w 33"/>
                <a:gd name="txT" fmla="*/ 0 h 14"/>
                <a:gd name="txR" fmla="*/ 33 w 33"/>
                <a:gd name="txB" fmla="*/ 14 h 14"/>
              </a:gdLst>
              <a:ahLst/>
              <a:cxnLst>
                <a:cxn ang="0">
                  <a:pos x="1383115508" y="401818333"/>
                </a:cxn>
                <a:cxn ang="0">
                  <a:pos x="212783622" y="562548261"/>
                </a:cxn>
                <a:cxn ang="0">
                  <a:pos x="797949536" y="200912336"/>
                </a:cxn>
                <a:cxn ang="0">
                  <a:pos x="797949536" y="80364939"/>
                </a:cxn>
                <a:cxn ang="0">
                  <a:pos x="1383115508" y="401818333"/>
                </a:cxn>
              </a:cxnLst>
              <a:rect l="txL" t="txT" r="txR" b="txB"/>
              <a:pathLst>
                <a:path w="33" h="14">
                  <a:moveTo>
                    <a:pt x="26" y="10"/>
                  </a:moveTo>
                  <a:cubicBezTo>
                    <a:pt x="23" y="10"/>
                    <a:pt x="10" y="12"/>
                    <a:pt x="4" y="14"/>
                  </a:cubicBezTo>
                  <a:cubicBezTo>
                    <a:pt x="0" y="14"/>
                    <a:pt x="4" y="6"/>
                    <a:pt x="15" y="5"/>
                  </a:cubicBezTo>
                  <a:cubicBezTo>
                    <a:pt x="18" y="5"/>
                    <a:pt x="10" y="3"/>
                    <a:pt x="15" y="2"/>
                  </a:cubicBezTo>
                  <a:cubicBezTo>
                    <a:pt x="24" y="0"/>
                    <a:pt x="33" y="11"/>
                    <a:pt x="26" y="10"/>
                  </a:cubicBezTo>
                  <a:close/>
                </a:path>
              </a:pathLst>
            </a:custGeom>
            <a:solidFill>
              <a:srgbClr val="F5B3C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62" name="Freeform 420"/>
            <p:cNvSpPr/>
            <p:nvPr/>
          </p:nvSpPr>
          <p:spPr>
            <a:xfrm flipH="1">
              <a:off x="7588870" y="1926848"/>
              <a:ext cx="212917" cy="131772"/>
            </a:xfrm>
            <a:custGeom>
              <a:avLst/>
              <a:gdLst>
                <a:gd name="txL" fmla="*/ 0 w 29"/>
                <a:gd name="txT" fmla="*/ 0 h 21"/>
                <a:gd name="txR" fmla="*/ 29 w 29"/>
                <a:gd name="txB" fmla="*/ 21 h 21"/>
              </a:gdLst>
              <a:ahLst/>
              <a:cxnLst>
                <a:cxn ang="0">
                  <a:pos x="1401515230" y="551233646"/>
                </a:cxn>
                <a:cxn ang="0">
                  <a:pos x="754665982" y="196867345"/>
                </a:cxn>
                <a:cxn ang="0">
                  <a:pos x="269523598" y="236242109"/>
                </a:cxn>
                <a:cxn ang="0">
                  <a:pos x="107809422" y="511858932"/>
                </a:cxn>
                <a:cxn ang="0">
                  <a:pos x="1401515230" y="551233646"/>
                </a:cxn>
              </a:cxnLst>
              <a:rect l="txL" t="txT" r="txR" b="txB"/>
              <a:pathLst>
                <a:path w="29" h="21">
                  <a:moveTo>
                    <a:pt x="26" y="14"/>
                  </a:moveTo>
                  <a:cubicBezTo>
                    <a:pt x="22" y="5"/>
                    <a:pt x="21" y="0"/>
                    <a:pt x="14" y="5"/>
                  </a:cubicBezTo>
                  <a:cubicBezTo>
                    <a:pt x="11" y="7"/>
                    <a:pt x="11" y="2"/>
                    <a:pt x="5" y="6"/>
                  </a:cubicBezTo>
                  <a:cubicBezTo>
                    <a:pt x="2" y="8"/>
                    <a:pt x="0" y="10"/>
                    <a:pt x="2" y="13"/>
                  </a:cubicBezTo>
                  <a:cubicBezTo>
                    <a:pt x="9" y="21"/>
                    <a:pt x="29" y="21"/>
                    <a:pt x="26" y="14"/>
                  </a:cubicBezTo>
                  <a:close/>
                </a:path>
              </a:pathLst>
            </a:custGeom>
            <a:solidFill>
              <a:srgbClr val="D2D1B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63" name="Freeform 421"/>
            <p:cNvSpPr/>
            <p:nvPr/>
          </p:nvSpPr>
          <p:spPr>
            <a:xfrm flipH="1">
              <a:off x="7632071" y="1918780"/>
              <a:ext cx="154288" cy="134461"/>
            </a:xfrm>
            <a:custGeom>
              <a:avLst/>
              <a:gdLst>
                <a:gd name="txL" fmla="*/ 0 w 21"/>
                <a:gd name="txT" fmla="*/ 0 h 21"/>
                <a:gd name="txR" fmla="*/ 21 w 21"/>
                <a:gd name="txB" fmla="*/ 21 h 21"/>
              </a:gdLst>
              <a:ahLst/>
              <a:cxnLst>
                <a:cxn ang="0">
                  <a:pos x="1079582591" y="573962777"/>
                </a:cxn>
                <a:cxn ang="0">
                  <a:pos x="647752448" y="286978187"/>
                </a:cxn>
                <a:cxn ang="0">
                  <a:pos x="161936275" y="286978187"/>
                </a:cxn>
                <a:cxn ang="0">
                  <a:pos x="107957507" y="573962777"/>
                </a:cxn>
                <a:cxn ang="0">
                  <a:pos x="1079582591" y="573962777"/>
                </a:cxn>
              </a:cxnLst>
              <a:rect l="txL" t="txT" r="txR" b="txB"/>
              <a:pathLst>
                <a:path w="21" h="21">
                  <a:moveTo>
                    <a:pt x="20" y="14"/>
                  </a:moveTo>
                  <a:cubicBezTo>
                    <a:pt x="20" y="8"/>
                    <a:pt x="19" y="0"/>
                    <a:pt x="12" y="7"/>
                  </a:cubicBezTo>
                  <a:cubicBezTo>
                    <a:pt x="10" y="9"/>
                    <a:pt x="9" y="4"/>
                    <a:pt x="3" y="7"/>
                  </a:cubicBezTo>
                  <a:cubicBezTo>
                    <a:pt x="0" y="9"/>
                    <a:pt x="0" y="12"/>
                    <a:pt x="2" y="14"/>
                  </a:cubicBezTo>
                  <a:cubicBezTo>
                    <a:pt x="10" y="21"/>
                    <a:pt x="21" y="17"/>
                    <a:pt x="20" y="14"/>
                  </a:cubicBezTo>
                  <a:close/>
                </a:path>
              </a:pathLst>
            </a:custGeom>
            <a:solidFill>
              <a:srgbClr val="F5E5D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64" name="Freeform 422"/>
            <p:cNvSpPr/>
            <p:nvPr/>
          </p:nvSpPr>
          <p:spPr>
            <a:xfrm flipH="1">
              <a:off x="7647499" y="1959119"/>
              <a:ext cx="129602" cy="37649"/>
            </a:xfrm>
            <a:custGeom>
              <a:avLst/>
              <a:gdLst>
                <a:gd name="txL" fmla="*/ 0 w 18"/>
                <a:gd name="txT" fmla="*/ 0 h 6"/>
                <a:gd name="txR" fmla="*/ 18 w 18"/>
                <a:gd name="txB" fmla="*/ 6 h 6"/>
              </a:gdLst>
              <a:ahLst/>
              <a:cxnLst>
                <a:cxn ang="0">
                  <a:pos x="777626296" y="0"/>
                </a:cxn>
                <a:cxn ang="0">
                  <a:pos x="622096761" y="39374579"/>
                </a:cxn>
                <a:cxn ang="0">
                  <a:pos x="259211203" y="39374579"/>
                </a:cxn>
                <a:cxn ang="0">
                  <a:pos x="51840792" y="118123749"/>
                </a:cxn>
                <a:cxn ang="0">
                  <a:pos x="51840792" y="196866607"/>
                </a:cxn>
                <a:cxn ang="0">
                  <a:pos x="207363168" y="157492041"/>
                </a:cxn>
                <a:cxn ang="0">
                  <a:pos x="570255983" y="196866607"/>
                </a:cxn>
                <a:cxn ang="0">
                  <a:pos x="881307852" y="118123749"/>
                </a:cxn>
                <a:cxn ang="0">
                  <a:pos x="777626296" y="0"/>
                </a:cxn>
              </a:cxnLst>
              <a:rect l="txL" t="txT" r="txR" b="txB"/>
              <a:pathLst>
                <a:path w="18" h="6">
                  <a:moveTo>
                    <a:pt x="15" y="0"/>
                  </a:moveTo>
                  <a:cubicBezTo>
                    <a:pt x="14" y="0"/>
                    <a:pt x="13" y="0"/>
                    <a:pt x="12" y="1"/>
                  </a:cubicBezTo>
                  <a:cubicBezTo>
                    <a:pt x="11" y="3"/>
                    <a:pt x="8" y="0"/>
                    <a:pt x="5" y="1"/>
                  </a:cubicBezTo>
                  <a:cubicBezTo>
                    <a:pt x="3" y="1"/>
                    <a:pt x="2" y="3"/>
                    <a:pt x="1" y="3"/>
                  </a:cubicBezTo>
                  <a:cubicBezTo>
                    <a:pt x="1" y="4"/>
                    <a:pt x="0" y="5"/>
                    <a:pt x="1" y="5"/>
                  </a:cubicBezTo>
                  <a:cubicBezTo>
                    <a:pt x="1" y="6"/>
                    <a:pt x="3" y="5"/>
                    <a:pt x="4" y="4"/>
                  </a:cubicBezTo>
                  <a:cubicBezTo>
                    <a:pt x="6" y="1"/>
                    <a:pt x="9" y="5"/>
                    <a:pt x="11" y="5"/>
                  </a:cubicBezTo>
                  <a:cubicBezTo>
                    <a:pt x="13" y="5"/>
                    <a:pt x="16" y="4"/>
                    <a:pt x="17" y="3"/>
                  </a:cubicBezTo>
                  <a:cubicBezTo>
                    <a:pt x="18" y="2"/>
                    <a:pt x="17" y="0"/>
                    <a:pt x="15" y="0"/>
                  </a:cubicBezTo>
                  <a:close/>
                </a:path>
              </a:pathLst>
            </a:custGeom>
            <a:solidFill>
              <a:srgbClr val="FBF1E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65" name="Freeform 423"/>
            <p:cNvSpPr/>
            <p:nvPr/>
          </p:nvSpPr>
          <p:spPr>
            <a:xfrm flipH="1">
              <a:off x="7471611" y="1918780"/>
              <a:ext cx="401148" cy="209760"/>
            </a:xfrm>
            <a:custGeom>
              <a:avLst/>
              <a:gdLst>
                <a:gd name="txL" fmla="*/ 0 w 55"/>
                <a:gd name="txT" fmla="*/ 0 h 33"/>
                <a:gd name="txR" fmla="*/ 55 w 55"/>
                <a:gd name="txB" fmla="*/ 33 h 33"/>
              </a:gdLst>
              <a:ahLst/>
              <a:cxnLst>
                <a:cxn ang="0">
                  <a:pos x="2127864360" y="0"/>
                </a:cxn>
                <a:cxn ang="0">
                  <a:pos x="2147483647" y="323227397"/>
                </a:cxn>
                <a:cxn ang="0">
                  <a:pos x="1861880973" y="80808438"/>
                </a:cxn>
                <a:cxn ang="0">
                  <a:pos x="1702289756" y="404035811"/>
                </a:cxn>
                <a:cxn ang="0">
                  <a:pos x="1383114615" y="606047409"/>
                </a:cxn>
                <a:cxn ang="0">
                  <a:pos x="1063932180" y="404035811"/>
                </a:cxn>
                <a:cxn ang="0">
                  <a:pos x="957540466" y="606047409"/>
                </a:cxn>
                <a:cxn ang="0">
                  <a:pos x="851148525" y="686855823"/>
                </a:cxn>
                <a:cxn ang="0">
                  <a:pos x="585165594" y="565646381"/>
                </a:cxn>
                <a:cxn ang="0">
                  <a:pos x="425574262" y="686855823"/>
                </a:cxn>
                <a:cxn ang="0">
                  <a:pos x="478766586" y="888873877"/>
                </a:cxn>
                <a:cxn ang="0">
                  <a:pos x="0" y="969682291"/>
                </a:cxn>
                <a:cxn ang="0">
                  <a:pos x="425574262" y="1131292761"/>
                </a:cxn>
                <a:cxn ang="0">
                  <a:pos x="2147483647" y="161610520"/>
                </a:cxn>
                <a:cxn ang="0">
                  <a:pos x="2127864360" y="0"/>
                </a:cxn>
              </a:cxnLst>
              <a:rect l="txL" t="txT" r="txR" b="txB"/>
              <a:pathLst>
                <a:path w="55" h="33">
                  <a:moveTo>
                    <a:pt x="40" y="0"/>
                  </a:moveTo>
                  <a:cubicBezTo>
                    <a:pt x="39" y="2"/>
                    <a:pt x="39" y="7"/>
                    <a:pt x="42" y="8"/>
                  </a:cubicBezTo>
                  <a:cubicBezTo>
                    <a:pt x="38" y="8"/>
                    <a:pt x="36" y="4"/>
                    <a:pt x="35" y="2"/>
                  </a:cubicBezTo>
                  <a:cubicBezTo>
                    <a:pt x="34" y="2"/>
                    <a:pt x="30" y="4"/>
                    <a:pt x="32" y="10"/>
                  </a:cubicBezTo>
                  <a:cubicBezTo>
                    <a:pt x="36" y="15"/>
                    <a:pt x="30" y="14"/>
                    <a:pt x="26" y="15"/>
                  </a:cubicBezTo>
                  <a:cubicBezTo>
                    <a:pt x="23" y="15"/>
                    <a:pt x="23" y="12"/>
                    <a:pt x="20" y="10"/>
                  </a:cubicBezTo>
                  <a:cubicBezTo>
                    <a:pt x="18" y="10"/>
                    <a:pt x="18" y="13"/>
                    <a:pt x="18" y="15"/>
                  </a:cubicBezTo>
                  <a:cubicBezTo>
                    <a:pt x="18" y="16"/>
                    <a:pt x="17" y="17"/>
                    <a:pt x="16" y="17"/>
                  </a:cubicBezTo>
                  <a:cubicBezTo>
                    <a:pt x="15" y="15"/>
                    <a:pt x="12" y="16"/>
                    <a:pt x="11" y="14"/>
                  </a:cubicBezTo>
                  <a:cubicBezTo>
                    <a:pt x="9" y="14"/>
                    <a:pt x="8" y="15"/>
                    <a:pt x="8" y="17"/>
                  </a:cubicBezTo>
                  <a:cubicBezTo>
                    <a:pt x="8" y="18"/>
                    <a:pt x="10" y="22"/>
                    <a:pt x="9" y="22"/>
                  </a:cubicBezTo>
                  <a:cubicBezTo>
                    <a:pt x="6" y="24"/>
                    <a:pt x="4" y="18"/>
                    <a:pt x="0" y="24"/>
                  </a:cubicBezTo>
                  <a:cubicBezTo>
                    <a:pt x="3" y="22"/>
                    <a:pt x="4" y="26"/>
                    <a:pt x="8" y="28"/>
                  </a:cubicBezTo>
                  <a:cubicBezTo>
                    <a:pt x="21" y="33"/>
                    <a:pt x="55" y="15"/>
                    <a:pt x="48" y="4"/>
                  </a:cubicBezTo>
                  <a:cubicBezTo>
                    <a:pt x="46" y="0"/>
                    <a:pt x="42" y="2"/>
                    <a:pt x="40" y="0"/>
                  </a:cubicBezTo>
                  <a:close/>
                </a:path>
              </a:pathLst>
            </a:custGeom>
            <a:solidFill>
              <a:srgbClr val="F5597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66" name="Freeform 424"/>
            <p:cNvSpPr/>
            <p:nvPr/>
          </p:nvSpPr>
          <p:spPr>
            <a:xfrm flipH="1">
              <a:off x="7348181" y="1862307"/>
              <a:ext cx="555436" cy="406074"/>
            </a:xfrm>
            <a:custGeom>
              <a:avLst/>
              <a:gdLst>
                <a:gd name="txL" fmla="*/ 0 w 76"/>
                <a:gd name="txT" fmla="*/ 0 h 64"/>
                <a:gd name="txR" fmla="*/ 76 w 76"/>
                <a:gd name="txB" fmla="*/ 64 h 64"/>
              </a:gdLst>
              <a:ahLst/>
              <a:cxnLst>
                <a:cxn ang="0">
                  <a:pos x="2147483647" y="201292104"/>
                </a:cxn>
                <a:cxn ang="0">
                  <a:pos x="2147483647" y="161033693"/>
                </a:cxn>
                <a:cxn ang="0">
                  <a:pos x="2147483647" y="161033693"/>
                </a:cxn>
                <a:cxn ang="0">
                  <a:pos x="2147483647" y="281802631"/>
                </a:cxn>
                <a:cxn ang="0">
                  <a:pos x="2147483647" y="281802631"/>
                </a:cxn>
                <a:cxn ang="0">
                  <a:pos x="2147483647" y="362319453"/>
                </a:cxn>
                <a:cxn ang="0">
                  <a:pos x="2147483647" y="523353196"/>
                </a:cxn>
                <a:cxn ang="0">
                  <a:pos x="2147483647" y="523353196"/>
                </a:cxn>
                <a:cxn ang="0">
                  <a:pos x="1922839181" y="644128429"/>
                </a:cxn>
                <a:cxn ang="0">
                  <a:pos x="1762602811" y="805155728"/>
                </a:cxn>
                <a:cxn ang="0">
                  <a:pos x="1495540520" y="1006447981"/>
                </a:cxn>
                <a:cxn ang="0">
                  <a:pos x="1335304606" y="845414337"/>
                </a:cxn>
                <a:cxn ang="0">
                  <a:pos x="1068242315" y="925931159"/>
                </a:cxn>
                <a:cxn ang="0">
                  <a:pos x="801187103" y="925931159"/>
                </a:cxn>
                <a:cxn ang="0">
                  <a:pos x="587534347" y="1127216869"/>
                </a:cxn>
                <a:cxn ang="0">
                  <a:pos x="640943882" y="1328508924"/>
                </a:cxn>
                <a:cxn ang="0">
                  <a:pos x="213645505" y="1328508924"/>
                </a:cxn>
                <a:cxn ang="0">
                  <a:pos x="267062406" y="1529794633"/>
                </a:cxn>
                <a:cxn ang="0">
                  <a:pos x="373888784" y="1731087085"/>
                </a:cxn>
                <a:cxn ang="0">
                  <a:pos x="0" y="1851862318"/>
                </a:cxn>
                <a:cxn ang="0">
                  <a:pos x="1976256025" y="1892120729"/>
                </a:cxn>
                <a:cxn ang="0">
                  <a:pos x="2147483647" y="2147483647"/>
                </a:cxn>
                <a:cxn ang="0">
                  <a:pos x="2147483647" y="1167475280"/>
                </a:cxn>
                <a:cxn ang="0">
                  <a:pos x="2147483647" y="201292104"/>
                </a:cxn>
              </a:cxnLst>
              <a:rect l="txL" t="txT" r="txR" b="txB"/>
              <a:pathLst>
                <a:path w="76" h="64">
                  <a:moveTo>
                    <a:pt x="68" y="5"/>
                  </a:moveTo>
                  <a:cubicBezTo>
                    <a:pt x="66" y="5"/>
                    <a:pt x="66" y="0"/>
                    <a:pt x="62" y="4"/>
                  </a:cubicBezTo>
                  <a:cubicBezTo>
                    <a:pt x="61" y="1"/>
                    <a:pt x="61" y="6"/>
                    <a:pt x="58" y="4"/>
                  </a:cubicBezTo>
                  <a:cubicBezTo>
                    <a:pt x="55" y="5"/>
                    <a:pt x="57" y="9"/>
                    <a:pt x="54" y="7"/>
                  </a:cubicBezTo>
                  <a:cubicBezTo>
                    <a:pt x="53" y="3"/>
                    <a:pt x="50" y="7"/>
                    <a:pt x="49" y="7"/>
                  </a:cubicBezTo>
                  <a:cubicBezTo>
                    <a:pt x="45" y="5"/>
                    <a:pt x="46" y="9"/>
                    <a:pt x="44" y="9"/>
                  </a:cubicBezTo>
                  <a:cubicBezTo>
                    <a:pt x="44" y="12"/>
                    <a:pt x="45" y="14"/>
                    <a:pt x="47" y="13"/>
                  </a:cubicBezTo>
                  <a:cubicBezTo>
                    <a:pt x="50" y="14"/>
                    <a:pt x="45" y="17"/>
                    <a:pt x="41" y="13"/>
                  </a:cubicBezTo>
                  <a:cubicBezTo>
                    <a:pt x="41" y="8"/>
                    <a:pt x="36" y="12"/>
                    <a:pt x="36" y="16"/>
                  </a:cubicBezTo>
                  <a:cubicBezTo>
                    <a:pt x="39" y="20"/>
                    <a:pt x="32" y="17"/>
                    <a:pt x="33" y="20"/>
                  </a:cubicBezTo>
                  <a:cubicBezTo>
                    <a:pt x="31" y="24"/>
                    <a:pt x="27" y="21"/>
                    <a:pt x="28" y="25"/>
                  </a:cubicBezTo>
                  <a:cubicBezTo>
                    <a:pt x="29" y="28"/>
                    <a:pt x="23" y="26"/>
                    <a:pt x="25" y="21"/>
                  </a:cubicBezTo>
                  <a:cubicBezTo>
                    <a:pt x="25" y="18"/>
                    <a:pt x="20" y="18"/>
                    <a:pt x="20" y="23"/>
                  </a:cubicBezTo>
                  <a:cubicBezTo>
                    <a:pt x="19" y="27"/>
                    <a:pt x="16" y="26"/>
                    <a:pt x="15" y="23"/>
                  </a:cubicBezTo>
                  <a:cubicBezTo>
                    <a:pt x="11" y="23"/>
                    <a:pt x="9" y="26"/>
                    <a:pt x="11" y="28"/>
                  </a:cubicBezTo>
                  <a:cubicBezTo>
                    <a:pt x="8" y="29"/>
                    <a:pt x="10" y="32"/>
                    <a:pt x="12" y="33"/>
                  </a:cubicBezTo>
                  <a:cubicBezTo>
                    <a:pt x="8" y="36"/>
                    <a:pt x="9" y="28"/>
                    <a:pt x="4" y="33"/>
                  </a:cubicBezTo>
                  <a:cubicBezTo>
                    <a:pt x="7" y="33"/>
                    <a:pt x="9" y="37"/>
                    <a:pt x="5" y="38"/>
                  </a:cubicBezTo>
                  <a:cubicBezTo>
                    <a:pt x="4" y="40"/>
                    <a:pt x="9" y="39"/>
                    <a:pt x="7" y="43"/>
                  </a:cubicBezTo>
                  <a:cubicBezTo>
                    <a:pt x="5" y="40"/>
                    <a:pt x="4" y="44"/>
                    <a:pt x="0" y="46"/>
                  </a:cubicBezTo>
                  <a:cubicBezTo>
                    <a:pt x="11" y="44"/>
                    <a:pt x="26" y="46"/>
                    <a:pt x="37" y="47"/>
                  </a:cubicBezTo>
                  <a:cubicBezTo>
                    <a:pt x="43" y="48"/>
                    <a:pt x="59" y="56"/>
                    <a:pt x="64" y="64"/>
                  </a:cubicBezTo>
                  <a:cubicBezTo>
                    <a:pt x="66" y="62"/>
                    <a:pt x="76" y="42"/>
                    <a:pt x="70" y="29"/>
                  </a:cubicBezTo>
                  <a:cubicBezTo>
                    <a:pt x="64" y="17"/>
                    <a:pt x="75" y="14"/>
                    <a:pt x="68" y="5"/>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67" name="Freeform 425"/>
            <p:cNvSpPr/>
            <p:nvPr/>
          </p:nvSpPr>
          <p:spPr>
            <a:xfrm flipH="1">
              <a:off x="7348181" y="1867685"/>
              <a:ext cx="555436" cy="400695"/>
            </a:xfrm>
            <a:custGeom>
              <a:avLst/>
              <a:gdLst>
                <a:gd name="txL" fmla="*/ 0 w 76"/>
                <a:gd name="txT" fmla="*/ 0 h 63"/>
                <a:gd name="txR" fmla="*/ 76 w 76"/>
                <a:gd name="txB" fmla="*/ 63 h 63"/>
              </a:gdLst>
              <a:ahLst/>
              <a:cxnLst>
                <a:cxn ang="0">
                  <a:pos x="2147483647" y="161810828"/>
                </a:cxn>
                <a:cxn ang="0">
                  <a:pos x="2147483647" y="121359723"/>
                </a:cxn>
                <a:cxn ang="0">
                  <a:pos x="2147483647" y="121359723"/>
                </a:cxn>
                <a:cxn ang="0">
                  <a:pos x="2147483647" y="242713087"/>
                </a:cxn>
                <a:cxn ang="0">
                  <a:pos x="2147483647" y="242713087"/>
                </a:cxn>
                <a:cxn ang="0">
                  <a:pos x="2147483647" y="323621656"/>
                </a:cxn>
                <a:cxn ang="0">
                  <a:pos x="2147483647" y="444981429"/>
                </a:cxn>
                <a:cxn ang="0">
                  <a:pos x="2147483647" y="525883638"/>
                </a:cxn>
                <a:cxn ang="0">
                  <a:pos x="1922839181" y="606792207"/>
                </a:cxn>
                <a:cxn ang="0">
                  <a:pos x="1762602811" y="809054090"/>
                </a:cxn>
                <a:cxn ang="0">
                  <a:pos x="1495540520" y="970865067"/>
                </a:cxn>
                <a:cxn ang="0">
                  <a:pos x="1281895071" y="809054090"/>
                </a:cxn>
                <a:cxn ang="0">
                  <a:pos x="1068242315" y="889956497"/>
                </a:cxn>
                <a:cxn ang="0">
                  <a:pos x="801187103" y="889956497"/>
                </a:cxn>
                <a:cxn ang="0">
                  <a:pos x="640943882" y="1092218380"/>
                </a:cxn>
                <a:cxn ang="0">
                  <a:pos x="694360725" y="1294486623"/>
                </a:cxn>
                <a:cxn ang="0">
                  <a:pos x="213645505" y="1294486623"/>
                </a:cxn>
                <a:cxn ang="0">
                  <a:pos x="267062406" y="1496748506"/>
                </a:cxn>
                <a:cxn ang="0">
                  <a:pos x="427298319" y="1699010786"/>
                </a:cxn>
                <a:cxn ang="0">
                  <a:pos x="0" y="1820370460"/>
                </a:cxn>
                <a:cxn ang="0">
                  <a:pos x="1976256025" y="1860821564"/>
                </a:cxn>
                <a:cxn ang="0">
                  <a:pos x="2147483647" y="2147483647"/>
                </a:cxn>
                <a:cxn ang="0">
                  <a:pos x="2147483647" y="1132675845"/>
                </a:cxn>
                <a:cxn ang="0">
                  <a:pos x="2147483647" y="161810828"/>
                </a:cxn>
              </a:cxnLst>
              <a:rect l="txL" t="txT" r="txR" b="txB"/>
              <a:pathLst>
                <a:path w="76" h="63">
                  <a:moveTo>
                    <a:pt x="68" y="4"/>
                  </a:moveTo>
                  <a:cubicBezTo>
                    <a:pt x="65" y="5"/>
                    <a:pt x="66" y="0"/>
                    <a:pt x="62" y="3"/>
                  </a:cubicBezTo>
                  <a:cubicBezTo>
                    <a:pt x="61" y="0"/>
                    <a:pt x="60" y="5"/>
                    <a:pt x="58" y="3"/>
                  </a:cubicBezTo>
                  <a:cubicBezTo>
                    <a:pt x="56" y="4"/>
                    <a:pt x="56" y="9"/>
                    <a:pt x="54" y="6"/>
                  </a:cubicBezTo>
                  <a:cubicBezTo>
                    <a:pt x="53" y="2"/>
                    <a:pt x="50" y="6"/>
                    <a:pt x="49" y="6"/>
                  </a:cubicBezTo>
                  <a:cubicBezTo>
                    <a:pt x="45" y="4"/>
                    <a:pt x="46" y="8"/>
                    <a:pt x="44" y="8"/>
                  </a:cubicBezTo>
                  <a:cubicBezTo>
                    <a:pt x="44" y="11"/>
                    <a:pt x="46" y="13"/>
                    <a:pt x="48" y="11"/>
                  </a:cubicBezTo>
                  <a:cubicBezTo>
                    <a:pt x="51" y="13"/>
                    <a:pt x="45" y="18"/>
                    <a:pt x="41" y="13"/>
                  </a:cubicBezTo>
                  <a:cubicBezTo>
                    <a:pt x="40" y="8"/>
                    <a:pt x="36" y="11"/>
                    <a:pt x="36" y="15"/>
                  </a:cubicBezTo>
                  <a:cubicBezTo>
                    <a:pt x="39" y="19"/>
                    <a:pt x="33" y="17"/>
                    <a:pt x="33" y="20"/>
                  </a:cubicBezTo>
                  <a:cubicBezTo>
                    <a:pt x="32" y="24"/>
                    <a:pt x="27" y="20"/>
                    <a:pt x="28" y="24"/>
                  </a:cubicBezTo>
                  <a:cubicBezTo>
                    <a:pt x="29" y="27"/>
                    <a:pt x="23" y="26"/>
                    <a:pt x="24" y="20"/>
                  </a:cubicBezTo>
                  <a:cubicBezTo>
                    <a:pt x="25" y="18"/>
                    <a:pt x="21" y="17"/>
                    <a:pt x="20" y="22"/>
                  </a:cubicBezTo>
                  <a:cubicBezTo>
                    <a:pt x="20" y="26"/>
                    <a:pt x="16" y="26"/>
                    <a:pt x="15" y="22"/>
                  </a:cubicBezTo>
                  <a:cubicBezTo>
                    <a:pt x="11" y="22"/>
                    <a:pt x="10" y="25"/>
                    <a:pt x="12" y="27"/>
                  </a:cubicBezTo>
                  <a:cubicBezTo>
                    <a:pt x="9" y="28"/>
                    <a:pt x="11" y="31"/>
                    <a:pt x="13" y="32"/>
                  </a:cubicBezTo>
                  <a:cubicBezTo>
                    <a:pt x="7" y="35"/>
                    <a:pt x="9" y="27"/>
                    <a:pt x="4" y="32"/>
                  </a:cubicBezTo>
                  <a:cubicBezTo>
                    <a:pt x="7" y="32"/>
                    <a:pt x="10" y="36"/>
                    <a:pt x="5" y="37"/>
                  </a:cubicBezTo>
                  <a:cubicBezTo>
                    <a:pt x="5" y="40"/>
                    <a:pt x="9" y="38"/>
                    <a:pt x="8" y="42"/>
                  </a:cubicBezTo>
                  <a:cubicBezTo>
                    <a:pt x="5" y="40"/>
                    <a:pt x="4" y="44"/>
                    <a:pt x="0" y="45"/>
                  </a:cubicBezTo>
                  <a:cubicBezTo>
                    <a:pt x="11" y="43"/>
                    <a:pt x="26" y="45"/>
                    <a:pt x="37" y="46"/>
                  </a:cubicBezTo>
                  <a:cubicBezTo>
                    <a:pt x="43" y="47"/>
                    <a:pt x="59" y="55"/>
                    <a:pt x="64" y="63"/>
                  </a:cubicBezTo>
                  <a:cubicBezTo>
                    <a:pt x="66" y="61"/>
                    <a:pt x="76" y="41"/>
                    <a:pt x="70" y="28"/>
                  </a:cubicBezTo>
                  <a:cubicBezTo>
                    <a:pt x="64" y="16"/>
                    <a:pt x="75" y="13"/>
                    <a:pt x="68" y="4"/>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68" name="Freeform 426"/>
            <p:cNvSpPr/>
            <p:nvPr/>
          </p:nvSpPr>
          <p:spPr>
            <a:xfrm flipH="1">
              <a:off x="7428411" y="1899956"/>
              <a:ext cx="444349" cy="363046"/>
            </a:xfrm>
            <a:custGeom>
              <a:avLst/>
              <a:gdLst>
                <a:gd name="txL" fmla="*/ 0 w 61"/>
                <a:gd name="txT" fmla="*/ 0 h 57"/>
                <a:gd name="txR" fmla="*/ 61 w 61"/>
                <a:gd name="txB" fmla="*/ 57 h 57"/>
              </a:gdLst>
              <a:ahLst/>
              <a:cxnLst>
                <a:cxn ang="0">
                  <a:pos x="2147483647" y="162268830"/>
                </a:cxn>
                <a:cxn ang="0">
                  <a:pos x="2147483647" y="202834433"/>
                </a:cxn>
                <a:cxn ang="0">
                  <a:pos x="2147483647" y="405668865"/>
                </a:cxn>
                <a:cxn ang="0">
                  <a:pos x="2147483647" y="1135875490"/>
                </a:cxn>
                <a:cxn ang="0">
                  <a:pos x="2147483647" y="567937745"/>
                </a:cxn>
                <a:cxn ang="0">
                  <a:pos x="1910256784" y="324537660"/>
                </a:cxn>
                <a:cxn ang="0">
                  <a:pos x="1963316412" y="608503348"/>
                </a:cxn>
                <a:cxn ang="0">
                  <a:pos x="1698003248" y="973606709"/>
                </a:cxn>
                <a:cxn ang="0">
                  <a:pos x="1273504371" y="973606709"/>
                </a:cxn>
                <a:cxn ang="0">
                  <a:pos x="1061251290" y="730206525"/>
                </a:cxn>
                <a:cxn ang="0">
                  <a:pos x="955124750" y="649075319"/>
                </a:cxn>
                <a:cxn ang="0">
                  <a:pos x="955124750" y="730206525"/>
                </a:cxn>
                <a:cxn ang="0">
                  <a:pos x="636752185" y="851909901"/>
                </a:cxn>
                <a:cxn ang="0">
                  <a:pos x="477566017" y="892475504"/>
                </a:cxn>
                <a:cxn ang="0">
                  <a:pos x="318372450" y="1135875490"/>
                </a:cxn>
                <a:cxn ang="0">
                  <a:pos x="0" y="1095309887"/>
                </a:cxn>
                <a:cxn ang="0">
                  <a:pos x="265312823" y="1298144270"/>
                </a:cxn>
                <a:cxn ang="0">
                  <a:pos x="530625645" y="1338716242"/>
                </a:cxn>
                <a:cxn ang="0">
                  <a:pos x="1061251290" y="1541550624"/>
                </a:cxn>
                <a:cxn ang="0">
                  <a:pos x="2147483647" y="2028350994"/>
                </a:cxn>
                <a:cxn ang="0">
                  <a:pos x="2147483647" y="2028350994"/>
                </a:cxn>
                <a:cxn ang="0">
                  <a:pos x="2147483647" y="1217013064"/>
                </a:cxn>
                <a:cxn ang="0">
                  <a:pos x="2147483647" y="202834433"/>
                </a:cxn>
                <a:cxn ang="0">
                  <a:pos x="2147483647" y="162268830"/>
                </a:cxn>
                <a:cxn ang="0">
                  <a:pos x="2147483647" y="162268830"/>
                </a:cxn>
              </a:cxnLst>
              <a:rect l="txL" t="txT" r="txR" b="txB"/>
              <a:pathLst>
                <a:path w="61" h="57">
                  <a:moveTo>
                    <a:pt x="47" y="4"/>
                  </a:moveTo>
                  <a:cubicBezTo>
                    <a:pt x="47" y="1"/>
                    <a:pt x="40" y="1"/>
                    <a:pt x="42" y="5"/>
                  </a:cubicBezTo>
                  <a:cubicBezTo>
                    <a:pt x="43" y="7"/>
                    <a:pt x="45" y="5"/>
                    <a:pt x="45" y="10"/>
                  </a:cubicBezTo>
                  <a:cubicBezTo>
                    <a:pt x="45" y="14"/>
                    <a:pt x="52" y="23"/>
                    <a:pt x="49" y="28"/>
                  </a:cubicBezTo>
                  <a:cubicBezTo>
                    <a:pt x="48" y="22"/>
                    <a:pt x="44" y="22"/>
                    <a:pt x="42" y="14"/>
                  </a:cubicBezTo>
                  <a:cubicBezTo>
                    <a:pt x="41" y="9"/>
                    <a:pt x="36" y="10"/>
                    <a:pt x="36" y="8"/>
                  </a:cubicBezTo>
                  <a:cubicBezTo>
                    <a:pt x="34" y="5"/>
                    <a:pt x="30" y="10"/>
                    <a:pt x="37" y="15"/>
                  </a:cubicBezTo>
                  <a:cubicBezTo>
                    <a:pt x="46" y="23"/>
                    <a:pt x="34" y="23"/>
                    <a:pt x="32" y="24"/>
                  </a:cubicBezTo>
                  <a:cubicBezTo>
                    <a:pt x="30" y="25"/>
                    <a:pt x="26" y="25"/>
                    <a:pt x="24" y="24"/>
                  </a:cubicBezTo>
                  <a:cubicBezTo>
                    <a:pt x="19" y="20"/>
                    <a:pt x="22" y="22"/>
                    <a:pt x="20" y="18"/>
                  </a:cubicBezTo>
                  <a:cubicBezTo>
                    <a:pt x="18" y="17"/>
                    <a:pt x="19" y="17"/>
                    <a:pt x="18" y="16"/>
                  </a:cubicBezTo>
                  <a:cubicBezTo>
                    <a:pt x="17" y="17"/>
                    <a:pt x="18" y="18"/>
                    <a:pt x="18" y="18"/>
                  </a:cubicBezTo>
                  <a:cubicBezTo>
                    <a:pt x="18" y="21"/>
                    <a:pt x="13" y="23"/>
                    <a:pt x="12" y="21"/>
                  </a:cubicBezTo>
                  <a:cubicBezTo>
                    <a:pt x="11" y="20"/>
                    <a:pt x="8" y="20"/>
                    <a:pt x="9" y="22"/>
                  </a:cubicBezTo>
                  <a:cubicBezTo>
                    <a:pt x="11" y="26"/>
                    <a:pt x="11" y="27"/>
                    <a:pt x="6" y="28"/>
                  </a:cubicBezTo>
                  <a:cubicBezTo>
                    <a:pt x="5" y="29"/>
                    <a:pt x="3" y="23"/>
                    <a:pt x="0" y="27"/>
                  </a:cubicBezTo>
                  <a:cubicBezTo>
                    <a:pt x="3" y="26"/>
                    <a:pt x="5" y="30"/>
                    <a:pt x="5" y="32"/>
                  </a:cubicBezTo>
                  <a:cubicBezTo>
                    <a:pt x="5" y="34"/>
                    <a:pt x="9" y="32"/>
                    <a:pt x="10" y="33"/>
                  </a:cubicBezTo>
                  <a:cubicBezTo>
                    <a:pt x="5" y="36"/>
                    <a:pt x="11" y="39"/>
                    <a:pt x="20" y="38"/>
                  </a:cubicBezTo>
                  <a:cubicBezTo>
                    <a:pt x="38" y="37"/>
                    <a:pt x="50" y="46"/>
                    <a:pt x="54" y="50"/>
                  </a:cubicBezTo>
                  <a:cubicBezTo>
                    <a:pt x="57" y="53"/>
                    <a:pt x="60" y="57"/>
                    <a:pt x="61" y="50"/>
                  </a:cubicBezTo>
                  <a:cubicBezTo>
                    <a:pt x="61" y="43"/>
                    <a:pt x="58" y="37"/>
                    <a:pt x="58" y="30"/>
                  </a:cubicBezTo>
                  <a:cubicBezTo>
                    <a:pt x="57" y="20"/>
                    <a:pt x="58" y="15"/>
                    <a:pt x="56" y="5"/>
                  </a:cubicBezTo>
                  <a:cubicBezTo>
                    <a:pt x="55" y="0"/>
                    <a:pt x="50" y="3"/>
                    <a:pt x="49" y="4"/>
                  </a:cubicBezTo>
                  <a:cubicBezTo>
                    <a:pt x="47" y="6"/>
                    <a:pt x="47" y="5"/>
                    <a:pt x="47" y="4"/>
                  </a:cubicBezTo>
                  <a:close/>
                </a:path>
              </a:pathLst>
            </a:custGeom>
            <a:solidFill>
              <a:srgbClr val="F56E90">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69" name="Freeform 427"/>
            <p:cNvSpPr/>
            <p:nvPr/>
          </p:nvSpPr>
          <p:spPr>
            <a:xfrm flipH="1">
              <a:off x="7385210" y="1889199"/>
              <a:ext cx="80230" cy="271612"/>
            </a:xfrm>
            <a:custGeom>
              <a:avLst/>
              <a:gdLst>
                <a:gd name="txL" fmla="*/ 0 w 11"/>
                <a:gd name="txT" fmla="*/ 0 h 43"/>
                <a:gd name="txR" fmla="*/ 11 w 11"/>
                <a:gd name="txB" fmla="*/ 43 h 43"/>
              </a:gdLst>
              <a:ahLst/>
              <a:cxnLst>
                <a:cxn ang="0">
                  <a:pos x="425576355" y="1037374686"/>
                </a:cxn>
                <a:cxn ang="0">
                  <a:pos x="425576355" y="319188301"/>
                </a:cxn>
                <a:cxn ang="0">
                  <a:pos x="53199779" y="159594151"/>
                </a:cxn>
                <a:cxn ang="0">
                  <a:pos x="159592059" y="837878902"/>
                </a:cxn>
                <a:cxn ang="0">
                  <a:pos x="159592059" y="1236864155"/>
                </a:cxn>
                <a:cxn ang="0">
                  <a:pos x="372376589" y="1595954041"/>
                </a:cxn>
                <a:cxn ang="0">
                  <a:pos x="425576355" y="1037374686"/>
                </a:cxn>
              </a:cxnLst>
              <a:rect l="txL" t="txT" r="txR" b="txB"/>
              <a:pathLst>
                <a:path w="11" h="43">
                  <a:moveTo>
                    <a:pt x="8" y="26"/>
                  </a:moveTo>
                  <a:cubicBezTo>
                    <a:pt x="3" y="20"/>
                    <a:pt x="8" y="15"/>
                    <a:pt x="8" y="8"/>
                  </a:cubicBezTo>
                  <a:cubicBezTo>
                    <a:pt x="9" y="1"/>
                    <a:pt x="0" y="0"/>
                    <a:pt x="1" y="4"/>
                  </a:cubicBezTo>
                  <a:cubicBezTo>
                    <a:pt x="2" y="9"/>
                    <a:pt x="4" y="16"/>
                    <a:pt x="3" y="21"/>
                  </a:cubicBezTo>
                  <a:cubicBezTo>
                    <a:pt x="2" y="25"/>
                    <a:pt x="5" y="26"/>
                    <a:pt x="3" y="31"/>
                  </a:cubicBezTo>
                  <a:cubicBezTo>
                    <a:pt x="2" y="34"/>
                    <a:pt x="4" y="43"/>
                    <a:pt x="7" y="40"/>
                  </a:cubicBezTo>
                  <a:cubicBezTo>
                    <a:pt x="11" y="36"/>
                    <a:pt x="11" y="30"/>
                    <a:pt x="8" y="26"/>
                  </a:cubicBezTo>
                  <a:close/>
                </a:path>
              </a:pathLst>
            </a:custGeom>
            <a:solidFill>
              <a:srgbClr val="F7819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70" name="Freeform 428"/>
            <p:cNvSpPr/>
            <p:nvPr/>
          </p:nvSpPr>
          <p:spPr>
            <a:xfrm flipH="1">
              <a:off x="7573441" y="1983322"/>
              <a:ext cx="123430" cy="69920"/>
            </a:xfrm>
            <a:custGeom>
              <a:avLst/>
              <a:gdLst>
                <a:gd name="txL" fmla="*/ 0 w 17"/>
                <a:gd name="txT" fmla="*/ 0 h 11"/>
                <a:gd name="txR" fmla="*/ 17 w 17"/>
                <a:gd name="txB" fmla="*/ 11 h 11"/>
              </a:gdLst>
              <a:ahLst/>
              <a:cxnLst>
                <a:cxn ang="0">
                  <a:pos x="685312322" y="121209506"/>
                </a:cxn>
                <a:cxn ang="0">
                  <a:pos x="316300237" y="80808448"/>
                </a:cxn>
                <a:cxn ang="0">
                  <a:pos x="52719122" y="323227434"/>
                </a:cxn>
                <a:cxn ang="0">
                  <a:pos x="579874107" y="363628468"/>
                </a:cxn>
                <a:cxn ang="0">
                  <a:pos x="685312322" y="121209506"/>
                </a:cxn>
              </a:cxnLst>
              <a:rect l="txL" t="txT" r="txR" b="txB"/>
              <a:pathLst>
                <a:path w="17" h="11">
                  <a:moveTo>
                    <a:pt x="13" y="3"/>
                  </a:moveTo>
                  <a:cubicBezTo>
                    <a:pt x="12" y="2"/>
                    <a:pt x="9" y="0"/>
                    <a:pt x="6" y="2"/>
                  </a:cubicBezTo>
                  <a:cubicBezTo>
                    <a:pt x="6" y="6"/>
                    <a:pt x="0" y="4"/>
                    <a:pt x="1" y="8"/>
                  </a:cubicBezTo>
                  <a:cubicBezTo>
                    <a:pt x="3" y="11"/>
                    <a:pt x="9" y="9"/>
                    <a:pt x="11" y="9"/>
                  </a:cubicBezTo>
                  <a:cubicBezTo>
                    <a:pt x="12" y="9"/>
                    <a:pt x="17" y="8"/>
                    <a:pt x="13" y="3"/>
                  </a:cubicBezTo>
                  <a:close/>
                </a:path>
              </a:pathLst>
            </a:custGeom>
            <a:solidFill>
              <a:srgbClr val="F77E9C">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71" name="Freeform 429"/>
            <p:cNvSpPr/>
            <p:nvPr/>
          </p:nvSpPr>
          <p:spPr>
            <a:xfrm flipH="1">
              <a:off x="7434582" y="1937605"/>
              <a:ext cx="379548" cy="306572"/>
            </a:xfrm>
            <a:custGeom>
              <a:avLst/>
              <a:gdLst>
                <a:gd name="txL" fmla="*/ 0 w 52"/>
                <a:gd name="txT" fmla="*/ 0 h 48"/>
                <a:gd name="txR" fmla="*/ 52 w 52"/>
                <a:gd name="txB" fmla="*/ 48 h 48"/>
              </a:gdLst>
              <a:ahLst/>
              <a:cxnLst>
                <a:cxn ang="0">
                  <a:pos x="2147483647" y="1672503414"/>
                </a:cxn>
                <a:cxn ang="0">
                  <a:pos x="2147483647" y="1019818220"/>
                </a:cxn>
                <a:cxn ang="0">
                  <a:pos x="2147483647" y="285546279"/>
                </a:cxn>
                <a:cxn ang="0">
                  <a:pos x="2147483647" y="285546279"/>
                </a:cxn>
                <a:cxn ang="0">
                  <a:pos x="2147483647" y="979024996"/>
                </a:cxn>
                <a:cxn ang="0">
                  <a:pos x="1544986632" y="815851901"/>
                </a:cxn>
                <a:cxn ang="0">
                  <a:pos x="852406394" y="815851901"/>
                </a:cxn>
                <a:cxn ang="0">
                  <a:pos x="372927812" y="775058678"/>
                </a:cxn>
                <a:cxn ang="0">
                  <a:pos x="479478696" y="1182991115"/>
                </a:cxn>
                <a:cxn ang="0">
                  <a:pos x="1172058934" y="1223777952"/>
                </a:cxn>
                <a:cxn ang="0">
                  <a:pos x="2024465556" y="1509330518"/>
                </a:cxn>
                <a:cxn ang="0">
                  <a:pos x="2147483647" y="1672503414"/>
                </a:cxn>
                <a:cxn ang="0">
                  <a:pos x="2147483647" y="1672503414"/>
                </a:cxn>
              </a:cxnLst>
              <a:rect l="txL" t="txT" r="txR" b="txB"/>
              <a:pathLst>
                <a:path w="52" h="48">
                  <a:moveTo>
                    <a:pt x="52" y="41"/>
                  </a:moveTo>
                  <a:cubicBezTo>
                    <a:pt x="51" y="36"/>
                    <a:pt x="48" y="31"/>
                    <a:pt x="48" y="25"/>
                  </a:cubicBezTo>
                  <a:cubicBezTo>
                    <a:pt x="50" y="15"/>
                    <a:pt x="46" y="12"/>
                    <a:pt x="46" y="7"/>
                  </a:cubicBezTo>
                  <a:cubicBezTo>
                    <a:pt x="47" y="0"/>
                    <a:pt x="41" y="3"/>
                    <a:pt x="43" y="7"/>
                  </a:cubicBezTo>
                  <a:cubicBezTo>
                    <a:pt x="45" y="12"/>
                    <a:pt x="47" y="24"/>
                    <a:pt x="41" y="24"/>
                  </a:cubicBezTo>
                  <a:cubicBezTo>
                    <a:pt x="38" y="24"/>
                    <a:pt x="35" y="17"/>
                    <a:pt x="29" y="20"/>
                  </a:cubicBezTo>
                  <a:cubicBezTo>
                    <a:pt x="26" y="21"/>
                    <a:pt x="19" y="21"/>
                    <a:pt x="16" y="20"/>
                  </a:cubicBezTo>
                  <a:cubicBezTo>
                    <a:pt x="12" y="19"/>
                    <a:pt x="9" y="16"/>
                    <a:pt x="7" y="19"/>
                  </a:cubicBezTo>
                  <a:cubicBezTo>
                    <a:pt x="0" y="28"/>
                    <a:pt x="10" y="26"/>
                    <a:pt x="9" y="29"/>
                  </a:cubicBezTo>
                  <a:cubicBezTo>
                    <a:pt x="8" y="34"/>
                    <a:pt x="16" y="28"/>
                    <a:pt x="22" y="30"/>
                  </a:cubicBezTo>
                  <a:cubicBezTo>
                    <a:pt x="31" y="34"/>
                    <a:pt x="33" y="30"/>
                    <a:pt x="38" y="37"/>
                  </a:cubicBezTo>
                  <a:cubicBezTo>
                    <a:pt x="42" y="41"/>
                    <a:pt x="44" y="39"/>
                    <a:pt x="46" y="41"/>
                  </a:cubicBezTo>
                  <a:cubicBezTo>
                    <a:pt x="51" y="48"/>
                    <a:pt x="52" y="44"/>
                    <a:pt x="52" y="41"/>
                  </a:cubicBezTo>
                  <a:close/>
                </a:path>
              </a:pathLst>
            </a:custGeom>
            <a:solidFill>
              <a:srgbClr val="F2668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72" name="Freeform 430"/>
            <p:cNvSpPr/>
            <p:nvPr/>
          </p:nvSpPr>
          <p:spPr>
            <a:xfrm flipH="1">
              <a:off x="7422239" y="2098959"/>
              <a:ext cx="938069" cy="556670"/>
            </a:xfrm>
            <a:custGeom>
              <a:avLst/>
              <a:gdLst>
                <a:gd name="txL" fmla="*/ 0 w 129"/>
                <a:gd name="txT" fmla="*/ 0 h 88"/>
                <a:gd name="txR" fmla="*/ 129 w 129"/>
                <a:gd name="txB" fmla="*/ 88 h 88"/>
              </a:gdLst>
              <a:ahLst/>
              <a:cxnLst>
                <a:cxn ang="0">
                  <a:pos x="2147483647" y="1160454517"/>
                </a:cxn>
                <a:cxn ang="0">
                  <a:pos x="2147483647" y="2147483647"/>
                </a:cxn>
                <a:cxn ang="0">
                  <a:pos x="1269112677" y="2147483647"/>
                </a:cxn>
                <a:cxn ang="0">
                  <a:pos x="687437226" y="2147483647"/>
                </a:cxn>
                <a:cxn ang="0">
                  <a:pos x="317278169" y="2147483647"/>
                </a:cxn>
                <a:cxn ang="0">
                  <a:pos x="317278169" y="2147483647"/>
                </a:cxn>
                <a:cxn ang="0">
                  <a:pos x="264397281" y="2147483647"/>
                </a:cxn>
                <a:cxn ang="0">
                  <a:pos x="2147483647" y="920359034"/>
                </a:cxn>
                <a:cxn ang="0">
                  <a:pos x="2147483647" y="1160454517"/>
                </a:cxn>
              </a:cxnLst>
              <a:rect l="txL" t="txT" r="txR" b="txB"/>
              <a:pathLst>
                <a:path w="129" h="88">
                  <a:moveTo>
                    <a:pt x="128" y="29"/>
                  </a:moveTo>
                  <a:cubicBezTo>
                    <a:pt x="129" y="48"/>
                    <a:pt x="108" y="58"/>
                    <a:pt x="93" y="61"/>
                  </a:cubicBezTo>
                  <a:cubicBezTo>
                    <a:pt x="71" y="66"/>
                    <a:pt x="49" y="52"/>
                    <a:pt x="24" y="75"/>
                  </a:cubicBezTo>
                  <a:cubicBezTo>
                    <a:pt x="21" y="79"/>
                    <a:pt x="17" y="84"/>
                    <a:pt x="13" y="87"/>
                  </a:cubicBezTo>
                  <a:cubicBezTo>
                    <a:pt x="6" y="87"/>
                    <a:pt x="6" y="87"/>
                    <a:pt x="6" y="87"/>
                  </a:cubicBezTo>
                  <a:cubicBezTo>
                    <a:pt x="6" y="87"/>
                    <a:pt x="6" y="87"/>
                    <a:pt x="6" y="86"/>
                  </a:cubicBezTo>
                  <a:cubicBezTo>
                    <a:pt x="2" y="88"/>
                    <a:pt x="0" y="74"/>
                    <a:pt x="5" y="61"/>
                  </a:cubicBezTo>
                  <a:cubicBezTo>
                    <a:pt x="15" y="38"/>
                    <a:pt x="31" y="30"/>
                    <a:pt x="42" y="23"/>
                  </a:cubicBezTo>
                  <a:cubicBezTo>
                    <a:pt x="85" y="0"/>
                    <a:pt x="120" y="32"/>
                    <a:pt x="128" y="29"/>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73" name="Freeform 431"/>
            <p:cNvSpPr/>
            <p:nvPr/>
          </p:nvSpPr>
          <p:spPr>
            <a:xfrm flipH="1">
              <a:off x="7422239" y="2098959"/>
              <a:ext cx="931898" cy="551292"/>
            </a:xfrm>
            <a:custGeom>
              <a:avLst/>
              <a:gdLst>
                <a:gd name="txL" fmla="*/ 0 w 128"/>
                <a:gd name="txT" fmla="*/ 0 h 87"/>
                <a:gd name="txR" fmla="*/ 128 w 128"/>
                <a:gd name="txB" fmla="*/ 87 h 87"/>
              </a:gdLst>
              <a:ahLst/>
              <a:cxnLst>
                <a:cxn ang="0">
                  <a:pos x="2147483647" y="1164455425"/>
                </a:cxn>
                <a:cxn ang="0">
                  <a:pos x="2147483647" y="2147483647"/>
                </a:cxn>
                <a:cxn ang="0">
                  <a:pos x="1219111749" y="2147483647"/>
                </a:cxn>
                <a:cxn ang="0">
                  <a:pos x="636056711" y="2147483647"/>
                </a:cxn>
                <a:cxn ang="0">
                  <a:pos x="265023042" y="2147483647"/>
                </a:cxn>
                <a:cxn ang="0">
                  <a:pos x="265023042" y="2147483647"/>
                </a:cxn>
                <a:cxn ang="0">
                  <a:pos x="265023042" y="2147483647"/>
                </a:cxn>
                <a:cxn ang="0">
                  <a:pos x="2147483647" y="923534569"/>
                </a:cxn>
                <a:cxn ang="0">
                  <a:pos x="2147483647" y="1164455425"/>
                </a:cxn>
              </a:cxnLst>
              <a:rect l="txL" t="txT" r="txR" b="txB"/>
              <a:pathLst>
                <a:path w="128" h="87">
                  <a:moveTo>
                    <a:pt x="127" y="29"/>
                  </a:moveTo>
                  <a:cubicBezTo>
                    <a:pt x="128" y="48"/>
                    <a:pt x="107" y="58"/>
                    <a:pt x="93" y="61"/>
                  </a:cubicBezTo>
                  <a:cubicBezTo>
                    <a:pt x="71" y="66"/>
                    <a:pt x="47" y="52"/>
                    <a:pt x="23" y="75"/>
                  </a:cubicBezTo>
                  <a:cubicBezTo>
                    <a:pt x="19" y="79"/>
                    <a:pt x="15" y="84"/>
                    <a:pt x="12" y="87"/>
                  </a:cubicBezTo>
                  <a:cubicBezTo>
                    <a:pt x="5" y="87"/>
                    <a:pt x="5" y="87"/>
                    <a:pt x="5" y="87"/>
                  </a:cubicBezTo>
                  <a:cubicBezTo>
                    <a:pt x="5" y="87"/>
                    <a:pt x="5" y="87"/>
                    <a:pt x="5" y="86"/>
                  </a:cubicBezTo>
                  <a:cubicBezTo>
                    <a:pt x="1" y="87"/>
                    <a:pt x="0" y="74"/>
                    <a:pt x="5" y="61"/>
                  </a:cubicBezTo>
                  <a:cubicBezTo>
                    <a:pt x="14" y="38"/>
                    <a:pt x="30" y="30"/>
                    <a:pt x="41" y="23"/>
                  </a:cubicBezTo>
                  <a:cubicBezTo>
                    <a:pt x="84" y="0"/>
                    <a:pt x="119" y="32"/>
                    <a:pt x="127" y="29"/>
                  </a:cubicBezTo>
                  <a:close/>
                </a:path>
              </a:pathLst>
            </a:custGeom>
            <a:solidFill>
              <a:srgbClr val="F5C7D2">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74" name="Freeform 432"/>
            <p:cNvSpPr/>
            <p:nvPr/>
          </p:nvSpPr>
          <p:spPr>
            <a:xfrm flipH="1">
              <a:off x="7422239" y="2249555"/>
              <a:ext cx="910297" cy="400695"/>
            </a:xfrm>
            <a:custGeom>
              <a:avLst/>
              <a:gdLst>
                <a:gd name="txL" fmla="*/ 0 w 125"/>
                <a:gd name="txT" fmla="*/ 0 h 63"/>
                <a:gd name="txR" fmla="*/ 125 w 125"/>
                <a:gd name="txB" fmla="*/ 63 h 63"/>
              </a:gdLst>
              <a:ahLst/>
              <a:cxnLst>
                <a:cxn ang="0">
                  <a:pos x="2147483647" y="242713087"/>
                </a:cxn>
                <a:cxn ang="0">
                  <a:pos x="2147483647" y="1496748506"/>
                </a:cxn>
                <a:cxn ang="0">
                  <a:pos x="2147483647" y="1496748506"/>
                </a:cxn>
                <a:cxn ang="0">
                  <a:pos x="2147483647" y="1415839936"/>
                </a:cxn>
                <a:cxn ang="0">
                  <a:pos x="2147483647" y="1132675845"/>
                </a:cxn>
                <a:cxn ang="0">
                  <a:pos x="2147483647" y="1011316171"/>
                </a:cxn>
                <a:cxn ang="0">
                  <a:pos x="2147483647" y="809054090"/>
                </a:cxn>
                <a:cxn ang="0">
                  <a:pos x="2068289860" y="1051767276"/>
                </a:cxn>
                <a:cxn ang="0">
                  <a:pos x="848527907" y="1658559284"/>
                </a:cxn>
                <a:cxn ang="0">
                  <a:pos x="583362097" y="1941723773"/>
                </a:cxn>
                <a:cxn ang="0">
                  <a:pos x="106067809" y="2147483647"/>
                </a:cxn>
                <a:cxn ang="0">
                  <a:pos x="159098087" y="2147483647"/>
                </a:cxn>
                <a:cxn ang="0">
                  <a:pos x="636399628" y="1496748506"/>
                </a:cxn>
                <a:cxn ang="0">
                  <a:pos x="1431890004" y="809054090"/>
                </a:cxn>
                <a:cxn ang="0">
                  <a:pos x="2147483647" y="283170551"/>
                </a:cxn>
                <a:cxn ang="0">
                  <a:pos x="2147483647" y="202261932"/>
                </a:cxn>
                <a:cxn ang="0">
                  <a:pos x="2147483647" y="121359723"/>
                </a:cxn>
                <a:cxn ang="0">
                  <a:pos x="2147483647" y="242713087"/>
                </a:cxn>
              </a:cxnLst>
              <a:rect l="txL" t="txT" r="txR" b="txB"/>
              <a:pathLst>
                <a:path w="125" h="63">
                  <a:moveTo>
                    <a:pt x="124" y="6"/>
                  </a:moveTo>
                  <a:cubicBezTo>
                    <a:pt x="125" y="25"/>
                    <a:pt x="104" y="34"/>
                    <a:pt x="90" y="37"/>
                  </a:cubicBezTo>
                  <a:cubicBezTo>
                    <a:pt x="80" y="39"/>
                    <a:pt x="71" y="37"/>
                    <a:pt x="61" y="37"/>
                  </a:cubicBezTo>
                  <a:cubicBezTo>
                    <a:pt x="77" y="37"/>
                    <a:pt x="72" y="37"/>
                    <a:pt x="85" y="35"/>
                  </a:cubicBezTo>
                  <a:cubicBezTo>
                    <a:pt x="96" y="34"/>
                    <a:pt x="88" y="25"/>
                    <a:pt x="84" y="28"/>
                  </a:cubicBezTo>
                  <a:cubicBezTo>
                    <a:pt x="79" y="31"/>
                    <a:pt x="77" y="27"/>
                    <a:pt x="76" y="25"/>
                  </a:cubicBezTo>
                  <a:cubicBezTo>
                    <a:pt x="71" y="15"/>
                    <a:pt x="65" y="21"/>
                    <a:pt x="55" y="20"/>
                  </a:cubicBezTo>
                  <a:cubicBezTo>
                    <a:pt x="44" y="18"/>
                    <a:pt x="42" y="24"/>
                    <a:pt x="39" y="26"/>
                  </a:cubicBezTo>
                  <a:cubicBezTo>
                    <a:pt x="33" y="29"/>
                    <a:pt x="21" y="31"/>
                    <a:pt x="16" y="41"/>
                  </a:cubicBezTo>
                  <a:cubicBezTo>
                    <a:pt x="15" y="43"/>
                    <a:pt x="17" y="46"/>
                    <a:pt x="11" y="48"/>
                  </a:cubicBezTo>
                  <a:cubicBezTo>
                    <a:pt x="4" y="52"/>
                    <a:pt x="6" y="63"/>
                    <a:pt x="2" y="62"/>
                  </a:cubicBezTo>
                  <a:cubicBezTo>
                    <a:pt x="0" y="61"/>
                    <a:pt x="0" y="57"/>
                    <a:pt x="3" y="54"/>
                  </a:cubicBezTo>
                  <a:cubicBezTo>
                    <a:pt x="8" y="48"/>
                    <a:pt x="11" y="39"/>
                    <a:pt x="12" y="37"/>
                  </a:cubicBezTo>
                  <a:cubicBezTo>
                    <a:pt x="15" y="28"/>
                    <a:pt x="25" y="26"/>
                    <a:pt x="27" y="20"/>
                  </a:cubicBezTo>
                  <a:cubicBezTo>
                    <a:pt x="29" y="13"/>
                    <a:pt x="43" y="8"/>
                    <a:pt x="52" y="7"/>
                  </a:cubicBezTo>
                  <a:cubicBezTo>
                    <a:pt x="68" y="7"/>
                    <a:pt x="72" y="3"/>
                    <a:pt x="90" y="5"/>
                  </a:cubicBezTo>
                  <a:cubicBezTo>
                    <a:pt x="98" y="6"/>
                    <a:pt x="100" y="3"/>
                    <a:pt x="103" y="3"/>
                  </a:cubicBezTo>
                  <a:cubicBezTo>
                    <a:pt x="115" y="0"/>
                    <a:pt x="114" y="8"/>
                    <a:pt x="124" y="6"/>
                  </a:cubicBezTo>
                  <a:close/>
                </a:path>
              </a:pathLst>
            </a:custGeom>
            <a:solidFill>
              <a:srgbClr val="F3BFC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75" name="Freeform 433"/>
            <p:cNvSpPr/>
            <p:nvPr/>
          </p:nvSpPr>
          <p:spPr>
            <a:xfrm flipH="1">
              <a:off x="7428411" y="2263002"/>
              <a:ext cx="657266" cy="223206"/>
            </a:xfrm>
            <a:custGeom>
              <a:avLst/>
              <a:gdLst>
                <a:gd name="txL" fmla="*/ 0 w 90"/>
                <a:gd name="txT" fmla="*/ 0 h 35"/>
                <a:gd name="txR" fmla="*/ 90 w 90"/>
                <a:gd name="txB" fmla="*/ 35 h 35"/>
              </a:gdLst>
              <a:ahLst/>
              <a:cxnLst>
                <a:cxn ang="0">
                  <a:pos x="2147483647" y="162678889"/>
                </a:cxn>
                <a:cxn ang="0">
                  <a:pos x="2147483647" y="1016754304"/>
                </a:cxn>
                <a:cxn ang="0">
                  <a:pos x="2147483647" y="1220101258"/>
                </a:cxn>
                <a:cxn ang="0">
                  <a:pos x="2147483647" y="854075465"/>
                </a:cxn>
                <a:cxn ang="0">
                  <a:pos x="2147483647" y="813400773"/>
                </a:cxn>
                <a:cxn ang="0">
                  <a:pos x="1599997144" y="569379325"/>
                </a:cxn>
                <a:cxn ang="0">
                  <a:pos x="373334378" y="691390049"/>
                </a:cxn>
                <a:cxn ang="0">
                  <a:pos x="53333481" y="650721933"/>
                </a:cxn>
                <a:cxn ang="0">
                  <a:pos x="1173329413" y="325364155"/>
                </a:cxn>
                <a:cxn ang="0">
                  <a:pos x="2147483647" y="284689663"/>
                </a:cxn>
                <a:cxn ang="0">
                  <a:pos x="2147483647" y="81342633"/>
                </a:cxn>
                <a:cxn ang="0">
                  <a:pos x="2147483647" y="162678889"/>
                </a:cxn>
              </a:cxnLst>
              <a:rect l="txL" t="txT" r="txR" b="txB"/>
              <a:pathLst>
                <a:path w="90" h="35">
                  <a:moveTo>
                    <a:pt x="90" y="4"/>
                  </a:moveTo>
                  <a:cubicBezTo>
                    <a:pt x="90" y="13"/>
                    <a:pt x="86" y="20"/>
                    <a:pt x="79" y="25"/>
                  </a:cubicBezTo>
                  <a:cubicBezTo>
                    <a:pt x="73" y="30"/>
                    <a:pt x="58" y="35"/>
                    <a:pt x="58" y="30"/>
                  </a:cubicBezTo>
                  <a:cubicBezTo>
                    <a:pt x="59" y="26"/>
                    <a:pt x="61" y="25"/>
                    <a:pt x="57" y="21"/>
                  </a:cubicBezTo>
                  <a:cubicBezTo>
                    <a:pt x="53" y="18"/>
                    <a:pt x="46" y="25"/>
                    <a:pt x="44" y="20"/>
                  </a:cubicBezTo>
                  <a:cubicBezTo>
                    <a:pt x="43" y="16"/>
                    <a:pt x="36" y="18"/>
                    <a:pt x="30" y="14"/>
                  </a:cubicBezTo>
                  <a:cubicBezTo>
                    <a:pt x="26" y="11"/>
                    <a:pt x="11" y="15"/>
                    <a:pt x="7" y="17"/>
                  </a:cubicBezTo>
                  <a:cubicBezTo>
                    <a:pt x="5" y="17"/>
                    <a:pt x="0" y="19"/>
                    <a:pt x="1" y="16"/>
                  </a:cubicBezTo>
                  <a:cubicBezTo>
                    <a:pt x="4" y="7"/>
                    <a:pt x="18" y="10"/>
                    <a:pt x="22" y="8"/>
                  </a:cubicBezTo>
                  <a:cubicBezTo>
                    <a:pt x="38" y="3"/>
                    <a:pt x="51" y="5"/>
                    <a:pt x="58" y="7"/>
                  </a:cubicBezTo>
                  <a:cubicBezTo>
                    <a:pt x="65" y="9"/>
                    <a:pt x="69" y="0"/>
                    <a:pt x="77" y="2"/>
                  </a:cubicBezTo>
                  <a:cubicBezTo>
                    <a:pt x="84" y="4"/>
                    <a:pt x="85" y="6"/>
                    <a:pt x="90" y="4"/>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grpSp>
      <p:pic>
        <p:nvPicPr>
          <p:cNvPr id="3" name="Imagen 2"/>
          <p:cNvPicPr>
            <a:picLocks noChangeAspect="1"/>
          </p:cNvPicPr>
          <p:nvPr/>
        </p:nvPicPr>
        <p:blipFill>
          <a:blip r:embed="rId3"/>
          <a:stretch>
            <a:fillRect/>
          </a:stretch>
        </p:blipFill>
        <p:spPr>
          <a:xfrm>
            <a:off x="6764930" y="529514"/>
            <a:ext cx="4167454" cy="61300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8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283567dc39ce0fed6c31c55ba9843599"/>
          <p:cNvPicPr>
            <a:picLocks noChangeAspect="1"/>
          </p:cNvPicPr>
          <p:nvPr/>
        </p:nvPicPr>
        <p:blipFill>
          <a:blip r:embed="rId3"/>
          <a:stretch>
            <a:fillRect/>
          </a:stretch>
        </p:blipFill>
        <p:spPr>
          <a:xfrm>
            <a:off x="10673210" y="4879786"/>
            <a:ext cx="1553276" cy="2057840"/>
          </a:xfrm>
          <a:prstGeom prst="rect">
            <a:avLst/>
          </a:prstGeom>
        </p:spPr>
      </p:pic>
      <p:grpSp>
        <p:nvGrpSpPr>
          <p:cNvPr id="19" name="Group 18"/>
          <p:cNvGrpSpPr/>
          <p:nvPr/>
        </p:nvGrpSpPr>
        <p:grpSpPr>
          <a:xfrm>
            <a:off x="2436282" y="1431733"/>
            <a:ext cx="2166773" cy="3829065"/>
            <a:chOff x="507708" y="1518790"/>
            <a:chExt cx="2166773" cy="3829065"/>
          </a:xfrm>
        </p:grpSpPr>
        <p:sp>
          <p:nvSpPr>
            <p:cNvPr id="20" name="Rectangle 19"/>
            <p:cNvSpPr/>
            <p:nvPr/>
          </p:nvSpPr>
          <p:spPr>
            <a:xfrm>
              <a:off x="507708" y="1518790"/>
              <a:ext cx="2166773" cy="3829065"/>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0D08"/>
                </a:solidFill>
                <a:latin typeface="印品黑体" panose="00000500000000000000" pitchFamily="2" charset="-122"/>
                <a:ea typeface="印品黑体" panose="00000500000000000000" pitchFamily="2" charset="-122"/>
              </a:endParaRPr>
            </a:p>
          </p:txBody>
        </p:sp>
        <p:sp>
          <p:nvSpPr>
            <p:cNvPr id="21" name="Rectangle 20"/>
            <p:cNvSpPr/>
            <p:nvPr/>
          </p:nvSpPr>
          <p:spPr>
            <a:xfrm>
              <a:off x="564653" y="3656179"/>
              <a:ext cx="1980157" cy="276999"/>
            </a:xfrm>
            <a:prstGeom prst="rect">
              <a:avLst/>
            </a:prstGeom>
          </p:spPr>
          <p:txBody>
            <a:bodyPr wrap="none">
              <a:spAutoFit/>
            </a:bodyPr>
            <a:lstStyle/>
            <a:p>
              <a:pPr algn="l"/>
              <a:r>
                <a:rPr lang="en-US" sz="1200" b="1" dirty="0">
                  <a:solidFill>
                    <a:srgbClr val="500D08"/>
                  </a:solidFill>
                  <a:latin typeface="印品黑体" panose="00000500000000000000" pitchFamily="2" charset="-122"/>
                  <a:ea typeface="印品黑体" panose="00000500000000000000" pitchFamily="2" charset="-122"/>
                </a:rPr>
                <a:t>Click here to add a title</a:t>
              </a:r>
            </a:p>
          </p:txBody>
        </p:sp>
        <p:sp>
          <p:nvSpPr>
            <p:cNvPr id="22" name="TextBox 21"/>
            <p:cNvSpPr txBox="1"/>
            <p:nvPr/>
          </p:nvSpPr>
          <p:spPr>
            <a:xfrm>
              <a:off x="1023758" y="3956376"/>
              <a:ext cx="1309974" cy="276999"/>
            </a:xfrm>
            <a:prstGeom prst="rect">
              <a:avLst/>
            </a:prstGeom>
            <a:noFill/>
          </p:spPr>
          <p:txBody>
            <a:bodyPr wrap="none" rtlCol="0">
              <a:spAutoFit/>
            </a:bodyPr>
            <a:lstStyle/>
            <a:p>
              <a:r>
                <a:rPr lang="en-US" sz="1200">
                  <a:solidFill>
                    <a:srgbClr val="500D08"/>
                  </a:solidFill>
                  <a:latin typeface="印品黑体" panose="00000500000000000000" pitchFamily="2" charset="-122"/>
                  <a:ea typeface="印品黑体" panose="00000500000000000000" pitchFamily="2" charset="-122"/>
                </a:rPr>
                <a:t>CEO &amp; Director</a:t>
              </a:r>
            </a:p>
          </p:txBody>
        </p:sp>
      </p:grpSp>
      <p:sp>
        <p:nvSpPr>
          <p:cNvPr id="41" name="Rectangle 40"/>
          <p:cNvSpPr/>
          <p:nvPr/>
        </p:nvSpPr>
        <p:spPr>
          <a:xfrm>
            <a:off x="2437141" y="5256474"/>
            <a:ext cx="2161713" cy="85469"/>
          </a:xfrm>
          <a:prstGeom prst="rect">
            <a:avLst/>
          </a:prstGeom>
          <a:solidFill>
            <a:srgbClr val="F19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0D08"/>
              </a:solidFill>
              <a:latin typeface="印品黑体" panose="00000500000000000000" pitchFamily="2" charset="-122"/>
              <a:ea typeface="印品黑体" panose="00000500000000000000" pitchFamily="2" charset="-122"/>
            </a:endParaRPr>
          </a:p>
        </p:txBody>
      </p:sp>
      <p:grpSp>
        <p:nvGrpSpPr>
          <p:cNvPr id="11" name="Group 10"/>
          <p:cNvGrpSpPr/>
          <p:nvPr/>
        </p:nvGrpSpPr>
        <p:grpSpPr>
          <a:xfrm>
            <a:off x="4895928" y="1435030"/>
            <a:ext cx="2166779" cy="3914533"/>
            <a:chOff x="5013230" y="1512306"/>
            <a:chExt cx="2166779" cy="3914533"/>
          </a:xfrm>
        </p:grpSpPr>
        <p:grpSp>
          <p:nvGrpSpPr>
            <p:cNvPr id="24" name="Group 23"/>
            <p:cNvGrpSpPr/>
            <p:nvPr/>
          </p:nvGrpSpPr>
          <p:grpSpPr>
            <a:xfrm>
              <a:off x="5013236" y="1512306"/>
              <a:ext cx="2166773" cy="3829065"/>
              <a:chOff x="507708" y="1518790"/>
              <a:chExt cx="2166773" cy="3829065"/>
            </a:xfrm>
          </p:grpSpPr>
          <p:sp>
            <p:nvSpPr>
              <p:cNvPr id="25" name="Rectangle 24"/>
              <p:cNvSpPr/>
              <p:nvPr/>
            </p:nvSpPr>
            <p:spPr>
              <a:xfrm>
                <a:off x="507708" y="1518790"/>
                <a:ext cx="2166773" cy="3829065"/>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0D08"/>
                  </a:solidFill>
                  <a:latin typeface="印品黑体" panose="00000500000000000000" pitchFamily="2" charset="-122"/>
                  <a:ea typeface="印品黑体" panose="00000500000000000000" pitchFamily="2" charset="-122"/>
                </a:endParaRPr>
              </a:p>
            </p:txBody>
          </p:sp>
          <p:sp>
            <p:nvSpPr>
              <p:cNvPr id="26" name="Rectangle 25"/>
              <p:cNvSpPr/>
              <p:nvPr/>
            </p:nvSpPr>
            <p:spPr>
              <a:xfrm>
                <a:off x="578828" y="3656179"/>
                <a:ext cx="1980157" cy="276999"/>
              </a:xfrm>
              <a:prstGeom prst="rect">
                <a:avLst/>
              </a:prstGeom>
            </p:spPr>
            <p:txBody>
              <a:bodyPr wrap="none">
                <a:spAutoFit/>
              </a:bodyPr>
              <a:lstStyle/>
              <a:p>
                <a:pPr algn="l"/>
                <a:r>
                  <a:rPr lang="en-US" sz="1200" b="1" dirty="0">
                    <a:solidFill>
                      <a:srgbClr val="500D08"/>
                    </a:solidFill>
                    <a:latin typeface="印品黑体" panose="00000500000000000000" pitchFamily="2" charset="-122"/>
                    <a:ea typeface="印品黑体" panose="00000500000000000000" pitchFamily="2" charset="-122"/>
                  </a:rPr>
                  <a:t>Click here to add a title</a:t>
                </a:r>
              </a:p>
            </p:txBody>
          </p:sp>
          <p:sp>
            <p:nvSpPr>
              <p:cNvPr id="27" name="TextBox 26"/>
              <p:cNvSpPr txBox="1"/>
              <p:nvPr/>
            </p:nvSpPr>
            <p:spPr>
              <a:xfrm>
                <a:off x="954113" y="3956376"/>
                <a:ext cx="1309974" cy="276999"/>
              </a:xfrm>
              <a:prstGeom prst="rect">
                <a:avLst/>
              </a:prstGeom>
              <a:noFill/>
            </p:spPr>
            <p:txBody>
              <a:bodyPr wrap="none" rtlCol="0">
                <a:spAutoFit/>
              </a:bodyPr>
              <a:lstStyle/>
              <a:p>
                <a:r>
                  <a:rPr lang="en-US" sz="1200">
                    <a:solidFill>
                      <a:srgbClr val="500D08"/>
                    </a:solidFill>
                    <a:latin typeface="印品黑体" panose="00000500000000000000" pitchFamily="2" charset="-122"/>
                    <a:ea typeface="印品黑体" panose="00000500000000000000" pitchFamily="2" charset="-122"/>
                  </a:rPr>
                  <a:t>CEO &amp; Director</a:t>
                </a:r>
              </a:p>
            </p:txBody>
          </p:sp>
          <p:sp>
            <p:nvSpPr>
              <p:cNvPr id="28" name="Rectangle 27"/>
              <p:cNvSpPr/>
              <p:nvPr/>
            </p:nvSpPr>
            <p:spPr>
              <a:xfrm>
                <a:off x="578828" y="4233415"/>
                <a:ext cx="2021840" cy="830997"/>
              </a:xfrm>
              <a:prstGeom prst="rect">
                <a:avLst/>
              </a:prstGeom>
            </p:spPr>
            <p:txBody>
              <a:bodyPr wrap="square">
                <a:spAutoFit/>
              </a:bodyPr>
              <a:lstStyle/>
              <a:p>
                <a:r>
                  <a:rPr lang="en-US" sz="1200" dirty="0">
                    <a:solidFill>
                      <a:srgbClr val="500D08"/>
                    </a:solidFill>
                    <a:latin typeface="印品黑体" panose="00000500000000000000" pitchFamily="2" charset="-122"/>
                    <a:ea typeface="印品黑体" panose="00000500000000000000" pitchFamily="2" charset="-122"/>
                  </a:rPr>
                  <a:t>Please paste or enter your text </a:t>
                </a:r>
                <a:r>
                  <a:rPr lang="en-US" sz="1200" dirty="0" smtClean="0">
                    <a:solidFill>
                      <a:srgbClr val="500D08"/>
                    </a:solidFill>
                    <a:latin typeface="印品黑体" panose="00000500000000000000" pitchFamily="2" charset="-122"/>
                    <a:ea typeface="印品黑体" panose="00000500000000000000" pitchFamily="2" charset="-122"/>
                  </a:rPr>
                  <a:t>paste </a:t>
                </a:r>
                <a:r>
                  <a:rPr lang="en-US" sz="1200" dirty="0">
                    <a:solidFill>
                      <a:srgbClr val="500D08"/>
                    </a:solidFill>
                    <a:latin typeface="印品黑体" panose="00000500000000000000" pitchFamily="2" charset="-122"/>
                    <a:ea typeface="印品黑体" panose="00000500000000000000" pitchFamily="2" charset="-122"/>
                  </a:rPr>
                  <a:t>or enter your text here.</a:t>
                </a:r>
                <a:endParaRPr lang="en-GB" sz="1200" dirty="0">
                  <a:solidFill>
                    <a:srgbClr val="500D08"/>
                  </a:solidFill>
                  <a:latin typeface="印品黑体" panose="00000500000000000000" pitchFamily="2" charset="-122"/>
                  <a:ea typeface="印品黑体" panose="00000500000000000000" pitchFamily="2" charset="-122"/>
                </a:endParaRPr>
              </a:p>
            </p:txBody>
          </p:sp>
        </p:grpSp>
        <p:sp>
          <p:nvSpPr>
            <p:cNvPr id="43" name="Rectangle 42"/>
            <p:cNvSpPr/>
            <p:nvPr/>
          </p:nvSpPr>
          <p:spPr>
            <a:xfrm>
              <a:off x="5013230" y="5341370"/>
              <a:ext cx="2166779" cy="85469"/>
            </a:xfrm>
            <a:prstGeom prst="rect">
              <a:avLst/>
            </a:prstGeom>
            <a:solidFill>
              <a:srgbClr val="F19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0D08"/>
                </a:solidFill>
                <a:latin typeface="印品黑体" panose="00000500000000000000" pitchFamily="2" charset="-122"/>
                <a:ea typeface="印品黑体" panose="00000500000000000000" pitchFamily="2" charset="-122"/>
              </a:endParaRPr>
            </a:p>
          </p:txBody>
        </p:sp>
      </p:grpSp>
      <p:grpSp>
        <p:nvGrpSpPr>
          <p:cNvPr id="12" name="Group 11"/>
          <p:cNvGrpSpPr/>
          <p:nvPr/>
        </p:nvGrpSpPr>
        <p:grpSpPr>
          <a:xfrm>
            <a:off x="7325491" y="1431220"/>
            <a:ext cx="2166773" cy="3914533"/>
            <a:chOff x="7315793" y="1512306"/>
            <a:chExt cx="2166773" cy="3914533"/>
          </a:xfrm>
        </p:grpSpPr>
        <p:grpSp>
          <p:nvGrpSpPr>
            <p:cNvPr id="29" name="Group 28"/>
            <p:cNvGrpSpPr/>
            <p:nvPr/>
          </p:nvGrpSpPr>
          <p:grpSpPr>
            <a:xfrm>
              <a:off x="7315793" y="1512306"/>
              <a:ext cx="2166773" cy="3829065"/>
              <a:chOff x="507708" y="1518790"/>
              <a:chExt cx="2166773" cy="3829065"/>
            </a:xfrm>
          </p:grpSpPr>
          <p:sp>
            <p:nvSpPr>
              <p:cNvPr id="30" name="Rectangle 29"/>
              <p:cNvSpPr/>
              <p:nvPr/>
            </p:nvSpPr>
            <p:spPr>
              <a:xfrm>
                <a:off x="507708" y="1518790"/>
                <a:ext cx="2166773" cy="3829065"/>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0D08"/>
                  </a:solidFill>
                  <a:latin typeface="印品黑体" panose="00000500000000000000" pitchFamily="2" charset="-122"/>
                  <a:ea typeface="印品黑体" panose="00000500000000000000" pitchFamily="2" charset="-122"/>
                </a:endParaRPr>
              </a:p>
            </p:txBody>
          </p:sp>
          <p:sp>
            <p:nvSpPr>
              <p:cNvPr id="31" name="Rectangle 30"/>
              <p:cNvSpPr/>
              <p:nvPr/>
            </p:nvSpPr>
            <p:spPr>
              <a:xfrm>
                <a:off x="580098" y="3656179"/>
                <a:ext cx="1980157" cy="276999"/>
              </a:xfrm>
              <a:prstGeom prst="rect">
                <a:avLst/>
              </a:prstGeom>
            </p:spPr>
            <p:txBody>
              <a:bodyPr wrap="none">
                <a:spAutoFit/>
              </a:bodyPr>
              <a:lstStyle/>
              <a:p>
                <a:pPr algn="l"/>
                <a:r>
                  <a:rPr lang="en-US" sz="1200" b="1" dirty="0">
                    <a:solidFill>
                      <a:srgbClr val="500D08"/>
                    </a:solidFill>
                    <a:latin typeface="印品黑体" panose="00000500000000000000" pitchFamily="2" charset="-122"/>
                    <a:ea typeface="印品黑体" panose="00000500000000000000" pitchFamily="2" charset="-122"/>
                  </a:rPr>
                  <a:t>Click here to add a title</a:t>
                </a:r>
              </a:p>
            </p:txBody>
          </p:sp>
          <p:sp>
            <p:nvSpPr>
              <p:cNvPr id="32" name="TextBox 31"/>
              <p:cNvSpPr txBox="1"/>
              <p:nvPr/>
            </p:nvSpPr>
            <p:spPr>
              <a:xfrm>
                <a:off x="1039203" y="3956376"/>
                <a:ext cx="1309974" cy="276999"/>
              </a:xfrm>
              <a:prstGeom prst="rect">
                <a:avLst/>
              </a:prstGeom>
              <a:noFill/>
            </p:spPr>
            <p:txBody>
              <a:bodyPr wrap="none" rtlCol="0">
                <a:spAutoFit/>
              </a:bodyPr>
              <a:lstStyle/>
              <a:p>
                <a:r>
                  <a:rPr lang="en-US" sz="1200">
                    <a:solidFill>
                      <a:srgbClr val="500D08"/>
                    </a:solidFill>
                    <a:latin typeface="印品黑体" panose="00000500000000000000" pitchFamily="2" charset="-122"/>
                    <a:ea typeface="印品黑体" panose="00000500000000000000" pitchFamily="2" charset="-122"/>
                  </a:rPr>
                  <a:t>CEO &amp; Director</a:t>
                </a:r>
              </a:p>
            </p:txBody>
          </p:sp>
        </p:grpSp>
        <p:sp>
          <p:nvSpPr>
            <p:cNvPr id="44" name="Rectangle 43"/>
            <p:cNvSpPr/>
            <p:nvPr/>
          </p:nvSpPr>
          <p:spPr>
            <a:xfrm>
              <a:off x="7315793" y="5341370"/>
              <a:ext cx="2166773" cy="85469"/>
            </a:xfrm>
            <a:prstGeom prst="rect">
              <a:avLst/>
            </a:prstGeom>
            <a:solidFill>
              <a:srgbClr val="F19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0D08"/>
                </a:solidFill>
                <a:latin typeface="印品黑体" panose="00000500000000000000" pitchFamily="2" charset="-122"/>
                <a:ea typeface="印品黑体" panose="00000500000000000000" pitchFamily="2" charset="-122"/>
              </a:endParaRPr>
            </a:p>
          </p:txBody>
        </p:sp>
      </p:grpSp>
      <p:sp>
        <p:nvSpPr>
          <p:cNvPr id="45" name="TextBox 44"/>
          <p:cNvSpPr txBox="1"/>
          <p:nvPr/>
        </p:nvSpPr>
        <p:spPr>
          <a:xfrm>
            <a:off x="4568703" y="5485694"/>
            <a:ext cx="3025829" cy="400110"/>
          </a:xfrm>
          <a:prstGeom prst="rect">
            <a:avLst/>
          </a:prstGeom>
          <a:noFill/>
        </p:spPr>
        <p:txBody>
          <a:bodyPr wrap="none" rtlCol="0">
            <a:spAutoFit/>
          </a:bodyPr>
          <a:lstStyle/>
          <a:p>
            <a:pPr algn="ctr"/>
            <a:r>
              <a:rPr lang="en-US" sz="2000" dirty="0">
                <a:solidFill>
                  <a:srgbClr val="500D08"/>
                </a:solidFill>
                <a:latin typeface="印品黑体" panose="00000500000000000000" pitchFamily="2" charset="-122"/>
                <a:ea typeface="印品黑体" panose="00000500000000000000" pitchFamily="2" charset="-122"/>
              </a:rPr>
              <a:t>Click here to add a title</a:t>
            </a:r>
          </a:p>
        </p:txBody>
      </p:sp>
      <p:sp>
        <p:nvSpPr>
          <p:cNvPr id="47" name="Rectangle 46"/>
          <p:cNvSpPr/>
          <p:nvPr/>
        </p:nvSpPr>
        <p:spPr>
          <a:xfrm>
            <a:off x="1332533" y="5854605"/>
            <a:ext cx="9269557" cy="640080"/>
          </a:xfrm>
          <a:prstGeom prst="rect">
            <a:avLst/>
          </a:prstGeom>
        </p:spPr>
        <p:txBody>
          <a:bodyPr wrap="square">
            <a:spAutoFit/>
          </a:bodyPr>
          <a:lstStyle/>
          <a:p>
            <a:pPr algn="ctr"/>
            <a:r>
              <a:rPr lang="en-US" sz="1200" dirty="0">
                <a:solidFill>
                  <a:srgbClr val="500D08"/>
                </a:solidFill>
                <a:latin typeface="印品黑体" panose="00000500000000000000" pitchFamily="2" charset="-122"/>
                <a:ea typeface="印品黑体" panose="00000500000000000000" pitchFamily="2" charset="-122"/>
              </a:rPr>
              <a:t>Your content is here, or by copying your text, select Paste in this box and choose to keep only the text. Your content is here,Your content is here, or by copying your text, select Paste in this box and choose to keep only the text. Your content is here,</a:t>
            </a:r>
            <a:endParaRPr lang="en-GB" sz="1200" dirty="0">
              <a:solidFill>
                <a:srgbClr val="500D08"/>
              </a:solidFill>
              <a:latin typeface="印品黑体" panose="00000500000000000000" pitchFamily="2" charset="-122"/>
              <a:ea typeface="印品黑体" panose="00000500000000000000" pitchFamily="2" charset="-122"/>
            </a:endParaRPr>
          </a:p>
        </p:txBody>
      </p:sp>
      <p:grpSp>
        <p:nvGrpSpPr>
          <p:cNvPr id="2" name="组合 262"/>
          <p:cNvGrpSpPr/>
          <p:nvPr/>
        </p:nvGrpSpPr>
        <p:grpSpPr bwMode="auto">
          <a:xfrm>
            <a:off x="3464560" y="147955"/>
            <a:ext cx="5283200" cy="1209040"/>
            <a:chOff x="-445" y="-381"/>
            <a:chExt cx="6314549" cy="1444385"/>
          </a:xfrm>
        </p:grpSpPr>
        <p:grpSp>
          <p:nvGrpSpPr>
            <p:cNvPr id="9263" name="组合 263"/>
            <p:cNvGrpSpPr/>
            <p:nvPr/>
          </p:nvGrpSpPr>
          <p:grpSpPr bwMode="auto">
            <a:xfrm>
              <a:off x="-445" y="-381"/>
              <a:ext cx="6314549" cy="1444385"/>
              <a:chOff x="-445" y="-381"/>
              <a:chExt cx="6314549" cy="1444385"/>
            </a:xfrm>
          </p:grpSpPr>
          <p:pic>
            <p:nvPicPr>
              <p:cNvPr id="9264" name="Group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 y="-381"/>
                <a:ext cx="6314549" cy="144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65" name="文本框 266"/>
              <p:cNvSpPr txBox="1">
                <a:spLocks noChangeArrowheads="1"/>
              </p:cNvSpPr>
              <p:nvPr/>
            </p:nvSpPr>
            <p:spPr bwMode="auto">
              <a:xfrm>
                <a:off x="1719015" y="555387"/>
                <a:ext cx="2876137" cy="54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2400" dirty="0">
                    <a:solidFill>
                      <a:srgbClr val="500D08"/>
                    </a:solidFill>
                    <a:latin typeface="印品黑体" panose="00000500000000000000" pitchFamily="2" charset="-122"/>
                    <a:ea typeface="印品黑体" panose="00000500000000000000" pitchFamily="2" charset="-122"/>
                  </a:rPr>
                  <a:t>Enter title</a:t>
                </a:r>
                <a:endParaRPr lang="zh-CN" altLang="en-US" sz="2400" dirty="0">
                  <a:solidFill>
                    <a:srgbClr val="500D08"/>
                  </a:solidFill>
                  <a:latin typeface="印品黑体" panose="00000500000000000000" pitchFamily="2" charset="-122"/>
                  <a:ea typeface="印品黑体" panose="00000500000000000000" pitchFamily="2" charset="-122"/>
                </a:endParaRPr>
              </a:p>
            </p:txBody>
          </p:sp>
        </p:grpSp>
        <p:pic>
          <p:nvPicPr>
            <p:cNvPr id="9266" name="文本框 26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8654" y="298247"/>
              <a:ext cx="1517686" cy="54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Rectangle 27"/>
          <p:cNvSpPr/>
          <p:nvPr/>
        </p:nvSpPr>
        <p:spPr>
          <a:xfrm>
            <a:off x="2577014" y="4158585"/>
            <a:ext cx="2021840" cy="830997"/>
          </a:xfrm>
          <a:prstGeom prst="rect">
            <a:avLst/>
          </a:prstGeom>
        </p:spPr>
        <p:txBody>
          <a:bodyPr wrap="square">
            <a:spAutoFit/>
          </a:bodyPr>
          <a:lstStyle/>
          <a:p>
            <a:r>
              <a:rPr lang="en-US" sz="1200" dirty="0">
                <a:solidFill>
                  <a:srgbClr val="500D08"/>
                </a:solidFill>
                <a:latin typeface="印品黑体" panose="00000500000000000000" pitchFamily="2" charset="-122"/>
                <a:ea typeface="印品黑体" panose="00000500000000000000" pitchFamily="2" charset="-122"/>
              </a:rPr>
              <a:t>Please paste or enter your text </a:t>
            </a:r>
            <a:r>
              <a:rPr lang="en-US" sz="1200" dirty="0" smtClean="0">
                <a:solidFill>
                  <a:srgbClr val="500D08"/>
                </a:solidFill>
                <a:latin typeface="印品黑体" panose="00000500000000000000" pitchFamily="2" charset="-122"/>
                <a:ea typeface="印品黑体" panose="00000500000000000000" pitchFamily="2" charset="-122"/>
              </a:rPr>
              <a:t>paste </a:t>
            </a:r>
            <a:r>
              <a:rPr lang="en-US" sz="1200" dirty="0">
                <a:solidFill>
                  <a:srgbClr val="500D08"/>
                </a:solidFill>
                <a:latin typeface="印品黑体" panose="00000500000000000000" pitchFamily="2" charset="-122"/>
                <a:ea typeface="印品黑体" panose="00000500000000000000" pitchFamily="2" charset="-122"/>
              </a:rPr>
              <a:t>or enter your text here.</a:t>
            </a:r>
            <a:endParaRPr lang="en-GB" sz="1200" dirty="0">
              <a:solidFill>
                <a:srgbClr val="500D08"/>
              </a:solidFill>
              <a:latin typeface="印品黑体" panose="00000500000000000000" pitchFamily="2" charset="-122"/>
              <a:ea typeface="印品黑体" panose="00000500000000000000" pitchFamily="2" charset="-122"/>
            </a:endParaRPr>
          </a:p>
        </p:txBody>
      </p:sp>
      <p:sp>
        <p:nvSpPr>
          <p:cNvPr id="52" name="Rectangle 27"/>
          <p:cNvSpPr/>
          <p:nvPr/>
        </p:nvSpPr>
        <p:spPr>
          <a:xfrm>
            <a:off x="7564328" y="4132058"/>
            <a:ext cx="2021840" cy="830997"/>
          </a:xfrm>
          <a:prstGeom prst="rect">
            <a:avLst/>
          </a:prstGeom>
        </p:spPr>
        <p:txBody>
          <a:bodyPr wrap="square">
            <a:spAutoFit/>
          </a:bodyPr>
          <a:lstStyle/>
          <a:p>
            <a:r>
              <a:rPr lang="en-US" sz="1200" dirty="0">
                <a:solidFill>
                  <a:srgbClr val="500D08"/>
                </a:solidFill>
                <a:latin typeface="印品黑体" panose="00000500000000000000" pitchFamily="2" charset="-122"/>
                <a:ea typeface="印品黑体" panose="00000500000000000000" pitchFamily="2" charset="-122"/>
              </a:rPr>
              <a:t>Please paste or enter your text </a:t>
            </a:r>
            <a:r>
              <a:rPr lang="en-US" sz="1200" dirty="0" smtClean="0">
                <a:solidFill>
                  <a:srgbClr val="500D08"/>
                </a:solidFill>
                <a:latin typeface="印品黑体" panose="00000500000000000000" pitchFamily="2" charset="-122"/>
                <a:ea typeface="印品黑体" panose="00000500000000000000" pitchFamily="2" charset="-122"/>
              </a:rPr>
              <a:t>paste </a:t>
            </a:r>
            <a:r>
              <a:rPr lang="en-US" sz="1200" dirty="0">
                <a:solidFill>
                  <a:srgbClr val="500D08"/>
                </a:solidFill>
                <a:latin typeface="印品黑体" panose="00000500000000000000" pitchFamily="2" charset="-122"/>
                <a:ea typeface="印品黑体" panose="00000500000000000000" pitchFamily="2" charset="-122"/>
              </a:rPr>
              <a:t>or enter your text here.</a:t>
            </a:r>
            <a:endParaRPr lang="en-GB" sz="1200" dirty="0">
              <a:solidFill>
                <a:srgbClr val="500D08"/>
              </a:solidFill>
              <a:latin typeface="印品黑体" panose="00000500000000000000" pitchFamily="2" charset="-122"/>
              <a:ea typeface="印品黑体" panose="00000500000000000000" pitchFamily="2" charset="-122"/>
            </a:endParaRPr>
          </a:p>
        </p:txBody>
      </p:sp>
      <p:pic>
        <p:nvPicPr>
          <p:cNvPr id="3" name="Imagen 2"/>
          <p:cNvPicPr>
            <a:picLocks noChangeAspect="1"/>
          </p:cNvPicPr>
          <p:nvPr/>
        </p:nvPicPr>
        <p:blipFill>
          <a:blip r:embed="rId6"/>
          <a:stretch>
            <a:fillRect/>
          </a:stretch>
        </p:blipFill>
        <p:spPr>
          <a:xfrm>
            <a:off x="2701603" y="1380193"/>
            <a:ext cx="1666227" cy="2137367"/>
          </a:xfrm>
          <a:prstGeom prst="rect">
            <a:avLst/>
          </a:prstGeom>
        </p:spPr>
      </p:pic>
      <p:pic>
        <p:nvPicPr>
          <p:cNvPr id="4" name="Imagen 3"/>
          <p:cNvPicPr>
            <a:picLocks noChangeAspect="1"/>
          </p:cNvPicPr>
          <p:nvPr/>
        </p:nvPicPr>
        <p:blipFill>
          <a:blip r:embed="rId7"/>
          <a:stretch>
            <a:fillRect/>
          </a:stretch>
        </p:blipFill>
        <p:spPr>
          <a:xfrm>
            <a:off x="5282584" y="1781694"/>
            <a:ext cx="1390779" cy="1751708"/>
          </a:xfrm>
          <a:prstGeom prst="rect">
            <a:avLst/>
          </a:prstGeom>
        </p:spPr>
      </p:pic>
      <p:pic>
        <p:nvPicPr>
          <p:cNvPr id="5" name="Imagen 4"/>
          <p:cNvPicPr>
            <a:picLocks noChangeAspect="1"/>
          </p:cNvPicPr>
          <p:nvPr/>
        </p:nvPicPr>
        <p:blipFill>
          <a:blip r:embed="rId8"/>
          <a:stretch>
            <a:fillRect/>
          </a:stretch>
        </p:blipFill>
        <p:spPr>
          <a:xfrm>
            <a:off x="7854546" y="1340161"/>
            <a:ext cx="1258145" cy="21234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barn(inVertical)">
                                      <p:cBhvr>
                                        <p:cTn id="21" dur="500"/>
                                        <p:tgtEl>
                                          <p:spTgt spid="47"/>
                                        </p:tgtEl>
                                      </p:cBhvr>
                                    </p:animEffect>
                                  </p:childTnLst>
                                </p:cTn>
                              </p:par>
                              <p:par>
                                <p:cTn id="22" presetID="16" presetClass="entr" presetSubtype="37"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out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283567dc39ce0fed6c31c55ba9843599"/>
          <p:cNvPicPr>
            <a:picLocks noChangeAspect="1"/>
          </p:cNvPicPr>
          <p:nvPr/>
        </p:nvPicPr>
        <p:blipFill>
          <a:blip r:embed="rId3"/>
          <a:stretch>
            <a:fillRect/>
          </a:stretch>
        </p:blipFill>
        <p:spPr>
          <a:xfrm>
            <a:off x="10181967" y="4238975"/>
            <a:ext cx="2108457" cy="2793365"/>
          </a:xfrm>
          <a:prstGeom prst="rect">
            <a:avLst/>
          </a:prstGeom>
        </p:spPr>
      </p:pic>
      <p:grpSp>
        <p:nvGrpSpPr>
          <p:cNvPr id="42" name="Group 41"/>
          <p:cNvGrpSpPr/>
          <p:nvPr/>
        </p:nvGrpSpPr>
        <p:grpSpPr>
          <a:xfrm>
            <a:off x="5746329" y="4143139"/>
            <a:ext cx="2290769" cy="906789"/>
            <a:chOff x="8508022" y="2061983"/>
            <a:chExt cx="1920591" cy="760256"/>
          </a:xfrm>
        </p:grpSpPr>
        <p:sp>
          <p:nvSpPr>
            <p:cNvPr id="43" name="TextBox 42"/>
            <p:cNvSpPr txBox="1"/>
            <p:nvPr/>
          </p:nvSpPr>
          <p:spPr>
            <a:xfrm>
              <a:off x="8508022" y="2061983"/>
              <a:ext cx="903068" cy="369332"/>
            </a:xfrm>
            <a:prstGeom prst="rect">
              <a:avLst/>
            </a:prstGeom>
            <a:noFill/>
          </p:spPr>
          <p:txBody>
            <a:bodyPr wrap="none" rtlCol="0">
              <a:spAutoFit/>
            </a:bodyPr>
            <a:lstStyle/>
            <a:p>
              <a:pPr algn="l"/>
              <a:r>
                <a:rPr lang="en-US" b="1" dirty="0">
                  <a:solidFill>
                    <a:srgbClr val="500D08"/>
                  </a:solidFill>
                  <a:latin typeface="DK Lemon Yellow Sun" panose="02000000000000000000" pitchFamily="50" charset="0"/>
                  <a:ea typeface="印品黑体" panose="00000500000000000000" pitchFamily="2" charset="-122"/>
                </a:rPr>
                <a:t>Add title</a:t>
              </a:r>
            </a:p>
          </p:txBody>
        </p:sp>
        <p:sp>
          <p:nvSpPr>
            <p:cNvPr id="44" name="Rectangle 43"/>
            <p:cNvSpPr/>
            <p:nvPr/>
          </p:nvSpPr>
          <p:spPr>
            <a:xfrm>
              <a:off x="8508023" y="2365039"/>
              <a:ext cx="1920590" cy="457200"/>
            </a:xfrm>
            <a:prstGeom prst="rect">
              <a:avLst/>
            </a:prstGeom>
          </p:spPr>
          <p:txBody>
            <a:bodyPr wrap="square">
              <a:spAutoFit/>
            </a:bodyPr>
            <a:lstStyle/>
            <a:p>
              <a:r>
                <a:rPr lang="en-US" sz="1200" dirty="0">
                  <a:solidFill>
                    <a:srgbClr val="500D08"/>
                  </a:solidFill>
                  <a:latin typeface="印品黑体" panose="00000500000000000000" pitchFamily="2" charset="-122"/>
                  <a:ea typeface="印品黑体" panose="00000500000000000000" pitchFamily="2" charset="-122"/>
                </a:rPr>
                <a:t>Please paste or enter your text here</a:t>
              </a:r>
              <a:endParaRPr lang="en-GB" sz="1200" dirty="0">
                <a:solidFill>
                  <a:srgbClr val="500D08"/>
                </a:solidFill>
                <a:latin typeface="印品黑体" panose="00000500000000000000" pitchFamily="2" charset="-122"/>
                <a:ea typeface="印品黑体" panose="00000500000000000000" pitchFamily="2" charset="-122"/>
              </a:endParaRPr>
            </a:p>
          </p:txBody>
        </p:sp>
      </p:grpSp>
      <p:grpSp>
        <p:nvGrpSpPr>
          <p:cNvPr id="46" name="Group 45"/>
          <p:cNvGrpSpPr/>
          <p:nvPr/>
        </p:nvGrpSpPr>
        <p:grpSpPr>
          <a:xfrm>
            <a:off x="5741612" y="5129747"/>
            <a:ext cx="2290769" cy="906789"/>
            <a:chOff x="8508022" y="2061983"/>
            <a:chExt cx="1920591" cy="760256"/>
          </a:xfrm>
        </p:grpSpPr>
        <p:sp>
          <p:nvSpPr>
            <p:cNvPr id="47" name="TextBox 46"/>
            <p:cNvSpPr txBox="1"/>
            <p:nvPr/>
          </p:nvSpPr>
          <p:spPr>
            <a:xfrm>
              <a:off x="8508022" y="2061983"/>
              <a:ext cx="903068" cy="369332"/>
            </a:xfrm>
            <a:prstGeom prst="rect">
              <a:avLst/>
            </a:prstGeom>
            <a:noFill/>
          </p:spPr>
          <p:txBody>
            <a:bodyPr wrap="none" rtlCol="0">
              <a:spAutoFit/>
            </a:bodyPr>
            <a:lstStyle/>
            <a:p>
              <a:pPr algn="l"/>
              <a:r>
                <a:rPr lang="en-US" b="1" dirty="0">
                  <a:solidFill>
                    <a:srgbClr val="500D08"/>
                  </a:solidFill>
                  <a:latin typeface="DK Lemon Yellow Sun" panose="02000000000000000000" pitchFamily="50" charset="0"/>
                  <a:ea typeface="印品黑体" panose="00000500000000000000" pitchFamily="2" charset="-122"/>
                </a:rPr>
                <a:t>Add title</a:t>
              </a:r>
            </a:p>
          </p:txBody>
        </p:sp>
        <p:sp>
          <p:nvSpPr>
            <p:cNvPr id="48" name="Rectangle 47"/>
            <p:cNvSpPr/>
            <p:nvPr/>
          </p:nvSpPr>
          <p:spPr>
            <a:xfrm>
              <a:off x="8508023" y="2365039"/>
              <a:ext cx="1920590" cy="457200"/>
            </a:xfrm>
            <a:prstGeom prst="rect">
              <a:avLst/>
            </a:prstGeom>
          </p:spPr>
          <p:txBody>
            <a:bodyPr wrap="square">
              <a:spAutoFit/>
            </a:bodyPr>
            <a:lstStyle/>
            <a:p>
              <a:r>
                <a:rPr lang="en-US" sz="1200" dirty="0">
                  <a:solidFill>
                    <a:srgbClr val="500D08"/>
                  </a:solidFill>
                  <a:latin typeface="印品黑体" panose="00000500000000000000" pitchFamily="2" charset="-122"/>
                  <a:ea typeface="印品黑体" panose="00000500000000000000" pitchFamily="2" charset="-122"/>
                </a:rPr>
                <a:t>Please paste or enter your text here</a:t>
              </a:r>
              <a:endParaRPr lang="en-GB" sz="1200" dirty="0">
                <a:solidFill>
                  <a:srgbClr val="500D08"/>
                </a:solidFill>
                <a:latin typeface="印品黑体" panose="00000500000000000000" pitchFamily="2" charset="-122"/>
                <a:ea typeface="印品黑体" panose="00000500000000000000" pitchFamily="2" charset="-122"/>
              </a:endParaRPr>
            </a:p>
          </p:txBody>
        </p:sp>
      </p:grpSp>
      <p:grpSp>
        <p:nvGrpSpPr>
          <p:cNvPr id="50" name="Group 49"/>
          <p:cNvGrpSpPr/>
          <p:nvPr/>
        </p:nvGrpSpPr>
        <p:grpSpPr>
          <a:xfrm>
            <a:off x="8408769" y="4143139"/>
            <a:ext cx="2290769" cy="906789"/>
            <a:chOff x="8508022" y="2061983"/>
            <a:chExt cx="1920591" cy="760256"/>
          </a:xfrm>
        </p:grpSpPr>
        <p:sp>
          <p:nvSpPr>
            <p:cNvPr id="51" name="TextBox 50"/>
            <p:cNvSpPr txBox="1"/>
            <p:nvPr/>
          </p:nvSpPr>
          <p:spPr>
            <a:xfrm>
              <a:off x="8508022" y="2061983"/>
              <a:ext cx="903068" cy="369332"/>
            </a:xfrm>
            <a:prstGeom prst="rect">
              <a:avLst/>
            </a:prstGeom>
            <a:noFill/>
          </p:spPr>
          <p:txBody>
            <a:bodyPr wrap="none" rtlCol="0">
              <a:spAutoFit/>
            </a:bodyPr>
            <a:lstStyle/>
            <a:p>
              <a:pPr algn="l"/>
              <a:r>
                <a:rPr lang="en-US" b="1" dirty="0">
                  <a:solidFill>
                    <a:srgbClr val="500D08"/>
                  </a:solidFill>
                  <a:latin typeface="DK Lemon Yellow Sun" panose="02000000000000000000" pitchFamily="50" charset="0"/>
                  <a:ea typeface="印品黑体" panose="00000500000000000000" pitchFamily="2" charset="-122"/>
                </a:rPr>
                <a:t>Add title</a:t>
              </a:r>
            </a:p>
          </p:txBody>
        </p:sp>
        <p:sp>
          <p:nvSpPr>
            <p:cNvPr id="52" name="Rectangle 51"/>
            <p:cNvSpPr/>
            <p:nvPr/>
          </p:nvSpPr>
          <p:spPr>
            <a:xfrm>
              <a:off x="8508023" y="2365039"/>
              <a:ext cx="1920590" cy="457200"/>
            </a:xfrm>
            <a:prstGeom prst="rect">
              <a:avLst/>
            </a:prstGeom>
          </p:spPr>
          <p:txBody>
            <a:bodyPr wrap="square">
              <a:spAutoFit/>
            </a:bodyPr>
            <a:lstStyle/>
            <a:p>
              <a:r>
                <a:rPr lang="en-US" sz="1200" dirty="0">
                  <a:solidFill>
                    <a:srgbClr val="500D08"/>
                  </a:solidFill>
                  <a:latin typeface="印品黑体" panose="00000500000000000000" pitchFamily="2" charset="-122"/>
                  <a:ea typeface="印品黑体" panose="00000500000000000000" pitchFamily="2" charset="-122"/>
                </a:rPr>
                <a:t>Please paste or enter your text here</a:t>
              </a:r>
              <a:endParaRPr lang="en-GB" sz="1200" dirty="0">
                <a:solidFill>
                  <a:srgbClr val="500D08"/>
                </a:solidFill>
                <a:latin typeface="印品黑体" panose="00000500000000000000" pitchFamily="2" charset="-122"/>
                <a:ea typeface="印品黑体" panose="00000500000000000000" pitchFamily="2" charset="-122"/>
              </a:endParaRPr>
            </a:p>
          </p:txBody>
        </p:sp>
      </p:grpSp>
      <p:grpSp>
        <p:nvGrpSpPr>
          <p:cNvPr id="54" name="Group 53"/>
          <p:cNvGrpSpPr/>
          <p:nvPr/>
        </p:nvGrpSpPr>
        <p:grpSpPr>
          <a:xfrm>
            <a:off x="8408769" y="5129747"/>
            <a:ext cx="2290769" cy="906789"/>
            <a:chOff x="8508022" y="2061983"/>
            <a:chExt cx="1920591" cy="760256"/>
          </a:xfrm>
        </p:grpSpPr>
        <p:sp>
          <p:nvSpPr>
            <p:cNvPr id="55" name="TextBox 54"/>
            <p:cNvSpPr txBox="1"/>
            <p:nvPr/>
          </p:nvSpPr>
          <p:spPr>
            <a:xfrm>
              <a:off x="8508022" y="2061983"/>
              <a:ext cx="903068" cy="369332"/>
            </a:xfrm>
            <a:prstGeom prst="rect">
              <a:avLst/>
            </a:prstGeom>
            <a:noFill/>
          </p:spPr>
          <p:txBody>
            <a:bodyPr wrap="none" rtlCol="0">
              <a:spAutoFit/>
            </a:bodyPr>
            <a:lstStyle/>
            <a:p>
              <a:pPr algn="l"/>
              <a:r>
                <a:rPr lang="en-US" b="1" dirty="0">
                  <a:solidFill>
                    <a:srgbClr val="500D08"/>
                  </a:solidFill>
                  <a:latin typeface="DK Lemon Yellow Sun" panose="02000000000000000000" pitchFamily="50" charset="0"/>
                  <a:ea typeface="印品黑体" panose="00000500000000000000" pitchFamily="2" charset="-122"/>
                </a:rPr>
                <a:t>Add title</a:t>
              </a:r>
            </a:p>
          </p:txBody>
        </p:sp>
        <p:sp>
          <p:nvSpPr>
            <p:cNvPr id="56" name="Rectangle 55"/>
            <p:cNvSpPr/>
            <p:nvPr/>
          </p:nvSpPr>
          <p:spPr>
            <a:xfrm>
              <a:off x="8508023" y="2365039"/>
              <a:ext cx="1920590" cy="457200"/>
            </a:xfrm>
            <a:prstGeom prst="rect">
              <a:avLst/>
            </a:prstGeom>
          </p:spPr>
          <p:txBody>
            <a:bodyPr wrap="square">
              <a:spAutoFit/>
            </a:bodyPr>
            <a:lstStyle/>
            <a:p>
              <a:r>
                <a:rPr lang="en-US" sz="1200" dirty="0">
                  <a:solidFill>
                    <a:srgbClr val="500D08"/>
                  </a:solidFill>
                  <a:latin typeface="印品黑体" panose="00000500000000000000" pitchFamily="2" charset="-122"/>
                  <a:ea typeface="印品黑体" panose="00000500000000000000" pitchFamily="2" charset="-122"/>
                </a:rPr>
                <a:t>Please paste or enter your text here</a:t>
              </a:r>
              <a:endParaRPr lang="en-GB" sz="1200" dirty="0">
                <a:solidFill>
                  <a:srgbClr val="500D08"/>
                </a:solidFill>
                <a:latin typeface="印品黑体" panose="00000500000000000000" pitchFamily="2" charset="-122"/>
                <a:ea typeface="印品黑体" panose="00000500000000000000" pitchFamily="2" charset="-122"/>
              </a:endParaRPr>
            </a:p>
          </p:txBody>
        </p:sp>
      </p:grpSp>
      <p:sp>
        <p:nvSpPr>
          <p:cNvPr id="57" name="Freeform 52"/>
          <p:cNvSpPr>
            <a:spLocks noEditPoints="1"/>
          </p:cNvSpPr>
          <p:nvPr/>
        </p:nvSpPr>
        <p:spPr bwMode="auto">
          <a:xfrm>
            <a:off x="5138905" y="4243481"/>
            <a:ext cx="662397" cy="66239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solidFill>
            <a:srgbClr val="8FD2F1"/>
          </a:solidFill>
          <a:ln>
            <a:noFill/>
          </a:ln>
        </p:spPr>
        <p:txBody>
          <a:bodyPr vert="horz" wrap="square" lIns="91440" tIns="45720" rIns="91440" bIns="45720" numCol="1" anchor="t" anchorCtr="0" compatLnSpc="1"/>
          <a:lstStyle/>
          <a:p>
            <a:endParaRPr lang="en-US">
              <a:solidFill>
                <a:srgbClr val="500D08"/>
              </a:solidFill>
              <a:latin typeface="印品黑体" panose="00000500000000000000" pitchFamily="2" charset="-122"/>
              <a:ea typeface="印品黑体" panose="00000500000000000000" pitchFamily="2" charset="-122"/>
            </a:endParaRPr>
          </a:p>
        </p:txBody>
      </p:sp>
      <p:sp>
        <p:nvSpPr>
          <p:cNvPr id="58" name="Freeform 52"/>
          <p:cNvSpPr>
            <a:spLocks noEditPoints="1"/>
          </p:cNvSpPr>
          <p:nvPr/>
        </p:nvSpPr>
        <p:spPr bwMode="auto">
          <a:xfrm>
            <a:off x="7820391" y="4243481"/>
            <a:ext cx="662397" cy="66239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solidFill>
            <a:srgbClr val="F19EC2"/>
          </a:solidFill>
          <a:ln>
            <a:noFill/>
          </a:ln>
        </p:spPr>
        <p:txBody>
          <a:bodyPr vert="horz" wrap="square" lIns="91440" tIns="45720" rIns="91440" bIns="45720" numCol="1" anchor="t" anchorCtr="0" compatLnSpc="1"/>
          <a:lstStyle/>
          <a:p>
            <a:endParaRPr lang="en-US">
              <a:solidFill>
                <a:srgbClr val="500D08"/>
              </a:solidFill>
              <a:latin typeface="印品黑体" panose="00000500000000000000" pitchFamily="2" charset="-122"/>
              <a:ea typeface="印品黑体" panose="00000500000000000000" pitchFamily="2" charset="-122"/>
            </a:endParaRPr>
          </a:p>
        </p:txBody>
      </p:sp>
      <p:sp>
        <p:nvSpPr>
          <p:cNvPr id="59" name="Freeform 52"/>
          <p:cNvSpPr>
            <a:spLocks noEditPoints="1"/>
          </p:cNvSpPr>
          <p:nvPr/>
        </p:nvSpPr>
        <p:spPr bwMode="auto">
          <a:xfrm>
            <a:off x="5138905" y="5234870"/>
            <a:ext cx="662397" cy="66239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solidFill>
            <a:srgbClr val="8FD2F1"/>
          </a:solidFill>
          <a:ln>
            <a:noFill/>
          </a:ln>
        </p:spPr>
        <p:txBody>
          <a:bodyPr vert="horz" wrap="square" lIns="91440" tIns="45720" rIns="91440" bIns="45720" numCol="1" anchor="t" anchorCtr="0" compatLnSpc="1"/>
          <a:lstStyle/>
          <a:p>
            <a:endParaRPr lang="en-US">
              <a:solidFill>
                <a:srgbClr val="500D08"/>
              </a:solidFill>
              <a:latin typeface="印品黑体" panose="00000500000000000000" pitchFamily="2" charset="-122"/>
              <a:ea typeface="印品黑体" panose="00000500000000000000" pitchFamily="2" charset="-122"/>
            </a:endParaRPr>
          </a:p>
        </p:txBody>
      </p:sp>
      <p:sp>
        <p:nvSpPr>
          <p:cNvPr id="60" name="Freeform 52"/>
          <p:cNvSpPr>
            <a:spLocks noEditPoints="1"/>
          </p:cNvSpPr>
          <p:nvPr/>
        </p:nvSpPr>
        <p:spPr bwMode="auto">
          <a:xfrm>
            <a:off x="7820391" y="5234870"/>
            <a:ext cx="662397" cy="66239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solidFill>
            <a:srgbClr val="F19EC2"/>
          </a:solidFill>
          <a:ln>
            <a:noFill/>
          </a:ln>
        </p:spPr>
        <p:txBody>
          <a:bodyPr vert="horz" wrap="square" lIns="91440" tIns="45720" rIns="91440" bIns="45720" numCol="1" anchor="t" anchorCtr="0" compatLnSpc="1"/>
          <a:lstStyle/>
          <a:p>
            <a:endParaRPr lang="en-US">
              <a:solidFill>
                <a:srgbClr val="500D08"/>
              </a:solidFill>
              <a:latin typeface="印品黑体" panose="00000500000000000000" pitchFamily="2" charset="-122"/>
              <a:ea typeface="印品黑体" panose="00000500000000000000" pitchFamily="2" charset="-122"/>
            </a:endParaRPr>
          </a:p>
        </p:txBody>
      </p:sp>
      <p:grpSp>
        <p:nvGrpSpPr>
          <p:cNvPr id="61" name="Group 60"/>
          <p:cNvGrpSpPr/>
          <p:nvPr/>
        </p:nvGrpSpPr>
        <p:grpSpPr>
          <a:xfrm>
            <a:off x="5267792" y="5401547"/>
            <a:ext cx="336647" cy="294135"/>
            <a:chOff x="6357938" y="3535363"/>
            <a:chExt cx="465138" cy="406400"/>
          </a:xfrm>
          <a:solidFill>
            <a:srgbClr val="8FD2F1"/>
          </a:solidFill>
        </p:grpSpPr>
        <p:sp>
          <p:nvSpPr>
            <p:cNvPr id="62" name="AutoShape 43"/>
            <p:cNvSpPr/>
            <p:nvPr/>
          </p:nvSpPr>
          <p:spPr bwMode="auto">
            <a:xfrm>
              <a:off x="6357938" y="3535363"/>
              <a:ext cx="465138" cy="334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500D08"/>
                </a:solidFill>
                <a:effectLst>
                  <a:outerShdw blurRad="38100" dist="38100" dir="2700000" algn="tl">
                    <a:srgbClr val="000000"/>
                  </a:outerShdw>
                </a:effectLst>
                <a:latin typeface="印品黑体" panose="00000500000000000000" pitchFamily="2" charset="-122"/>
                <a:ea typeface="印品黑体" panose="00000500000000000000" pitchFamily="2" charset="-122"/>
                <a:sym typeface="Gill Sans" charset="0"/>
              </a:endParaRPr>
            </a:p>
          </p:txBody>
        </p:sp>
        <p:sp>
          <p:nvSpPr>
            <p:cNvPr id="63" name="AutoShape 44"/>
            <p:cNvSpPr/>
            <p:nvPr/>
          </p:nvSpPr>
          <p:spPr bwMode="auto">
            <a:xfrm>
              <a:off x="6779419" y="3680619"/>
              <a:ext cx="28575" cy="159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500D08"/>
                </a:solidFill>
                <a:effectLst>
                  <a:outerShdw blurRad="38100" dist="38100" dir="2700000" algn="tl">
                    <a:srgbClr val="000000"/>
                  </a:outerShdw>
                </a:effectLst>
                <a:latin typeface="印品黑体" panose="00000500000000000000" pitchFamily="2" charset="-122"/>
                <a:ea typeface="印品黑体" panose="00000500000000000000" pitchFamily="2" charset="-122"/>
                <a:sym typeface="Gill Sans" charset="0"/>
              </a:endParaRPr>
            </a:p>
          </p:txBody>
        </p:sp>
        <p:sp>
          <p:nvSpPr>
            <p:cNvPr id="64" name="AutoShape 45"/>
            <p:cNvSpPr/>
            <p:nvPr/>
          </p:nvSpPr>
          <p:spPr bwMode="auto">
            <a:xfrm>
              <a:off x="6764338" y="3854450"/>
              <a:ext cx="58738"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500D08"/>
                </a:solidFill>
                <a:effectLst>
                  <a:outerShdw blurRad="38100" dist="38100" dir="2700000" algn="tl">
                    <a:srgbClr val="000000"/>
                  </a:outerShdw>
                </a:effectLst>
                <a:latin typeface="印品黑体" panose="00000500000000000000" pitchFamily="2" charset="-122"/>
                <a:ea typeface="印品黑体" panose="00000500000000000000" pitchFamily="2" charset="-122"/>
                <a:sym typeface="Gill Sans" charset="0"/>
              </a:endParaRPr>
            </a:p>
          </p:txBody>
        </p:sp>
      </p:grpSp>
      <p:grpSp>
        <p:nvGrpSpPr>
          <p:cNvPr id="65" name="Group 64"/>
          <p:cNvGrpSpPr/>
          <p:nvPr/>
        </p:nvGrpSpPr>
        <p:grpSpPr>
          <a:xfrm>
            <a:off x="7962350" y="5375803"/>
            <a:ext cx="336072" cy="336072"/>
            <a:chOff x="8216107" y="2577307"/>
            <a:chExt cx="464344" cy="464344"/>
          </a:xfrm>
          <a:solidFill>
            <a:srgbClr val="F19EC2"/>
          </a:solidFill>
        </p:grpSpPr>
        <p:sp>
          <p:nvSpPr>
            <p:cNvPr id="66"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500D08"/>
                </a:solidFill>
                <a:effectLst>
                  <a:outerShdw blurRad="38100" dist="38100" dir="2700000" algn="tl">
                    <a:srgbClr val="000000"/>
                  </a:outerShdw>
                </a:effectLst>
                <a:latin typeface="印品黑体" panose="00000500000000000000" pitchFamily="2" charset="-122"/>
                <a:ea typeface="印品黑体" panose="00000500000000000000" pitchFamily="2" charset="-122"/>
                <a:sym typeface="Gill Sans" charset="0"/>
              </a:endParaRPr>
            </a:p>
          </p:txBody>
        </p:sp>
        <p:sp>
          <p:nvSpPr>
            <p:cNvPr id="67"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500D08"/>
                </a:solidFill>
                <a:effectLst>
                  <a:outerShdw blurRad="38100" dist="38100" dir="2700000" algn="tl">
                    <a:srgbClr val="000000"/>
                  </a:outerShdw>
                </a:effectLst>
                <a:latin typeface="印品黑体" panose="00000500000000000000" pitchFamily="2" charset="-122"/>
                <a:ea typeface="印品黑体" panose="00000500000000000000" pitchFamily="2" charset="-122"/>
                <a:sym typeface="Gill Sans" charset="0"/>
              </a:endParaRPr>
            </a:p>
          </p:txBody>
        </p:sp>
        <p:sp>
          <p:nvSpPr>
            <p:cNvPr id="68"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500D08"/>
                </a:solidFill>
                <a:effectLst>
                  <a:outerShdw blurRad="38100" dist="38100" dir="2700000" algn="tl">
                    <a:srgbClr val="000000"/>
                  </a:outerShdw>
                </a:effectLst>
                <a:latin typeface="印品黑体" panose="00000500000000000000" pitchFamily="2" charset="-122"/>
                <a:ea typeface="印品黑体" panose="00000500000000000000" pitchFamily="2" charset="-122"/>
                <a:sym typeface="Gill Sans" charset="0"/>
              </a:endParaRPr>
            </a:p>
          </p:txBody>
        </p:sp>
        <p:sp>
          <p:nvSpPr>
            <p:cNvPr id="69"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500D08"/>
                </a:solidFill>
                <a:effectLst>
                  <a:outerShdw blurRad="38100" dist="38100" dir="2700000" algn="tl">
                    <a:srgbClr val="000000"/>
                  </a:outerShdw>
                </a:effectLst>
                <a:latin typeface="印品黑体" panose="00000500000000000000" pitchFamily="2" charset="-122"/>
                <a:ea typeface="印品黑体" panose="00000500000000000000" pitchFamily="2" charset="-122"/>
                <a:sym typeface="Gill Sans" charset="0"/>
              </a:endParaRPr>
            </a:p>
          </p:txBody>
        </p:sp>
      </p:grpSp>
      <p:grpSp>
        <p:nvGrpSpPr>
          <p:cNvPr id="70" name="Group 69"/>
          <p:cNvGrpSpPr/>
          <p:nvPr/>
        </p:nvGrpSpPr>
        <p:grpSpPr>
          <a:xfrm>
            <a:off x="8004432" y="4384378"/>
            <a:ext cx="230942" cy="336648"/>
            <a:chOff x="3582988" y="3510757"/>
            <a:chExt cx="319088" cy="465138"/>
          </a:xfrm>
          <a:solidFill>
            <a:srgbClr val="F19EC2"/>
          </a:solidFill>
        </p:grpSpPr>
        <p:sp>
          <p:nvSpPr>
            <p:cNvPr id="71"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500D08"/>
                </a:solidFill>
                <a:effectLst>
                  <a:outerShdw blurRad="38100" dist="38100" dir="2700000" algn="tl">
                    <a:srgbClr val="000000"/>
                  </a:outerShdw>
                </a:effectLst>
                <a:latin typeface="印品黑体" panose="00000500000000000000" pitchFamily="2" charset="-122"/>
                <a:ea typeface="印品黑体" panose="00000500000000000000" pitchFamily="2" charset="-122"/>
                <a:sym typeface="Gill Sans" charset="0"/>
              </a:endParaRPr>
            </a:p>
          </p:txBody>
        </p:sp>
        <p:sp>
          <p:nvSpPr>
            <p:cNvPr id="72"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500D08"/>
                </a:solidFill>
                <a:effectLst>
                  <a:outerShdw blurRad="38100" dist="38100" dir="2700000" algn="tl">
                    <a:srgbClr val="000000"/>
                  </a:outerShdw>
                </a:effectLst>
                <a:latin typeface="印品黑体" panose="00000500000000000000" pitchFamily="2" charset="-122"/>
                <a:ea typeface="印品黑体" panose="00000500000000000000" pitchFamily="2" charset="-122"/>
                <a:sym typeface="Gill Sans" charset="0"/>
              </a:endParaRPr>
            </a:p>
          </p:txBody>
        </p:sp>
      </p:grpSp>
      <p:sp>
        <p:nvSpPr>
          <p:cNvPr id="73" name="AutoShape 149"/>
          <p:cNvSpPr/>
          <p:nvPr/>
        </p:nvSpPr>
        <p:spPr bwMode="auto">
          <a:xfrm>
            <a:off x="5277006" y="4416918"/>
            <a:ext cx="336072" cy="2418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rgbClr val="8FD2F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500D08"/>
              </a:solidFill>
              <a:effectLst>
                <a:outerShdw blurRad="38100" dist="38100" dir="2700000" algn="tl">
                  <a:srgbClr val="000000"/>
                </a:outerShdw>
              </a:effectLst>
              <a:latin typeface="印品黑体" panose="00000500000000000000" pitchFamily="2" charset="-122"/>
              <a:ea typeface="印品黑体" panose="00000500000000000000" pitchFamily="2" charset="-122"/>
              <a:sym typeface="Gill Sans" charset="0"/>
            </a:endParaRPr>
          </a:p>
        </p:txBody>
      </p:sp>
      <p:sp>
        <p:nvSpPr>
          <p:cNvPr id="107" name="TextBox 106"/>
          <p:cNvSpPr txBox="1"/>
          <p:nvPr/>
        </p:nvSpPr>
        <p:spPr>
          <a:xfrm>
            <a:off x="5153678" y="2293697"/>
            <a:ext cx="1908528" cy="1015663"/>
          </a:xfrm>
          <a:prstGeom prst="rect">
            <a:avLst/>
          </a:prstGeom>
          <a:noFill/>
        </p:spPr>
        <p:txBody>
          <a:bodyPr wrap="square" rtlCol="0">
            <a:spAutoFit/>
          </a:bodyPr>
          <a:lstStyle/>
          <a:p>
            <a:r>
              <a:rPr lang="en-US" sz="6000" dirty="0">
                <a:solidFill>
                  <a:srgbClr val="500D08"/>
                </a:solidFill>
                <a:latin typeface="Work Sans" pitchFamily="2" charset="0"/>
                <a:ea typeface="印品黑体" panose="00000500000000000000" pitchFamily="2" charset="-122"/>
              </a:rPr>
              <a:t>70K</a:t>
            </a:r>
          </a:p>
        </p:txBody>
      </p:sp>
      <p:sp>
        <p:nvSpPr>
          <p:cNvPr id="108" name="Rectangle 107"/>
          <p:cNvSpPr/>
          <p:nvPr/>
        </p:nvSpPr>
        <p:spPr>
          <a:xfrm>
            <a:off x="5341763" y="3219424"/>
            <a:ext cx="4957255" cy="461665"/>
          </a:xfrm>
          <a:prstGeom prst="rect">
            <a:avLst/>
          </a:prstGeom>
        </p:spPr>
        <p:txBody>
          <a:bodyPr wrap="square">
            <a:spAutoFit/>
          </a:bodyPr>
          <a:lstStyle/>
          <a:p>
            <a:r>
              <a:rPr lang="en-US" sz="1200" dirty="0">
                <a:solidFill>
                  <a:srgbClr val="500D08"/>
                </a:solidFill>
                <a:latin typeface="DK Lemon Yellow Sun" panose="02000000000000000000" pitchFamily="50" charset="0"/>
                <a:ea typeface="印品黑体" panose="00000500000000000000" pitchFamily="2" charset="-122"/>
              </a:rPr>
              <a:t>Your content is here, or by copying your text, select Paste in this box and choose to keep only the text. Your content is here,</a:t>
            </a:r>
            <a:endParaRPr lang="en-GB" sz="1200" dirty="0">
              <a:solidFill>
                <a:srgbClr val="500D08"/>
              </a:solidFill>
              <a:latin typeface="DK Lemon Yellow Sun" panose="02000000000000000000" pitchFamily="50" charset="0"/>
              <a:ea typeface="印品黑体" panose="00000500000000000000" pitchFamily="2" charset="-122"/>
            </a:endParaRPr>
          </a:p>
        </p:txBody>
      </p:sp>
      <p:sp>
        <p:nvSpPr>
          <p:cNvPr id="109" name="Rectangle 108"/>
          <p:cNvSpPr/>
          <p:nvPr/>
        </p:nvSpPr>
        <p:spPr>
          <a:xfrm>
            <a:off x="6739725" y="2444783"/>
            <a:ext cx="4415214" cy="461665"/>
          </a:xfrm>
          <a:prstGeom prst="rect">
            <a:avLst/>
          </a:prstGeom>
        </p:spPr>
        <p:txBody>
          <a:bodyPr wrap="square">
            <a:spAutoFit/>
          </a:bodyPr>
          <a:lstStyle/>
          <a:p>
            <a:r>
              <a:rPr lang="en-US" sz="1200" dirty="0">
                <a:solidFill>
                  <a:srgbClr val="500D08"/>
                </a:solidFill>
                <a:latin typeface="DK Lemon Yellow Sun" panose="02000000000000000000" pitchFamily="50" charset="0"/>
                <a:ea typeface="印品黑体" panose="00000500000000000000" pitchFamily="2" charset="-122"/>
              </a:rPr>
              <a:t>Your content is here, or by copying your text, select Paste in this box and choose to keep only the text. Your content is here,</a:t>
            </a:r>
            <a:endParaRPr lang="en-GB" sz="1200" dirty="0">
              <a:solidFill>
                <a:srgbClr val="500D08"/>
              </a:solidFill>
              <a:latin typeface="DK Lemon Yellow Sun" panose="02000000000000000000" pitchFamily="50" charset="0"/>
              <a:ea typeface="印品黑体" panose="00000500000000000000" pitchFamily="2" charset="-122"/>
            </a:endParaRPr>
          </a:p>
        </p:txBody>
      </p:sp>
      <p:sp>
        <p:nvSpPr>
          <p:cNvPr id="110" name="TextBox 109"/>
          <p:cNvSpPr txBox="1"/>
          <p:nvPr/>
        </p:nvSpPr>
        <p:spPr>
          <a:xfrm>
            <a:off x="5265217" y="1842221"/>
            <a:ext cx="5828573" cy="461665"/>
          </a:xfrm>
          <a:prstGeom prst="rect">
            <a:avLst/>
          </a:prstGeom>
          <a:noFill/>
        </p:spPr>
        <p:txBody>
          <a:bodyPr wrap="square" rtlCol="0">
            <a:spAutoFit/>
          </a:bodyPr>
          <a:lstStyle/>
          <a:p>
            <a:r>
              <a:rPr lang="en-US" sz="2400" b="1" dirty="0">
                <a:solidFill>
                  <a:srgbClr val="500D08"/>
                </a:solidFill>
                <a:latin typeface="DK Lemon Yellow Sun" panose="02000000000000000000" pitchFamily="50" charset="0"/>
                <a:ea typeface="印品黑体" panose="00000500000000000000" pitchFamily="2" charset="-122"/>
              </a:rPr>
              <a:t>Click here to add a title</a:t>
            </a:r>
          </a:p>
        </p:txBody>
      </p:sp>
      <p:grpSp>
        <p:nvGrpSpPr>
          <p:cNvPr id="19" name="组合 262"/>
          <p:cNvGrpSpPr/>
          <p:nvPr/>
        </p:nvGrpSpPr>
        <p:grpSpPr bwMode="auto">
          <a:xfrm>
            <a:off x="3464560" y="147955"/>
            <a:ext cx="5283200" cy="1209040"/>
            <a:chOff x="-445" y="-381"/>
            <a:chExt cx="6314549" cy="1444385"/>
          </a:xfrm>
        </p:grpSpPr>
        <p:grpSp>
          <p:nvGrpSpPr>
            <p:cNvPr id="9263" name="组合 263"/>
            <p:cNvGrpSpPr/>
            <p:nvPr/>
          </p:nvGrpSpPr>
          <p:grpSpPr bwMode="auto">
            <a:xfrm>
              <a:off x="-445" y="-381"/>
              <a:ext cx="6314549" cy="1444385"/>
              <a:chOff x="-445" y="-381"/>
              <a:chExt cx="6314549" cy="1444385"/>
            </a:xfrm>
          </p:grpSpPr>
          <p:pic>
            <p:nvPicPr>
              <p:cNvPr id="9264" name="Group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 y="-381"/>
                <a:ext cx="6314549" cy="144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65" name="文本框 266"/>
              <p:cNvSpPr txBox="1">
                <a:spLocks noChangeArrowheads="1"/>
              </p:cNvSpPr>
              <p:nvPr/>
            </p:nvSpPr>
            <p:spPr bwMode="auto">
              <a:xfrm>
                <a:off x="1689428" y="518767"/>
                <a:ext cx="2876137" cy="69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3200" dirty="0">
                    <a:solidFill>
                      <a:srgbClr val="500D08"/>
                    </a:solidFill>
                    <a:latin typeface="DK Lemon Yellow Sun" panose="02000000000000000000" pitchFamily="50" charset="0"/>
                    <a:ea typeface="印品黑体" panose="00000500000000000000" pitchFamily="2" charset="-122"/>
                  </a:rPr>
                  <a:t>Enter title</a:t>
                </a:r>
                <a:endParaRPr lang="zh-CN" altLang="en-US" sz="3200" dirty="0">
                  <a:solidFill>
                    <a:srgbClr val="500D08"/>
                  </a:solidFill>
                  <a:latin typeface="DK Lemon Yellow Sun" panose="02000000000000000000" pitchFamily="50" charset="0"/>
                  <a:ea typeface="印品黑体" panose="00000500000000000000" pitchFamily="2" charset="-122"/>
                </a:endParaRPr>
              </a:p>
            </p:txBody>
          </p:sp>
        </p:grpSp>
        <p:pic>
          <p:nvPicPr>
            <p:cNvPr id="9266" name="文本框 26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8654" y="298247"/>
              <a:ext cx="1517686" cy="54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Imagen 2"/>
          <p:cNvPicPr>
            <a:picLocks noChangeAspect="1"/>
          </p:cNvPicPr>
          <p:nvPr/>
        </p:nvPicPr>
        <p:blipFill>
          <a:blip r:embed="rId6"/>
          <a:stretch>
            <a:fillRect/>
          </a:stretch>
        </p:blipFill>
        <p:spPr>
          <a:xfrm>
            <a:off x="277586" y="1302312"/>
            <a:ext cx="4646971" cy="4927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3"/>
                                        </p:tgtEl>
                                        <p:attrNameLst>
                                          <p:attrName>style.visibility</p:attrName>
                                        </p:attrNameLst>
                                      </p:cBhvr>
                                      <p:to>
                                        <p:strVal val="visible"/>
                                      </p:to>
                                    </p:set>
                                    <p:anim calcmode="lin" valueType="num">
                                      <p:cBhvr>
                                        <p:cTn id="13" dur="500" fill="hold"/>
                                        <p:tgtEl>
                                          <p:spTgt spid="73"/>
                                        </p:tgtEl>
                                        <p:attrNameLst>
                                          <p:attrName>ppt_w</p:attrName>
                                        </p:attrNameLst>
                                      </p:cBhvr>
                                      <p:tavLst>
                                        <p:tav tm="0">
                                          <p:val>
                                            <p:fltVal val="0"/>
                                          </p:val>
                                        </p:tav>
                                        <p:tav tm="100000">
                                          <p:val>
                                            <p:strVal val="#ppt_w"/>
                                          </p:val>
                                        </p:tav>
                                      </p:tavLst>
                                    </p:anim>
                                    <p:anim calcmode="lin" valueType="num">
                                      <p:cBhvr>
                                        <p:cTn id="14" dur="500" fill="hold"/>
                                        <p:tgtEl>
                                          <p:spTgt spid="73"/>
                                        </p:tgtEl>
                                        <p:attrNameLst>
                                          <p:attrName>ppt_h</p:attrName>
                                        </p:attrNameLst>
                                      </p:cBhvr>
                                      <p:tavLst>
                                        <p:tav tm="0">
                                          <p:val>
                                            <p:fltVal val="0"/>
                                          </p:val>
                                        </p:tav>
                                        <p:tav tm="100000">
                                          <p:val>
                                            <p:strVal val="#ppt_h"/>
                                          </p:val>
                                        </p:tav>
                                      </p:tavLst>
                                    </p:anim>
                                    <p:animEffect transition="in" filter="fade">
                                      <p:cBhvr>
                                        <p:cTn id="15" dur="500"/>
                                        <p:tgtEl>
                                          <p:spTgt spid="7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p:cTn id="19" dur="500" fill="hold"/>
                                        <p:tgtEl>
                                          <p:spTgt spid="58"/>
                                        </p:tgtEl>
                                        <p:attrNameLst>
                                          <p:attrName>ppt_w</p:attrName>
                                        </p:attrNameLst>
                                      </p:cBhvr>
                                      <p:tavLst>
                                        <p:tav tm="0">
                                          <p:val>
                                            <p:fltVal val="0"/>
                                          </p:val>
                                        </p:tav>
                                        <p:tav tm="100000">
                                          <p:val>
                                            <p:strVal val="#ppt_w"/>
                                          </p:val>
                                        </p:tav>
                                      </p:tavLst>
                                    </p:anim>
                                    <p:anim calcmode="lin" valueType="num">
                                      <p:cBhvr>
                                        <p:cTn id="20" dur="500" fill="hold"/>
                                        <p:tgtEl>
                                          <p:spTgt spid="58"/>
                                        </p:tgtEl>
                                        <p:attrNameLst>
                                          <p:attrName>ppt_h</p:attrName>
                                        </p:attrNameLst>
                                      </p:cBhvr>
                                      <p:tavLst>
                                        <p:tav tm="0">
                                          <p:val>
                                            <p:fltVal val="0"/>
                                          </p:val>
                                        </p:tav>
                                        <p:tav tm="100000">
                                          <p:val>
                                            <p:strVal val="#ppt_h"/>
                                          </p:val>
                                        </p:tav>
                                      </p:tavLst>
                                    </p:anim>
                                    <p:animEffect transition="in" filter="fade">
                                      <p:cBhvr>
                                        <p:cTn id="21" dur="500"/>
                                        <p:tgtEl>
                                          <p:spTgt spid="58"/>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70"/>
                                        </p:tgtEl>
                                        <p:attrNameLst>
                                          <p:attrName>style.visibility</p:attrName>
                                        </p:attrNameLst>
                                      </p:cBhvr>
                                      <p:to>
                                        <p:strVal val="visible"/>
                                      </p:to>
                                    </p:set>
                                    <p:anim calcmode="lin" valueType="num">
                                      <p:cBhvr>
                                        <p:cTn id="25" dur="500" fill="hold"/>
                                        <p:tgtEl>
                                          <p:spTgt spid="70"/>
                                        </p:tgtEl>
                                        <p:attrNameLst>
                                          <p:attrName>ppt_w</p:attrName>
                                        </p:attrNameLst>
                                      </p:cBhvr>
                                      <p:tavLst>
                                        <p:tav tm="0">
                                          <p:val>
                                            <p:fltVal val="0"/>
                                          </p:val>
                                        </p:tav>
                                        <p:tav tm="100000">
                                          <p:val>
                                            <p:strVal val="#ppt_w"/>
                                          </p:val>
                                        </p:tav>
                                      </p:tavLst>
                                    </p:anim>
                                    <p:anim calcmode="lin" valueType="num">
                                      <p:cBhvr>
                                        <p:cTn id="26" dur="500" fill="hold"/>
                                        <p:tgtEl>
                                          <p:spTgt spid="70"/>
                                        </p:tgtEl>
                                        <p:attrNameLst>
                                          <p:attrName>ppt_h</p:attrName>
                                        </p:attrNameLst>
                                      </p:cBhvr>
                                      <p:tavLst>
                                        <p:tav tm="0">
                                          <p:val>
                                            <p:fltVal val="0"/>
                                          </p:val>
                                        </p:tav>
                                        <p:tav tm="100000">
                                          <p:val>
                                            <p:strVal val="#ppt_h"/>
                                          </p:val>
                                        </p:tav>
                                      </p:tavLst>
                                    </p:anim>
                                    <p:animEffect transition="in" filter="fade">
                                      <p:cBhvr>
                                        <p:cTn id="27" dur="500"/>
                                        <p:tgtEl>
                                          <p:spTgt spid="70"/>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p:cTn id="43" dur="500" fill="hold"/>
                                        <p:tgtEl>
                                          <p:spTgt spid="60"/>
                                        </p:tgtEl>
                                        <p:attrNameLst>
                                          <p:attrName>ppt_w</p:attrName>
                                        </p:attrNameLst>
                                      </p:cBhvr>
                                      <p:tavLst>
                                        <p:tav tm="0">
                                          <p:val>
                                            <p:fltVal val="0"/>
                                          </p:val>
                                        </p:tav>
                                        <p:tav tm="100000">
                                          <p:val>
                                            <p:strVal val="#ppt_w"/>
                                          </p:val>
                                        </p:tav>
                                      </p:tavLst>
                                    </p:anim>
                                    <p:anim calcmode="lin" valueType="num">
                                      <p:cBhvr>
                                        <p:cTn id="44" dur="500" fill="hold"/>
                                        <p:tgtEl>
                                          <p:spTgt spid="60"/>
                                        </p:tgtEl>
                                        <p:attrNameLst>
                                          <p:attrName>ppt_h</p:attrName>
                                        </p:attrNameLst>
                                      </p:cBhvr>
                                      <p:tavLst>
                                        <p:tav tm="0">
                                          <p:val>
                                            <p:fltVal val="0"/>
                                          </p:val>
                                        </p:tav>
                                        <p:tav tm="100000">
                                          <p:val>
                                            <p:strVal val="#ppt_h"/>
                                          </p:val>
                                        </p:tav>
                                      </p:tavLst>
                                    </p:anim>
                                    <p:animEffect transition="in" filter="fade">
                                      <p:cBhvr>
                                        <p:cTn id="45" dur="500"/>
                                        <p:tgtEl>
                                          <p:spTgt spid="60"/>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65"/>
                                        </p:tgtEl>
                                        <p:attrNameLst>
                                          <p:attrName>style.visibility</p:attrName>
                                        </p:attrNameLst>
                                      </p:cBhvr>
                                      <p:to>
                                        <p:strVal val="visible"/>
                                      </p:to>
                                    </p:set>
                                    <p:anim calcmode="lin" valueType="num">
                                      <p:cBhvr>
                                        <p:cTn id="49" dur="500" fill="hold"/>
                                        <p:tgtEl>
                                          <p:spTgt spid="65"/>
                                        </p:tgtEl>
                                        <p:attrNameLst>
                                          <p:attrName>ppt_w</p:attrName>
                                        </p:attrNameLst>
                                      </p:cBhvr>
                                      <p:tavLst>
                                        <p:tav tm="0">
                                          <p:val>
                                            <p:fltVal val="0"/>
                                          </p:val>
                                        </p:tav>
                                        <p:tav tm="100000">
                                          <p:val>
                                            <p:strVal val="#ppt_w"/>
                                          </p:val>
                                        </p:tav>
                                      </p:tavLst>
                                    </p:anim>
                                    <p:anim calcmode="lin" valueType="num">
                                      <p:cBhvr>
                                        <p:cTn id="50" dur="500" fill="hold"/>
                                        <p:tgtEl>
                                          <p:spTgt spid="65"/>
                                        </p:tgtEl>
                                        <p:attrNameLst>
                                          <p:attrName>ppt_h</p:attrName>
                                        </p:attrNameLst>
                                      </p:cBhvr>
                                      <p:tavLst>
                                        <p:tav tm="0">
                                          <p:val>
                                            <p:fltVal val="0"/>
                                          </p:val>
                                        </p:tav>
                                        <p:tav tm="100000">
                                          <p:val>
                                            <p:strVal val="#ppt_h"/>
                                          </p:val>
                                        </p:tav>
                                      </p:tavLst>
                                    </p:anim>
                                    <p:animEffect transition="in" filter="fade">
                                      <p:cBhvr>
                                        <p:cTn id="51" dur="500"/>
                                        <p:tgtEl>
                                          <p:spTgt spid="65"/>
                                        </p:tgtEl>
                                      </p:cBhvr>
                                    </p:animEffect>
                                  </p:childTnLst>
                                </p:cTn>
                              </p:par>
                            </p:childTnLst>
                          </p:cTn>
                        </p:par>
                        <p:par>
                          <p:cTn id="52" fill="hold">
                            <p:stCondLst>
                              <p:cond delay="4000"/>
                            </p:stCondLst>
                            <p:childTnLst>
                              <p:par>
                                <p:cTn id="53" presetID="10" presetClass="entr" presetSubtype="0" fill="hold" grpId="0" nodeType="afterEffect">
                                  <p:stCondLst>
                                    <p:cond delay="0"/>
                                  </p:stCondLst>
                                  <p:childTnLst>
                                    <p:set>
                                      <p:cBhvr>
                                        <p:cTn id="54" dur="1" fill="hold">
                                          <p:stCondLst>
                                            <p:cond delay="0"/>
                                          </p:stCondLst>
                                        </p:cTn>
                                        <p:tgtEl>
                                          <p:spTgt spid="107"/>
                                        </p:tgtEl>
                                        <p:attrNameLst>
                                          <p:attrName>style.visibility</p:attrName>
                                        </p:attrNameLst>
                                      </p:cBhvr>
                                      <p:to>
                                        <p:strVal val="visible"/>
                                      </p:to>
                                    </p:set>
                                    <p:animEffect transition="in" filter="fade">
                                      <p:cBhvr>
                                        <p:cTn id="55" dur="500"/>
                                        <p:tgtEl>
                                          <p:spTgt spid="107"/>
                                        </p:tgtEl>
                                      </p:cBhvr>
                                    </p:animEffect>
                                  </p:childTnLst>
                                </p:cTn>
                              </p:par>
                            </p:childTnLst>
                          </p:cTn>
                        </p:par>
                        <p:par>
                          <p:cTn id="56" fill="hold">
                            <p:stCondLst>
                              <p:cond delay="4500"/>
                            </p:stCondLst>
                            <p:childTnLst>
                              <p:par>
                                <p:cTn id="57" presetID="22" presetClass="entr" presetSubtype="8"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wipe(left)">
                                      <p:cBhvr>
                                        <p:cTn id="59" dur="500"/>
                                        <p:tgtEl>
                                          <p:spTgt spid="109"/>
                                        </p:tgtEl>
                                      </p:cBhvr>
                                    </p:animEffect>
                                  </p:childTnLst>
                                </p:cTn>
                              </p:par>
                            </p:childTnLst>
                          </p:cTn>
                        </p:par>
                        <p:par>
                          <p:cTn id="60" fill="hold">
                            <p:stCondLst>
                              <p:cond delay="5000"/>
                            </p:stCondLst>
                            <p:childTnLst>
                              <p:par>
                                <p:cTn id="61" presetID="22" presetClass="entr" presetSubtype="8" fill="hold" grpId="0" nodeType="afterEffect">
                                  <p:stCondLst>
                                    <p:cond delay="0"/>
                                  </p:stCondLst>
                                  <p:childTnLst>
                                    <p:set>
                                      <p:cBhvr>
                                        <p:cTn id="62" dur="1" fill="hold">
                                          <p:stCondLst>
                                            <p:cond delay="0"/>
                                          </p:stCondLst>
                                        </p:cTn>
                                        <p:tgtEl>
                                          <p:spTgt spid="108"/>
                                        </p:tgtEl>
                                        <p:attrNameLst>
                                          <p:attrName>style.visibility</p:attrName>
                                        </p:attrNameLst>
                                      </p:cBhvr>
                                      <p:to>
                                        <p:strVal val="visible"/>
                                      </p:to>
                                    </p:set>
                                    <p:animEffect transition="in" filter="wipe(left)">
                                      <p:cBhvr>
                                        <p:cTn id="63" dur="500"/>
                                        <p:tgtEl>
                                          <p:spTgt spid="108"/>
                                        </p:tgtEl>
                                      </p:cBhvr>
                                    </p:animEffect>
                                  </p:childTnLst>
                                </p:cTn>
                              </p:par>
                              <p:par>
                                <p:cTn id="64" presetID="16" presetClass="entr" presetSubtype="37" fill="hold"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barn(outVertical)">
                                      <p:cBhvr>
                                        <p:cTn id="6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ldLvl="0" animBg="1"/>
      <p:bldP spid="58" grpId="0" bldLvl="0" animBg="1"/>
      <p:bldP spid="59" grpId="0" bldLvl="0" animBg="1"/>
      <p:bldP spid="60" grpId="0" bldLvl="0" animBg="1"/>
      <p:bldP spid="73" grpId="0" bldLvl="0" animBg="1"/>
      <p:bldP spid="107" grpId="0"/>
      <p:bldP spid="108" grpId="0"/>
      <p:bldP spid="10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283567dc39ce0fed6c31c55ba9843599"/>
          <p:cNvPicPr>
            <a:picLocks noChangeAspect="1"/>
          </p:cNvPicPr>
          <p:nvPr/>
        </p:nvPicPr>
        <p:blipFill>
          <a:blip r:embed="rId7"/>
          <a:stretch>
            <a:fillRect/>
          </a:stretch>
        </p:blipFill>
        <p:spPr>
          <a:xfrm>
            <a:off x="10621327" y="4793713"/>
            <a:ext cx="1664848" cy="2205655"/>
          </a:xfrm>
          <a:prstGeom prst="rect">
            <a:avLst/>
          </a:prstGeom>
        </p:spPr>
      </p:pic>
      <p:sp>
        <p:nvSpPr>
          <p:cNvPr id="180" name="PA_文本框 16">
            <a:extLst>
              <a:ext uri="{FF2B5EF4-FFF2-40B4-BE49-F238E27FC236}">
                <a16:creationId xmlns:a16="http://schemas.microsoft.com/office/drawing/2014/main" xmlns="" id="{664F874C-4B72-4248-9D63-0DFEB8B66F1C}"/>
              </a:ext>
            </a:extLst>
          </p:cNvPr>
          <p:cNvSpPr txBox="1"/>
          <p:nvPr>
            <p:custDataLst>
              <p:tags r:id="rId1"/>
            </p:custDataLst>
          </p:nvPr>
        </p:nvSpPr>
        <p:spPr>
          <a:xfrm>
            <a:off x="7621292" y="5285540"/>
            <a:ext cx="36413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DB5770"/>
                </a:solidFill>
                <a:effectLst/>
                <a:uLnTx/>
                <a:uFillTx/>
                <a:latin typeface="+mj-lt"/>
                <a:ea typeface="幼圆" panose="02010509060101010101" pitchFamily="49" charset="-122"/>
                <a:cs typeface="+mn-cs"/>
              </a:rPr>
              <a:t>04.Click here to add a title</a:t>
            </a:r>
            <a:endParaRPr kumimoji="0" lang="zh-CN" altLang="en-US" sz="2400" b="1" i="0" u="none" strike="noStrike" kern="1200" cap="none" spc="0" normalizeH="0" baseline="0" noProof="0" dirty="0">
              <a:ln>
                <a:noFill/>
              </a:ln>
              <a:solidFill>
                <a:srgbClr val="DB5770"/>
              </a:solidFill>
              <a:effectLst/>
              <a:uLnTx/>
              <a:uFillTx/>
              <a:latin typeface="+mj-lt"/>
              <a:ea typeface="幼圆" panose="02010509060101010101" pitchFamily="49" charset="-122"/>
              <a:cs typeface="+mn-cs"/>
            </a:endParaRPr>
          </a:p>
        </p:txBody>
      </p:sp>
      <p:grpSp>
        <p:nvGrpSpPr>
          <p:cNvPr id="263" name="组合 1750">
            <a:extLst>
              <a:ext uri="{FF2B5EF4-FFF2-40B4-BE49-F238E27FC236}">
                <a16:creationId xmlns:a16="http://schemas.microsoft.com/office/drawing/2014/main" xmlns="" id="{5FE63B0F-0967-42EC-BB5F-B55726A715A7}"/>
              </a:ext>
            </a:extLst>
          </p:cNvPr>
          <p:cNvGrpSpPr/>
          <p:nvPr/>
        </p:nvGrpSpPr>
        <p:grpSpPr>
          <a:xfrm rot="3818705">
            <a:off x="-577765" y="425946"/>
            <a:ext cx="2300817" cy="1316567"/>
            <a:chOff x="6336054" y="1359421"/>
            <a:chExt cx="2264943" cy="1296208"/>
          </a:xfrm>
        </p:grpSpPr>
        <p:sp>
          <p:nvSpPr>
            <p:cNvPr id="264" name="Freeform 237">
              <a:extLst>
                <a:ext uri="{FF2B5EF4-FFF2-40B4-BE49-F238E27FC236}">
                  <a16:creationId xmlns:a16="http://schemas.microsoft.com/office/drawing/2014/main" xmlns="" id="{E93FB3F1-E4F3-4179-813C-94B73DAEC226}"/>
                </a:ext>
              </a:extLst>
            </p:cNvPr>
            <p:cNvSpPr/>
            <p:nvPr/>
          </p:nvSpPr>
          <p:spPr>
            <a:xfrm flipH="1">
              <a:off x="7835730" y="2147365"/>
              <a:ext cx="524578" cy="502886"/>
            </a:xfrm>
            <a:custGeom>
              <a:avLst/>
              <a:gdLst>
                <a:gd name="txL" fmla="*/ 0 w 72"/>
                <a:gd name="txT" fmla="*/ 0 h 79"/>
                <a:gd name="txR" fmla="*/ 72 w 72"/>
                <a:gd name="txB" fmla="*/ 79 h 79"/>
              </a:gdLst>
              <a:ahLst/>
              <a:cxnLst>
                <a:cxn ang="0">
                  <a:pos x="424660396" y="1945029414"/>
                </a:cxn>
                <a:cxn ang="0">
                  <a:pos x="530829224" y="1620858641"/>
                </a:cxn>
                <a:cxn ang="0">
                  <a:pos x="53084371" y="1499293954"/>
                </a:cxn>
                <a:cxn ang="0">
                  <a:pos x="371583325" y="1215640897"/>
                </a:cxn>
                <a:cxn ang="0">
                  <a:pos x="636997937" y="1215640897"/>
                </a:cxn>
                <a:cxn ang="0">
                  <a:pos x="796243722" y="1013035208"/>
                </a:cxn>
                <a:cxn ang="0">
                  <a:pos x="106168742" y="405211477"/>
                </a:cxn>
                <a:cxn ang="0">
                  <a:pos x="583913581" y="445735261"/>
                </a:cxn>
                <a:cxn ang="0">
                  <a:pos x="690075008" y="81041027"/>
                </a:cxn>
                <a:cxn ang="0">
                  <a:pos x="1433241659" y="202605739"/>
                </a:cxn>
                <a:cxn ang="0">
                  <a:pos x="1964071111" y="0"/>
                </a:cxn>
                <a:cxn ang="0">
                  <a:pos x="2147483647" y="810429320"/>
                </a:cxn>
                <a:cxn ang="0">
                  <a:pos x="2147483647" y="1539817638"/>
                </a:cxn>
                <a:cxn ang="0">
                  <a:pos x="1751740514" y="2147483647"/>
                </a:cxn>
                <a:cxn ang="0">
                  <a:pos x="1857901942" y="2147483647"/>
                </a:cxn>
                <a:cxn ang="0">
                  <a:pos x="1486326016" y="2147483647"/>
                </a:cxn>
                <a:cxn ang="0">
                  <a:pos x="1751740514" y="2147483647"/>
                </a:cxn>
                <a:cxn ang="0">
                  <a:pos x="1008574091" y="2147483647"/>
                </a:cxn>
                <a:cxn ang="0">
                  <a:pos x="1008574091" y="2147483647"/>
                </a:cxn>
                <a:cxn ang="0">
                  <a:pos x="424660396" y="1945029414"/>
                </a:cxn>
              </a:cxnLst>
              <a:rect l="txL" t="txT" r="txR" b="txB"/>
              <a:pathLst>
                <a:path w="72" h="79">
                  <a:moveTo>
                    <a:pt x="8" y="48"/>
                  </a:moveTo>
                  <a:cubicBezTo>
                    <a:pt x="15" y="46"/>
                    <a:pt x="0" y="41"/>
                    <a:pt x="10" y="40"/>
                  </a:cubicBezTo>
                  <a:cubicBezTo>
                    <a:pt x="8" y="38"/>
                    <a:pt x="5" y="37"/>
                    <a:pt x="1" y="37"/>
                  </a:cubicBezTo>
                  <a:cubicBezTo>
                    <a:pt x="1" y="35"/>
                    <a:pt x="4" y="33"/>
                    <a:pt x="7" y="30"/>
                  </a:cubicBezTo>
                  <a:cubicBezTo>
                    <a:pt x="9" y="34"/>
                    <a:pt x="11" y="32"/>
                    <a:pt x="12" y="30"/>
                  </a:cubicBezTo>
                  <a:cubicBezTo>
                    <a:pt x="19" y="33"/>
                    <a:pt x="19" y="29"/>
                    <a:pt x="15" y="25"/>
                  </a:cubicBezTo>
                  <a:cubicBezTo>
                    <a:pt x="15" y="15"/>
                    <a:pt x="7" y="23"/>
                    <a:pt x="2" y="10"/>
                  </a:cubicBezTo>
                  <a:cubicBezTo>
                    <a:pt x="5" y="13"/>
                    <a:pt x="8" y="13"/>
                    <a:pt x="11" y="11"/>
                  </a:cubicBezTo>
                  <a:cubicBezTo>
                    <a:pt x="7" y="10"/>
                    <a:pt x="13" y="7"/>
                    <a:pt x="13" y="2"/>
                  </a:cubicBezTo>
                  <a:cubicBezTo>
                    <a:pt x="17" y="0"/>
                    <a:pt x="18" y="13"/>
                    <a:pt x="27" y="5"/>
                  </a:cubicBezTo>
                  <a:cubicBezTo>
                    <a:pt x="34" y="12"/>
                    <a:pt x="35" y="0"/>
                    <a:pt x="37" y="0"/>
                  </a:cubicBezTo>
                  <a:cubicBezTo>
                    <a:pt x="38" y="3"/>
                    <a:pt x="58" y="17"/>
                    <a:pt x="48" y="20"/>
                  </a:cubicBezTo>
                  <a:cubicBezTo>
                    <a:pt x="53" y="23"/>
                    <a:pt x="46" y="35"/>
                    <a:pt x="50" y="38"/>
                  </a:cubicBezTo>
                  <a:cubicBezTo>
                    <a:pt x="72" y="60"/>
                    <a:pt x="25" y="42"/>
                    <a:pt x="33" y="59"/>
                  </a:cubicBezTo>
                  <a:cubicBezTo>
                    <a:pt x="25" y="62"/>
                    <a:pt x="34" y="62"/>
                    <a:pt x="35" y="63"/>
                  </a:cubicBezTo>
                  <a:cubicBezTo>
                    <a:pt x="38" y="73"/>
                    <a:pt x="28" y="68"/>
                    <a:pt x="28" y="69"/>
                  </a:cubicBezTo>
                  <a:cubicBezTo>
                    <a:pt x="29" y="71"/>
                    <a:pt x="34" y="75"/>
                    <a:pt x="33" y="79"/>
                  </a:cubicBezTo>
                  <a:cubicBezTo>
                    <a:pt x="19" y="79"/>
                    <a:pt x="19" y="79"/>
                    <a:pt x="19" y="79"/>
                  </a:cubicBezTo>
                  <a:cubicBezTo>
                    <a:pt x="19" y="76"/>
                    <a:pt x="19" y="74"/>
                    <a:pt x="19" y="71"/>
                  </a:cubicBezTo>
                  <a:cubicBezTo>
                    <a:pt x="7" y="73"/>
                    <a:pt x="19" y="64"/>
                    <a:pt x="8" y="48"/>
                  </a:cubicBezTo>
                  <a:close/>
                </a:path>
              </a:pathLst>
            </a:custGeom>
            <a:solidFill>
              <a:srgbClr val="EAE4D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65" name="Freeform 357">
              <a:extLst>
                <a:ext uri="{FF2B5EF4-FFF2-40B4-BE49-F238E27FC236}">
                  <a16:creationId xmlns:a16="http://schemas.microsoft.com/office/drawing/2014/main" xmlns="" id="{8E99DCEB-5F2D-43B4-BB01-87B8911D4EB5}"/>
                </a:ext>
              </a:extLst>
            </p:cNvPr>
            <p:cNvSpPr/>
            <p:nvPr/>
          </p:nvSpPr>
          <p:spPr>
            <a:xfrm flipH="1">
              <a:off x="7363610" y="2193082"/>
              <a:ext cx="728238" cy="457169"/>
            </a:xfrm>
            <a:custGeom>
              <a:avLst/>
              <a:gdLst>
                <a:gd name="txL" fmla="*/ 0 w 100"/>
                <a:gd name="txT" fmla="*/ 0 h 72"/>
                <a:gd name="txR" fmla="*/ 100 w 100"/>
                <a:gd name="txB" fmla="*/ 72 h 72"/>
              </a:gdLst>
              <a:ahLst/>
              <a:cxnLst>
                <a:cxn ang="0">
                  <a:pos x="2147483647" y="483805437"/>
                </a:cxn>
                <a:cxn ang="0">
                  <a:pos x="2147483647" y="1814268852"/>
                </a:cxn>
                <a:cxn ang="0">
                  <a:pos x="1431890703" y="2147483647"/>
                </a:cxn>
                <a:cxn ang="0">
                  <a:pos x="212135722" y="2147483647"/>
                </a:cxn>
                <a:cxn ang="0">
                  <a:pos x="212135722" y="2147483647"/>
                </a:cxn>
                <a:cxn ang="0">
                  <a:pos x="795498046" y="1209510319"/>
                </a:cxn>
                <a:cxn ang="0">
                  <a:pos x="2147483647" y="483805437"/>
                </a:cxn>
              </a:cxnLst>
              <a:rect l="txL" t="txT" r="txR" b="txB"/>
              <a:pathLst>
                <a:path w="100" h="72">
                  <a:moveTo>
                    <a:pt x="89" y="12"/>
                  </a:moveTo>
                  <a:cubicBezTo>
                    <a:pt x="100" y="26"/>
                    <a:pt x="87" y="39"/>
                    <a:pt x="77" y="45"/>
                  </a:cubicBezTo>
                  <a:cubicBezTo>
                    <a:pt x="62" y="54"/>
                    <a:pt x="37" y="51"/>
                    <a:pt x="27" y="72"/>
                  </a:cubicBezTo>
                  <a:cubicBezTo>
                    <a:pt x="4" y="72"/>
                    <a:pt x="4" y="72"/>
                    <a:pt x="4" y="72"/>
                  </a:cubicBezTo>
                  <a:cubicBezTo>
                    <a:pt x="4" y="71"/>
                    <a:pt x="4" y="70"/>
                    <a:pt x="4" y="69"/>
                  </a:cubicBezTo>
                  <a:cubicBezTo>
                    <a:pt x="0" y="49"/>
                    <a:pt x="9" y="38"/>
                    <a:pt x="15" y="30"/>
                  </a:cubicBezTo>
                  <a:cubicBezTo>
                    <a:pt x="39" y="0"/>
                    <a:pt x="84" y="16"/>
                    <a:pt x="89" y="12"/>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66" name="Freeform 358">
              <a:extLst>
                <a:ext uri="{FF2B5EF4-FFF2-40B4-BE49-F238E27FC236}">
                  <a16:creationId xmlns:a16="http://schemas.microsoft.com/office/drawing/2014/main" xmlns="" id="{49DBDE2D-70FB-4724-848F-C28E95039BBC}"/>
                </a:ext>
              </a:extLst>
            </p:cNvPr>
            <p:cNvSpPr/>
            <p:nvPr/>
          </p:nvSpPr>
          <p:spPr>
            <a:xfrm flipH="1">
              <a:off x="7363610" y="2257623"/>
              <a:ext cx="654180" cy="392627"/>
            </a:xfrm>
            <a:custGeom>
              <a:avLst/>
              <a:gdLst>
                <a:gd name="txL" fmla="*/ 0 w 90"/>
                <a:gd name="txT" fmla="*/ 0 h 62"/>
                <a:gd name="txR" fmla="*/ 90 w 90"/>
                <a:gd name="txB" fmla="*/ 62 h 62"/>
              </a:gdLst>
              <a:ahLst/>
              <a:cxnLst>
                <a:cxn ang="0">
                  <a:pos x="2147483647" y="80203569"/>
                </a:cxn>
                <a:cxn ang="0">
                  <a:pos x="2147483647" y="1403603579"/>
                </a:cxn>
                <a:cxn ang="0">
                  <a:pos x="2147483647" y="1724430817"/>
                </a:cxn>
                <a:cxn ang="0">
                  <a:pos x="2147483647" y="1443708518"/>
                </a:cxn>
                <a:cxn ang="0">
                  <a:pos x="2147483647" y="1203091553"/>
                </a:cxn>
                <a:cxn ang="0">
                  <a:pos x="2147483647" y="1203091553"/>
                </a:cxn>
                <a:cxn ang="0">
                  <a:pos x="1532169450" y="1243196491"/>
                </a:cxn>
                <a:cxn ang="0">
                  <a:pos x="1003839324" y="1604121938"/>
                </a:cxn>
                <a:cxn ang="0">
                  <a:pos x="422665668" y="2147483647"/>
                </a:cxn>
                <a:cxn ang="0">
                  <a:pos x="475501588" y="2147483647"/>
                </a:cxn>
                <a:cxn ang="0">
                  <a:pos x="158500548" y="2147483647"/>
                </a:cxn>
                <a:cxn ang="0">
                  <a:pos x="105664600" y="2147483647"/>
                </a:cxn>
                <a:cxn ang="0">
                  <a:pos x="317001097" y="1564017000"/>
                </a:cxn>
                <a:cxn ang="0">
                  <a:pos x="1109503895" y="882264711"/>
                </a:cxn>
                <a:cxn ang="0">
                  <a:pos x="2147483647" y="441135522"/>
                </a:cxn>
                <a:cxn ang="0">
                  <a:pos x="2147483647" y="200512076"/>
                </a:cxn>
                <a:cxn ang="0">
                  <a:pos x="2147483647" y="80203569"/>
                </a:cxn>
              </a:cxnLst>
              <a:rect l="txL" t="txT" r="txR" b="txB"/>
              <a:pathLst>
                <a:path w="90" h="62">
                  <a:moveTo>
                    <a:pt x="79" y="2"/>
                  </a:moveTo>
                  <a:cubicBezTo>
                    <a:pt x="90" y="16"/>
                    <a:pt x="77" y="29"/>
                    <a:pt x="67" y="35"/>
                  </a:cubicBezTo>
                  <a:cubicBezTo>
                    <a:pt x="60" y="39"/>
                    <a:pt x="51" y="41"/>
                    <a:pt x="42" y="43"/>
                  </a:cubicBezTo>
                  <a:cubicBezTo>
                    <a:pt x="56" y="39"/>
                    <a:pt x="52" y="41"/>
                    <a:pt x="62" y="36"/>
                  </a:cubicBezTo>
                  <a:cubicBezTo>
                    <a:pt x="70" y="31"/>
                    <a:pt x="59" y="27"/>
                    <a:pt x="58" y="30"/>
                  </a:cubicBezTo>
                  <a:cubicBezTo>
                    <a:pt x="55" y="33"/>
                    <a:pt x="51" y="31"/>
                    <a:pt x="49" y="30"/>
                  </a:cubicBezTo>
                  <a:cubicBezTo>
                    <a:pt x="40" y="23"/>
                    <a:pt x="38" y="30"/>
                    <a:pt x="29" y="31"/>
                  </a:cubicBezTo>
                  <a:cubicBezTo>
                    <a:pt x="19" y="33"/>
                    <a:pt x="20" y="38"/>
                    <a:pt x="19" y="40"/>
                  </a:cubicBezTo>
                  <a:cubicBezTo>
                    <a:pt x="16" y="45"/>
                    <a:pt x="7" y="50"/>
                    <a:pt x="8" y="59"/>
                  </a:cubicBezTo>
                  <a:cubicBezTo>
                    <a:pt x="8" y="59"/>
                    <a:pt x="9" y="60"/>
                    <a:pt x="9" y="62"/>
                  </a:cubicBezTo>
                  <a:cubicBezTo>
                    <a:pt x="3" y="62"/>
                    <a:pt x="3" y="62"/>
                    <a:pt x="3" y="62"/>
                  </a:cubicBezTo>
                  <a:cubicBezTo>
                    <a:pt x="3" y="59"/>
                    <a:pt x="2" y="57"/>
                    <a:pt x="2" y="57"/>
                  </a:cubicBezTo>
                  <a:cubicBezTo>
                    <a:pt x="0" y="49"/>
                    <a:pt x="7" y="45"/>
                    <a:pt x="6" y="39"/>
                  </a:cubicBezTo>
                  <a:cubicBezTo>
                    <a:pt x="4" y="33"/>
                    <a:pt x="13" y="25"/>
                    <a:pt x="21" y="22"/>
                  </a:cubicBezTo>
                  <a:cubicBezTo>
                    <a:pt x="33" y="18"/>
                    <a:pt x="36" y="14"/>
                    <a:pt x="51" y="11"/>
                  </a:cubicBezTo>
                  <a:cubicBezTo>
                    <a:pt x="58" y="10"/>
                    <a:pt x="58" y="6"/>
                    <a:pt x="61" y="5"/>
                  </a:cubicBezTo>
                  <a:cubicBezTo>
                    <a:pt x="70" y="0"/>
                    <a:pt x="72" y="6"/>
                    <a:pt x="79" y="2"/>
                  </a:cubicBezTo>
                  <a:close/>
                </a:path>
              </a:pathLst>
            </a:custGeom>
            <a:solidFill>
              <a:srgbClr val="F590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67" name="Rectangle 359">
              <a:extLst>
                <a:ext uri="{FF2B5EF4-FFF2-40B4-BE49-F238E27FC236}">
                  <a16:creationId xmlns:a16="http://schemas.microsoft.com/office/drawing/2014/main" xmlns="" id="{6429E043-5DB9-490A-9282-48612BBE27C8}"/>
                </a:ext>
              </a:extLst>
            </p:cNvPr>
            <p:cNvSpPr/>
            <p:nvPr/>
          </p:nvSpPr>
          <p:spPr>
            <a:xfrm flipH="1">
              <a:off x="7440754" y="2268380"/>
              <a:ext cx="3086" cy="2689"/>
            </a:xfrm>
            <a:prstGeom prst="rect">
              <a:avLst/>
            </a:prstGeom>
            <a:solidFill>
              <a:srgbClr val="F590A9"/>
            </a:solidFill>
            <a:ln w="9525">
              <a:noFill/>
            </a:ln>
          </p:spPr>
          <p:txBody>
            <a:bodyPr/>
            <a:lstStyle/>
            <a:p>
              <a:pPr lvl="0"/>
              <a:endParaRPr lang="zh-CN" altLang="en-US" sz="2400" b="1" dirty="0">
                <a:latin typeface="印品黑体" panose="00000500000000000000" pitchFamily="2" charset="-122"/>
                <a:ea typeface="印品黑体" panose="00000500000000000000" pitchFamily="2" charset="-122"/>
              </a:endParaRPr>
            </a:p>
          </p:txBody>
        </p:sp>
        <p:sp>
          <p:nvSpPr>
            <p:cNvPr id="268" name="Freeform 360">
              <a:extLst>
                <a:ext uri="{FF2B5EF4-FFF2-40B4-BE49-F238E27FC236}">
                  <a16:creationId xmlns:a16="http://schemas.microsoft.com/office/drawing/2014/main" xmlns="" id="{D96261E4-4E09-4734-9F05-319D2773032A}"/>
                </a:ext>
              </a:extLst>
            </p:cNvPr>
            <p:cNvSpPr/>
            <p:nvPr/>
          </p:nvSpPr>
          <p:spPr>
            <a:xfrm flipH="1">
              <a:off x="7406811" y="2268380"/>
              <a:ext cx="540007" cy="228584"/>
            </a:xfrm>
            <a:custGeom>
              <a:avLst/>
              <a:gdLst>
                <a:gd name="txL" fmla="*/ 0 w 74"/>
                <a:gd name="txT" fmla="*/ 0 h 36"/>
                <a:gd name="txR" fmla="*/ 74 w 74"/>
                <a:gd name="txB" fmla="*/ 36 h 36"/>
              </a:gdLst>
              <a:ahLst/>
              <a:cxnLst>
                <a:cxn ang="0">
                  <a:pos x="2147483647" y="0"/>
                </a:cxn>
                <a:cxn ang="0">
                  <a:pos x="2147483647" y="766022955"/>
                </a:cxn>
                <a:cxn ang="0">
                  <a:pos x="2147483647" y="1169188013"/>
                </a:cxn>
                <a:cxn ang="0">
                  <a:pos x="2147483647" y="927289097"/>
                </a:cxn>
                <a:cxn ang="0">
                  <a:pos x="2076823193" y="1007922069"/>
                </a:cxn>
                <a:cxn ang="0">
                  <a:pos x="1331299597" y="967602408"/>
                </a:cxn>
                <a:cxn ang="0">
                  <a:pos x="372765333" y="1290140645"/>
                </a:cxn>
                <a:cxn ang="0">
                  <a:pos x="106505419" y="1370773617"/>
                </a:cxn>
                <a:cxn ang="0">
                  <a:pos x="852028759" y="886969436"/>
                </a:cxn>
                <a:cxn ang="0">
                  <a:pos x="2147483647" y="443484718"/>
                </a:cxn>
                <a:cxn ang="0">
                  <a:pos x="2147483647" y="80632997"/>
                </a:cxn>
                <a:cxn ang="0">
                  <a:pos x="2147483647" y="0"/>
                </a:cxn>
              </a:cxnLst>
              <a:rect l="txL" t="txT" r="txR" b="txB"/>
              <a:pathLst>
                <a:path w="74" h="36">
                  <a:moveTo>
                    <a:pt x="69" y="0"/>
                  </a:moveTo>
                  <a:cubicBezTo>
                    <a:pt x="74" y="7"/>
                    <a:pt x="74" y="14"/>
                    <a:pt x="71" y="19"/>
                  </a:cubicBezTo>
                  <a:cubicBezTo>
                    <a:pt x="69" y="25"/>
                    <a:pt x="59" y="33"/>
                    <a:pt x="56" y="29"/>
                  </a:cubicBezTo>
                  <a:cubicBezTo>
                    <a:pt x="54" y="26"/>
                    <a:pt x="56" y="24"/>
                    <a:pt x="51" y="23"/>
                  </a:cubicBezTo>
                  <a:cubicBezTo>
                    <a:pt x="46" y="21"/>
                    <a:pt x="44" y="29"/>
                    <a:pt x="39" y="25"/>
                  </a:cubicBezTo>
                  <a:cubicBezTo>
                    <a:pt x="36" y="22"/>
                    <a:pt x="31" y="26"/>
                    <a:pt x="25" y="24"/>
                  </a:cubicBezTo>
                  <a:cubicBezTo>
                    <a:pt x="20" y="23"/>
                    <a:pt x="9" y="30"/>
                    <a:pt x="7" y="32"/>
                  </a:cubicBezTo>
                  <a:cubicBezTo>
                    <a:pt x="6" y="33"/>
                    <a:pt x="2" y="36"/>
                    <a:pt x="2" y="34"/>
                  </a:cubicBezTo>
                  <a:cubicBezTo>
                    <a:pt x="0" y="26"/>
                    <a:pt x="13" y="24"/>
                    <a:pt x="16" y="22"/>
                  </a:cubicBezTo>
                  <a:cubicBezTo>
                    <a:pt x="26" y="13"/>
                    <a:pt x="38" y="11"/>
                    <a:pt x="44" y="11"/>
                  </a:cubicBezTo>
                  <a:cubicBezTo>
                    <a:pt x="51" y="11"/>
                    <a:pt x="50" y="2"/>
                    <a:pt x="58" y="2"/>
                  </a:cubicBezTo>
                  <a:cubicBezTo>
                    <a:pt x="65" y="2"/>
                    <a:pt x="66" y="3"/>
                    <a:pt x="69" y="0"/>
                  </a:cubicBezTo>
                  <a:close/>
                </a:path>
              </a:pathLst>
            </a:custGeom>
            <a:solidFill>
              <a:srgbClr val="F589A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69" name="Freeform 361">
              <a:extLst>
                <a:ext uri="{FF2B5EF4-FFF2-40B4-BE49-F238E27FC236}">
                  <a16:creationId xmlns:a16="http://schemas.microsoft.com/office/drawing/2014/main" xmlns="" id="{DEF79734-91E5-46DC-AB90-3E53274A9E3C}"/>
                </a:ext>
              </a:extLst>
            </p:cNvPr>
            <p:cNvSpPr/>
            <p:nvPr/>
          </p:nvSpPr>
          <p:spPr>
            <a:xfrm flipH="1">
              <a:off x="7878931" y="2478140"/>
              <a:ext cx="117259" cy="147908"/>
            </a:xfrm>
            <a:custGeom>
              <a:avLst/>
              <a:gdLst>
                <a:gd name="txL" fmla="*/ 0 w 16"/>
                <a:gd name="txT" fmla="*/ 0 h 23"/>
                <a:gd name="txR" fmla="*/ 16 w 16"/>
                <a:gd name="txB" fmla="*/ 23 h 23"/>
              </a:gdLst>
              <a:ahLst/>
              <a:cxnLst>
                <a:cxn ang="0">
                  <a:pos x="590809419" y="82712724"/>
                </a:cxn>
                <a:cxn ang="0">
                  <a:pos x="214840429" y="330838033"/>
                </a:cxn>
                <a:cxn ang="0">
                  <a:pos x="0" y="744388764"/>
                </a:cxn>
                <a:cxn ang="0">
                  <a:pos x="161128504" y="785745113"/>
                </a:cxn>
                <a:cxn ang="0">
                  <a:pos x="322257008" y="372194382"/>
                </a:cxn>
                <a:cxn ang="0">
                  <a:pos x="590809419" y="165419016"/>
                </a:cxn>
                <a:cxn ang="0">
                  <a:pos x="590809419" y="82712724"/>
                </a:cxn>
              </a:cxnLst>
              <a:rect l="txL" t="txT" r="txR" b="txB"/>
              <a:pathLst>
                <a:path w="16" h="23">
                  <a:moveTo>
                    <a:pt x="11" y="2"/>
                  </a:moveTo>
                  <a:cubicBezTo>
                    <a:pt x="10" y="3"/>
                    <a:pt x="5" y="3"/>
                    <a:pt x="4" y="8"/>
                  </a:cubicBezTo>
                  <a:cubicBezTo>
                    <a:pt x="3" y="11"/>
                    <a:pt x="0" y="15"/>
                    <a:pt x="0" y="18"/>
                  </a:cubicBezTo>
                  <a:cubicBezTo>
                    <a:pt x="0" y="22"/>
                    <a:pt x="3" y="23"/>
                    <a:pt x="3" y="19"/>
                  </a:cubicBezTo>
                  <a:cubicBezTo>
                    <a:pt x="3" y="16"/>
                    <a:pt x="5" y="12"/>
                    <a:pt x="6" y="9"/>
                  </a:cubicBezTo>
                  <a:cubicBezTo>
                    <a:pt x="6" y="6"/>
                    <a:pt x="9" y="5"/>
                    <a:pt x="11" y="4"/>
                  </a:cubicBezTo>
                  <a:cubicBezTo>
                    <a:pt x="16" y="0"/>
                    <a:pt x="13" y="0"/>
                    <a:pt x="11" y="2"/>
                  </a:cubicBezTo>
                  <a:close/>
                </a:path>
              </a:pathLst>
            </a:custGeom>
            <a:solidFill>
              <a:srgbClr val="F788A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70" name="Freeform 362">
              <a:extLst>
                <a:ext uri="{FF2B5EF4-FFF2-40B4-BE49-F238E27FC236}">
                  <a16:creationId xmlns:a16="http://schemas.microsoft.com/office/drawing/2014/main" xmlns="" id="{4315ABAA-EE96-46CD-8511-92584FD3F735}"/>
                </a:ext>
              </a:extLst>
            </p:cNvPr>
            <p:cNvSpPr/>
            <p:nvPr/>
          </p:nvSpPr>
          <p:spPr>
            <a:xfrm flipH="1">
              <a:off x="7968418" y="2612601"/>
              <a:ext cx="37029" cy="37649"/>
            </a:xfrm>
            <a:custGeom>
              <a:avLst/>
              <a:gdLst>
                <a:gd name="txL" fmla="*/ 0 w 5"/>
                <a:gd name="txT" fmla="*/ 0 h 6"/>
                <a:gd name="txR" fmla="*/ 5 w 5"/>
                <a:gd name="txB" fmla="*/ 6 h 6"/>
              </a:gdLst>
              <a:ahLst/>
              <a:cxnLst>
                <a:cxn ang="0">
                  <a:pos x="274229379" y="236241223"/>
                </a:cxn>
                <a:cxn ang="0">
                  <a:pos x="274229379" y="236241223"/>
                </a:cxn>
                <a:cxn ang="0">
                  <a:pos x="109694697" y="157492041"/>
                </a:cxn>
                <a:cxn ang="0">
                  <a:pos x="109694697" y="236241223"/>
                </a:cxn>
                <a:cxn ang="0">
                  <a:pos x="274229379" y="236241223"/>
                </a:cxn>
              </a:cxnLst>
              <a:rect l="txL" t="txT" r="txR" b="txB"/>
              <a:pathLst>
                <a:path w="5" h="6">
                  <a:moveTo>
                    <a:pt x="5" y="6"/>
                  </a:moveTo>
                  <a:cubicBezTo>
                    <a:pt x="5" y="6"/>
                    <a:pt x="5" y="6"/>
                    <a:pt x="5" y="6"/>
                  </a:cubicBezTo>
                  <a:cubicBezTo>
                    <a:pt x="4" y="1"/>
                    <a:pt x="0" y="0"/>
                    <a:pt x="2" y="4"/>
                  </a:cubicBezTo>
                  <a:cubicBezTo>
                    <a:pt x="2" y="5"/>
                    <a:pt x="2" y="5"/>
                    <a:pt x="2" y="6"/>
                  </a:cubicBezTo>
                  <a:lnTo>
                    <a:pt x="5" y="6"/>
                  </a:lnTo>
                  <a:close/>
                </a:path>
              </a:pathLst>
            </a:custGeom>
            <a:solidFill>
              <a:srgbClr val="FC8AA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71" name="Freeform 363">
              <a:extLst>
                <a:ext uri="{FF2B5EF4-FFF2-40B4-BE49-F238E27FC236}">
                  <a16:creationId xmlns:a16="http://schemas.microsoft.com/office/drawing/2014/main" xmlns="" id="{51D01CE1-3134-4776-BC34-726F2D4CEB21}"/>
                </a:ext>
              </a:extLst>
            </p:cNvPr>
            <p:cNvSpPr/>
            <p:nvPr/>
          </p:nvSpPr>
          <p:spPr>
            <a:xfrm flipH="1">
              <a:off x="7412982" y="2268380"/>
              <a:ext cx="465949" cy="177489"/>
            </a:xfrm>
            <a:custGeom>
              <a:avLst/>
              <a:gdLst>
                <a:gd name="txL" fmla="*/ 0 w 64"/>
                <a:gd name="txT" fmla="*/ 0 h 28"/>
                <a:gd name="txR" fmla="*/ 64 w 64"/>
                <a:gd name="txB" fmla="*/ 28 h 28"/>
              </a:gdLst>
              <a:ahLst/>
              <a:cxnLst>
                <a:cxn ang="0">
                  <a:pos x="2147483647" y="0"/>
                </a:cxn>
                <a:cxn ang="0">
                  <a:pos x="2147483647" y="522362861"/>
                </a:cxn>
                <a:cxn ang="0">
                  <a:pos x="2147483647" y="723267676"/>
                </a:cxn>
                <a:cxn ang="0">
                  <a:pos x="2147483647" y="763449907"/>
                </a:cxn>
                <a:cxn ang="0">
                  <a:pos x="1749164887" y="723267676"/>
                </a:cxn>
                <a:cxn ang="0">
                  <a:pos x="1113101122" y="803632138"/>
                </a:cxn>
                <a:cxn ang="0">
                  <a:pos x="371033669" y="1004537151"/>
                </a:cxn>
                <a:cxn ang="0">
                  <a:pos x="371033669" y="924179028"/>
                </a:cxn>
                <a:cxn ang="0">
                  <a:pos x="1166110076" y="683085445"/>
                </a:cxn>
                <a:cxn ang="0">
                  <a:pos x="1749164887" y="482180630"/>
                </a:cxn>
                <a:cxn ang="0">
                  <a:pos x="2147483647" y="281269376"/>
                </a:cxn>
                <a:cxn ang="0">
                  <a:pos x="2147483647" y="0"/>
                </a:cxn>
              </a:cxnLst>
              <a:rect l="txL" t="txT" r="txR" b="txB"/>
              <a:pathLst>
                <a:path w="64" h="28">
                  <a:moveTo>
                    <a:pt x="60" y="0"/>
                  </a:moveTo>
                  <a:cubicBezTo>
                    <a:pt x="64" y="5"/>
                    <a:pt x="64" y="10"/>
                    <a:pt x="64" y="13"/>
                  </a:cubicBezTo>
                  <a:cubicBezTo>
                    <a:pt x="63" y="16"/>
                    <a:pt x="60" y="19"/>
                    <a:pt x="55" y="18"/>
                  </a:cubicBezTo>
                  <a:cubicBezTo>
                    <a:pt x="48" y="23"/>
                    <a:pt x="49" y="18"/>
                    <a:pt x="44" y="19"/>
                  </a:cubicBezTo>
                  <a:cubicBezTo>
                    <a:pt x="40" y="20"/>
                    <a:pt x="41" y="18"/>
                    <a:pt x="33" y="18"/>
                  </a:cubicBezTo>
                  <a:cubicBezTo>
                    <a:pt x="32" y="18"/>
                    <a:pt x="28" y="21"/>
                    <a:pt x="21" y="20"/>
                  </a:cubicBezTo>
                  <a:cubicBezTo>
                    <a:pt x="15" y="20"/>
                    <a:pt x="10" y="23"/>
                    <a:pt x="7" y="25"/>
                  </a:cubicBezTo>
                  <a:cubicBezTo>
                    <a:pt x="4" y="27"/>
                    <a:pt x="0" y="28"/>
                    <a:pt x="7" y="23"/>
                  </a:cubicBezTo>
                  <a:cubicBezTo>
                    <a:pt x="16" y="16"/>
                    <a:pt x="16" y="18"/>
                    <a:pt x="22" y="17"/>
                  </a:cubicBezTo>
                  <a:cubicBezTo>
                    <a:pt x="26" y="15"/>
                    <a:pt x="28" y="12"/>
                    <a:pt x="33" y="12"/>
                  </a:cubicBezTo>
                  <a:cubicBezTo>
                    <a:pt x="40" y="12"/>
                    <a:pt x="45" y="10"/>
                    <a:pt x="46" y="7"/>
                  </a:cubicBezTo>
                  <a:cubicBezTo>
                    <a:pt x="48" y="1"/>
                    <a:pt x="58" y="7"/>
                    <a:pt x="60" y="0"/>
                  </a:cubicBezTo>
                  <a:close/>
                </a:path>
              </a:pathLst>
            </a:custGeom>
            <a:solidFill>
              <a:srgbClr val="F5829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72" name="Freeform 364">
              <a:extLst>
                <a:ext uri="{FF2B5EF4-FFF2-40B4-BE49-F238E27FC236}">
                  <a16:creationId xmlns:a16="http://schemas.microsoft.com/office/drawing/2014/main" xmlns="" id="{23923F90-9AEE-4FD5-BF0A-6F11FAE4D6B0}"/>
                </a:ext>
              </a:extLst>
            </p:cNvPr>
            <p:cNvSpPr/>
            <p:nvPr/>
          </p:nvSpPr>
          <p:spPr>
            <a:xfrm flipH="1">
              <a:off x="7610470" y="2427045"/>
              <a:ext cx="336347" cy="223206"/>
            </a:xfrm>
            <a:custGeom>
              <a:avLst/>
              <a:gdLst>
                <a:gd name="txL" fmla="*/ 0 w 46"/>
                <a:gd name="txT" fmla="*/ 0 h 35"/>
                <a:gd name="txR" fmla="*/ 46 w 46"/>
                <a:gd name="txB" fmla="*/ 35 h 35"/>
              </a:gdLst>
              <a:ahLst/>
              <a:cxnLst>
                <a:cxn ang="0">
                  <a:pos x="1550449934" y="691390049"/>
                </a:cxn>
                <a:cxn ang="0">
                  <a:pos x="374244523" y="1423454590"/>
                </a:cxn>
                <a:cxn ang="0">
                  <a:pos x="53464546" y="1423454590"/>
                </a:cxn>
                <a:cxn ang="0">
                  <a:pos x="53464546" y="1057422419"/>
                </a:cxn>
                <a:cxn ang="0">
                  <a:pos x="534638231" y="569379325"/>
                </a:cxn>
                <a:cxn ang="0">
                  <a:pos x="1443520871" y="284689663"/>
                </a:cxn>
                <a:cxn ang="0">
                  <a:pos x="2147483647" y="447368601"/>
                </a:cxn>
                <a:cxn ang="0">
                  <a:pos x="1550449934" y="691390049"/>
                </a:cxn>
              </a:cxnLst>
              <a:rect l="txL" t="txT" r="txR" b="txB"/>
              <a:pathLst>
                <a:path w="46" h="35">
                  <a:moveTo>
                    <a:pt x="29" y="17"/>
                  </a:moveTo>
                  <a:cubicBezTo>
                    <a:pt x="20" y="20"/>
                    <a:pt x="12" y="25"/>
                    <a:pt x="7" y="35"/>
                  </a:cubicBezTo>
                  <a:cubicBezTo>
                    <a:pt x="1" y="35"/>
                    <a:pt x="1" y="35"/>
                    <a:pt x="1" y="35"/>
                  </a:cubicBezTo>
                  <a:cubicBezTo>
                    <a:pt x="1" y="32"/>
                    <a:pt x="0" y="30"/>
                    <a:pt x="1" y="26"/>
                  </a:cubicBezTo>
                  <a:cubicBezTo>
                    <a:pt x="2" y="21"/>
                    <a:pt x="7" y="19"/>
                    <a:pt x="10" y="14"/>
                  </a:cubicBezTo>
                  <a:cubicBezTo>
                    <a:pt x="16" y="6"/>
                    <a:pt x="22" y="10"/>
                    <a:pt x="27" y="7"/>
                  </a:cubicBezTo>
                  <a:cubicBezTo>
                    <a:pt x="37" y="0"/>
                    <a:pt x="46" y="8"/>
                    <a:pt x="42" y="11"/>
                  </a:cubicBezTo>
                  <a:cubicBezTo>
                    <a:pt x="40" y="12"/>
                    <a:pt x="34" y="15"/>
                    <a:pt x="29" y="17"/>
                  </a:cubicBezTo>
                  <a:close/>
                </a:path>
              </a:pathLst>
            </a:custGeom>
            <a:solidFill>
              <a:srgbClr val="FC9F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73" name="Freeform 365">
              <a:extLst>
                <a:ext uri="{FF2B5EF4-FFF2-40B4-BE49-F238E27FC236}">
                  <a16:creationId xmlns:a16="http://schemas.microsoft.com/office/drawing/2014/main" xmlns="" id="{BAAC4ADB-A4EC-4036-A238-B3900B8F4D50}"/>
                </a:ext>
              </a:extLst>
            </p:cNvPr>
            <p:cNvSpPr/>
            <p:nvPr/>
          </p:nvSpPr>
          <p:spPr>
            <a:xfrm flipH="1">
              <a:off x="7647499" y="2478140"/>
              <a:ext cx="277718" cy="172111"/>
            </a:xfrm>
            <a:custGeom>
              <a:avLst/>
              <a:gdLst>
                <a:gd name="txL" fmla="*/ 0 w 38"/>
                <a:gd name="txT" fmla="*/ 0 h 27"/>
                <a:gd name="txR" fmla="*/ 38 w 38"/>
                <a:gd name="txB" fmla="*/ 27 h 27"/>
              </a:gdLst>
              <a:ahLst/>
              <a:cxnLst>
                <a:cxn ang="0">
                  <a:pos x="1175068693" y="446972340"/>
                </a:cxn>
                <a:cxn ang="0">
                  <a:pos x="213645505" y="1097118471"/>
                </a:cxn>
                <a:cxn ang="0">
                  <a:pos x="53409549" y="1097118471"/>
                </a:cxn>
                <a:cxn ang="0">
                  <a:pos x="53409549" y="772045306"/>
                </a:cxn>
                <a:cxn ang="0">
                  <a:pos x="1014832780" y="162536533"/>
                </a:cxn>
                <a:cxn ang="0">
                  <a:pos x="1709193276" y="40630946"/>
                </a:cxn>
                <a:cxn ang="0">
                  <a:pos x="1175068693" y="446972340"/>
                </a:cxn>
              </a:cxnLst>
              <a:rect l="txL" t="txT" r="txR" b="txB"/>
              <a:pathLst>
                <a:path w="38" h="27">
                  <a:moveTo>
                    <a:pt x="22" y="11"/>
                  </a:moveTo>
                  <a:cubicBezTo>
                    <a:pt x="15" y="14"/>
                    <a:pt x="8" y="18"/>
                    <a:pt x="4" y="27"/>
                  </a:cubicBezTo>
                  <a:cubicBezTo>
                    <a:pt x="1" y="27"/>
                    <a:pt x="1" y="27"/>
                    <a:pt x="1" y="27"/>
                  </a:cubicBezTo>
                  <a:cubicBezTo>
                    <a:pt x="1" y="24"/>
                    <a:pt x="0" y="22"/>
                    <a:pt x="1" y="19"/>
                  </a:cubicBezTo>
                  <a:cubicBezTo>
                    <a:pt x="2" y="12"/>
                    <a:pt x="10" y="5"/>
                    <a:pt x="19" y="4"/>
                  </a:cubicBezTo>
                  <a:cubicBezTo>
                    <a:pt x="27" y="4"/>
                    <a:pt x="30" y="0"/>
                    <a:pt x="32" y="1"/>
                  </a:cubicBezTo>
                  <a:cubicBezTo>
                    <a:pt x="38" y="3"/>
                    <a:pt x="26" y="9"/>
                    <a:pt x="22" y="11"/>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74" name="Freeform 366">
              <a:extLst>
                <a:ext uri="{FF2B5EF4-FFF2-40B4-BE49-F238E27FC236}">
                  <a16:creationId xmlns:a16="http://schemas.microsoft.com/office/drawing/2014/main" xmlns="" id="{488AEF20-C810-438D-86D0-6F7B6A70EB1A}"/>
                </a:ext>
              </a:extLst>
            </p:cNvPr>
            <p:cNvSpPr/>
            <p:nvPr/>
          </p:nvSpPr>
          <p:spPr>
            <a:xfrm flipH="1">
              <a:off x="7990018" y="2505032"/>
              <a:ext cx="64801" cy="145218"/>
            </a:xfrm>
            <a:custGeom>
              <a:avLst/>
              <a:gdLst>
                <a:gd name="txL" fmla="*/ 0 w 9"/>
                <a:gd name="txT" fmla="*/ 0 h 23"/>
                <a:gd name="txR" fmla="*/ 9 w 9"/>
                <a:gd name="txB" fmla="*/ 23 h 23"/>
              </a:gdLst>
              <a:ahLst/>
              <a:cxnLst>
                <a:cxn ang="0">
                  <a:pos x="259211203" y="79730994"/>
                </a:cxn>
                <a:cxn ang="0">
                  <a:pos x="51840792" y="398642318"/>
                </a:cxn>
                <a:cxn ang="0">
                  <a:pos x="51840792" y="837150318"/>
                </a:cxn>
                <a:cxn ang="0">
                  <a:pos x="51840792" y="837150318"/>
                </a:cxn>
                <a:cxn ang="0">
                  <a:pos x="51840792" y="916881287"/>
                </a:cxn>
                <a:cxn ang="0">
                  <a:pos x="311051981" y="916881287"/>
                </a:cxn>
                <a:cxn ang="0">
                  <a:pos x="311051981" y="558104355"/>
                </a:cxn>
                <a:cxn ang="0">
                  <a:pos x="362892759" y="239186693"/>
                </a:cxn>
                <a:cxn ang="0">
                  <a:pos x="311051981" y="79730994"/>
                </a:cxn>
                <a:cxn ang="0">
                  <a:pos x="259211203" y="79730994"/>
                </a:cxn>
              </a:cxnLst>
              <a:rect l="txL" t="txT" r="txR" b="txB"/>
              <a:pathLst>
                <a:path w="9" h="23">
                  <a:moveTo>
                    <a:pt x="5" y="2"/>
                  </a:moveTo>
                  <a:cubicBezTo>
                    <a:pt x="2" y="4"/>
                    <a:pt x="2" y="6"/>
                    <a:pt x="1" y="10"/>
                  </a:cubicBezTo>
                  <a:cubicBezTo>
                    <a:pt x="1" y="13"/>
                    <a:pt x="0" y="18"/>
                    <a:pt x="1" y="21"/>
                  </a:cubicBezTo>
                  <a:cubicBezTo>
                    <a:pt x="1" y="21"/>
                    <a:pt x="1" y="21"/>
                    <a:pt x="1" y="21"/>
                  </a:cubicBezTo>
                  <a:cubicBezTo>
                    <a:pt x="1" y="22"/>
                    <a:pt x="1" y="22"/>
                    <a:pt x="1" y="23"/>
                  </a:cubicBezTo>
                  <a:cubicBezTo>
                    <a:pt x="6" y="23"/>
                    <a:pt x="6" y="23"/>
                    <a:pt x="6" y="23"/>
                  </a:cubicBezTo>
                  <a:cubicBezTo>
                    <a:pt x="5" y="18"/>
                    <a:pt x="6" y="18"/>
                    <a:pt x="6" y="14"/>
                  </a:cubicBezTo>
                  <a:cubicBezTo>
                    <a:pt x="6" y="11"/>
                    <a:pt x="7" y="9"/>
                    <a:pt x="7" y="6"/>
                  </a:cubicBezTo>
                  <a:cubicBezTo>
                    <a:pt x="7" y="6"/>
                    <a:pt x="9" y="0"/>
                    <a:pt x="6" y="2"/>
                  </a:cubicBezTo>
                  <a:cubicBezTo>
                    <a:pt x="5" y="2"/>
                    <a:pt x="5" y="2"/>
                    <a:pt x="5" y="2"/>
                  </a:cubicBezTo>
                  <a:close/>
                </a:path>
              </a:pathLst>
            </a:custGeom>
            <a:solidFill>
              <a:srgbClr val="FA93A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75" name="Freeform 367">
              <a:extLst>
                <a:ext uri="{FF2B5EF4-FFF2-40B4-BE49-F238E27FC236}">
                  <a16:creationId xmlns:a16="http://schemas.microsoft.com/office/drawing/2014/main" xmlns="" id="{733A6B90-DAAD-40CB-AE04-9312F522CFC5}"/>
                </a:ext>
              </a:extLst>
            </p:cNvPr>
            <p:cNvSpPr/>
            <p:nvPr/>
          </p:nvSpPr>
          <p:spPr>
            <a:xfrm flipH="1">
              <a:off x="7363610" y="2257623"/>
              <a:ext cx="108001" cy="392627"/>
            </a:xfrm>
            <a:custGeom>
              <a:avLst/>
              <a:gdLst>
                <a:gd name="txL" fmla="*/ 0 w 15"/>
                <a:gd name="txT" fmla="*/ 0 h 62"/>
                <a:gd name="txR" fmla="*/ 15 w 15"/>
                <a:gd name="txB" fmla="*/ 62 h 62"/>
              </a:gdLst>
              <a:ahLst/>
              <a:cxnLst>
                <a:cxn ang="0">
                  <a:pos x="725773960" y="200512076"/>
                </a:cxn>
                <a:cxn ang="0">
                  <a:pos x="414731047" y="320826941"/>
                </a:cxn>
                <a:cxn ang="0">
                  <a:pos x="570252560" y="1203091553"/>
                </a:cxn>
                <a:cxn ang="0">
                  <a:pos x="259202447" y="2147483647"/>
                </a:cxn>
                <a:cxn ang="0">
                  <a:pos x="0" y="2147483647"/>
                </a:cxn>
                <a:cxn ang="0">
                  <a:pos x="311042913" y="1162986614"/>
                </a:cxn>
                <a:cxn ang="0">
                  <a:pos x="155521457" y="240617064"/>
                </a:cxn>
                <a:cxn ang="0">
                  <a:pos x="725773960" y="200512076"/>
                </a:cxn>
              </a:cxnLst>
              <a:rect l="txL" t="txT" r="txR" b="txB"/>
              <a:pathLst>
                <a:path w="15" h="62">
                  <a:moveTo>
                    <a:pt x="14" y="5"/>
                  </a:moveTo>
                  <a:cubicBezTo>
                    <a:pt x="11" y="5"/>
                    <a:pt x="9" y="5"/>
                    <a:pt x="8" y="8"/>
                  </a:cubicBezTo>
                  <a:cubicBezTo>
                    <a:pt x="7" y="13"/>
                    <a:pt x="10" y="19"/>
                    <a:pt x="11" y="30"/>
                  </a:cubicBezTo>
                  <a:cubicBezTo>
                    <a:pt x="11" y="42"/>
                    <a:pt x="8" y="52"/>
                    <a:pt x="5"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C4B380">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76" name="Freeform 368">
              <a:extLst>
                <a:ext uri="{FF2B5EF4-FFF2-40B4-BE49-F238E27FC236}">
                  <a16:creationId xmlns:a16="http://schemas.microsoft.com/office/drawing/2014/main" xmlns="" id="{6750C237-EAE7-448A-ABE3-2975540CB35D}"/>
                </a:ext>
              </a:extLst>
            </p:cNvPr>
            <p:cNvSpPr/>
            <p:nvPr/>
          </p:nvSpPr>
          <p:spPr>
            <a:xfrm flipH="1">
              <a:off x="7363610" y="2257623"/>
              <a:ext cx="108001" cy="392627"/>
            </a:xfrm>
            <a:custGeom>
              <a:avLst/>
              <a:gdLst>
                <a:gd name="txL" fmla="*/ 0 w 15"/>
                <a:gd name="txT" fmla="*/ 0 h 62"/>
                <a:gd name="txR" fmla="*/ 15 w 15"/>
                <a:gd name="txB" fmla="*/ 62 h 62"/>
              </a:gdLst>
              <a:ahLst/>
              <a:cxnLst>
                <a:cxn ang="0">
                  <a:pos x="725773960" y="200512076"/>
                </a:cxn>
                <a:cxn ang="0">
                  <a:pos x="311042913" y="320826941"/>
                </a:cxn>
                <a:cxn ang="0">
                  <a:pos x="414731047" y="1122881676"/>
                </a:cxn>
                <a:cxn ang="0">
                  <a:pos x="103680962" y="2147483647"/>
                </a:cxn>
                <a:cxn ang="0">
                  <a:pos x="0" y="2147483647"/>
                </a:cxn>
                <a:cxn ang="0">
                  <a:pos x="311042913" y="1162986614"/>
                </a:cxn>
                <a:cxn ang="0">
                  <a:pos x="155521457" y="240617064"/>
                </a:cxn>
                <a:cxn ang="0">
                  <a:pos x="725773960" y="200512076"/>
                </a:cxn>
              </a:cxnLst>
              <a:rect l="txL" t="txT" r="txR" b="txB"/>
              <a:pathLst>
                <a:path w="15" h="62">
                  <a:moveTo>
                    <a:pt x="14" y="5"/>
                  </a:moveTo>
                  <a:cubicBezTo>
                    <a:pt x="11" y="5"/>
                    <a:pt x="7" y="4"/>
                    <a:pt x="6" y="8"/>
                  </a:cubicBezTo>
                  <a:cubicBezTo>
                    <a:pt x="5" y="13"/>
                    <a:pt x="8" y="18"/>
                    <a:pt x="8" y="28"/>
                  </a:cubicBezTo>
                  <a:cubicBezTo>
                    <a:pt x="9" y="41"/>
                    <a:pt x="5" y="52"/>
                    <a:pt x="2"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B8A76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77" name="Freeform 369">
              <a:extLst>
                <a:ext uri="{FF2B5EF4-FFF2-40B4-BE49-F238E27FC236}">
                  <a16:creationId xmlns:a16="http://schemas.microsoft.com/office/drawing/2014/main" xmlns="" id="{D1C68478-1809-4601-AD51-274F2C09FBC8}"/>
                </a:ext>
              </a:extLst>
            </p:cNvPr>
            <p:cNvSpPr/>
            <p:nvPr/>
          </p:nvSpPr>
          <p:spPr>
            <a:xfrm flipH="1">
              <a:off x="6336054" y="1811211"/>
              <a:ext cx="166631" cy="56474"/>
            </a:xfrm>
            <a:custGeom>
              <a:avLst/>
              <a:gdLst>
                <a:gd name="txL" fmla="*/ 0 w 23"/>
                <a:gd name="txT" fmla="*/ 0 h 9"/>
                <a:gd name="txR" fmla="*/ 23 w 23"/>
                <a:gd name="txB" fmla="*/ 9 h 9"/>
              </a:gdLst>
              <a:ahLst/>
              <a:cxnLst>
                <a:cxn ang="0">
                  <a:pos x="1207212668" y="275618201"/>
                </a:cxn>
                <a:cxn ang="0">
                  <a:pos x="1154723920" y="354368023"/>
                </a:cxn>
                <a:cxn ang="0">
                  <a:pos x="1102235173" y="354368023"/>
                </a:cxn>
                <a:cxn ang="0">
                  <a:pos x="1049753670" y="354368023"/>
                </a:cxn>
                <a:cxn ang="0">
                  <a:pos x="472384352" y="196868330"/>
                </a:cxn>
                <a:cxn ang="0">
                  <a:pos x="52488762" y="354368023"/>
                </a:cxn>
                <a:cxn ang="0">
                  <a:pos x="682339455" y="39374923"/>
                </a:cxn>
                <a:cxn ang="0">
                  <a:pos x="1207212668" y="275618201"/>
                </a:cxn>
              </a:cxnLst>
              <a:rect l="txL" t="txT" r="txR" b="txB"/>
              <a:pathLst>
                <a:path w="23" h="9">
                  <a:moveTo>
                    <a:pt x="23" y="7"/>
                  </a:moveTo>
                  <a:cubicBezTo>
                    <a:pt x="23" y="7"/>
                    <a:pt x="22" y="9"/>
                    <a:pt x="22" y="9"/>
                  </a:cubicBezTo>
                  <a:cubicBezTo>
                    <a:pt x="21" y="9"/>
                    <a:pt x="21" y="9"/>
                    <a:pt x="21" y="9"/>
                  </a:cubicBezTo>
                  <a:cubicBezTo>
                    <a:pt x="20" y="9"/>
                    <a:pt x="20" y="9"/>
                    <a:pt x="20" y="9"/>
                  </a:cubicBezTo>
                  <a:cubicBezTo>
                    <a:pt x="18" y="5"/>
                    <a:pt x="13" y="4"/>
                    <a:pt x="9" y="5"/>
                  </a:cubicBezTo>
                  <a:cubicBezTo>
                    <a:pt x="7" y="6"/>
                    <a:pt x="3" y="7"/>
                    <a:pt x="1" y="9"/>
                  </a:cubicBezTo>
                  <a:cubicBezTo>
                    <a:pt x="0" y="7"/>
                    <a:pt x="8" y="2"/>
                    <a:pt x="13" y="1"/>
                  </a:cubicBezTo>
                  <a:cubicBezTo>
                    <a:pt x="17" y="0"/>
                    <a:pt x="22" y="3"/>
                    <a:pt x="23" y="7"/>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78" name="Freeform 370">
              <a:extLst>
                <a:ext uri="{FF2B5EF4-FFF2-40B4-BE49-F238E27FC236}">
                  <a16:creationId xmlns:a16="http://schemas.microsoft.com/office/drawing/2014/main" xmlns="" id="{13A967D4-4DD7-45C6-B4E6-F3B6A48B2C0A}"/>
                </a:ext>
              </a:extLst>
            </p:cNvPr>
            <p:cNvSpPr/>
            <p:nvPr/>
          </p:nvSpPr>
          <p:spPr>
            <a:xfrm flipH="1">
              <a:off x="6336054" y="1811211"/>
              <a:ext cx="166631" cy="56474"/>
            </a:xfrm>
            <a:custGeom>
              <a:avLst/>
              <a:gdLst>
                <a:gd name="txL" fmla="*/ 0 w 23"/>
                <a:gd name="txT" fmla="*/ 0 h 9"/>
                <a:gd name="txR" fmla="*/ 23 w 23"/>
                <a:gd name="txB" fmla="*/ 9 h 9"/>
              </a:gdLst>
              <a:ahLst/>
              <a:cxnLst>
                <a:cxn ang="0">
                  <a:pos x="1207212668" y="275618201"/>
                </a:cxn>
                <a:cxn ang="0">
                  <a:pos x="1154723920" y="354368023"/>
                </a:cxn>
                <a:cxn ang="0">
                  <a:pos x="1102235173" y="354368023"/>
                </a:cxn>
                <a:cxn ang="0">
                  <a:pos x="1049753670" y="354368023"/>
                </a:cxn>
                <a:cxn ang="0">
                  <a:pos x="472384352" y="196868330"/>
                </a:cxn>
                <a:cxn ang="0">
                  <a:pos x="52488762" y="354368023"/>
                </a:cxn>
                <a:cxn ang="0">
                  <a:pos x="682339455" y="39374923"/>
                </a:cxn>
                <a:cxn ang="0">
                  <a:pos x="1207212668" y="275618201"/>
                </a:cxn>
              </a:cxnLst>
              <a:rect l="txL" t="txT" r="txR" b="txB"/>
              <a:pathLst>
                <a:path w="23" h="9">
                  <a:moveTo>
                    <a:pt x="23" y="7"/>
                  </a:moveTo>
                  <a:cubicBezTo>
                    <a:pt x="23" y="7"/>
                    <a:pt x="22" y="8"/>
                    <a:pt x="22" y="9"/>
                  </a:cubicBezTo>
                  <a:cubicBezTo>
                    <a:pt x="21" y="9"/>
                    <a:pt x="21" y="9"/>
                    <a:pt x="21" y="9"/>
                  </a:cubicBezTo>
                  <a:cubicBezTo>
                    <a:pt x="20" y="9"/>
                    <a:pt x="20" y="9"/>
                    <a:pt x="20" y="9"/>
                  </a:cubicBezTo>
                  <a:cubicBezTo>
                    <a:pt x="18" y="5"/>
                    <a:pt x="13" y="3"/>
                    <a:pt x="9" y="5"/>
                  </a:cubicBezTo>
                  <a:cubicBezTo>
                    <a:pt x="7" y="5"/>
                    <a:pt x="3" y="7"/>
                    <a:pt x="1" y="9"/>
                  </a:cubicBezTo>
                  <a:cubicBezTo>
                    <a:pt x="0" y="7"/>
                    <a:pt x="8" y="2"/>
                    <a:pt x="13" y="1"/>
                  </a:cubicBezTo>
                  <a:cubicBezTo>
                    <a:pt x="17" y="0"/>
                    <a:pt x="22" y="3"/>
                    <a:pt x="23" y="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79" name="Freeform 371">
              <a:extLst>
                <a:ext uri="{FF2B5EF4-FFF2-40B4-BE49-F238E27FC236}">
                  <a16:creationId xmlns:a16="http://schemas.microsoft.com/office/drawing/2014/main" xmlns="" id="{88129744-0360-4556-BAA1-89CE6E678E01}"/>
                </a:ext>
              </a:extLst>
            </p:cNvPr>
            <p:cNvSpPr/>
            <p:nvPr/>
          </p:nvSpPr>
          <p:spPr>
            <a:xfrm flipH="1">
              <a:off x="6336054" y="1819279"/>
              <a:ext cx="108001" cy="48406"/>
            </a:xfrm>
            <a:custGeom>
              <a:avLst/>
              <a:gdLst>
                <a:gd name="txL" fmla="*/ 0 w 15"/>
                <a:gd name="txT" fmla="*/ 0 h 8"/>
                <a:gd name="txR" fmla="*/ 15 w 15"/>
                <a:gd name="txB" fmla="*/ 8 h 8"/>
              </a:gdLst>
              <a:ahLst/>
              <a:cxnLst>
                <a:cxn ang="0">
                  <a:pos x="725773960" y="219666418"/>
                </a:cxn>
                <a:cxn ang="0">
                  <a:pos x="673933494" y="183059350"/>
                </a:cxn>
                <a:cxn ang="0">
                  <a:pos x="518412093" y="109833209"/>
                </a:cxn>
                <a:cxn ang="0">
                  <a:pos x="622093027" y="256279489"/>
                </a:cxn>
                <a:cxn ang="0">
                  <a:pos x="570252560" y="219666418"/>
                </a:cxn>
                <a:cxn ang="0">
                  <a:pos x="466571514" y="146446280"/>
                </a:cxn>
                <a:cxn ang="0">
                  <a:pos x="311042913" y="109833209"/>
                </a:cxn>
                <a:cxn ang="0">
                  <a:pos x="103680962" y="109833209"/>
                </a:cxn>
                <a:cxn ang="0">
                  <a:pos x="414731047" y="0"/>
                </a:cxn>
                <a:cxn ang="0">
                  <a:pos x="673933494" y="73226165"/>
                </a:cxn>
                <a:cxn ang="0">
                  <a:pos x="725773960" y="219666418"/>
                </a:cxn>
              </a:cxnLst>
              <a:rect l="txL" t="txT" r="txR" b="txB"/>
              <a:pathLst>
                <a:path w="15" h="8">
                  <a:moveTo>
                    <a:pt x="14" y="6"/>
                  </a:moveTo>
                  <a:cubicBezTo>
                    <a:pt x="14" y="8"/>
                    <a:pt x="13" y="6"/>
                    <a:pt x="13" y="5"/>
                  </a:cubicBezTo>
                  <a:cubicBezTo>
                    <a:pt x="13" y="5"/>
                    <a:pt x="11" y="3"/>
                    <a:pt x="10" y="3"/>
                  </a:cubicBezTo>
                  <a:cubicBezTo>
                    <a:pt x="10" y="3"/>
                    <a:pt x="13" y="5"/>
                    <a:pt x="12" y="7"/>
                  </a:cubicBezTo>
                  <a:cubicBezTo>
                    <a:pt x="12" y="8"/>
                    <a:pt x="12" y="7"/>
                    <a:pt x="11" y="6"/>
                  </a:cubicBezTo>
                  <a:cubicBezTo>
                    <a:pt x="10" y="5"/>
                    <a:pt x="11" y="5"/>
                    <a:pt x="9" y="4"/>
                  </a:cubicBezTo>
                  <a:cubicBezTo>
                    <a:pt x="8" y="4"/>
                    <a:pt x="8" y="3"/>
                    <a:pt x="6" y="3"/>
                  </a:cubicBezTo>
                  <a:cubicBezTo>
                    <a:pt x="5" y="3"/>
                    <a:pt x="5" y="2"/>
                    <a:pt x="2" y="3"/>
                  </a:cubicBezTo>
                  <a:cubicBezTo>
                    <a:pt x="0" y="3"/>
                    <a:pt x="3" y="0"/>
                    <a:pt x="8" y="0"/>
                  </a:cubicBezTo>
                  <a:cubicBezTo>
                    <a:pt x="9" y="0"/>
                    <a:pt x="12" y="0"/>
                    <a:pt x="13" y="2"/>
                  </a:cubicBezTo>
                  <a:cubicBezTo>
                    <a:pt x="14" y="4"/>
                    <a:pt x="15" y="5"/>
                    <a:pt x="14" y="6"/>
                  </a:cubicBezTo>
                  <a:close/>
                </a:path>
              </a:pathLst>
            </a:custGeom>
            <a:solidFill>
              <a:srgbClr val="FA8E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80" name="Freeform 372">
              <a:extLst>
                <a:ext uri="{FF2B5EF4-FFF2-40B4-BE49-F238E27FC236}">
                  <a16:creationId xmlns:a16="http://schemas.microsoft.com/office/drawing/2014/main" xmlns="" id="{C562E107-FAE4-4E10-BBE0-EF12EC9D92AA}"/>
                </a:ext>
              </a:extLst>
            </p:cNvPr>
            <p:cNvSpPr/>
            <p:nvPr/>
          </p:nvSpPr>
          <p:spPr>
            <a:xfrm flipH="1">
              <a:off x="6336054" y="1730534"/>
              <a:ext cx="1092357" cy="564738"/>
            </a:xfrm>
            <a:custGeom>
              <a:avLst/>
              <a:gdLst>
                <a:gd name="txL" fmla="*/ 0 w 150"/>
                <a:gd name="txT" fmla="*/ 0 h 89"/>
                <a:gd name="txR" fmla="*/ 150 w 150"/>
                <a:gd name="txB" fmla="*/ 89 h 89"/>
              </a:gdLst>
              <a:ahLst/>
              <a:cxnLst>
                <a:cxn ang="0">
                  <a:pos x="0" y="2147483647"/>
                </a:cxn>
                <a:cxn ang="0">
                  <a:pos x="2147483647" y="2147483647"/>
                </a:cxn>
                <a:cxn ang="0">
                  <a:pos x="2147483647" y="926068873"/>
                </a:cxn>
                <a:cxn ang="0">
                  <a:pos x="2147483647" y="805271893"/>
                </a:cxn>
                <a:cxn ang="0">
                  <a:pos x="2147483647" y="362371410"/>
                </a:cxn>
                <a:cxn ang="0">
                  <a:pos x="0" y="2147483647"/>
                </a:cxn>
              </a:cxnLst>
              <a:rect l="txL" t="txT" r="txR" b="txB"/>
              <a:pathLst>
                <a:path w="150" h="89">
                  <a:moveTo>
                    <a:pt x="0" y="87"/>
                  </a:moveTo>
                  <a:cubicBezTo>
                    <a:pt x="44" y="89"/>
                    <a:pt x="71" y="76"/>
                    <a:pt x="92" y="62"/>
                  </a:cubicBezTo>
                  <a:cubicBezTo>
                    <a:pt x="103" y="55"/>
                    <a:pt x="117" y="35"/>
                    <a:pt x="129" y="23"/>
                  </a:cubicBezTo>
                  <a:cubicBezTo>
                    <a:pt x="134" y="17"/>
                    <a:pt x="147" y="13"/>
                    <a:pt x="150" y="20"/>
                  </a:cubicBezTo>
                  <a:cubicBezTo>
                    <a:pt x="150" y="10"/>
                    <a:pt x="127" y="0"/>
                    <a:pt x="104" y="9"/>
                  </a:cubicBezTo>
                  <a:cubicBezTo>
                    <a:pt x="90" y="14"/>
                    <a:pt x="14" y="43"/>
                    <a:pt x="0" y="87"/>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81" name="Freeform 373">
              <a:extLst>
                <a:ext uri="{FF2B5EF4-FFF2-40B4-BE49-F238E27FC236}">
                  <a16:creationId xmlns:a16="http://schemas.microsoft.com/office/drawing/2014/main" xmlns="" id="{0B422B46-C85C-4011-BA3D-02F0681245B5}"/>
                </a:ext>
              </a:extLst>
            </p:cNvPr>
            <p:cNvSpPr/>
            <p:nvPr/>
          </p:nvSpPr>
          <p:spPr>
            <a:xfrm flipH="1">
              <a:off x="6336054" y="1730534"/>
              <a:ext cx="1092357" cy="564738"/>
            </a:xfrm>
            <a:custGeom>
              <a:avLst/>
              <a:gdLst>
                <a:gd name="txL" fmla="*/ 0 w 150"/>
                <a:gd name="txT" fmla="*/ 0 h 89"/>
                <a:gd name="txR" fmla="*/ 150 w 150"/>
                <a:gd name="txB" fmla="*/ 89 h 89"/>
              </a:gdLst>
              <a:ahLst/>
              <a:cxnLst>
                <a:cxn ang="0">
                  <a:pos x="0" y="2147483647"/>
                </a:cxn>
                <a:cxn ang="0">
                  <a:pos x="2147483647" y="2147483647"/>
                </a:cxn>
                <a:cxn ang="0">
                  <a:pos x="2147483647" y="885801164"/>
                </a:cxn>
                <a:cxn ang="0">
                  <a:pos x="2147483647" y="805271893"/>
                </a:cxn>
                <a:cxn ang="0">
                  <a:pos x="2147483647" y="362371410"/>
                </a:cxn>
                <a:cxn ang="0">
                  <a:pos x="0" y="2147483647"/>
                </a:cxn>
              </a:cxnLst>
              <a:rect l="txL" t="txT" r="txR" b="txB"/>
              <a:pathLst>
                <a:path w="150" h="89">
                  <a:moveTo>
                    <a:pt x="0" y="87"/>
                  </a:moveTo>
                  <a:cubicBezTo>
                    <a:pt x="44" y="89"/>
                    <a:pt x="70" y="73"/>
                    <a:pt x="87" y="62"/>
                  </a:cubicBezTo>
                  <a:cubicBezTo>
                    <a:pt x="102" y="53"/>
                    <a:pt x="117" y="35"/>
                    <a:pt x="128" y="22"/>
                  </a:cubicBezTo>
                  <a:cubicBezTo>
                    <a:pt x="134" y="17"/>
                    <a:pt x="147" y="12"/>
                    <a:pt x="150" y="20"/>
                  </a:cubicBezTo>
                  <a:cubicBezTo>
                    <a:pt x="150" y="10"/>
                    <a:pt x="127" y="0"/>
                    <a:pt x="103" y="9"/>
                  </a:cubicBezTo>
                  <a:cubicBezTo>
                    <a:pt x="90" y="14"/>
                    <a:pt x="14" y="43"/>
                    <a:pt x="0" y="8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82" name="Freeform 374">
              <a:extLst>
                <a:ext uri="{FF2B5EF4-FFF2-40B4-BE49-F238E27FC236}">
                  <a16:creationId xmlns:a16="http://schemas.microsoft.com/office/drawing/2014/main" xmlns="" id="{1751CB87-9FC8-42E7-B839-C6DACDB248CC}"/>
                </a:ext>
              </a:extLst>
            </p:cNvPr>
            <p:cNvSpPr/>
            <p:nvPr/>
          </p:nvSpPr>
          <p:spPr>
            <a:xfrm flipH="1">
              <a:off x="6336054" y="1730534"/>
              <a:ext cx="1092357" cy="551292"/>
            </a:xfrm>
            <a:custGeom>
              <a:avLst/>
              <a:gdLst>
                <a:gd name="txL" fmla="*/ 0 w 150"/>
                <a:gd name="txT" fmla="*/ 0 h 87"/>
                <a:gd name="txR" fmla="*/ 150 w 150"/>
                <a:gd name="txB" fmla="*/ 87 h 87"/>
              </a:gdLst>
              <a:ahLst/>
              <a:cxnLst>
                <a:cxn ang="0">
                  <a:pos x="0" y="2147483647"/>
                </a:cxn>
                <a:cxn ang="0">
                  <a:pos x="2147483647" y="2147483647"/>
                </a:cxn>
                <a:cxn ang="0">
                  <a:pos x="2147483647" y="923534569"/>
                </a:cxn>
                <a:cxn ang="0">
                  <a:pos x="2147483647" y="803073943"/>
                </a:cxn>
                <a:cxn ang="0">
                  <a:pos x="2147483647" y="401536972"/>
                </a:cxn>
                <a:cxn ang="0">
                  <a:pos x="0" y="2147483647"/>
                </a:cxn>
              </a:cxnLst>
              <a:rect l="txL" t="txT" r="txR" b="txB"/>
              <a:pathLst>
                <a:path w="150" h="87">
                  <a:moveTo>
                    <a:pt x="0" y="87"/>
                  </a:moveTo>
                  <a:cubicBezTo>
                    <a:pt x="43" y="87"/>
                    <a:pt x="68" y="78"/>
                    <a:pt x="91" y="63"/>
                  </a:cubicBezTo>
                  <a:cubicBezTo>
                    <a:pt x="101" y="55"/>
                    <a:pt x="117" y="35"/>
                    <a:pt x="128" y="23"/>
                  </a:cubicBezTo>
                  <a:cubicBezTo>
                    <a:pt x="134" y="17"/>
                    <a:pt x="147" y="12"/>
                    <a:pt x="150" y="20"/>
                  </a:cubicBezTo>
                  <a:cubicBezTo>
                    <a:pt x="150" y="10"/>
                    <a:pt x="128" y="0"/>
                    <a:pt x="104" y="10"/>
                  </a:cubicBezTo>
                  <a:cubicBezTo>
                    <a:pt x="90" y="16"/>
                    <a:pt x="14" y="43"/>
                    <a:pt x="0" y="87"/>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83" name="Freeform 375">
              <a:extLst>
                <a:ext uri="{FF2B5EF4-FFF2-40B4-BE49-F238E27FC236}">
                  <a16:creationId xmlns:a16="http://schemas.microsoft.com/office/drawing/2014/main" xmlns="" id="{C5843570-788F-41C9-8EE4-75ADCB063053}"/>
                </a:ext>
              </a:extLst>
            </p:cNvPr>
            <p:cNvSpPr/>
            <p:nvPr/>
          </p:nvSpPr>
          <p:spPr>
            <a:xfrm flipH="1">
              <a:off x="7181551" y="2211906"/>
              <a:ext cx="246860" cy="75298"/>
            </a:xfrm>
            <a:custGeom>
              <a:avLst/>
              <a:gdLst>
                <a:gd name="txL" fmla="*/ 0 w 34"/>
                <a:gd name="txT" fmla="*/ 0 h 12"/>
                <a:gd name="txR" fmla="*/ 34 w 34"/>
                <a:gd name="txB" fmla="*/ 12 h 12"/>
              </a:gdLst>
              <a:ahLst/>
              <a:cxnLst>
                <a:cxn ang="0">
                  <a:pos x="0" y="433107880"/>
                </a:cxn>
                <a:cxn ang="0">
                  <a:pos x="1317905536" y="314990356"/>
                </a:cxn>
                <a:cxn ang="0">
                  <a:pos x="1739629354" y="236241223"/>
                </a:cxn>
                <a:cxn ang="0">
                  <a:pos x="843455123" y="118123749"/>
                </a:cxn>
                <a:cxn ang="0">
                  <a:pos x="369012084" y="196866607"/>
                </a:cxn>
                <a:cxn ang="0">
                  <a:pos x="0" y="433107880"/>
                </a:cxn>
              </a:cxnLst>
              <a:rect l="txL" t="txT" r="txR" b="txB"/>
              <a:pathLst>
                <a:path w="34" h="12">
                  <a:moveTo>
                    <a:pt x="0" y="11"/>
                  </a:moveTo>
                  <a:cubicBezTo>
                    <a:pt x="3" y="12"/>
                    <a:pt x="12" y="8"/>
                    <a:pt x="25" y="8"/>
                  </a:cubicBezTo>
                  <a:cubicBezTo>
                    <a:pt x="29" y="9"/>
                    <a:pt x="34" y="8"/>
                    <a:pt x="33" y="6"/>
                  </a:cubicBezTo>
                  <a:cubicBezTo>
                    <a:pt x="31" y="4"/>
                    <a:pt x="21" y="0"/>
                    <a:pt x="16" y="3"/>
                  </a:cubicBezTo>
                  <a:cubicBezTo>
                    <a:pt x="9" y="7"/>
                    <a:pt x="10" y="5"/>
                    <a:pt x="7" y="5"/>
                  </a:cubicBezTo>
                  <a:cubicBezTo>
                    <a:pt x="5" y="5"/>
                    <a:pt x="2" y="8"/>
                    <a:pt x="0" y="11"/>
                  </a:cubicBezTo>
                  <a:close/>
                </a:path>
              </a:pathLst>
            </a:custGeom>
            <a:solidFill>
              <a:srgbClr val="CFBA9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84" name="Freeform 376">
              <a:extLst>
                <a:ext uri="{FF2B5EF4-FFF2-40B4-BE49-F238E27FC236}">
                  <a16:creationId xmlns:a16="http://schemas.microsoft.com/office/drawing/2014/main" xmlns="" id="{33BF3405-0B93-4132-88F8-F6D438A5ABDB}"/>
                </a:ext>
              </a:extLst>
            </p:cNvPr>
            <p:cNvSpPr/>
            <p:nvPr/>
          </p:nvSpPr>
          <p:spPr>
            <a:xfrm flipH="1">
              <a:off x="6379255" y="1754737"/>
              <a:ext cx="962755" cy="443723"/>
            </a:xfrm>
            <a:custGeom>
              <a:avLst/>
              <a:gdLst>
                <a:gd name="txL" fmla="*/ 0 w 132"/>
                <a:gd name="txT" fmla="*/ 0 h 70"/>
                <a:gd name="txR" fmla="*/ 132 w 132"/>
                <a:gd name="txB" fmla="*/ 70 h 70"/>
              </a:gdLst>
              <a:ahLst/>
              <a:cxnLst>
                <a:cxn ang="0">
                  <a:pos x="2147483647" y="321451917"/>
                </a:cxn>
                <a:cxn ang="0">
                  <a:pos x="2147483647" y="321451917"/>
                </a:cxn>
                <a:cxn ang="0">
                  <a:pos x="2147483647" y="723268373"/>
                </a:cxn>
                <a:cxn ang="0">
                  <a:pos x="2147483647" y="1285814006"/>
                </a:cxn>
                <a:cxn ang="0">
                  <a:pos x="1170323434" y="2147483647"/>
                </a:cxn>
                <a:cxn ang="0">
                  <a:pos x="159591212" y="2147483647"/>
                </a:cxn>
                <a:cxn ang="0">
                  <a:pos x="1649096898" y="1526901285"/>
                </a:cxn>
                <a:cxn ang="0">
                  <a:pos x="2147483647" y="924179919"/>
                </a:cxn>
                <a:cxn ang="0">
                  <a:pos x="2147483647" y="160729128"/>
                </a:cxn>
                <a:cxn ang="0">
                  <a:pos x="2147483647" y="241087378"/>
                </a:cxn>
                <a:cxn ang="0">
                  <a:pos x="2147483647" y="321451917"/>
                </a:cxn>
              </a:cxnLst>
              <a:rect l="txL" t="txT" r="txR" b="txB"/>
              <a:pathLst>
                <a:path w="132" h="70">
                  <a:moveTo>
                    <a:pt x="127" y="8"/>
                  </a:moveTo>
                  <a:cubicBezTo>
                    <a:pt x="118" y="4"/>
                    <a:pt x="111" y="5"/>
                    <a:pt x="104" y="8"/>
                  </a:cubicBezTo>
                  <a:cubicBezTo>
                    <a:pt x="95" y="12"/>
                    <a:pt x="95" y="11"/>
                    <a:pt x="89" y="18"/>
                  </a:cubicBezTo>
                  <a:cubicBezTo>
                    <a:pt x="85" y="22"/>
                    <a:pt x="76" y="22"/>
                    <a:pt x="68" y="32"/>
                  </a:cubicBezTo>
                  <a:cubicBezTo>
                    <a:pt x="55" y="47"/>
                    <a:pt x="28" y="52"/>
                    <a:pt x="22" y="58"/>
                  </a:cubicBezTo>
                  <a:cubicBezTo>
                    <a:pt x="11" y="69"/>
                    <a:pt x="0" y="70"/>
                    <a:pt x="3" y="63"/>
                  </a:cubicBezTo>
                  <a:cubicBezTo>
                    <a:pt x="10" y="50"/>
                    <a:pt x="27" y="41"/>
                    <a:pt x="31" y="38"/>
                  </a:cubicBezTo>
                  <a:cubicBezTo>
                    <a:pt x="40" y="31"/>
                    <a:pt x="51" y="28"/>
                    <a:pt x="59" y="23"/>
                  </a:cubicBezTo>
                  <a:cubicBezTo>
                    <a:pt x="67" y="16"/>
                    <a:pt x="90" y="6"/>
                    <a:pt x="101" y="4"/>
                  </a:cubicBezTo>
                  <a:cubicBezTo>
                    <a:pt x="115" y="0"/>
                    <a:pt x="129" y="6"/>
                    <a:pt x="129" y="6"/>
                  </a:cubicBezTo>
                  <a:cubicBezTo>
                    <a:pt x="132" y="7"/>
                    <a:pt x="132" y="9"/>
                    <a:pt x="127" y="8"/>
                  </a:cubicBezTo>
                  <a:close/>
                </a:path>
              </a:pathLst>
            </a:custGeom>
            <a:solidFill>
              <a:srgbClr val="EDADC1">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85" name="Freeform 377">
              <a:extLst>
                <a:ext uri="{FF2B5EF4-FFF2-40B4-BE49-F238E27FC236}">
                  <a16:creationId xmlns:a16="http://schemas.microsoft.com/office/drawing/2014/main" xmlns="" id="{EB2C848B-973C-4E7D-9F10-F7F6F224E8F1}"/>
                </a:ext>
              </a:extLst>
            </p:cNvPr>
            <p:cNvSpPr/>
            <p:nvPr/>
          </p:nvSpPr>
          <p:spPr>
            <a:xfrm flipH="1">
              <a:off x="6379255" y="1819279"/>
              <a:ext cx="894869" cy="424898"/>
            </a:xfrm>
            <a:custGeom>
              <a:avLst/>
              <a:gdLst>
                <a:gd name="txL" fmla="*/ 0 w 123"/>
                <a:gd name="txT" fmla="*/ 0 h 67"/>
                <a:gd name="txR" fmla="*/ 123 w 123"/>
                <a:gd name="txB" fmla="*/ 67 h 67"/>
              </a:gdLst>
              <a:ahLst/>
              <a:cxnLst>
                <a:cxn ang="0">
                  <a:pos x="2147483647" y="0"/>
                </a:cxn>
                <a:cxn ang="0">
                  <a:pos x="2147483647" y="804357113"/>
                </a:cxn>
                <a:cxn ang="0">
                  <a:pos x="2147483647" y="1407629753"/>
                </a:cxn>
                <a:cxn ang="0">
                  <a:pos x="1376199505" y="1890244299"/>
                </a:cxn>
                <a:cxn ang="0">
                  <a:pos x="1058615668" y="2147483647"/>
                </a:cxn>
                <a:cxn ang="0">
                  <a:pos x="2147483647" y="1850024867"/>
                </a:cxn>
                <a:cxn ang="0">
                  <a:pos x="2147483647" y="1005448125"/>
                </a:cxn>
                <a:cxn ang="0">
                  <a:pos x="2147483647" y="241310344"/>
                </a:cxn>
                <a:cxn ang="0">
                  <a:pos x="2147483647" y="0"/>
                </a:cxn>
              </a:cxnLst>
              <a:rect l="txL" t="txT" r="txR" b="txB"/>
              <a:pathLst>
                <a:path w="123" h="67">
                  <a:moveTo>
                    <a:pt x="117" y="0"/>
                  </a:moveTo>
                  <a:cubicBezTo>
                    <a:pt x="101" y="0"/>
                    <a:pt x="84" y="14"/>
                    <a:pt x="79" y="20"/>
                  </a:cubicBezTo>
                  <a:cubicBezTo>
                    <a:pt x="73" y="25"/>
                    <a:pt x="65" y="33"/>
                    <a:pt x="55" y="35"/>
                  </a:cubicBezTo>
                  <a:cubicBezTo>
                    <a:pt x="44" y="37"/>
                    <a:pt x="37" y="38"/>
                    <a:pt x="26" y="47"/>
                  </a:cubicBezTo>
                  <a:cubicBezTo>
                    <a:pt x="0" y="67"/>
                    <a:pt x="11" y="66"/>
                    <a:pt x="20" y="66"/>
                  </a:cubicBezTo>
                  <a:cubicBezTo>
                    <a:pt x="46" y="64"/>
                    <a:pt x="59" y="52"/>
                    <a:pt x="69" y="46"/>
                  </a:cubicBezTo>
                  <a:cubicBezTo>
                    <a:pt x="80" y="40"/>
                    <a:pt x="90" y="27"/>
                    <a:pt x="92" y="25"/>
                  </a:cubicBezTo>
                  <a:cubicBezTo>
                    <a:pt x="102" y="14"/>
                    <a:pt x="99" y="11"/>
                    <a:pt x="108" y="6"/>
                  </a:cubicBezTo>
                  <a:cubicBezTo>
                    <a:pt x="114" y="2"/>
                    <a:pt x="123" y="0"/>
                    <a:pt x="117" y="0"/>
                  </a:cubicBezTo>
                  <a:close/>
                </a:path>
              </a:pathLst>
            </a:custGeom>
            <a:solidFill>
              <a:srgbClr val="F2ACC2">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86" name="Freeform 378">
              <a:extLst>
                <a:ext uri="{FF2B5EF4-FFF2-40B4-BE49-F238E27FC236}">
                  <a16:creationId xmlns:a16="http://schemas.microsoft.com/office/drawing/2014/main" xmlns="" id="{CB687ED8-BF78-4A9F-99A2-9870CE49CD5E}"/>
                </a:ext>
              </a:extLst>
            </p:cNvPr>
            <p:cNvSpPr/>
            <p:nvPr/>
          </p:nvSpPr>
          <p:spPr>
            <a:xfrm flipH="1">
              <a:off x="6422455" y="1830036"/>
              <a:ext cx="780696" cy="395317"/>
            </a:xfrm>
            <a:custGeom>
              <a:avLst/>
              <a:gdLst>
                <a:gd name="txL" fmla="*/ 0 w 107"/>
                <a:gd name="txT" fmla="*/ 0 h 62"/>
                <a:gd name="txR" fmla="*/ 107 w 107"/>
                <a:gd name="txB" fmla="*/ 62 h 62"/>
              </a:gdLst>
              <a:ahLst/>
              <a:cxnLst>
                <a:cxn ang="0">
                  <a:pos x="2147483647" y="0"/>
                </a:cxn>
                <a:cxn ang="0">
                  <a:pos x="2147483647" y="1138321796"/>
                </a:cxn>
                <a:cxn ang="0">
                  <a:pos x="2147483647" y="1626174734"/>
                </a:cxn>
                <a:cxn ang="0">
                  <a:pos x="1277634632" y="2032720311"/>
                </a:cxn>
                <a:cxn ang="0">
                  <a:pos x="372647368" y="2147483647"/>
                </a:cxn>
                <a:cxn ang="0">
                  <a:pos x="2147483647" y="1910758670"/>
                </a:cxn>
                <a:cxn ang="0">
                  <a:pos x="2147483647" y="1219629556"/>
                </a:cxn>
                <a:cxn ang="0">
                  <a:pos x="2147483647" y="121961690"/>
                </a:cxn>
                <a:cxn ang="0">
                  <a:pos x="2147483647" y="0"/>
                </a:cxn>
              </a:cxnLst>
              <a:rect l="txL" t="txT" r="txR" b="txB"/>
              <a:pathLst>
                <a:path w="107" h="62">
                  <a:moveTo>
                    <a:pt x="102" y="0"/>
                  </a:moveTo>
                  <a:cubicBezTo>
                    <a:pt x="89" y="1"/>
                    <a:pt x="81" y="21"/>
                    <a:pt x="67" y="28"/>
                  </a:cubicBezTo>
                  <a:cubicBezTo>
                    <a:pt x="58" y="33"/>
                    <a:pt x="65" y="38"/>
                    <a:pt x="56" y="40"/>
                  </a:cubicBezTo>
                  <a:cubicBezTo>
                    <a:pt x="47" y="42"/>
                    <a:pt x="35" y="46"/>
                    <a:pt x="24" y="50"/>
                  </a:cubicBezTo>
                  <a:cubicBezTo>
                    <a:pt x="3" y="58"/>
                    <a:pt x="0" y="62"/>
                    <a:pt x="7" y="62"/>
                  </a:cubicBezTo>
                  <a:cubicBezTo>
                    <a:pt x="31" y="61"/>
                    <a:pt x="45" y="51"/>
                    <a:pt x="54" y="47"/>
                  </a:cubicBezTo>
                  <a:cubicBezTo>
                    <a:pt x="63" y="41"/>
                    <a:pt x="74" y="31"/>
                    <a:pt x="75" y="30"/>
                  </a:cubicBezTo>
                  <a:cubicBezTo>
                    <a:pt x="84" y="21"/>
                    <a:pt x="90" y="7"/>
                    <a:pt x="97" y="3"/>
                  </a:cubicBezTo>
                  <a:cubicBezTo>
                    <a:pt x="102" y="1"/>
                    <a:pt x="107" y="0"/>
                    <a:pt x="102" y="0"/>
                  </a:cubicBezTo>
                  <a:close/>
                </a:path>
              </a:pathLst>
            </a:custGeom>
            <a:solidFill>
              <a:srgbClr val="F29F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87" name="Freeform 379">
              <a:extLst>
                <a:ext uri="{FF2B5EF4-FFF2-40B4-BE49-F238E27FC236}">
                  <a16:creationId xmlns:a16="http://schemas.microsoft.com/office/drawing/2014/main" xmlns="" id="{86EDAE72-6B27-4804-972E-05ABBF45D62D}"/>
                </a:ext>
              </a:extLst>
            </p:cNvPr>
            <p:cNvSpPr/>
            <p:nvPr/>
          </p:nvSpPr>
          <p:spPr>
            <a:xfrm flipH="1">
              <a:off x="6385426" y="1787008"/>
              <a:ext cx="546178" cy="247409"/>
            </a:xfrm>
            <a:custGeom>
              <a:avLst/>
              <a:gdLst>
                <a:gd name="txL" fmla="*/ 0 w 75"/>
                <a:gd name="txT" fmla="*/ 0 h 39"/>
                <a:gd name="txR" fmla="*/ 75 w 75"/>
                <a:gd name="txB" fmla="*/ 39 h 39"/>
              </a:gdLst>
              <a:ahLst/>
              <a:cxnLst>
                <a:cxn ang="0">
                  <a:pos x="2147483647" y="120729251"/>
                </a:cxn>
                <a:cxn ang="0">
                  <a:pos x="2147483647" y="160974432"/>
                </a:cxn>
                <a:cxn ang="0">
                  <a:pos x="2147483647" y="321955208"/>
                </a:cxn>
                <a:cxn ang="0">
                  <a:pos x="1537956971" y="925614198"/>
                </a:cxn>
                <a:cxn ang="0">
                  <a:pos x="424263729" y="1529272890"/>
                </a:cxn>
                <a:cxn ang="0">
                  <a:pos x="583361788" y="1328053326"/>
                </a:cxn>
                <a:cxn ang="0">
                  <a:pos x="1325821522" y="804878455"/>
                </a:cxn>
                <a:cxn ang="0">
                  <a:pos x="1962221042" y="523174871"/>
                </a:cxn>
                <a:cxn ang="0">
                  <a:pos x="2147483647" y="80490388"/>
                </a:cxn>
                <a:cxn ang="0">
                  <a:pos x="2147483647" y="120729251"/>
                </a:cxn>
              </a:cxnLst>
              <a:rect l="txL" t="txT" r="txR" b="txB"/>
              <a:pathLst>
                <a:path w="75" h="39">
                  <a:moveTo>
                    <a:pt x="72" y="3"/>
                  </a:moveTo>
                  <a:cubicBezTo>
                    <a:pt x="75" y="5"/>
                    <a:pt x="73" y="4"/>
                    <a:pt x="68" y="4"/>
                  </a:cubicBezTo>
                  <a:cubicBezTo>
                    <a:pt x="63" y="3"/>
                    <a:pt x="56" y="6"/>
                    <a:pt x="52" y="8"/>
                  </a:cubicBezTo>
                  <a:cubicBezTo>
                    <a:pt x="45" y="11"/>
                    <a:pt x="34" y="17"/>
                    <a:pt x="29" y="23"/>
                  </a:cubicBezTo>
                  <a:cubicBezTo>
                    <a:pt x="25" y="28"/>
                    <a:pt x="19" y="36"/>
                    <a:pt x="8" y="38"/>
                  </a:cubicBezTo>
                  <a:cubicBezTo>
                    <a:pt x="0" y="39"/>
                    <a:pt x="8" y="36"/>
                    <a:pt x="11" y="33"/>
                  </a:cubicBezTo>
                  <a:cubicBezTo>
                    <a:pt x="15" y="29"/>
                    <a:pt x="14" y="25"/>
                    <a:pt x="25" y="20"/>
                  </a:cubicBezTo>
                  <a:cubicBezTo>
                    <a:pt x="27" y="19"/>
                    <a:pt x="35" y="15"/>
                    <a:pt x="37" y="13"/>
                  </a:cubicBezTo>
                  <a:cubicBezTo>
                    <a:pt x="42" y="7"/>
                    <a:pt x="52" y="2"/>
                    <a:pt x="59" y="2"/>
                  </a:cubicBezTo>
                  <a:cubicBezTo>
                    <a:pt x="66" y="3"/>
                    <a:pt x="63" y="0"/>
                    <a:pt x="72" y="3"/>
                  </a:cubicBezTo>
                  <a:close/>
                </a:path>
              </a:pathLst>
            </a:custGeom>
            <a:solidFill>
              <a:srgbClr val="F3BFC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88" name="Freeform 380">
              <a:extLst>
                <a:ext uri="{FF2B5EF4-FFF2-40B4-BE49-F238E27FC236}">
                  <a16:creationId xmlns:a16="http://schemas.microsoft.com/office/drawing/2014/main" xmlns="" id="{BA95547D-63EC-4EC4-9002-04FEC6DD060D}"/>
                </a:ext>
              </a:extLst>
            </p:cNvPr>
            <p:cNvSpPr/>
            <p:nvPr/>
          </p:nvSpPr>
          <p:spPr>
            <a:xfrm flipH="1">
              <a:off x="6444055" y="1773562"/>
              <a:ext cx="379548" cy="145218"/>
            </a:xfrm>
            <a:custGeom>
              <a:avLst/>
              <a:gdLst>
                <a:gd name="txL" fmla="*/ 0 w 52"/>
                <a:gd name="txT" fmla="*/ 0 h 23"/>
                <a:gd name="txR" fmla="*/ 52 w 52"/>
                <a:gd name="txB" fmla="*/ 23 h 23"/>
              </a:gdLst>
              <a:ahLst/>
              <a:cxnLst>
                <a:cxn ang="0">
                  <a:pos x="2147483647" y="79730994"/>
                </a:cxn>
                <a:cxn ang="0">
                  <a:pos x="1917914786" y="119590190"/>
                </a:cxn>
                <a:cxn ang="0">
                  <a:pos x="1491711246" y="199321159"/>
                </a:cxn>
                <a:cxn ang="0">
                  <a:pos x="639304852" y="637829011"/>
                </a:cxn>
                <a:cxn ang="0">
                  <a:pos x="53275400" y="837150318"/>
                </a:cxn>
                <a:cxn ang="0">
                  <a:pos x="745855623" y="279052178"/>
                </a:cxn>
                <a:cxn ang="0">
                  <a:pos x="1758088173" y="0"/>
                </a:cxn>
                <a:cxn ang="0">
                  <a:pos x="2147483647" y="39865497"/>
                </a:cxn>
                <a:cxn ang="0">
                  <a:pos x="2147483647" y="79730994"/>
                </a:cxn>
              </a:cxnLst>
              <a:rect l="txL" t="txT" r="txR" b="txB"/>
              <a:pathLst>
                <a:path w="52" h="23">
                  <a:moveTo>
                    <a:pt x="49" y="2"/>
                  </a:moveTo>
                  <a:cubicBezTo>
                    <a:pt x="45" y="2"/>
                    <a:pt x="40" y="1"/>
                    <a:pt x="36" y="3"/>
                  </a:cubicBezTo>
                  <a:cubicBezTo>
                    <a:pt x="33" y="4"/>
                    <a:pt x="31" y="4"/>
                    <a:pt x="28" y="5"/>
                  </a:cubicBezTo>
                  <a:cubicBezTo>
                    <a:pt x="22" y="8"/>
                    <a:pt x="18" y="13"/>
                    <a:pt x="12" y="16"/>
                  </a:cubicBezTo>
                  <a:cubicBezTo>
                    <a:pt x="7" y="18"/>
                    <a:pt x="0" y="23"/>
                    <a:pt x="1" y="21"/>
                  </a:cubicBezTo>
                  <a:cubicBezTo>
                    <a:pt x="2" y="11"/>
                    <a:pt x="9" y="8"/>
                    <a:pt x="14" y="7"/>
                  </a:cubicBezTo>
                  <a:cubicBezTo>
                    <a:pt x="24" y="5"/>
                    <a:pt x="28" y="1"/>
                    <a:pt x="33" y="0"/>
                  </a:cubicBezTo>
                  <a:cubicBezTo>
                    <a:pt x="40" y="0"/>
                    <a:pt x="46" y="0"/>
                    <a:pt x="47" y="1"/>
                  </a:cubicBezTo>
                  <a:cubicBezTo>
                    <a:pt x="51" y="1"/>
                    <a:pt x="52" y="3"/>
                    <a:pt x="49" y="2"/>
                  </a:cubicBezTo>
                  <a:close/>
                </a:path>
              </a:pathLst>
            </a:custGeom>
            <a:solidFill>
              <a:srgbClr val="EBA7BC">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89" name="Freeform 381">
              <a:extLst>
                <a:ext uri="{FF2B5EF4-FFF2-40B4-BE49-F238E27FC236}">
                  <a16:creationId xmlns:a16="http://schemas.microsoft.com/office/drawing/2014/main" xmlns="" id="{B765ED92-A9A7-4E44-A39B-8C1741BF94CF}"/>
                </a:ext>
              </a:extLst>
            </p:cNvPr>
            <p:cNvSpPr/>
            <p:nvPr/>
          </p:nvSpPr>
          <p:spPr>
            <a:xfrm flipH="1">
              <a:off x="6876061" y="1359421"/>
              <a:ext cx="1172587" cy="922405"/>
            </a:xfrm>
            <a:custGeom>
              <a:avLst/>
              <a:gdLst>
                <a:gd name="txL" fmla="*/ 0 w 161"/>
                <a:gd name="txT" fmla="*/ 0 h 145"/>
                <a:gd name="txR" fmla="*/ 161 w 161"/>
                <a:gd name="txB" fmla="*/ 145 h 14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04311062"/>
                </a:cxn>
                <a:cxn ang="0">
                  <a:pos x="2147483647" y="1659170922"/>
                </a:cxn>
                <a:cxn ang="0">
                  <a:pos x="2147483647" y="1497298455"/>
                </a:cxn>
                <a:cxn ang="0">
                  <a:pos x="2147483647" y="1254496115"/>
                </a:cxn>
                <a:cxn ang="0">
                  <a:pos x="2147483647" y="930757542"/>
                </a:cxn>
                <a:cxn ang="0">
                  <a:pos x="2147483647" y="809349812"/>
                </a:cxn>
                <a:cxn ang="0">
                  <a:pos x="2147483647" y="445146303"/>
                </a:cxn>
                <a:cxn ang="0">
                  <a:pos x="2147483647" y="161872517"/>
                </a:cxn>
                <a:cxn ang="0">
                  <a:pos x="2147483647" y="323738672"/>
                </a:cxn>
                <a:cxn ang="0">
                  <a:pos x="2147483647" y="404674906"/>
                </a:cxn>
                <a:cxn ang="0">
                  <a:pos x="2147483647" y="161872517"/>
                </a:cxn>
                <a:cxn ang="0">
                  <a:pos x="2147483647" y="161872517"/>
                </a:cxn>
                <a:cxn ang="0">
                  <a:pos x="2147483647" y="242802439"/>
                </a:cxn>
                <a:cxn ang="0">
                  <a:pos x="2147483647" y="404674906"/>
                </a:cxn>
                <a:cxn ang="0">
                  <a:pos x="1962641328" y="566547473"/>
                </a:cxn>
                <a:cxn ang="0">
                  <a:pos x="1538281070" y="930757542"/>
                </a:cxn>
                <a:cxn ang="0">
                  <a:pos x="1432194761" y="1133094945"/>
                </a:cxn>
                <a:cxn ang="0">
                  <a:pos x="1273065297" y="1659170922"/>
                </a:cxn>
                <a:cxn ang="0">
                  <a:pos x="1113928550" y="2147483647"/>
                </a:cxn>
                <a:cxn ang="0">
                  <a:pos x="1060885396" y="2147483647"/>
                </a:cxn>
                <a:cxn ang="0">
                  <a:pos x="2147483647" y="2147483647"/>
                </a:cxn>
              </a:cxnLst>
              <a:rect l="txL" t="txT" r="txR" b="txB"/>
              <a:pathLst>
                <a:path w="161" h="145">
                  <a:moveTo>
                    <a:pt x="85" y="145"/>
                  </a:moveTo>
                  <a:cubicBezTo>
                    <a:pt x="90" y="141"/>
                    <a:pt x="120" y="133"/>
                    <a:pt x="130" y="122"/>
                  </a:cubicBezTo>
                  <a:cubicBezTo>
                    <a:pt x="135" y="117"/>
                    <a:pt x="154" y="105"/>
                    <a:pt x="150" y="101"/>
                  </a:cubicBezTo>
                  <a:cubicBezTo>
                    <a:pt x="146" y="98"/>
                    <a:pt x="156" y="98"/>
                    <a:pt x="154" y="94"/>
                  </a:cubicBezTo>
                  <a:cubicBezTo>
                    <a:pt x="154" y="93"/>
                    <a:pt x="155" y="92"/>
                    <a:pt x="153" y="91"/>
                  </a:cubicBezTo>
                  <a:cubicBezTo>
                    <a:pt x="157" y="90"/>
                    <a:pt x="152" y="87"/>
                    <a:pt x="156" y="86"/>
                  </a:cubicBezTo>
                  <a:cubicBezTo>
                    <a:pt x="161" y="82"/>
                    <a:pt x="160" y="69"/>
                    <a:pt x="153" y="63"/>
                  </a:cubicBezTo>
                  <a:cubicBezTo>
                    <a:pt x="147" y="63"/>
                    <a:pt x="153" y="53"/>
                    <a:pt x="145" y="52"/>
                  </a:cubicBezTo>
                  <a:cubicBezTo>
                    <a:pt x="140" y="52"/>
                    <a:pt x="148" y="45"/>
                    <a:pt x="142" y="41"/>
                  </a:cubicBezTo>
                  <a:cubicBezTo>
                    <a:pt x="140" y="40"/>
                    <a:pt x="142" y="38"/>
                    <a:pt x="142" y="37"/>
                  </a:cubicBezTo>
                  <a:cubicBezTo>
                    <a:pt x="145" y="35"/>
                    <a:pt x="140" y="33"/>
                    <a:pt x="141" y="31"/>
                  </a:cubicBezTo>
                  <a:cubicBezTo>
                    <a:pt x="138" y="28"/>
                    <a:pt x="143" y="28"/>
                    <a:pt x="139" y="23"/>
                  </a:cubicBezTo>
                  <a:cubicBezTo>
                    <a:pt x="138" y="23"/>
                    <a:pt x="137" y="18"/>
                    <a:pt x="133" y="20"/>
                  </a:cubicBezTo>
                  <a:cubicBezTo>
                    <a:pt x="135" y="18"/>
                    <a:pt x="132" y="11"/>
                    <a:pt x="125" y="11"/>
                  </a:cubicBezTo>
                  <a:cubicBezTo>
                    <a:pt x="125" y="7"/>
                    <a:pt x="117" y="9"/>
                    <a:pt x="116" y="4"/>
                  </a:cubicBezTo>
                  <a:cubicBezTo>
                    <a:pt x="112" y="8"/>
                    <a:pt x="104" y="0"/>
                    <a:pt x="99" y="8"/>
                  </a:cubicBezTo>
                  <a:cubicBezTo>
                    <a:pt x="98" y="9"/>
                    <a:pt x="96" y="6"/>
                    <a:pt x="89" y="10"/>
                  </a:cubicBezTo>
                  <a:cubicBezTo>
                    <a:pt x="83" y="10"/>
                    <a:pt x="84" y="4"/>
                    <a:pt x="75" y="4"/>
                  </a:cubicBezTo>
                  <a:cubicBezTo>
                    <a:pt x="76" y="8"/>
                    <a:pt x="69" y="7"/>
                    <a:pt x="68" y="4"/>
                  </a:cubicBezTo>
                  <a:cubicBezTo>
                    <a:pt x="67" y="1"/>
                    <a:pt x="61" y="4"/>
                    <a:pt x="61" y="6"/>
                  </a:cubicBezTo>
                  <a:cubicBezTo>
                    <a:pt x="56" y="0"/>
                    <a:pt x="50" y="3"/>
                    <a:pt x="47" y="10"/>
                  </a:cubicBezTo>
                  <a:cubicBezTo>
                    <a:pt x="45" y="12"/>
                    <a:pt x="40" y="16"/>
                    <a:pt x="37" y="14"/>
                  </a:cubicBezTo>
                  <a:cubicBezTo>
                    <a:pt x="33" y="12"/>
                    <a:pt x="25" y="21"/>
                    <a:pt x="29" y="23"/>
                  </a:cubicBezTo>
                  <a:cubicBezTo>
                    <a:pt x="31" y="24"/>
                    <a:pt x="29" y="27"/>
                    <a:pt x="27" y="28"/>
                  </a:cubicBezTo>
                  <a:cubicBezTo>
                    <a:pt x="31" y="37"/>
                    <a:pt x="17" y="33"/>
                    <a:pt x="24" y="41"/>
                  </a:cubicBezTo>
                  <a:cubicBezTo>
                    <a:pt x="29" y="47"/>
                    <a:pt x="17" y="46"/>
                    <a:pt x="21" y="54"/>
                  </a:cubicBezTo>
                  <a:cubicBezTo>
                    <a:pt x="22" y="57"/>
                    <a:pt x="26" y="62"/>
                    <a:pt x="20" y="64"/>
                  </a:cubicBezTo>
                  <a:cubicBezTo>
                    <a:pt x="0" y="100"/>
                    <a:pt x="34" y="144"/>
                    <a:pt x="85" y="145"/>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90" name="Freeform 382">
              <a:extLst>
                <a:ext uri="{FF2B5EF4-FFF2-40B4-BE49-F238E27FC236}">
                  <a16:creationId xmlns:a16="http://schemas.microsoft.com/office/drawing/2014/main" xmlns="" id="{40764815-F51B-4622-9085-209BABED639C}"/>
                </a:ext>
              </a:extLst>
            </p:cNvPr>
            <p:cNvSpPr/>
            <p:nvPr/>
          </p:nvSpPr>
          <p:spPr>
            <a:xfrm flipH="1">
              <a:off x="6876061" y="1367489"/>
              <a:ext cx="1157158" cy="914338"/>
            </a:xfrm>
            <a:custGeom>
              <a:avLst/>
              <a:gdLst>
                <a:gd name="txL" fmla="*/ 0 w 159"/>
                <a:gd name="txT" fmla="*/ 0 h 144"/>
                <a:gd name="txR" fmla="*/ 159 w 159"/>
                <a:gd name="txB" fmla="*/ 144 h 14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096488045"/>
                </a:cxn>
                <a:cxn ang="0">
                  <a:pos x="2147483647" y="1612682410"/>
                </a:cxn>
                <a:cxn ang="0">
                  <a:pos x="2147483647" y="1451416113"/>
                </a:cxn>
                <a:cxn ang="0">
                  <a:pos x="2147483647" y="1209510319"/>
                </a:cxn>
                <a:cxn ang="0">
                  <a:pos x="2147483647" y="886977726"/>
                </a:cxn>
                <a:cxn ang="0">
                  <a:pos x="2147483647" y="766024631"/>
                </a:cxn>
                <a:cxn ang="0">
                  <a:pos x="2147483647" y="443485688"/>
                </a:cxn>
                <a:cxn ang="0">
                  <a:pos x="2147483647" y="120952947"/>
                </a:cxn>
                <a:cxn ang="0">
                  <a:pos x="2147483647" y="282219293"/>
                </a:cxn>
                <a:cxn ang="0">
                  <a:pos x="2147483647" y="403172190"/>
                </a:cxn>
                <a:cxn ang="0">
                  <a:pos x="2147483647" y="120952947"/>
                </a:cxn>
                <a:cxn ang="0">
                  <a:pos x="2147483647" y="161266346"/>
                </a:cxn>
                <a:cxn ang="0">
                  <a:pos x="2147483647" y="201586095"/>
                </a:cxn>
                <a:cxn ang="0">
                  <a:pos x="2147483647" y="403172190"/>
                </a:cxn>
                <a:cxn ang="0">
                  <a:pos x="1906748664" y="564438585"/>
                </a:cxn>
                <a:cxn ang="0">
                  <a:pos x="1430065251" y="886977726"/>
                </a:cxn>
                <a:cxn ang="0">
                  <a:pos x="1324130752" y="1088557422"/>
                </a:cxn>
                <a:cxn ang="0">
                  <a:pos x="1218203530" y="1612682410"/>
                </a:cxn>
                <a:cxn ang="0">
                  <a:pos x="1059301781" y="2136801444"/>
                </a:cxn>
                <a:cxn ang="0">
                  <a:pos x="1112269031" y="2147483647"/>
                </a:cxn>
                <a:cxn ang="0">
                  <a:pos x="2147483647" y="2147483647"/>
                </a:cxn>
              </a:cxnLst>
              <a:rect l="txL" t="txT" r="txR" b="txB"/>
              <a:pathLst>
                <a:path w="159" h="144">
                  <a:moveTo>
                    <a:pt x="83" y="144"/>
                  </a:moveTo>
                  <a:cubicBezTo>
                    <a:pt x="88" y="140"/>
                    <a:pt x="117" y="130"/>
                    <a:pt x="128" y="119"/>
                  </a:cubicBezTo>
                  <a:cubicBezTo>
                    <a:pt x="133" y="114"/>
                    <a:pt x="151" y="104"/>
                    <a:pt x="148" y="100"/>
                  </a:cubicBezTo>
                  <a:cubicBezTo>
                    <a:pt x="143" y="97"/>
                    <a:pt x="153" y="96"/>
                    <a:pt x="151" y="93"/>
                  </a:cubicBezTo>
                  <a:cubicBezTo>
                    <a:pt x="151" y="92"/>
                    <a:pt x="153" y="91"/>
                    <a:pt x="151" y="90"/>
                  </a:cubicBezTo>
                  <a:cubicBezTo>
                    <a:pt x="154" y="87"/>
                    <a:pt x="150" y="86"/>
                    <a:pt x="154" y="85"/>
                  </a:cubicBezTo>
                  <a:cubicBezTo>
                    <a:pt x="159" y="80"/>
                    <a:pt x="156" y="69"/>
                    <a:pt x="149" y="62"/>
                  </a:cubicBezTo>
                  <a:cubicBezTo>
                    <a:pt x="144" y="62"/>
                    <a:pt x="150" y="53"/>
                    <a:pt x="142" y="52"/>
                  </a:cubicBezTo>
                  <a:cubicBezTo>
                    <a:pt x="137" y="51"/>
                    <a:pt x="145" y="44"/>
                    <a:pt x="139" y="40"/>
                  </a:cubicBezTo>
                  <a:cubicBezTo>
                    <a:pt x="137" y="39"/>
                    <a:pt x="139" y="37"/>
                    <a:pt x="139" y="36"/>
                  </a:cubicBezTo>
                  <a:cubicBezTo>
                    <a:pt x="142" y="34"/>
                    <a:pt x="137" y="32"/>
                    <a:pt x="138" y="30"/>
                  </a:cubicBezTo>
                  <a:cubicBezTo>
                    <a:pt x="135" y="28"/>
                    <a:pt x="141" y="27"/>
                    <a:pt x="136" y="22"/>
                  </a:cubicBezTo>
                  <a:cubicBezTo>
                    <a:pt x="135" y="22"/>
                    <a:pt x="135" y="16"/>
                    <a:pt x="131" y="19"/>
                  </a:cubicBezTo>
                  <a:cubicBezTo>
                    <a:pt x="133" y="17"/>
                    <a:pt x="130" y="10"/>
                    <a:pt x="123" y="11"/>
                  </a:cubicBezTo>
                  <a:cubicBezTo>
                    <a:pt x="123" y="6"/>
                    <a:pt x="115" y="9"/>
                    <a:pt x="114" y="3"/>
                  </a:cubicBezTo>
                  <a:cubicBezTo>
                    <a:pt x="109" y="8"/>
                    <a:pt x="102" y="0"/>
                    <a:pt x="97" y="7"/>
                  </a:cubicBezTo>
                  <a:cubicBezTo>
                    <a:pt x="96" y="9"/>
                    <a:pt x="94" y="5"/>
                    <a:pt x="86" y="10"/>
                  </a:cubicBezTo>
                  <a:cubicBezTo>
                    <a:pt x="81" y="10"/>
                    <a:pt x="82" y="3"/>
                    <a:pt x="73" y="3"/>
                  </a:cubicBezTo>
                  <a:cubicBezTo>
                    <a:pt x="74" y="7"/>
                    <a:pt x="67" y="7"/>
                    <a:pt x="66" y="4"/>
                  </a:cubicBezTo>
                  <a:cubicBezTo>
                    <a:pt x="65" y="1"/>
                    <a:pt x="59" y="3"/>
                    <a:pt x="59" y="5"/>
                  </a:cubicBezTo>
                  <a:cubicBezTo>
                    <a:pt x="52" y="0"/>
                    <a:pt x="49" y="3"/>
                    <a:pt x="45" y="10"/>
                  </a:cubicBezTo>
                  <a:cubicBezTo>
                    <a:pt x="44" y="12"/>
                    <a:pt x="39" y="16"/>
                    <a:pt x="36" y="14"/>
                  </a:cubicBezTo>
                  <a:cubicBezTo>
                    <a:pt x="32" y="12"/>
                    <a:pt x="23" y="20"/>
                    <a:pt x="27" y="22"/>
                  </a:cubicBezTo>
                  <a:cubicBezTo>
                    <a:pt x="29" y="23"/>
                    <a:pt x="27" y="26"/>
                    <a:pt x="25" y="27"/>
                  </a:cubicBezTo>
                  <a:cubicBezTo>
                    <a:pt x="30" y="36"/>
                    <a:pt x="16" y="32"/>
                    <a:pt x="23" y="40"/>
                  </a:cubicBezTo>
                  <a:cubicBezTo>
                    <a:pt x="28" y="46"/>
                    <a:pt x="16" y="45"/>
                    <a:pt x="20" y="53"/>
                  </a:cubicBezTo>
                  <a:cubicBezTo>
                    <a:pt x="22" y="56"/>
                    <a:pt x="26" y="61"/>
                    <a:pt x="21" y="63"/>
                  </a:cubicBezTo>
                  <a:cubicBezTo>
                    <a:pt x="0" y="98"/>
                    <a:pt x="32" y="143"/>
                    <a:pt x="83" y="144"/>
                  </a:cubicBezTo>
                  <a:close/>
                </a:path>
              </a:pathLst>
            </a:custGeom>
            <a:solidFill>
              <a:srgbClr val="F3BF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91" name="Freeform 383">
              <a:extLst>
                <a:ext uri="{FF2B5EF4-FFF2-40B4-BE49-F238E27FC236}">
                  <a16:creationId xmlns:a16="http://schemas.microsoft.com/office/drawing/2014/main" xmlns="" id="{E3F5D262-A43B-4E96-B740-D70D15B28E76}"/>
                </a:ext>
              </a:extLst>
            </p:cNvPr>
            <p:cNvSpPr/>
            <p:nvPr/>
          </p:nvSpPr>
          <p:spPr>
            <a:xfrm flipH="1">
              <a:off x="7274123" y="1380935"/>
              <a:ext cx="342519" cy="882067"/>
            </a:xfrm>
            <a:custGeom>
              <a:avLst/>
              <a:gdLst>
                <a:gd name="txL" fmla="*/ 0 w 47"/>
                <a:gd name="txT" fmla="*/ 0 h 139"/>
                <a:gd name="txR" fmla="*/ 47 w 47"/>
                <a:gd name="txB" fmla="*/ 139 h 139"/>
              </a:gdLst>
              <a:ahLst/>
              <a:cxnLst>
                <a:cxn ang="0">
                  <a:pos x="1646401302" y="281887013"/>
                </a:cxn>
                <a:cxn ang="0">
                  <a:pos x="1911948636" y="442962629"/>
                </a:cxn>
                <a:cxn ang="0">
                  <a:pos x="1699506305" y="765113662"/>
                </a:cxn>
                <a:cxn ang="0">
                  <a:pos x="1752618596" y="1006730309"/>
                </a:cxn>
                <a:cxn ang="0">
                  <a:pos x="2071278220" y="644308611"/>
                </a:cxn>
                <a:cxn ang="0">
                  <a:pos x="1858835890" y="1409422273"/>
                </a:cxn>
                <a:cxn ang="0">
                  <a:pos x="2071278220" y="1530233670"/>
                </a:cxn>
                <a:cxn ang="0">
                  <a:pos x="1593289012" y="1973190152"/>
                </a:cxn>
                <a:cxn ang="0">
                  <a:pos x="1433959427" y="2147483647"/>
                </a:cxn>
                <a:cxn ang="0">
                  <a:pos x="1540176721" y="2147483647"/>
                </a:cxn>
                <a:cxn ang="0">
                  <a:pos x="1858835890" y="2147483647"/>
                </a:cxn>
                <a:cxn ang="0">
                  <a:pos x="1965060927" y="2147483647"/>
                </a:cxn>
                <a:cxn ang="0">
                  <a:pos x="2124390511" y="2147483647"/>
                </a:cxn>
                <a:cxn ang="0">
                  <a:pos x="1327742134" y="2147483647"/>
                </a:cxn>
                <a:cxn ang="0">
                  <a:pos x="796648150" y="2147483647"/>
                </a:cxn>
                <a:cxn ang="0">
                  <a:pos x="318659283" y="2147483647"/>
                </a:cxn>
                <a:cxn ang="0">
                  <a:pos x="212441932" y="2147483647"/>
                </a:cxn>
                <a:cxn ang="0">
                  <a:pos x="796648150" y="2147483647"/>
                </a:cxn>
                <a:cxn ang="0">
                  <a:pos x="531093984" y="2147483647"/>
                </a:cxn>
                <a:cxn ang="0">
                  <a:pos x="902865443" y="2094001549"/>
                </a:cxn>
                <a:cxn ang="0">
                  <a:pos x="1009082965" y="1731580049"/>
                </a:cxn>
                <a:cxn ang="0">
                  <a:pos x="1115300258" y="1369151808"/>
                </a:cxn>
                <a:cxn ang="0">
                  <a:pos x="1221524840" y="1087271240"/>
                </a:cxn>
                <a:cxn ang="0">
                  <a:pos x="902865443" y="120805101"/>
                </a:cxn>
                <a:cxn ang="0">
                  <a:pos x="1274629843" y="241616547"/>
                </a:cxn>
                <a:cxn ang="0">
                  <a:pos x="1646401302" y="281887013"/>
                </a:cxn>
              </a:cxnLst>
              <a:rect l="txL" t="txT" r="txR" b="txB"/>
              <a:pathLst>
                <a:path w="47" h="139">
                  <a:moveTo>
                    <a:pt x="31" y="7"/>
                  </a:moveTo>
                  <a:cubicBezTo>
                    <a:pt x="34" y="5"/>
                    <a:pt x="41" y="8"/>
                    <a:pt x="36" y="11"/>
                  </a:cubicBezTo>
                  <a:cubicBezTo>
                    <a:pt x="31" y="13"/>
                    <a:pt x="36" y="15"/>
                    <a:pt x="32" y="19"/>
                  </a:cubicBezTo>
                  <a:cubicBezTo>
                    <a:pt x="30" y="20"/>
                    <a:pt x="31" y="27"/>
                    <a:pt x="33" y="25"/>
                  </a:cubicBezTo>
                  <a:cubicBezTo>
                    <a:pt x="38" y="20"/>
                    <a:pt x="35" y="13"/>
                    <a:pt x="39" y="16"/>
                  </a:cubicBezTo>
                  <a:cubicBezTo>
                    <a:pt x="47" y="22"/>
                    <a:pt x="33" y="26"/>
                    <a:pt x="35" y="35"/>
                  </a:cubicBezTo>
                  <a:cubicBezTo>
                    <a:pt x="36" y="39"/>
                    <a:pt x="38" y="35"/>
                    <a:pt x="39" y="38"/>
                  </a:cubicBezTo>
                  <a:cubicBezTo>
                    <a:pt x="41" y="40"/>
                    <a:pt x="34" y="48"/>
                    <a:pt x="30" y="49"/>
                  </a:cubicBezTo>
                  <a:cubicBezTo>
                    <a:pt x="27" y="50"/>
                    <a:pt x="31" y="55"/>
                    <a:pt x="27" y="61"/>
                  </a:cubicBezTo>
                  <a:cubicBezTo>
                    <a:pt x="21" y="70"/>
                    <a:pt x="26" y="73"/>
                    <a:pt x="29" y="72"/>
                  </a:cubicBezTo>
                  <a:cubicBezTo>
                    <a:pt x="34" y="68"/>
                    <a:pt x="37" y="71"/>
                    <a:pt x="35" y="76"/>
                  </a:cubicBezTo>
                  <a:cubicBezTo>
                    <a:pt x="33" y="80"/>
                    <a:pt x="34" y="81"/>
                    <a:pt x="37" y="82"/>
                  </a:cubicBezTo>
                  <a:cubicBezTo>
                    <a:pt x="40" y="83"/>
                    <a:pt x="42" y="86"/>
                    <a:pt x="40" y="88"/>
                  </a:cubicBezTo>
                  <a:cubicBezTo>
                    <a:pt x="32" y="101"/>
                    <a:pt x="18" y="125"/>
                    <a:pt x="25" y="139"/>
                  </a:cubicBezTo>
                  <a:cubicBezTo>
                    <a:pt x="19" y="134"/>
                    <a:pt x="11" y="123"/>
                    <a:pt x="15" y="107"/>
                  </a:cubicBezTo>
                  <a:cubicBezTo>
                    <a:pt x="16" y="100"/>
                    <a:pt x="9" y="92"/>
                    <a:pt x="6" y="86"/>
                  </a:cubicBezTo>
                  <a:cubicBezTo>
                    <a:pt x="4" y="84"/>
                    <a:pt x="0" y="75"/>
                    <a:pt x="4" y="73"/>
                  </a:cubicBezTo>
                  <a:cubicBezTo>
                    <a:pt x="10" y="68"/>
                    <a:pt x="13" y="82"/>
                    <a:pt x="15" y="73"/>
                  </a:cubicBezTo>
                  <a:cubicBezTo>
                    <a:pt x="17" y="66"/>
                    <a:pt x="4" y="58"/>
                    <a:pt x="10" y="54"/>
                  </a:cubicBezTo>
                  <a:cubicBezTo>
                    <a:pt x="13" y="51"/>
                    <a:pt x="13" y="55"/>
                    <a:pt x="17" y="52"/>
                  </a:cubicBezTo>
                  <a:cubicBezTo>
                    <a:pt x="19" y="51"/>
                    <a:pt x="22" y="47"/>
                    <a:pt x="19" y="43"/>
                  </a:cubicBezTo>
                  <a:cubicBezTo>
                    <a:pt x="17" y="39"/>
                    <a:pt x="22" y="39"/>
                    <a:pt x="21" y="34"/>
                  </a:cubicBezTo>
                  <a:cubicBezTo>
                    <a:pt x="19" y="29"/>
                    <a:pt x="22" y="31"/>
                    <a:pt x="23" y="27"/>
                  </a:cubicBezTo>
                  <a:cubicBezTo>
                    <a:pt x="26" y="16"/>
                    <a:pt x="17" y="4"/>
                    <a:pt x="17" y="3"/>
                  </a:cubicBezTo>
                  <a:cubicBezTo>
                    <a:pt x="20" y="0"/>
                    <a:pt x="23" y="4"/>
                    <a:pt x="24" y="6"/>
                  </a:cubicBezTo>
                  <a:cubicBezTo>
                    <a:pt x="27" y="10"/>
                    <a:pt x="28" y="10"/>
                    <a:pt x="31" y="7"/>
                  </a:cubicBezTo>
                  <a:close/>
                </a:path>
              </a:pathLst>
            </a:custGeom>
            <a:solidFill>
              <a:srgbClr val="EBB9C1">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92" name="Freeform 384">
              <a:extLst>
                <a:ext uri="{FF2B5EF4-FFF2-40B4-BE49-F238E27FC236}">
                  <a16:creationId xmlns:a16="http://schemas.microsoft.com/office/drawing/2014/main" xmlns="" id="{AC7BDE08-BBE9-45DF-AB98-0F61EC31E112}"/>
                </a:ext>
              </a:extLst>
            </p:cNvPr>
            <p:cNvSpPr/>
            <p:nvPr/>
          </p:nvSpPr>
          <p:spPr>
            <a:xfrm flipH="1">
              <a:off x="7348181" y="1418584"/>
              <a:ext cx="132687" cy="387249"/>
            </a:xfrm>
            <a:custGeom>
              <a:avLst/>
              <a:gdLst>
                <a:gd name="txL" fmla="*/ 0 w 18"/>
                <a:gd name="txT" fmla="*/ 0 h 61"/>
                <a:gd name="txR" fmla="*/ 18 w 18"/>
                <a:gd name="txB" fmla="*/ 61 h 61"/>
              </a:gdLst>
              <a:ahLst/>
              <a:cxnLst>
                <a:cxn ang="0">
                  <a:pos x="652068101" y="1007539514"/>
                </a:cxn>
                <a:cxn ang="0">
                  <a:pos x="543390123" y="604521130"/>
                </a:cxn>
                <a:cxn ang="0">
                  <a:pos x="489054819" y="282107751"/>
                </a:cxn>
                <a:cxn ang="0">
                  <a:pos x="326034050" y="282107751"/>
                </a:cxn>
                <a:cxn ang="0">
                  <a:pos x="434712029" y="765730943"/>
                </a:cxn>
                <a:cxn ang="0">
                  <a:pos x="489054819" y="1088138073"/>
                </a:cxn>
                <a:cxn ang="0">
                  <a:pos x="217356014" y="1088138073"/>
                </a:cxn>
                <a:cxn ang="0">
                  <a:pos x="271691376" y="1531455538"/>
                </a:cxn>
                <a:cxn ang="0">
                  <a:pos x="163013339" y="2095677587"/>
                </a:cxn>
                <a:cxn ang="0">
                  <a:pos x="163013339" y="2147483647"/>
                </a:cxn>
                <a:cxn ang="0">
                  <a:pos x="163013339" y="2147483647"/>
                </a:cxn>
                <a:cxn ang="0">
                  <a:pos x="380369354" y="1934474122"/>
                </a:cxn>
                <a:cxn ang="0">
                  <a:pos x="489054819" y="1732965028"/>
                </a:cxn>
                <a:cxn ang="0">
                  <a:pos x="706403404" y="1612060445"/>
                </a:cxn>
                <a:cxn ang="0">
                  <a:pos x="652068101" y="1370252073"/>
                </a:cxn>
                <a:cxn ang="0">
                  <a:pos x="815081383" y="1168742980"/>
                </a:cxn>
                <a:cxn ang="0">
                  <a:pos x="923766733" y="846329700"/>
                </a:cxn>
                <a:cxn ang="0">
                  <a:pos x="760746079" y="926934607"/>
                </a:cxn>
                <a:cxn ang="0">
                  <a:pos x="652068101" y="1007539514"/>
                </a:cxn>
              </a:cxnLst>
              <a:rect l="txL" t="txT" r="txR" b="txB"/>
              <a:pathLst>
                <a:path w="18" h="61">
                  <a:moveTo>
                    <a:pt x="12" y="25"/>
                  </a:moveTo>
                  <a:cubicBezTo>
                    <a:pt x="12" y="20"/>
                    <a:pt x="9" y="21"/>
                    <a:pt x="10" y="15"/>
                  </a:cubicBezTo>
                  <a:cubicBezTo>
                    <a:pt x="11" y="11"/>
                    <a:pt x="9" y="10"/>
                    <a:pt x="9" y="7"/>
                  </a:cubicBezTo>
                  <a:cubicBezTo>
                    <a:pt x="7" y="1"/>
                    <a:pt x="3" y="0"/>
                    <a:pt x="6" y="7"/>
                  </a:cubicBezTo>
                  <a:cubicBezTo>
                    <a:pt x="8" y="11"/>
                    <a:pt x="9" y="17"/>
                    <a:pt x="8" y="19"/>
                  </a:cubicBezTo>
                  <a:cubicBezTo>
                    <a:pt x="7" y="24"/>
                    <a:pt x="9" y="22"/>
                    <a:pt x="9" y="27"/>
                  </a:cubicBezTo>
                  <a:cubicBezTo>
                    <a:pt x="9" y="31"/>
                    <a:pt x="6" y="25"/>
                    <a:pt x="4" y="27"/>
                  </a:cubicBezTo>
                  <a:cubicBezTo>
                    <a:pt x="2" y="30"/>
                    <a:pt x="7" y="36"/>
                    <a:pt x="5" y="38"/>
                  </a:cubicBezTo>
                  <a:cubicBezTo>
                    <a:pt x="1" y="43"/>
                    <a:pt x="3" y="49"/>
                    <a:pt x="3" y="52"/>
                  </a:cubicBezTo>
                  <a:cubicBezTo>
                    <a:pt x="4" y="54"/>
                    <a:pt x="4" y="56"/>
                    <a:pt x="3" y="57"/>
                  </a:cubicBezTo>
                  <a:cubicBezTo>
                    <a:pt x="3" y="58"/>
                    <a:pt x="0" y="61"/>
                    <a:pt x="3" y="59"/>
                  </a:cubicBezTo>
                  <a:cubicBezTo>
                    <a:pt x="6" y="57"/>
                    <a:pt x="9" y="53"/>
                    <a:pt x="7" y="48"/>
                  </a:cubicBezTo>
                  <a:cubicBezTo>
                    <a:pt x="6" y="46"/>
                    <a:pt x="7" y="44"/>
                    <a:pt x="9" y="43"/>
                  </a:cubicBezTo>
                  <a:cubicBezTo>
                    <a:pt x="10" y="42"/>
                    <a:pt x="12" y="42"/>
                    <a:pt x="13" y="40"/>
                  </a:cubicBezTo>
                  <a:cubicBezTo>
                    <a:pt x="18" y="33"/>
                    <a:pt x="10" y="34"/>
                    <a:pt x="12" y="34"/>
                  </a:cubicBezTo>
                  <a:cubicBezTo>
                    <a:pt x="15" y="32"/>
                    <a:pt x="15" y="31"/>
                    <a:pt x="15" y="29"/>
                  </a:cubicBezTo>
                  <a:cubicBezTo>
                    <a:pt x="14" y="27"/>
                    <a:pt x="15" y="23"/>
                    <a:pt x="17" y="21"/>
                  </a:cubicBezTo>
                  <a:cubicBezTo>
                    <a:pt x="18" y="20"/>
                    <a:pt x="16" y="18"/>
                    <a:pt x="14" y="23"/>
                  </a:cubicBezTo>
                  <a:cubicBezTo>
                    <a:pt x="13" y="24"/>
                    <a:pt x="12" y="27"/>
                    <a:pt x="12" y="25"/>
                  </a:cubicBezTo>
                  <a:close/>
                </a:path>
              </a:pathLst>
            </a:custGeom>
            <a:solidFill>
              <a:srgbClr val="EBB0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93" name="Freeform 385">
              <a:extLst>
                <a:ext uri="{FF2B5EF4-FFF2-40B4-BE49-F238E27FC236}">
                  <a16:creationId xmlns:a16="http://schemas.microsoft.com/office/drawing/2014/main" xmlns="" id="{FC07887F-F15E-4226-AB74-247CFF0DAD78}"/>
                </a:ext>
              </a:extLst>
            </p:cNvPr>
            <p:cNvSpPr/>
            <p:nvPr/>
          </p:nvSpPr>
          <p:spPr>
            <a:xfrm flipH="1">
              <a:off x="7422239" y="1811211"/>
              <a:ext cx="101830" cy="381870"/>
            </a:xfrm>
            <a:custGeom>
              <a:avLst/>
              <a:gdLst>
                <a:gd name="txL" fmla="*/ 0 w 14"/>
                <a:gd name="txT" fmla="*/ 0 h 60"/>
                <a:gd name="txR" fmla="*/ 14 w 14"/>
                <a:gd name="txB" fmla="*/ 60 h 60"/>
              </a:gdLst>
              <a:ahLst/>
              <a:cxnLst>
                <a:cxn ang="0">
                  <a:pos x="317425958" y="162027450"/>
                </a:cxn>
                <a:cxn ang="0">
                  <a:pos x="423241846" y="526592430"/>
                </a:cxn>
                <a:cxn ang="0">
                  <a:pos x="52907958" y="486082398"/>
                </a:cxn>
                <a:cxn ang="0">
                  <a:pos x="264525287" y="1296219596"/>
                </a:cxn>
                <a:cxn ang="0">
                  <a:pos x="370333902" y="1741798526"/>
                </a:cxn>
                <a:cxn ang="0">
                  <a:pos x="370333902" y="2147483647"/>
                </a:cxn>
                <a:cxn ang="0">
                  <a:pos x="476142517" y="1377233296"/>
                </a:cxn>
                <a:cxn ang="0">
                  <a:pos x="529050575" y="769633530"/>
                </a:cxn>
                <a:cxn ang="0">
                  <a:pos x="529050575" y="202537482"/>
                </a:cxn>
                <a:cxn ang="0">
                  <a:pos x="317425958" y="162027450"/>
                </a:cxn>
              </a:cxnLst>
              <a:rect l="txL" t="txT" r="txR" b="txB"/>
              <a:pathLst>
                <a:path w="14" h="60">
                  <a:moveTo>
                    <a:pt x="6" y="4"/>
                  </a:moveTo>
                  <a:cubicBezTo>
                    <a:pt x="7" y="5"/>
                    <a:pt x="11" y="10"/>
                    <a:pt x="8" y="13"/>
                  </a:cubicBezTo>
                  <a:cubicBezTo>
                    <a:pt x="6" y="15"/>
                    <a:pt x="3" y="8"/>
                    <a:pt x="1" y="12"/>
                  </a:cubicBezTo>
                  <a:cubicBezTo>
                    <a:pt x="0" y="13"/>
                    <a:pt x="0" y="24"/>
                    <a:pt x="5" y="32"/>
                  </a:cubicBezTo>
                  <a:cubicBezTo>
                    <a:pt x="7" y="35"/>
                    <a:pt x="9" y="39"/>
                    <a:pt x="7" y="43"/>
                  </a:cubicBezTo>
                  <a:cubicBezTo>
                    <a:pt x="6" y="43"/>
                    <a:pt x="1" y="52"/>
                    <a:pt x="7" y="60"/>
                  </a:cubicBezTo>
                  <a:cubicBezTo>
                    <a:pt x="5" y="53"/>
                    <a:pt x="14" y="47"/>
                    <a:pt x="9" y="34"/>
                  </a:cubicBezTo>
                  <a:cubicBezTo>
                    <a:pt x="6" y="25"/>
                    <a:pt x="8" y="22"/>
                    <a:pt x="10" y="19"/>
                  </a:cubicBezTo>
                  <a:cubicBezTo>
                    <a:pt x="12" y="15"/>
                    <a:pt x="12" y="11"/>
                    <a:pt x="10" y="5"/>
                  </a:cubicBezTo>
                  <a:cubicBezTo>
                    <a:pt x="8" y="0"/>
                    <a:pt x="5" y="1"/>
                    <a:pt x="6" y="4"/>
                  </a:cubicBezTo>
                  <a:close/>
                </a:path>
              </a:pathLst>
            </a:custGeom>
            <a:solidFill>
              <a:srgbClr val="EBB0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94" name="Freeform 386">
              <a:extLst>
                <a:ext uri="{FF2B5EF4-FFF2-40B4-BE49-F238E27FC236}">
                  <a16:creationId xmlns:a16="http://schemas.microsoft.com/office/drawing/2014/main" xmlns="" id="{31B6A039-5530-4378-9BC3-98204344678B}"/>
                </a:ext>
              </a:extLst>
            </p:cNvPr>
            <p:cNvSpPr/>
            <p:nvPr/>
          </p:nvSpPr>
          <p:spPr>
            <a:xfrm flipH="1">
              <a:off x="6860632" y="1386313"/>
              <a:ext cx="589379" cy="863242"/>
            </a:xfrm>
            <a:custGeom>
              <a:avLst/>
              <a:gdLst>
                <a:gd name="txL" fmla="*/ 0 w 81"/>
                <a:gd name="txT" fmla="*/ 0 h 136"/>
                <a:gd name="txR" fmla="*/ 81 w 81"/>
                <a:gd name="txB" fmla="*/ 136 h 136"/>
              </a:gdLst>
              <a:ahLst/>
              <a:cxnLst>
                <a:cxn ang="0">
                  <a:pos x="1323606941" y="120866570"/>
                </a:cxn>
                <a:cxn ang="0">
                  <a:pos x="952996606" y="483466280"/>
                </a:cxn>
                <a:cxn ang="0">
                  <a:pos x="1111830776" y="926645836"/>
                </a:cxn>
                <a:cxn ang="0">
                  <a:pos x="1217722497" y="1329538469"/>
                </a:cxn>
                <a:cxn ang="0">
                  <a:pos x="635328721" y="1933877816"/>
                </a:cxn>
                <a:cxn ang="0">
                  <a:pos x="476501941" y="2147483647"/>
                </a:cxn>
                <a:cxn ang="0">
                  <a:pos x="370610221" y="2147483647"/>
                </a:cxn>
                <a:cxn ang="0">
                  <a:pos x="952996606" y="2147483647"/>
                </a:cxn>
                <a:cxn ang="0">
                  <a:pos x="1005939056" y="2147483647"/>
                </a:cxn>
                <a:cxn ang="0">
                  <a:pos x="847112162" y="2147483647"/>
                </a:cxn>
                <a:cxn ang="0">
                  <a:pos x="1270664719" y="2147483647"/>
                </a:cxn>
                <a:cxn ang="0">
                  <a:pos x="1005939056" y="2147483647"/>
                </a:cxn>
                <a:cxn ang="0">
                  <a:pos x="741220442" y="2147483647"/>
                </a:cxn>
                <a:cxn ang="0">
                  <a:pos x="900054384"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095031061"/>
                </a:cxn>
                <a:cxn ang="0">
                  <a:pos x="2147483647" y="1571271510"/>
                </a:cxn>
                <a:cxn ang="0">
                  <a:pos x="2147483647" y="1893584744"/>
                </a:cxn>
                <a:cxn ang="0">
                  <a:pos x="2147483647" y="1974164540"/>
                </a:cxn>
                <a:cxn ang="0">
                  <a:pos x="2147483647" y="1490698062"/>
                </a:cxn>
                <a:cxn ang="0">
                  <a:pos x="2147483647" y="1128092153"/>
                </a:cxn>
                <a:cxn ang="0">
                  <a:pos x="2147483647" y="725205669"/>
                </a:cxn>
                <a:cxn ang="0">
                  <a:pos x="2147483647" y="322312936"/>
                </a:cxn>
                <a:cxn ang="0">
                  <a:pos x="1800108768" y="0"/>
                </a:cxn>
                <a:cxn ang="0">
                  <a:pos x="1323606941" y="120866570"/>
                </a:cxn>
              </a:cxnLst>
              <a:rect l="txL" t="txT" r="txR" b="txB"/>
              <a:pathLst>
                <a:path w="81" h="136">
                  <a:moveTo>
                    <a:pt x="25" y="3"/>
                  </a:moveTo>
                  <a:cubicBezTo>
                    <a:pt x="19" y="1"/>
                    <a:pt x="22" y="9"/>
                    <a:pt x="18" y="12"/>
                  </a:cubicBezTo>
                  <a:cubicBezTo>
                    <a:pt x="19" y="17"/>
                    <a:pt x="28" y="15"/>
                    <a:pt x="21" y="23"/>
                  </a:cubicBezTo>
                  <a:cubicBezTo>
                    <a:pt x="18" y="25"/>
                    <a:pt x="15" y="36"/>
                    <a:pt x="23" y="33"/>
                  </a:cubicBezTo>
                  <a:cubicBezTo>
                    <a:pt x="28" y="37"/>
                    <a:pt x="18" y="45"/>
                    <a:pt x="12" y="48"/>
                  </a:cubicBezTo>
                  <a:cubicBezTo>
                    <a:pt x="6" y="51"/>
                    <a:pt x="15" y="53"/>
                    <a:pt x="9" y="58"/>
                  </a:cubicBezTo>
                  <a:cubicBezTo>
                    <a:pt x="4" y="62"/>
                    <a:pt x="4" y="67"/>
                    <a:pt x="7" y="67"/>
                  </a:cubicBezTo>
                  <a:cubicBezTo>
                    <a:pt x="9" y="66"/>
                    <a:pt x="12" y="63"/>
                    <a:pt x="18" y="63"/>
                  </a:cubicBezTo>
                  <a:cubicBezTo>
                    <a:pt x="22" y="63"/>
                    <a:pt x="21" y="66"/>
                    <a:pt x="19" y="68"/>
                  </a:cubicBezTo>
                  <a:cubicBezTo>
                    <a:pt x="16" y="72"/>
                    <a:pt x="10" y="77"/>
                    <a:pt x="16" y="77"/>
                  </a:cubicBezTo>
                  <a:cubicBezTo>
                    <a:pt x="22" y="78"/>
                    <a:pt x="28" y="79"/>
                    <a:pt x="24" y="86"/>
                  </a:cubicBezTo>
                  <a:cubicBezTo>
                    <a:pt x="20" y="90"/>
                    <a:pt x="17" y="88"/>
                    <a:pt x="19" y="93"/>
                  </a:cubicBezTo>
                  <a:cubicBezTo>
                    <a:pt x="20" y="97"/>
                    <a:pt x="5" y="104"/>
                    <a:pt x="14" y="108"/>
                  </a:cubicBezTo>
                  <a:cubicBezTo>
                    <a:pt x="3" y="114"/>
                    <a:pt x="0" y="136"/>
                    <a:pt x="17" y="128"/>
                  </a:cubicBezTo>
                  <a:cubicBezTo>
                    <a:pt x="28" y="124"/>
                    <a:pt x="29" y="126"/>
                    <a:pt x="41" y="119"/>
                  </a:cubicBezTo>
                  <a:cubicBezTo>
                    <a:pt x="56" y="111"/>
                    <a:pt x="68" y="101"/>
                    <a:pt x="65" y="99"/>
                  </a:cubicBezTo>
                  <a:cubicBezTo>
                    <a:pt x="58" y="93"/>
                    <a:pt x="71" y="88"/>
                    <a:pt x="66" y="84"/>
                  </a:cubicBezTo>
                  <a:cubicBezTo>
                    <a:pt x="64" y="82"/>
                    <a:pt x="70" y="81"/>
                    <a:pt x="75" y="81"/>
                  </a:cubicBezTo>
                  <a:cubicBezTo>
                    <a:pt x="81" y="74"/>
                    <a:pt x="72" y="61"/>
                    <a:pt x="69" y="59"/>
                  </a:cubicBezTo>
                  <a:cubicBezTo>
                    <a:pt x="67" y="61"/>
                    <a:pt x="64" y="61"/>
                    <a:pt x="63" y="56"/>
                  </a:cubicBezTo>
                  <a:cubicBezTo>
                    <a:pt x="62" y="54"/>
                    <a:pt x="54" y="65"/>
                    <a:pt x="42" y="69"/>
                  </a:cubicBezTo>
                  <a:cubicBezTo>
                    <a:pt x="39" y="70"/>
                    <a:pt x="40" y="68"/>
                    <a:pt x="42" y="67"/>
                  </a:cubicBezTo>
                  <a:cubicBezTo>
                    <a:pt x="52" y="59"/>
                    <a:pt x="53" y="54"/>
                    <a:pt x="55" y="52"/>
                  </a:cubicBezTo>
                  <a:cubicBezTo>
                    <a:pt x="61" y="47"/>
                    <a:pt x="61" y="43"/>
                    <a:pt x="59" y="39"/>
                  </a:cubicBezTo>
                  <a:cubicBezTo>
                    <a:pt x="57" y="37"/>
                    <a:pt x="52" y="43"/>
                    <a:pt x="48" y="47"/>
                  </a:cubicBezTo>
                  <a:cubicBezTo>
                    <a:pt x="44" y="50"/>
                    <a:pt x="38" y="51"/>
                    <a:pt x="41" y="49"/>
                  </a:cubicBezTo>
                  <a:cubicBezTo>
                    <a:pt x="47" y="43"/>
                    <a:pt x="47" y="38"/>
                    <a:pt x="53" y="37"/>
                  </a:cubicBezTo>
                  <a:cubicBezTo>
                    <a:pt x="58" y="35"/>
                    <a:pt x="53" y="32"/>
                    <a:pt x="55" y="28"/>
                  </a:cubicBezTo>
                  <a:cubicBezTo>
                    <a:pt x="58" y="22"/>
                    <a:pt x="52" y="18"/>
                    <a:pt x="51" y="18"/>
                  </a:cubicBezTo>
                  <a:cubicBezTo>
                    <a:pt x="51" y="9"/>
                    <a:pt x="44" y="13"/>
                    <a:pt x="43" y="8"/>
                  </a:cubicBezTo>
                  <a:cubicBezTo>
                    <a:pt x="43" y="3"/>
                    <a:pt x="34" y="5"/>
                    <a:pt x="34" y="0"/>
                  </a:cubicBezTo>
                  <a:cubicBezTo>
                    <a:pt x="31" y="3"/>
                    <a:pt x="29" y="5"/>
                    <a:pt x="25" y="3"/>
                  </a:cubicBezTo>
                  <a:close/>
                </a:path>
              </a:pathLst>
            </a:custGeom>
            <a:solidFill>
              <a:srgbClr val="F2C6C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95" name="Freeform 387">
              <a:extLst>
                <a:ext uri="{FF2B5EF4-FFF2-40B4-BE49-F238E27FC236}">
                  <a16:creationId xmlns:a16="http://schemas.microsoft.com/office/drawing/2014/main" xmlns="" id="{476A72CA-19A7-4B00-9CDE-DC50AA65C6BF}"/>
                </a:ext>
              </a:extLst>
            </p:cNvPr>
            <p:cNvSpPr/>
            <p:nvPr/>
          </p:nvSpPr>
          <p:spPr>
            <a:xfrm flipH="1">
              <a:off x="7443840" y="1386313"/>
              <a:ext cx="524578" cy="685753"/>
            </a:xfrm>
            <a:custGeom>
              <a:avLst/>
              <a:gdLst>
                <a:gd name="txL" fmla="*/ 0 w 72"/>
                <a:gd name="txT" fmla="*/ 0 h 108"/>
                <a:gd name="txR" fmla="*/ 72 w 72"/>
                <a:gd name="txB" fmla="*/ 108 h 108"/>
              </a:gdLst>
              <a:ahLst/>
              <a:cxnLst>
                <a:cxn ang="0">
                  <a:pos x="2147483647" y="2147483647"/>
                </a:cxn>
                <a:cxn ang="0">
                  <a:pos x="2147483647" y="1975533987"/>
                </a:cxn>
                <a:cxn ang="0">
                  <a:pos x="2147483647" y="1532042011"/>
                </a:cxn>
                <a:cxn ang="0">
                  <a:pos x="2147483647" y="1169189883"/>
                </a:cxn>
                <a:cxn ang="0">
                  <a:pos x="2147483647" y="241899402"/>
                </a:cxn>
                <a:cxn ang="0">
                  <a:pos x="2147483647" y="161266251"/>
                </a:cxn>
                <a:cxn ang="0">
                  <a:pos x="2147483647" y="40319738"/>
                </a:cxn>
                <a:cxn ang="0">
                  <a:pos x="2147483647" y="362852228"/>
                </a:cxn>
                <a:cxn ang="0">
                  <a:pos x="2147483647" y="161266251"/>
                </a:cxn>
                <a:cxn ang="0">
                  <a:pos x="1751740514" y="483805153"/>
                </a:cxn>
                <a:cxn ang="0">
                  <a:pos x="1327072946" y="443485428"/>
                </a:cxn>
                <a:cxn ang="0">
                  <a:pos x="955497020" y="725704455"/>
                </a:cxn>
                <a:cxn ang="0">
                  <a:pos x="1804817585" y="1330462434"/>
                </a:cxn>
                <a:cxn ang="0">
                  <a:pos x="955497020" y="1088556782"/>
                </a:cxn>
                <a:cxn ang="0">
                  <a:pos x="743159365" y="1451408910"/>
                </a:cxn>
                <a:cxn ang="0">
                  <a:pos x="690075008" y="2147483647"/>
                </a:cxn>
                <a:cxn ang="0">
                  <a:pos x="690075008" y="2147483647"/>
                </a:cxn>
                <a:cxn ang="0">
                  <a:pos x="2070232539" y="2147483647"/>
                </a:cxn>
                <a:cxn ang="0">
                  <a:pos x="2147483647" y="2147483647"/>
                </a:cxn>
                <a:cxn ang="0">
                  <a:pos x="2147483647" y="2147483647"/>
                </a:cxn>
              </a:cxnLst>
              <a:rect l="txL" t="txT" r="txR" b="txB"/>
              <a:pathLst>
                <a:path w="72" h="108">
                  <a:moveTo>
                    <a:pt x="54" y="62"/>
                  </a:moveTo>
                  <a:cubicBezTo>
                    <a:pt x="51" y="55"/>
                    <a:pt x="45" y="43"/>
                    <a:pt x="59" y="49"/>
                  </a:cubicBezTo>
                  <a:cubicBezTo>
                    <a:pt x="65" y="52"/>
                    <a:pt x="65" y="45"/>
                    <a:pt x="63" y="38"/>
                  </a:cubicBezTo>
                  <a:cubicBezTo>
                    <a:pt x="66" y="36"/>
                    <a:pt x="68" y="33"/>
                    <a:pt x="68" y="29"/>
                  </a:cubicBezTo>
                  <a:cubicBezTo>
                    <a:pt x="72" y="25"/>
                    <a:pt x="70" y="13"/>
                    <a:pt x="67" y="6"/>
                  </a:cubicBezTo>
                  <a:cubicBezTo>
                    <a:pt x="65" y="3"/>
                    <a:pt x="64" y="1"/>
                    <a:pt x="62" y="4"/>
                  </a:cubicBezTo>
                  <a:cubicBezTo>
                    <a:pt x="60" y="6"/>
                    <a:pt x="58" y="4"/>
                    <a:pt x="55" y="1"/>
                  </a:cubicBezTo>
                  <a:cubicBezTo>
                    <a:pt x="54" y="0"/>
                    <a:pt x="51" y="3"/>
                    <a:pt x="53" y="9"/>
                  </a:cubicBezTo>
                  <a:cubicBezTo>
                    <a:pt x="55" y="14"/>
                    <a:pt x="48" y="4"/>
                    <a:pt x="43" y="4"/>
                  </a:cubicBezTo>
                  <a:cubicBezTo>
                    <a:pt x="37" y="3"/>
                    <a:pt x="42" y="15"/>
                    <a:pt x="33" y="12"/>
                  </a:cubicBezTo>
                  <a:cubicBezTo>
                    <a:pt x="33" y="16"/>
                    <a:pt x="28" y="11"/>
                    <a:pt x="25" y="11"/>
                  </a:cubicBezTo>
                  <a:cubicBezTo>
                    <a:pt x="18" y="13"/>
                    <a:pt x="18" y="16"/>
                    <a:pt x="18" y="18"/>
                  </a:cubicBezTo>
                  <a:cubicBezTo>
                    <a:pt x="25" y="22"/>
                    <a:pt x="31" y="25"/>
                    <a:pt x="34" y="33"/>
                  </a:cubicBezTo>
                  <a:cubicBezTo>
                    <a:pt x="35" y="37"/>
                    <a:pt x="18" y="20"/>
                    <a:pt x="18" y="27"/>
                  </a:cubicBezTo>
                  <a:cubicBezTo>
                    <a:pt x="18" y="31"/>
                    <a:pt x="12" y="32"/>
                    <a:pt x="14" y="36"/>
                  </a:cubicBezTo>
                  <a:cubicBezTo>
                    <a:pt x="20" y="44"/>
                    <a:pt x="7" y="43"/>
                    <a:pt x="13" y="54"/>
                  </a:cubicBezTo>
                  <a:cubicBezTo>
                    <a:pt x="16" y="58"/>
                    <a:pt x="16" y="61"/>
                    <a:pt x="13" y="62"/>
                  </a:cubicBezTo>
                  <a:cubicBezTo>
                    <a:pt x="0" y="85"/>
                    <a:pt x="31" y="71"/>
                    <a:pt x="39" y="91"/>
                  </a:cubicBezTo>
                  <a:cubicBezTo>
                    <a:pt x="46" y="108"/>
                    <a:pt x="64" y="106"/>
                    <a:pt x="57" y="93"/>
                  </a:cubicBezTo>
                  <a:cubicBezTo>
                    <a:pt x="39" y="68"/>
                    <a:pt x="58" y="69"/>
                    <a:pt x="54" y="62"/>
                  </a:cubicBezTo>
                  <a:close/>
                </a:path>
              </a:pathLst>
            </a:custGeom>
            <a:solidFill>
              <a:srgbClr val="F2C6C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96" name="Freeform 388">
              <a:extLst>
                <a:ext uri="{FF2B5EF4-FFF2-40B4-BE49-F238E27FC236}">
                  <a16:creationId xmlns:a16="http://schemas.microsoft.com/office/drawing/2014/main" xmlns="" id="{0679B44E-290B-4CDC-952F-5FDB637E3CB3}"/>
                </a:ext>
              </a:extLst>
            </p:cNvPr>
            <p:cNvSpPr/>
            <p:nvPr/>
          </p:nvSpPr>
          <p:spPr>
            <a:xfrm flipH="1">
              <a:off x="7042692" y="1410516"/>
              <a:ext cx="364119" cy="502886"/>
            </a:xfrm>
            <a:custGeom>
              <a:avLst/>
              <a:gdLst>
                <a:gd name="txL" fmla="*/ 0 w 50"/>
                <a:gd name="txT" fmla="*/ 0 h 79"/>
                <a:gd name="txR" fmla="*/ 50 w 50"/>
                <a:gd name="txB" fmla="*/ 79 h 79"/>
              </a:gdLst>
              <a:ahLst/>
              <a:cxnLst>
                <a:cxn ang="0">
                  <a:pos x="2147483647" y="1175123579"/>
                </a:cxn>
                <a:cxn ang="0">
                  <a:pos x="2147483647" y="607823631"/>
                </a:cxn>
                <a:cxn ang="0">
                  <a:pos x="1697056643" y="162088420"/>
                </a:cxn>
                <a:cxn ang="0">
                  <a:pos x="1060664214" y="648340950"/>
                </a:cxn>
                <a:cxn ang="0">
                  <a:pos x="1219762321" y="1175123579"/>
                </a:cxn>
                <a:cxn ang="0">
                  <a:pos x="1007626656" y="1580334956"/>
                </a:cxn>
                <a:cxn ang="0">
                  <a:pos x="530332107" y="2147483647"/>
                </a:cxn>
                <a:cxn ang="0">
                  <a:pos x="1007626656" y="2147483647"/>
                </a:cxn>
                <a:cxn ang="0">
                  <a:pos x="1590988811" y="2147483647"/>
                </a:cxn>
                <a:cxn ang="0">
                  <a:pos x="1803124475" y="1945029414"/>
                </a:cxn>
                <a:cxn ang="0">
                  <a:pos x="1803124475" y="1661375959"/>
                </a:cxn>
                <a:cxn ang="0">
                  <a:pos x="2147483647" y="1175123579"/>
                </a:cxn>
              </a:cxnLst>
              <a:rect l="txL" t="txT" r="txR" b="txB"/>
              <a:pathLst>
                <a:path w="50" h="79">
                  <a:moveTo>
                    <a:pt x="44" y="29"/>
                  </a:moveTo>
                  <a:cubicBezTo>
                    <a:pt x="47" y="27"/>
                    <a:pt x="50" y="17"/>
                    <a:pt x="43" y="15"/>
                  </a:cubicBezTo>
                  <a:cubicBezTo>
                    <a:pt x="38" y="14"/>
                    <a:pt x="38" y="3"/>
                    <a:pt x="32" y="4"/>
                  </a:cubicBezTo>
                  <a:cubicBezTo>
                    <a:pt x="28" y="7"/>
                    <a:pt x="24" y="0"/>
                    <a:pt x="20" y="16"/>
                  </a:cubicBezTo>
                  <a:cubicBezTo>
                    <a:pt x="17" y="28"/>
                    <a:pt x="31" y="22"/>
                    <a:pt x="23" y="29"/>
                  </a:cubicBezTo>
                  <a:cubicBezTo>
                    <a:pt x="22" y="31"/>
                    <a:pt x="17" y="35"/>
                    <a:pt x="19" y="39"/>
                  </a:cubicBezTo>
                  <a:cubicBezTo>
                    <a:pt x="22" y="44"/>
                    <a:pt x="0" y="56"/>
                    <a:pt x="10" y="57"/>
                  </a:cubicBezTo>
                  <a:cubicBezTo>
                    <a:pt x="16" y="57"/>
                    <a:pt x="24" y="49"/>
                    <a:pt x="19" y="60"/>
                  </a:cubicBezTo>
                  <a:cubicBezTo>
                    <a:pt x="18" y="61"/>
                    <a:pt x="9" y="79"/>
                    <a:pt x="30" y="65"/>
                  </a:cubicBezTo>
                  <a:cubicBezTo>
                    <a:pt x="48" y="54"/>
                    <a:pt x="42" y="46"/>
                    <a:pt x="34" y="48"/>
                  </a:cubicBezTo>
                  <a:cubicBezTo>
                    <a:pt x="30" y="50"/>
                    <a:pt x="25" y="49"/>
                    <a:pt x="34" y="41"/>
                  </a:cubicBezTo>
                  <a:cubicBezTo>
                    <a:pt x="36" y="39"/>
                    <a:pt x="47" y="33"/>
                    <a:pt x="44" y="29"/>
                  </a:cubicBezTo>
                  <a:close/>
                </a:path>
              </a:pathLst>
            </a:custGeom>
            <a:solidFill>
              <a:srgbClr val="F5D0D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97" name="Freeform 389">
              <a:extLst>
                <a:ext uri="{FF2B5EF4-FFF2-40B4-BE49-F238E27FC236}">
                  <a16:creationId xmlns:a16="http://schemas.microsoft.com/office/drawing/2014/main" xmlns="" id="{43DA5186-EC4C-4690-AC01-262AA3446CF8}"/>
                </a:ext>
              </a:extLst>
            </p:cNvPr>
            <p:cNvSpPr/>
            <p:nvPr/>
          </p:nvSpPr>
          <p:spPr>
            <a:xfrm flipH="1">
              <a:off x="7450011" y="1405138"/>
              <a:ext cx="416577" cy="373803"/>
            </a:xfrm>
            <a:custGeom>
              <a:avLst/>
              <a:gdLst>
                <a:gd name="txL" fmla="*/ 0 w 57"/>
                <a:gd name="txT" fmla="*/ 0 h 59"/>
                <a:gd name="txR" fmla="*/ 57 w 57"/>
                <a:gd name="txB" fmla="*/ 59 h 59"/>
              </a:gdLst>
              <a:ahLst/>
              <a:cxnLst>
                <a:cxn ang="0">
                  <a:pos x="2147483647" y="1123930692"/>
                </a:cxn>
                <a:cxn ang="0">
                  <a:pos x="2147483647" y="361264766"/>
                </a:cxn>
                <a:cxn ang="0">
                  <a:pos x="2147483647" y="200700530"/>
                </a:cxn>
                <a:cxn ang="0">
                  <a:pos x="2147483647" y="441543790"/>
                </a:cxn>
                <a:cxn ang="0">
                  <a:pos x="1655776655" y="200700530"/>
                </a:cxn>
                <a:cxn ang="0">
                  <a:pos x="1175068850" y="521822715"/>
                </a:cxn>
                <a:cxn ang="0">
                  <a:pos x="640943967" y="361264766"/>
                </a:cxn>
                <a:cxn ang="0">
                  <a:pos x="427298376" y="642244271"/>
                </a:cxn>
                <a:cxn ang="0">
                  <a:pos x="1121659308" y="1043651766"/>
                </a:cxn>
                <a:cxn ang="0">
                  <a:pos x="1228478393" y="1284494878"/>
                </a:cxn>
                <a:cxn ang="0">
                  <a:pos x="1388721636" y="1445052728"/>
                </a:cxn>
                <a:cxn ang="0">
                  <a:pos x="1175068850" y="1364773803"/>
                </a:cxn>
                <a:cxn ang="0">
                  <a:pos x="373888834" y="1043651766"/>
                </a:cxn>
                <a:cxn ang="0">
                  <a:pos x="160235992" y="1244352247"/>
                </a:cxn>
                <a:cxn ang="0">
                  <a:pos x="373888834" y="1525337989"/>
                </a:cxn>
                <a:cxn ang="0">
                  <a:pos x="1281895243" y="1846460422"/>
                </a:cxn>
                <a:cxn ang="0">
                  <a:pos x="694360818" y="1886596716"/>
                </a:cxn>
                <a:cxn ang="0">
                  <a:pos x="1495540720" y="2087303533"/>
                </a:cxn>
                <a:cxn ang="0">
                  <a:pos x="2147483647" y="1726038866"/>
                </a:cxn>
                <a:cxn ang="0">
                  <a:pos x="2147483647" y="1445052728"/>
                </a:cxn>
                <a:cxn ang="0">
                  <a:pos x="2147483647" y="1123930692"/>
                </a:cxn>
              </a:cxnLst>
              <a:rect l="txL" t="txT" r="txR" b="txB"/>
              <a:pathLst>
                <a:path w="57" h="59">
                  <a:moveTo>
                    <a:pt x="49" y="28"/>
                  </a:moveTo>
                  <a:cubicBezTo>
                    <a:pt x="57" y="26"/>
                    <a:pt x="56" y="14"/>
                    <a:pt x="54" y="9"/>
                  </a:cubicBezTo>
                  <a:cubicBezTo>
                    <a:pt x="52" y="7"/>
                    <a:pt x="50" y="0"/>
                    <a:pt x="47" y="5"/>
                  </a:cubicBezTo>
                  <a:cubicBezTo>
                    <a:pt x="45" y="9"/>
                    <a:pt x="40" y="3"/>
                    <a:pt x="43" y="11"/>
                  </a:cubicBezTo>
                  <a:cubicBezTo>
                    <a:pt x="45" y="17"/>
                    <a:pt x="40" y="7"/>
                    <a:pt x="31" y="5"/>
                  </a:cubicBezTo>
                  <a:cubicBezTo>
                    <a:pt x="27" y="4"/>
                    <a:pt x="28" y="12"/>
                    <a:pt x="22" y="13"/>
                  </a:cubicBezTo>
                  <a:cubicBezTo>
                    <a:pt x="18" y="14"/>
                    <a:pt x="18" y="13"/>
                    <a:pt x="12" y="9"/>
                  </a:cubicBezTo>
                  <a:cubicBezTo>
                    <a:pt x="10" y="8"/>
                    <a:pt x="3" y="13"/>
                    <a:pt x="8" y="16"/>
                  </a:cubicBezTo>
                  <a:cubicBezTo>
                    <a:pt x="12" y="18"/>
                    <a:pt x="19" y="22"/>
                    <a:pt x="21" y="26"/>
                  </a:cubicBezTo>
                  <a:cubicBezTo>
                    <a:pt x="23" y="28"/>
                    <a:pt x="21" y="30"/>
                    <a:pt x="23" y="32"/>
                  </a:cubicBezTo>
                  <a:cubicBezTo>
                    <a:pt x="31" y="36"/>
                    <a:pt x="28" y="38"/>
                    <a:pt x="26" y="36"/>
                  </a:cubicBezTo>
                  <a:cubicBezTo>
                    <a:pt x="24" y="33"/>
                    <a:pt x="24" y="36"/>
                    <a:pt x="22" y="34"/>
                  </a:cubicBezTo>
                  <a:cubicBezTo>
                    <a:pt x="16" y="30"/>
                    <a:pt x="14" y="26"/>
                    <a:pt x="7" y="26"/>
                  </a:cubicBezTo>
                  <a:cubicBezTo>
                    <a:pt x="5" y="27"/>
                    <a:pt x="6" y="30"/>
                    <a:pt x="3" y="31"/>
                  </a:cubicBezTo>
                  <a:cubicBezTo>
                    <a:pt x="0" y="32"/>
                    <a:pt x="3" y="37"/>
                    <a:pt x="7" y="38"/>
                  </a:cubicBezTo>
                  <a:cubicBezTo>
                    <a:pt x="14" y="38"/>
                    <a:pt x="22" y="43"/>
                    <a:pt x="24" y="46"/>
                  </a:cubicBezTo>
                  <a:cubicBezTo>
                    <a:pt x="23" y="46"/>
                    <a:pt x="7" y="36"/>
                    <a:pt x="13" y="47"/>
                  </a:cubicBezTo>
                  <a:cubicBezTo>
                    <a:pt x="14" y="49"/>
                    <a:pt x="23" y="48"/>
                    <a:pt x="28" y="52"/>
                  </a:cubicBezTo>
                  <a:cubicBezTo>
                    <a:pt x="36" y="59"/>
                    <a:pt x="31" y="41"/>
                    <a:pt x="41" y="43"/>
                  </a:cubicBezTo>
                  <a:cubicBezTo>
                    <a:pt x="47" y="45"/>
                    <a:pt x="48" y="40"/>
                    <a:pt x="46" y="36"/>
                  </a:cubicBezTo>
                  <a:cubicBezTo>
                    <a:pt x="46" y="35"/>
                    <a:pt x="45" y="28"/>
                    <a:pt x="49" y="28"/>
                  </a:cubicBezTo>
                  <a:close/>
                </a:path>
              </a:pathLst>
            </a:custGeom>
            <a:solidFill>
              <a:srgbClr val="F5D0D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98" name="Freeform 390">
              <a:extLst>
                <a:ext uri="{FF2B5EF4-FFF2-40B4-BE49-F238E27FC236}">
                  <a16:creationId xmlns:a16="http://schemas.microsoft.com/office/drawing/2014/main" xmlns="" id="{DA82137B-910A-4B1A-AD93-FC44E80DF73A}"/>
                </a:ext>
              </a:extLst>
            </p:cNvPr>
            <p:cNvSpPr/>
            <p:nvPr/>
          </p:nvSpPr>
          <p:spPr>
            <a:xfrm flipH="1">
              <a:off x="6940862" y="1760116"/>
              <a:ext cx="438177" cy="330775"/>
            </a:xfrm>
            <a:custGeom>
              <a:avLst/>
              <a:gdLst>
                <a:gd name="txL" fmla="*/ 0 w 60"/>
                <a:gd name="txT" fmla="*/ 0 h 52"/>
                <a:gd name="txR" fmla="*/ 60 w 60"/>
                <a:gd name="txB" fmla="*/ 52 h 52"/>
              </a:gdLst>
              <a:ahLst/>
              <a:cxnLst>
                <a:cxn ang="0">
                  <a:pos x="2147483647" y="80925377"/>
                </a:cxn>
                <a:cxn ang="0">
                  <a:pos x="1653322189" y="647409378"/>
                </a:cxn>
                <a:cxn ang="0">
                  <a:pos x="1119995190" y="930648309"/>
                </a:cxn>
                <a:cxn ang="0">
                  <a:pos x="693327519" y="1294818755"/>
                </a:cxn>
                <a:cxn ang="0">
                  <a:pos x="480001101" y="1578057488"/>
                </a:cxn>
                <a:cxn ang="0">
                  <a:pos x="213333778" y="1901765655"/>
                </a:cxn>
                <a:cxn ang="0">
                  <a:pos x="1333328911" y="1739908590"/>
                </a:cxn>
                <a:cxn ang="0">
                  <a:pos x="1759989050" y="1780377627"/>
                </a:cxn>
                <a:cxn ang="0">
                  <a:pos x="2147483647" y="1578057488"/>
                </a:cxn>
                <a:cxn ang="0">
                  <a:pos x="2147483647" y="1335281431"/>
                </a:cxn>
                <a:cxn ang="0">
                  <a:pos x="2147483647" y="1092505375"/>
                </a:cxn>
                <a:cxn ang="0">
                  <a:pos x="2147483647" y="687872054"/>
                </a:cxn>
                <a:cxn ang="0">
                  <a:pos x="2147483647" y="445095997"/>
                </a:cxn>
                <a:cxn ang="0">
                  <a:pos x="2147483647" y="283238832"/>
                </a:cxn>
                <a:cxn ang="0">
                  <a:pos x="2147483647" y="80925377"/>
                </a:cxn>
              </a:cxnLst>
              <a:rect l="txL" t="txT" r="txR" b="txB"/>
              <a:pathLst>
                <a:path w="60" h="52">
                  <a:moveTo>
                    <a:pt x="52" y="2"/>
                  </a:moveTo>
                  <a:cubicBezTo>
                    <a:pt x="45" y="4"/>
                    <a:pt x="33" y="10"/>
                    <a:pt x="31" y="16"/>
                  </a:cubicBezTo>
                  <a:cubicBezTo>
                    <a:pt x="30" y="18"/>
                    <a:pt x="20" y="17"/>
                    <a:pt x="21" y="23"/>
                  </a:cubicBezTo>
                  <a:cubicBezTo>
                    <a:pt x="21" y="30"/>
                    <a:pt x="12" y="28"/>
                    <a:pt x="13" y="32"/>
                  </a:cubicBezTo>
                  <a:cubicBezTo>
                    <a:pt x="14" y="36"/>
                    <a:pt x="12" y="36"/>
                    <a:pt x="9" y="39"/>
                  </a:cubicBezTo>
                  <a:cubicBezTo>
                    <a:pt x="7" y="41"/>
                    <a:pt x="0" y="44"/>
                    <a:pt x="4" y="47"/>
                  </a:cubicBezTo>
                  <a:cubicBezTo>
                    <a:pt x="10" y="52"/>
                    <a:pt x="18" y="44"/>
                    <a:pt x="25" y="43"/>
                  </a:cubicBezTo>
                  <a:cubicBezTo>
                    <a:pt x="29" y="43"/>
                    <a:pt x="30" y="46"/>
                    <a:pt x="33" y="44"/>
                  </a:cubicBezTo>
                  <a:cubicBezTo>
                    <a:pt x="40" y="39"/>
                    <a:pt x="48" y="44"/>
                    <a:pt x="50" y="39"/>
                  </a:cubicBezTo>
                  <a:cubicBezTo>
                    <a:pt x="54" y="29"/>
                    <a:pt x="47" y="31"/>
                    <a:pt x="44" y="33"/>
                  </a:cubicBezTo>
                  <a:cubicBezTo>
                    <a:pt x="39" y="35"/>
                    <a:pt x="38" y="29"/>
                    <a:pt x="48" y="27"/>
                  </a:cubicBezTo>
                  <a:cubicBezTo>
                    <a:pt x="52" y="26"/>
                    <a:pt x="55" y="25"/>
                    <a:pt x="58" y="17"/>
                  </a:cubicBezTo>
                  <a:cubicBezTo>
                    <a:pt x="59" y="14"/>
                    <a:pt x="57" y="12"/>
                    <a:pt x="54" y="11"/>
                  </a:cubicBezTo>
                  <a:cubicBezTo>
                    <a:pt x="51" y="11"/>
                    <a:pt x="54" y="8"/>
                    <a:pt x="58" y="7"/>
                  </a:cubicBezTo>
                  <a:cubicBezTo>
                    <a:pt x="60" y="7"/>
                    <a:pt x="59" y="0"/>
                    <a:pt x="52" y="2"/>
                  </a:cubicBezTo>
                  <a:close/>
                </a:path>
              </a:pathLst>
            </a:custGeom>
            <a:solidFill>
              <a:srgbClr val="F5CED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299" name="Freeform 391">
              <a:extLst>
                <a:ext uri="{FF2B5EF4-FFF2-40B4-BE49-F238E27FC236}">
                  <a16:creationId xmlns:a16="http://schemas.microsoft.com/office/drawing/2014/main" xmlns="" id="{A97ACC91-65A4-4979-AECB-1B91D87A28CA}"/>
                </a:ext>
              </a:extLst>
            </p:cNvPr>
            <p:cNvSpPr/>
            <p:nvPr/>
          </p:nvSpPr>
          <p:spPr>
            <a:xfrm flipH="1">
              <a:off x="6956291" y="1811211"/>
              <a:ext cx="364119" cy="223206"/>
            </a:xfrm>
            <a:custGeom>
              <a:avLst/>
              <a:gdLst>
                <a:gd name="txL" fmla="*/ 0 w 50"/>
                <a:gd name="txT" fmla="*/ 0 h 35"/>
                <a:gd name="txR" fmla="*/ 50 w 50"/>
                <a:gd name="txB" fmla="*/ 35 h 35"/>
              </a:gdLst>
              <a:ahLst/>
              <a:cxnLst>
                <a:cxn ang="0">
                  <a:pos x="1113694489" y="935411696"/>
                </a:cxn>
                <a:cxn ang="0">
                  <a:pos x="2147483647" y="366032271"/>
                </a:cxn>
                <a:cxn ang="0">
                  <a:pos x="2121321145" y="40668128"/>
                </a:cxn>
                <a:cxn ang="0">
                  <a:pos x="1219762321" y="366032271"/>
                </a:cxn>
                <a:cxn ang="0">
                  <a:pos x="954596381" y="691390049"/>
                </a:cxn>
                <a:cxn ang="0">
                  <a:pos x="424264161" y="1057422419"/>
                </a:cxn>
                <a:cxn ang="0">
                  <a:pos x="1113694489" y="935411696"/>
                </a:cxn>
              </a:cxnLst>
              <a:rect l="txL" t="txT" r="txR" b="txB"/>
              <a:pathLst>
                <a:path w="50" h="35">
                  <a:moveTo>
                    <a:pt x="21" y="23"/>
                  </a:moveTo>
                  <a:cubicBezTo>
                    <a:pt x="40" y="15"/>
                    <a:pt x="50" y="13"/>
                    <a:pt x="44" y="9"/>
                  </a:cubicBezTo>
                  <a:cubicBezTo>
                    <a:pt x="37" y="6"/>
                    <a:pt x="44" y="1"/>
                    <a:pt x="40" y="1"/>
                  </a:cubicBezTo>
                  <a:cubicBezTo>
                    <a:pt x="27" y="0"/>
                    <a:pt x="35" y="7"/>
                    <a:pt x="23" y="9"/>
                  </a:cubicBezTo>
                  <a:cubicBezTo>
                    <a:pt x="21" y="10"/>
                    <a:pt x="12" y="16"/>
                    <a:pt x="18" y="17"/>
                  </a:cubicBezTo>
                  <a:cubicBezTo>
                    <a:pt x="22" y="19"/>
                    <a:pt x="11" y="22"/>
                    <a:pt x="8" y="26"/>
                  </a:cubicBezTo>
                  <a:cubicBezTo>
                    <a:pt x="0" y="35"/>
                    <a:pt x="14" y="25"/>
                    <a:pt x="21" y="23"/>
                  </a:cubicBezTo>
                  <a:close/>
                </a:path>
              </a:pathLst>
            </a:custGeom>
            <a:solidFill>
              <a:srgbClr val="F7D2D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00" name="Freeform 392">
              <a:extLst>
                <a:ext uri="{FF2B5EF4-FFF2-40B4-BE49-F238E27FC236}">
                  <a16:creationId xmlns:a16="http://schemas.microsoft.com/office/drawing/2014/main" xmlns="" id="{0304561F-4FB0-4B6E-8F9B-2D7CC54435C4}"/>
                </a:ext>
              </a:extLst>
            </p:cNvPr>
            <p:cNvSpPr/>
            <p:nvPr/>
          </p:nvSpPr>
          <p:spPr>
            <a:xfrm flipH="1">
              <a:off x="7085892" y="1469679"/>
              <a:ext cx="225260" cy="290437"/>
            </a:xfrm>
            <a:custGeom>
              <a:avLst/>
              <a:gdLst>
                <a:gd name="txL" fmla="*/ 0 w 31"/>
                <a:gd name="txT" fmla="*/ 0 h 46"/>
                <a:gd name="txR" fmla="*/ 31 w 31"/>
                <a:gd name="txB" fmla="*/ 46 h 46"/>
              </a:gdLst>
              <a:ahLst/>
              <a:cxnLst>
                <a:cxn ang="0">
                  <a:pos x="950422798" y="597971899"/>
                </a:cxn>
                <a:cxn ang="0">
                  <a:pos x="739216168" y="1076346932"/>
                </a:cxn>
                <a:cxn ang="0">
                  <a:pos x="211206687" y="1514856146"/>
                </a:cxn>
                <a:cxn ang="0">
                  <a:pos x="422413375" y="1594587390"/>
                </a:cxn>
                <a:cxn ang="0">
                  <a:pos x="1320030996" y="916890758"/>
                </a:cxn>
                <a:cxn ang="0">
                  <a:pos x="1372836287" y="358784382"/>
                </a:cxn>
                <a:cxn ang="0">
                  <a:pos x="950422798" y="597971899"/>
                </a:cxn>
              </a:cxnLst>
              <a:rect l="txL" t="txT" r="txR" b="txB"/>
              <a:pathLst>
                <a:path w="31" h="46">
                  <a:moveTo>
                    <a:pt x="18" y="15"/>
                  </a:moveTo>
                  <a:cubicBezTo>
                    <a:pt x="18" y="17"/>
                    <a:pt x="7" y="24"/>
                    <a:pt x="14" y="27"/>
                  </a:cubicBezTo>
                  <a:cubicBezTo>
                    <a:pt x="16" y="28"/>
                    <a:pt x="7" y="35"/>
                    <a:pt x="4" y="38"/>
                  </a:cubicBezTo>
                  <a:cubicBezTo>
                    <a:pt x="0" y="42"/>
                    <a:pt x="1" y="46"/>
                    <a:pt x="8" y="40"/>
                  </a:cubicBezTo>
                  <a:cubicBezTo>
                    <a:pt x="19" y="32"/>
                    <a:pt x="23" y="26"/>
                    <a:pt x="25" y="23"/>
                  </a:cubicBezTo>
                  <a:cubicBezTo>
                    <a:pt x="31" y="12"/>
                    <a:pt x="25" y="14"/>
                    <a:pt x="26" y="9"/>
                  </a:cubicBezTo>
                  <a:cubicBezTo>
                    <a:pt x="27" y="5"/>
                    <a:pt x="20" y="0"/>
                    <a:pt x="18" y="15"/>
                  </a:cubicBezTo>
                  <a:close/>
                </a:path>
              </a:pathLst>
            </a:custGeom>
            <a:solidFill>
              <a:srgbClr val="FADAD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01" name="Freeform 393">
              <a:extLst>
                <a:ext uri="{FF2B5EF4-FFF2-40B4-BE49-F238E27FC236}">
                  <a16:creationId xmlns:a16="http://schemas.microsoft.com/office/drawing/2014/main" xmlns="" id="{ED54D992-AA30-4C1A-9133-A108C0150E51}"/>
                </a:ext>
              </a:extLst>
            </p:cNvPr>
            <p:cNvSpPr/>
            <p:nvPr/>
          </p:nvSpPr>
          <p:spPr>
            <a:xfrm flipH="1">
              <a:off x="7113664" y="1717088"/>
              <a:ext cx="175888" cy="126394"/>
            </a:xfrm>
            <a:custGeom>
              <a:avLst/>
              <a:gdLst>
                <a:gd name="txL" fmla="*/ 0 w 24"/>
                <a:gd name="txT" fmla="*/ 0 h 20"/>
                <a:gd name="txR" fmla="*/ 24 w 24"/>
                <a:gd name="txB" fmla="*/ 20 h 20"/>
              </a:gdLst>
              <a:ahLst/>
              <a:cxnLst>
                <a:cxn ang="0">
                  <a:pos x="859352081" y="159755685"/>
                </a:cxn>
                <a:cxn ang="0">
                  <a:pos x="214839852" y="758831566"/>
                </a:cxn>
                <a:cxn ang="0">
                  <a:pos x="1289024571" y="199696173"/>
                </a:cxn>
                <a:cxn ang="0">
                  <a:pos x="859352081" y="159755685"/>
                </a:cxn>
              </a:cxnLst>
              <a:rect l="txL" t="txT" r="txR" b="txB"/>
              <a:pathLst>
                <a:path w="24" h="20">
                  <a:moveTo>
                    <a:pt x="16" y="4"/>
                  </a:moveTo>
                  <a:cubicBezTo>
                    <a:pt x="14" y="10"/>
                    <a:pt x="0" y="17"/>
                    <a:pt x="4" y="19"/>
                  </a:cubicBezTo>
                  <a:cubicBezTo>
                    <a:pt x="8" y="20"/>
                    <a:pt x="23" y="13"/>
                    <a:pt x="24" y="5"/>
                  </a:cubicBezTo>
                  <a:cubicBezTo>
                    <a:pt x="24" y="0"/>
                    <a:pt x="17" y="1"/>
                    <a:pt x="16" y="4"/>
                  </a:cubicBezTo>
                  <a:close/>
                </a:path>
              </a:pathLst>
            </a:custGeom>
            <a:solidFill>
              <a:srgbClr val="F7D9D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02" name="Freeform 394">
              <a:extLst>
                <a:ext uri="{FF2B5EF4-FFF2-40B4-BE49-F238E27FC236}">
                  <a16:creationId xmlns:a16="http://schemas.microsoft.com/office/drawing/2014/main" xmlns="" id="{2669D3EB-345F-433C-8E18-0E5758FD0569}"/>
                </a:ext>
              </a:extLst>
            </p:cNvPr>
            <p:cNvSpPr/>
            <p:nvPr/>
          </p:nvSpPr>
          <p:spPr>
            <a:xfrm flipH="1">
              <a:off x="7508641" y="1461612"/>
              <a:ext cx="336347" cy="268923"/>
            </a:xfrm>
            <a:custGeom>
              <a:avLst/>
              <a:gdLst>
                <a:gd name="txL" fmla="*/ 0 w 46"/>
                <a:gd name="txT" fmla="*/ 0 h 42"/>
                <a:gd name="txR" fmla="*/ 46 w 46"/>
                <a:gd name="txB" fmla="*/ 42 h 42"/>
              </a:gdLst>
              <a:ahLst/>
              <a:cxnLst>
                <a:cxn ang="0">
                  <a:pos x="2147483647" y="1024936013"/>
                </a:cxn>
                <a:cxn ang="0">
                  <a:pos x="2138552926" y="778954595"/>
                </a:cxn>
                <a:cxn ang="0">
                  <a:pos x="1603914466" y="40997949"/>
                </a:cxn>
                <a:cxn ang="0">
                  <a:pos x="1336591808" y="163991797"/>
                </a:cxn>
                <a:cxn ang="0">
                  <a:pos x="641567294" y="163991797"/>
                </a:cxn>
                <a:cxn ang="0">
                  <a:pos x="427709054" y="286979254"/>
                </a:cxn>
                <a:cxn ang="0">
                  <a:pos x="962347400" y="532966975"/>
                </a:cxn>
                <a:cxn ang="0">
                  <a:pos x="1496985403" y="1065933950"/>
                </a:cxn>
                <a:cxn ang="0">
                  <a:pos x="1496985403" y="1352919507"/>
                </a:cxn>
                <a:cxn ang="0">
                  <a:pos x="801953577" y="983938076"/>
                </a:cxn>
                <a:cxn ang="0">
                  <a:pos x="374244523" y="819952532"/>
                </a:cxn>
                <a:cxn ang="0">
                  <a:pos x="213858183" y="901942203"/>
                </a:cxn>
                <a:cxn ang="0">
                  <a:pos x="160393652" y="1065933950"/>
                </a:cxn>
                <a:cxn ang="0">
                  <a:pos x="1283127277" y="1557902788"/>
                </a:cxn>
                <a:cxn ang="0">
                  <a:pos x="1710843529" y="1352919507"/>
                </a:cxn>
                <a:cxn ang="0">
                  <a:pos x="2147483647" y="1024936013"/>
                </a:cxn>
              </a:cxnLst>
              <a:rect l="txL" t="txT" r="txR" b="txB"/>
              <a:pathLst>
                <a:path w="46" h="42">
                  <a:moveTo>
                    <a:pt x="41" y="25"/>
                  </a:moveTo>
                  <a:cubicBezTo>
                    <a:pt x="40" y="23"/>
                    <a:pt x="35" y="20"/>
                    <a:pt x="40" y="19"/>
                  </a:cubicBezTo>
                  <a:cubicBezTo>
                    <a:pt x="46" y="18"/>
                    <a:pt x="38" y="6"/>
                    <a:pt x="30" y="1"/>
                  </a:cubicBezTo>
                  <a:cubicBezTo>
                    <a:pt x="29" y="0"/>
                    <a:pt x="24" y="0"/>
                    <a:pt x="25" y="4"/>
                  </a:cubicBezTo>
                  <a:cubicBezTo>
                    <a:pt x="27" y="8"/>
                    <a:pt x="19" y="10"/>
                    <a:pt x="12" y="4"/>
                  </a:cubicBezTo>
                  <a:cubicBezTo>
                    <a:pt x="7" y="0"/>
                    <a:pt x="5" y="6"/>
                    <a:pt x="8" y="7"/>
                  </a:cubicBezTo>
                  <a:cubicBezTo>
                    <a:pt x="12" y="8"/>
                    <a:pt x="17" y="13"/>
                    <a:pt x="18" y="13"/>
                  </a:cubicBezTo>
                  <a:cubicBezTo>
                    <a:pt x="24" y="16"/>
                    <a:pt x="21" y="20"/>
                    <a:pt x="28" y="26"/>
                  </a:cubicBezTo>
                  <a:cubicBezTo>
                    <a:pt x="31" y="28"/>
                    <a:pt x="31" y="36"/>
                    <a:pt x="28" y="33"/>
                  </a:cubicBezTo>
                  <a:cubicBezTo>
                    <a:pt x="22" y="30"/>
                    <a:pt x="20" y="27"/>
                    <a:pt x="15" y="24"/>
                  </a:cubicBezTo>
                  <a:cubicBezTo>
                    <a:pt x="13" y="22"/>
                    <a:pt x="10" y="22"/>
                    <a:pt x="7" y="20"/>
                  </a:cubicBezTo>
                  <a:cubicBezTo>
                    <a:pt x="5" y="19"/>
                    <a:pt x="6" y="22"/>
                    <a:pt x="4" y="22"/>
                  </a:cubicBezTo>
                  <a:cubicBezTo>
                    <a:pt x="0" y="23"/>
                    <a:pt x="1" y="25"/>
                    <a:pt x="3" y="26"/>
                  </a:cubicBezTo>
                  <a:cubicBezTo>
                    <a:pt x="12" y="29"/>
                    <a:pt x="17" y="32"/>
                    <a:pt x="24" y="38"/>
                  </a:cubicBezTo>
                  <a:cubicBezTo>
                    <a:pt x="30" y="42"/>
                    <a:pt x="28" y="33"/>
                    <a:pt x="32" y="33"/>
                  </a:cubicBezTo>
                  <a:cubicBezTo>
                    <a:pt x="39" y="33"/>
                    <a:pt x="41" y="29"/>
                    <a:pt x="41" y="25"/>
                  </a:cubicBezTo>
                  <a:close/>
                </a:path>
              </a:pathLst>
            </a:custGeom>
            <a:solidFill>
              <a:srgbClr val="F7D9D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03" name="Freeform 395">
              <a:extLst>
                <a:ext uri="{FF2B5EF4-FFF2-40B4-BE49-F238E27FC236}">
                  <a16:creationId xmlns:a16="http://schemas.microsoft.com/office/drawing/2014/main" xmlns="" id="{979D4A20-27D1-4399-8790-704ED48785B3}"/>
                </a:ext>
              </a:extLst>
            </p:cNvPr>
            <p:cNvSpPr/>
            <p:nvPr/>
          </p:nvSpPr>
          <p:spPr>
            <a:xfrm flipH="1">
              <a:off x="7456183" y="1760116"/>
              <a:ext cx="715895" cy="395317"/>
            </a:xfrm>
            <a:custGeom>
              <a:avLst/>
              <a:gdLst>
                <a:gd name="txL" fmla="*/ 0 w 98"/>
                <a:gd name="txT" fmla="*/ 0 h 62"/>
                <a:gd name="txR" fmla="*/ 98 w 98"/>
                <a:gd name="txB" fmla="*/ 62 h 62"/>
              </a:gdLst>
              <a:ahLst/>
              <a:cxnLst>
                <a:cxn ang="0">
                  <a:pos x="2147483647" y="1422905333"/>
                </a:cxn>
                <a:cxn ang="0">
                  <a:pos x="2147483647" y="853744635"/>
                </a:cxn>
                <a:cxn ang="0">
                  <a:pos x="2147483647" y="406545278"/>
                </a:cxn>
                <a:cxn ang="0">
                  <a:pos x="2147483647" y="162615571"/>
                </a:cxn>
                <a:cxn ang="0">
                  <a:pos x="2147483647" y="203269451"/>
                </a:cxn>
                <a:cxn ang="0">
                  <a:pos x="2147483647" y="325237517"/>
                </a:cxn>
                <a:cxn ang="0">
                  <a:pos x="2147483647" y="447199257"/>
                </a:cxn>
                <a:cxn ang="0">
                  <a:pos x="2147483647" y="406545278"/>
                </a:cxn>
                <a:cxn ang="0">
                  <a:pos x="2147483647" y="365891397"/>
                </a:cxn>
                <a:cxn ang="0">
                  <a:pos x="2147483647" y="325237517"/>
                </a:cxn>
                <a:cxn ang="0">
                  <a:pos x="2147483647" y="284583637"/>
                </a:cxn>
                <a:cxn ang="0">
                  <a:pos x="2147483647" y="528507018"/>
                </a:cxn>
                <a:cxn ang="0">
                  <a:pos x="1867733405" y="609814778"/>
                </a:cxn>
                <a:cxn ang="0">
                  <a:pos x="1494182432" y="691122539"/>
                </a:cxn>
                <a:cxn ang="0">
                  <a:pos x="1120638764" y="894398515"/>
                </a:cxn>
                <a:cxn ang="0">
                  <a:pos x="1174002146" y="1057014036"/>
                </a:cxn>
                <a:cxn ang="0">
                  <a:pos x="480270658" y="1382251453"/>
                </a:cxn>
                <a:cxn ang="0">
                  <a:pos x="480270658" y="1382251453"/>
                </a:cxn>
                <a:cxn ang="0">
                  <a:pos x="0" y="1626174734"/>
                </a:cxn>
                <a:cxn ang="0">
                  <a:pos x="800458250" y="1463559214"/>
                </a:cxn>
                <a:cxn ang="0">
                  <a:pos x="640368106" y="1666828614"/>
                </a:cxn>
                <a:cxn ang="0">
                  <a:pos x="1334092289" y="1666828614"/>
                </a:cxn>
                <a:cxn ang="0">
                  <a:pos x="1013912002" y="1910758670"/>
                </a:cxn>
                <a:cxn ang="0">
                  <a:pos x="1440819051" y="2073374191"/>
                </a:cxn>
                <a:cxn ang="0">
                  <a:pos x="1761006643" y="2147483647"/>
                </a:cxn>
                <a:cxn ang="0">
                  <a:pos x="2147483647" y="2147483647"/>
                </a:cxn>
                <a:cxn ang="0">
                  <a:pos x="2147483647" y="1951412550"/>
                </a:cxn>
                <a:cxn ang="0">
                  <a:pos x="2147483647" y="1422905333"/>
                </a:cxn>
              </a:cxnLst>
              <a:rect l="txL" t="txT" r="txR" b="txB"/>
              <a:pathLst>
                <a:path w="98" h="62">
                  <a:moveTo>
                    <a:pt x="97" y="35"/>
                  </a:moveTo>
                  <a:cubicBezTo>
                    <a:pt x="97" y="35"/>
                    <a:pt x="92" y="21"/>
                    <a:pt x="90" y="21"/>
                  </a:cubicBezTo>
                  <a:cubicBezTo>
                    <a:pt x="86" y="18"/>
                    <a:pt x="97" y="12"/>
                    <a:pt x="91" y="10"/>
                  </a:cubicBezTo>
                  <a:cubicBezTo>
                    <a:pt x="90" y="9"/>
                    <a:pt x="86" y="8"/>
                    <a:pt x="89" y="4"/>
                  </a:cubicBezTo>
                  <a:cubicBezTo>
                    <a:pt x="88" y="2"/>
                    <a:pt x="80" y="1"/>
                    <a:pt x="77" y="5"/>
                  </a:cubicBezTo>
                  <a:cubicBezTo>
                    <a:pt x="74" y="8"/>
                    <a:pt x="71" y="10"/>
                    <a:pt x="71" y="8"/>
                  </a:cubicBezTo>
                  <a:cubicBezTo>
                    <a:pt x="71" y="0"/>
                    <a:pt x="65" y="7"/>
                    <a:pt x="66" y="11"/>
                  </a:cubicBezTo>
                  <a:cubicBezTo>
                    <a:pt x="66" y="15"/>
                    <a:pt x="61" y="12"/>
                    <a:pt x="61" y="10"/>
                  </a:cubicBezTo>
                  <a:cubicBezTo>
                    <a:pt x="62" y="8"/>
                    <a:pt x="59" y="7"/>
                    <a:pt x="57" y="9"/>
                  </a:cubicBezTo>
                  <a:cubicBezTo>
                    <a:pt x="54" y="14"/>
                    <a:pt x="53" y="12"/>
                    <a:pt x="50" y="8"/>
                  </a:cubicBezTo>
                  <a:cubicBezTo>
                    <a:pt x="47" y="3"/>
                    <a:pt x="41" y="4"/>
                    <a:pt x="42" y="7"/>
                  </a:cubicBezTo>
                  <a:cubicBezTo>
                    <a:pt x="42" y="9"/>
                    <a:pt x="38" y="8"/>
                    <a:pt x="41" y="13"/>
                  </a:cubicBezTo>
                  <a:cubicBezTo>
                    <a:pt x="42" y="15"/>
                    <a:pt x="41" y="17"/>
                    <a:pt x="35" y="15"/>
                  </a:cubicBezTo>
                  <a:cubicBezTo>
                    <a:pt x="32" y="14"/>
                    <a:pt x="29" y="14"/>
                    <a:pt x="28" y="17"/>
                  </a:cubicBezTo>
                  <a:cubicBezTo>
                    <a:pt x="27" y="20"/>
                    <a:pt x="22" y="18"/>
                    <a:pt x="21" y="22"/>
                  </a:cubicBezTo>
                  <a:cubicBezTo>
                    <a:pt x="20" y="24"/>
                    <a:pt x="27" y="25"/>
                    <a:pt x="22" y="26"/>
                  </a:cubicBezTo>
                  <a:cubicBezTo>
                    <a:pt x="18" y="26"/>
                    <a:pt x="17" y="27"/>
                    <a:pt x="9" y="34"/>
                  </a:cubicBezTo>
                  <a:cubicBezTo>
                    <a:pt x="9" y="34"/>
                    <a:pt x="9" y="34"/>
                    <a:pt x="9" y="34"/>
                  </a:cubicBezTo>
                  <a:cubicBezTo>
                    <a:pt x="5" y="37"/>
                    <a:pt x="3" y="38"/>
                    <a:pt x="0" y="40"/>
                  </a:cubicBezTo>
                  <a:cubicBezTo>
                    <a:pt x="2" y="41"/>
                    <a:pt x="9" y="37"/>
                    <a:pt x="15" y="36"/>
                  </a:cubicBezTo>
                  <a:cubicBezTo>
                    <a:pt x="19" y="34"/>
                    <a:pt x="10" y="40"/>
                    <a:pt x="12" y="41"/>
                  </a:cubicBezTo>
                  <a:cubicBezTo>
                    <a:pt x="12" y="44"/>
                    <a:pt x="19" y="40"/>
                    <a:pt x="25" y="41"/>
                  </a:cubicBezTo>
                  <a:cubicBezTo>
                    <a:pt x="33" y="44"/>
                    <a:pt x="20" y="44"/>
                    <a:pt x="19" y="47"/>
                  </a:cubicBezTo>
                  <a:cubicBezTo>
                    <a:pt x="18" y="49"/>
                    <a:pt x="24" y="52"/>
                    <a:pt x="27" y="51"/>
                  </a:cubicBezTo>
                  <a:cubicBezTo>
                    <a:pt x="28" y="55"/>
                    <a:pt x="30" y="56"/>
                    <a:pt x="33" y="54"/>
                  </a:cubicBezTo>
                  <a:cubicBezTo>
                    <a:pt x="39" y="61"/>
                    <a:pt x="60" y="57"/>
                    <a:pt x="67" y="59"/>
                  </a:cubicBezTo>
                  <a:cubicBezTo>
                    <a:pt x="79" y="62"/>
                    <a:pt x="93" y="60"/>
                    <a:pt x="98" y="48"/>
                  </a:cubicBezTo>
                  <a:cubicBezTo>
                    <a:pt x="98" y="47"/>
                    <a:pt x="96" y="36"/>
                    <a:pt x="97" y="35"/>
                  </a:cubicBezTo>
                  <a:close/>
                </a:path>
              </a:pathLst>
            </a:custGeom>
            <a:solidFill>
              <a:srgbClr val="FC97A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04" name="Freeform 396">
              <a:extLst>
                <a:ext uri="{FF2B5EF4-FFF2-40B4-BE49-F238E27FC236}">
                  <a16:creationId xmlns:a16="http://schemas.microsoft.com/office/drawing/2014/main" xmlns="" id="{540D3287-F0A5-400F-AD38-4868D178B71F}"/>
                </a:ext>
              </a:extLst>
            </p:cNvPr>
            <p:cNvSpPr/>
            <p:nvPr/>
          </p:nvSpPr>
          <p:spPr>
            <a:xfrm flipH="1">
              <a:off x="7450011" y="1805833"/>
              <a:ext cx="80230" cy="107569"/>
            </a:xfrm>
            <a:custGeom>
              <a:avLst/>
              <a:gdLst>
                <a:gd name="txL" fmla="*/ 0 w 11"/>
                <a:gd name="txT" fmla="*/ 0 h 17"/>
                <a:gd name="txR" fmla="*/ 11 w 11"/>
                <a:gd name="txB" fmla="*/ 17 h 17"/>
              </a:gdLst>
              <a:ahLst/>
              <a:cxnLst>
                <a:cxn ang="0">
                  <a:pos x="585168470" y="0"/>
                </a:cxn>
                <a:cxn ang="0">
                  <a:pos x="372376589" y="640611271"/>
                </a:cxn>
                <a:cxn ang="0">
                  <a:pos x="585168470" y="0"/>
                </a:cxn>
              </a:cxnLst>
              <a:rect l="txL" t="txT" r="txR" b="txB"/>
              <a:pathLst>
                <a:path w="11" h="17">
                  <a:moveTo>
                    <a:pt x="11" y="0"/>
                  </a:moveTo>
                  <a:cubicBezTo>
                    <a:pt x="0" y="1"/>
                    <a:pt x="6" y="14"/>
                    <a:pt x="7" y="16"/>
                  </a:cubicBezTo>
                  <a:cubicBezTo>
                    <a:pt x="7" y="17"/>
                    <a:pt x="9" y="4"/>
                    <a:pt x="11" y="0"/>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05" name="Freeform 397">
              <a:extLst>
                <a:ext uri="{FF2B5EF4-FFF2-40B4-BE49-F238E27FC236}">
                  <a16:creationId xmlns:a16="http://schemas.microsoft.com/office/drawing/2014/main" xmlns="" id="{B4A07441-8520-4233-B881-251E48DA62EE}"/>
                </a:ext>
              </a:extLst>
            </p:cNvPr>
            <p:cNvSpPr/>
            <p:nvPr/>
          </p:nvSpPr>
          <p:spPr>
            <a:xfrm flipH="1">
              <a:off x="8492996" y="2104337"/>
              <a:ext cx="108001" cy="172111"/>
            </a:xfrm>
            <a:custGeom>
              <a:avLst/>
              <a:gdLst>
                <a:gd name="txL" fmla="*/ 0 w 15"/>
                <a:gd name="txT" fmla="*/ 0 h 27"/>
                <a:gd name="txR" fmla="*/ 15 w 15"/>
                <a:gd name="txB" fmla="*/ 27 h 27"/>
              </a:gdLst>
              <a:ahLst/>
              <a:cxnLst>
                <a:cxn ang="0">
                  <a:pos x="725773960" y="0"/>
                </a:cxn>
                <a:cxn ang="0">
                  <a:pos x="207361924" y="121899225"/>
                </a:cxn>
                <a:cxn ang="0">
                  <a:pos x="155521457" y="446972340"/>
                </a:cxn>
                <a:cxn ang="0">
                  <a:pos x="311042913" y="731414372"/>
                </a:cxn>
                <a:cxn ang="0">
                  <a:pos x="362883380" y="975219296"/>
                </a:cxn>
                <a:cxn ang="0">
                  <a:pos x="725773960" y="0"/>
                </a:cxn>
              </a:cxnLst>
              <a:rect l="txL" t="txT" r="txR" b="txB"/>
              <a:pathLst>
                <a:path w="15" h="27">
                  <a:moveTo>
                    <a:pt x="14" y="0"/>
                  </a:moveTo>
                  <a:cubicBezTo>
                    <a:pt x="12" y="1"/>
                    <a:pt x="7" y="0"/>
                    <a:pt x="4" y="3"/>
                  </a:cubicBezTo>
                  <a:cubicBezTo>
                    <a:pt x="8" y="6"/>
                    <a:pt x="0" y="10"/>
                    <a:pt x="3" y="11"/>
                  </a:cubicBezTo>
                  <a:cubicBezTo>
                    <a:pt x="6" y="12"/>
                    <a:pt x="7" y="17"/>
                    <a:pt x="6" y="18"/>
                  </a:cubicBezTo>
                  <a:cubicBezTo>
                    <a:pt x="2" y="18"/>
                    <a:pt x="4" y="23"/>
                    <a:pt x="7" y="24"/>
                  </a:cubicBezTo>
                  <a:cubicBezTo>
                    <a:pt x="15" y="27"/>
                    <a:pt x="14" y="0"/>
                    <a:pt x="14" y="0"/>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06" name="Freeform 398">
              <a:extLst>
                <a:ext uri="{FF2B5EF4-FFF2-40B4-BE49-F238E27FC236}">
                  <a16:creationId xmlns:a16="http://schemas.microsoft.com/office/drawing/2014/main" xmlns="" id="{4F55DDF7-D895-449B-B75D-7615B5D5E43F}"/>
                </a:ext>
              </a:extLst>
            </p:cNvPr>
            <p:cNvSpPr/>
            <p:nvPr/>
          </p:nvSpPr>
          <p:spPr>
            <a:xfrm flipH="1">
              <a:off x="8492996" y="2104337"/>
              <a:ext cx="108001" cy="172111"/>
            </a:xfrm>
            <a:custGeom>
              <a:avLst/>
              <a:gdLst>
                <a:gd name="txL" fmla="*/ 0 w 15"/>
                <a:gd name="txT" fmla="*/ 0 h 27"/>
                <a:gd name="txR" fmla="*/ 15 w 15"/>
                <a:gd name="txB" fmla="*/ 27 h 27"/>
              </a:gdLst>
              <a:ahLst/>
              <a:cxnLst>
                <a:cxn ang="0">
                  <a:pos x="725773960" y="0"/>
                </a:cxn>
                <a:cxn ang="0">
                  <a:pos x="259202447" y="121899225"/>
                </a:cxn>
                <a:cxn ang="0">
                  <a:pos x="207361924" y="446972340"/>
                </a:cxn>
                <a:cxn ang="0">
                  <a:pos x="362883380" y="731414372"/>
                </a:cxn>
                <a:cxn ang="0">
                  <a:pos x="362883380" y="975219296"/>
                </a:cxn>
                <a:cxn ang="0">
                  <a:pos x="725773960" y="0"/>
                </a:cxn>
              </a:cxnLst>
              <a:rect l="txL" t="txT" r="txR" b="txB"/>
              <a:pathLst>
                <a:path w="15" h="27">
                  <a:moveTo>
                    <a:pt x="14" y="0"/>
                  </a:moveTo>
                  <a:cubicBezTo>
                    <a:pt x="12" y="1"/>
                    <a:pt x="7" y="0"/>
                    <a:pt x="5" y="3"/>
                  </a:cubicBezTo>
                  <a:cubicBezTo>
                    <a:pt x="9" y="6"/>
                    <a:pt x="0" y="10"/>
                    <a:pt x="4" y="11"/>
                  </a:cubicBezTo>
                  <a:cubicBezTo>
                    <a:pt x="7" y="12"/>
                    <a:pt x="9" y="18"/>
                    <a:pt x="7" y="18"/>
                  </a:cubicBezTo>
                  <a:cubicBezTo>
                    <a:pt x="3" y="18"/>
                    <a:pt x="4" y="23"/>
                    <a:pt x="7" y="24"/>
                  </a:cubicBezTo>
                  <a:cubicBezTo>
                    <a:pt x="15" y="27"/>
                    <a:pt x="14" y="0"/>
                    <a:pt x="14" y="0"/>
                  </a:cubicBezTo>
                  <a:close/>
                </a:path>
              </a:pathLst>
            </a:custGeom>
            <a:solidFill>
              <a:srgbClr val="F7819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07" name="Freeform 399">
              <a:extLst>
                <a:ext uri="{FF2B5EF4-FFF2-40B4-BE49-F238E27FC236}">
                  <a16:creationId xmlns:a16="http://schemas.microsoft.com/office/drawing/2014/main" xmlns="" id="{F09A6673-B5DF-46DC-AE0E-E2E1603E07EC}"/>
                </a:ext>
              </a:extLst>
            </p:cNvPr>
            <p:cNvSpPr/>
            <p:nvPr/>
          </p:nvSpPr>
          <p:spPr>
            <a:xfrm flipH="1">
              <a:off x="8326365" y="2066688"/>
              <a:ext cx="240689" cy="220517"/>
            </a:xfrm>
            <a:custGeom>
              <a:avLst/>
              <a:gdLst>
                <a:gd name="txL" fmla="*/ 0 w 33"/>
                <a:gd name="txT" fmla="*/ 0 h 35"/>
                <a:gd name="txR" fmla="*/ 33 w 33"/>
                <a:gd name="txB" fmla="*/ 35 h 35"/>
              </a:gdLst>
              <a:ahLst/>
              <a:cxnLst>
                <a:cxn ang="0">
                  <a:pos x="212783622" y="119085478"/>
                </a:cxn>
                <a:cxn ang="0">
                  <a:pos x="212783622" y="277870299"/>
                </a:cxn>
                <a:cxn ang="0">
                  <a:pos x="212783622" y="595439941"/>
                </a:cxn>
                <a:cxn ang="0">
                  <a:pos x="265983217" y="913009681"/>
                </a:cxn>
                <a:cxn ang="0">
                  <a:pos x="106391811" y="1190886182"/>
                </a:cxn>
                <a:cxn ang="0">
                  <a:pos x="1170324650" y="595439941"/>
                </a:cxn>
                <a:cxn ang="0">
                  <a:pos x="212783622" y="119085478"/>
                </a:cxn>
              </a:cxnLst>
              <a:rect l="txL" t="txT" r="txR" b="txB"/>
              <a:pathLst>
                <a:path w="33" h="35">
                  <a:moveTo>
                    <a:pt x="4" y="3"/>
                  </a:moveTo>
                  <a:cubicBezTo>
                    <a:pt x="4" y="3"/>
                    <a:pt x="0" y="5"/>
                    <a:pt x="4" y="7"/>
                  </a:cubicBezTo>
                  <a:cubicBezTo>
                    <a:pt x="7" y="9"/>
                    <a:pt x="7" y="12"/>
                    <a:pt x="4" y="15"/>
                  </a:cubicBezTo>
                  <a:cubicBezTo>
                    <a:pt x="1" y="17"/>
                    <a:pt x="8" y="20"/>
                    <a:pt x="5" y="23"/>
                  </a:cubicBezTo>
                  <a:cubicBezTo>
                    <a:pt x="2" y="26"/>
                    <a:pt x="6" y="31"/>
                    <a:pt x="2" y="30"/>
                  </a:cubicBezTo>
                  <a:cubicBezTo>
                    <a:pt x="7" y="35"/>
                    <a:pt x="11" y="20"/>
                    <a:pt x="22" y="15"/>
                  </a:cubicBezTo>
                  <a:cubicBezTo>
                    <a:pt x="33" y="12"/>
                    <a:pt x="10" y="0"/>
                    <a:pt x="4" y="3"/>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08" name="Freeform 400">
              <a:extLst>
                <a:ext uri="{FF2B5EF4-FFF2-40B4-BE49-F238E27FC236}">
                  <a16:creationId xmlns:a16="http://schemas.microsoft.com/office/drawing/2014/main" xmlns="" id="{85EBE908-8ABE-417B-A310-2A5CA6929DE6}"/>
                </a:ext>
              </a:extLst>
            </p:cNvPr>
            <p:cNvSpPr/>
            <p:nvPr/>
          </p:nvSpPr>
          <p:spPr>
            <a:xfrm flipH="1">
              <a:off x="8310937" y="2066688"/>
              <a:ext cx="246860" cy="220517"/>
            </a:xfrm>
            <a:custGeom>
              <a:avLst/>
              <a:gdLst>
                <a:gd name="txL" fmla="*/ 0 w 34"/>
                <a:gd name="txT" fmla="*/ 0 h 35"/>
                <a:gd name="txR" fmla="*/ 34 w 34"/>
                <a:gd name="txB" fmla="*/ 35 h 35"/>
              </a:gdLst>
              <a:ahLst/>
              <a:cxnLst>
                <a:cxn ang="0">
                  <a:pos x="158150119" y="119085478"/>
                </a:cxn>
                <a:cxn ang="0">
                  <a:pos x="158150119" y="277870299"/>
                </a:cxn>
                <a:cxn ang="0">
                  <a:pos x="158150119" y="595439941"/>
                </a:cxn>
                <a:cxn ang="0">
                  <a:pos x="210861966" y="913009681"/>
                </a:cxn>
                <a:cxn ang="0">
                  <a:pos x="52719122" y="1190886182"/>
                </a:cxn>
                <a:cxn ang="0">
                  <a:pos x="1212474581" y="635139284"/>
                </a:cxn>
                <a:cxn ang="0">
                  <a:pos x="158150119" y="119085478"/>
                </a:cxn>
              </a:cxnLst>
              <a:rect l="txL" t="txT" r="txR" b="txB"/>
              <a:pathLst>
                <a:path w="34" h="35">
                  <a:moveTo>
                    <a:pt x="3" y="3"/>
                  </a:moveTo>
                  <a:cubicBezTo>
                    <a:pt x="3" y="3"/>
                    <a:pt x="0" y="6"/>
                    <a:pt x="3" y="7"/>
                  </a:cubicBezTo>
                  <a:cubicBezTo>
                    <a:pt x="7" y="9"/>
                    <a:pt x="7" y="12"/>
                    <a:pt x="3" y="15"/>
                  </a:cubicBezTo>
                  <a:cubicBezTo>
                    <a:pt x="0" y="17"/>
                    <a:pt x="8" y="20"/>
                    <a:pt x="4" y="23"/>
                  </a:cubicBezTo>
                  <a:cubicBezTo>
                    <a:pt x="1" y="26"/>
                    <a:pt x="5" y="31"/>
                    <a:pt x="1" y="30"/>
                  </a:cubicBezTo>
                  <a:cubicBezTo>
                    <a:pt x="6" y="35"/>
                    <a:pt x="12" y="20"/>
                    <a:pt x="23" y="16"/>
                  </a:cubicBezTo>
                  <a:cubicBezTo>
                    <a:pt x="34" y="13"/>
                    <a:pt x="9" y="0"/>
                    <a:pt x="3" y="3"/>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09" name="Freeform 401">
              <a:extLst>
                <a:ext uri="{FF2B5EF4-FFF2-40B4-BE49-F238E27FC236}">
                  <a16:creationId xmlns:a16="http://schemas.microsoft.com/office/drawing/2014/main" xmlns="" id="{AED315EA-C1E0-4042-963C-8CAF2D454040}"/>
                </a:ext>
              </a:extLst>
            </p:cNvPr>
            <p:cNvSpPr/>
            <p:nvPr/>
          </p:nvSpPr>
          <p:spPr>
            <a:xfrm flipH="1">
              <a:off x="8128877" y="2160811"/>
              <a:ext cx="370290" cy="153286"/>
            </a:xfrm>
            <a:custGeom>
              <a:avLst/>
              <a:gdLst>
                <a:gd name="txL" fmla="*/ 0 w 51"/>
                <a:gd name="txT" fmla="*/ 0 h 24"/>
                <a:gd name="txR" fmla="*/ 51 w 51"/>
                <a:gd name="txB" fmla="*/ 24 h 24"/>
              </a:gdLst>
              <a:ahLst/>
              <a:cxnLst>
                <a:cxn ang="0">
                  <a:pos x="2147483647" y="530305722"/>
                </a:cxn>
                <a:cxn ang="0">
                  <a:pos x="2147483647" y="734271841"/>
                </a:cxn>
                <a:cxn ang="0">
                  <a:pos x="2147483647" y="734271841"/>
                </a:cxn>
                <a:cxn ang="0">
                  <a:pos x="2147483647" y="815851901"/>
                </a:cxn>
                <a:cxn ang="0">
                  <a:pos x="2108649354" y="652685393"/>
                </a:cxn>
                <a:cxn ang="0">
                  <a:pos x="369012140" y="122379721"/>
                </a:cxn>
                <a:cxn ang="0">
                  <a:pos x="210861997" y="203966169"/>
                </a:cxn>
                <a:cxn ang="0">
                  <a:pos x="369012140" y="0"/>
                </a:cxn>
                <a:cxn ang="0">
                  <a:pos x="2147483647" y="530305722"/>
                </a:cxn>
              </a:cxnLst>
              <a:rect l="txL" t="txT" r="txR" b="txB"/>
              <a:pathLst>
                <a:path w="51" h="24">
                  <a:moveTo>
                    <a:pt x="51" y="13"/>
                  </a:moveTo>
                  <a:cubicBezTo>
                    <a:pt x="50" y="13"/>
                    <a:pt x="49" y="18"/>
                    <a:pt x="48" y="18"/>
                  </a:cubicBezTo>
                  <a:cubicBezTo>
                    <a:pt x="48" y="18"/>
                    <a:pt x="47" y="18"/>
                    <a:pt x="47" y="18"/>
                  </a:cubicBezTo>
                  <a:cubicBezTo>
                    <a:pt x="47" y="19"/>
                    <a:pt x="46" y="19"/>
                    <a:pt x="47" y="20"/>
                  </a:cubicBezTo>
                  <a:cubicBezTo>
                    <a:pt x="41" y="24"/>
                    <a:pt x="40" y="18"/>
                    <a:pt x="40" y="16"/>
                  </a:cubicBezTo>
                  <a:cubicBezTo>
                    <a:pt x="41" y="11"/>
                    <a:pt x="11" y="5"/>
                    <a:pt x="7" y="3"/>
                  </a:cubicBezTo>
                  <a:cubicBezTo>
                    <a:pt x="7" y="3"/>
                    <a:pt x="5" y="4"/>
                    <a:pt x="4" y="5"/>
                  </a:cubicBezTo>
                  <a:cubicBezTo>
                    <a:pt x="0" y="2"/>
                    <a:pt x="4" y="0"/>
                    <a:pt x="7" y="0"/>
                  </a:cubicBezTo>
                  <a:cubicBezTo>
                    <a:pt x="22" y="0"/>
                    <a:pt x="51" y="13"/>
                    <a:pt x="51" y="13"/>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10" name="Freeform 402">
              <a:extLst>
                <a:ext uri="{FF2B5EF4-FFF2-40B4-BE49-F238E27FC236}">
                  <a16:creationId xmlns:a16="http://schemas.microsoft.com/office/drawing/2014/main" xmlns="" id="{1D88EA69-5465-4DFF-81CF-F78E8C79602E}"/>
                </a:ext>
              </a:extLst>
            </p:cNvPr>
            <p:cNvSpPr/>
            <p:nvPr/>
          </p:nvSpPr>
          <p:spPr>
            <a:xfrm flipH="1">
              <a:off x="7493212" y="1684817"/>
              <a:ext cx="1021385" cy="344221"/>
            </a:xfrm>
            <a:custGeom>
              <a:avLst/>
              <a:gdLst>
                <a:gd name="txL" fmla="*/ 0 w 140"/>
                <a:gd name="txT" fmla="*/ 0 h 54"/>
                <a:gd name="txR" fmla="*/ 140 w 140"/>
                <a:gd name="txB" fmla="*/ 54 h 54"/>
              </a:gdLst>
              <a:ahLst/>
              <a:cxnLst>
                <a:cxn ang="0">
                  <a:pos x="2147483647" y="0"/>
                </a:cxn>
                <a:cxn ang="0">
                  <a:pos x="2147483647" y="406340126"/>
                </a:cxn>
                <a:cxn ang="0">
                  <a:pos x="2147483647" y="121898871"/>
                </a:cxn>
                <a:cxn ang="0">
                  <a:pos x="2147483647" y="446971041"/>
                </a:cxn>
                <a:cxn ang="0">
                  <a:pos x="2147483647" y="40630828"/>
                </a:cxn>
                <a:cxn ang="0">
                  <a:pos x="2147483647" y="487608231"/>
                </a:cxn>
                <a:cxn ang="0">
                  <a:pos x="2147483647" y="325072121"/>
                </a:cxn>
                <a:cxn ang="0">
                  <a:pos x="1490324547" y="1462818120"/>
                </a:cxn>
                <a:cxn ang="0">
                  <a:pos x="0" y="1503448936"/>
                </a:cxn>
                <a:cxn ang="0">
                  <a:pos x="266129155" y="1950420176"/>
                </a:cxn>
                <a:cxn ang="0">
                  <a:pos x="1809682314" y="1909789361"/>
                </a:cxn>
                <a:cxn ang="0">
                  <a:pos x="2147483647" y="812673878"/>
                </a:cxn>
                <a:cxn ang="0">
                  <a:pos x="2147483647" y="0"/>
                </a:cxn>
              </a:cxnLst>
              <a:rect l="txL" t="txT" r="txR" b="txB"/>
              <a:pathLst>
                <a:path w="140" h="54">
                  <a:moveTo>
                    <a:pt x="119" y="0"/>
                  </a:moveTo>
                  <a:cubicBezTo>
                    <a:pt x="118" y="5"/>
                    <a:pt x="118" y="4"/>
                    <a:pt x="116" y="10"/>
                  </a:cubicBezTo>
                  <a:cubicBezTo>
                    <a:pt x="113" y="17"/>
                    <a:pt x="103" y="7"/>
                    <a:pt x="101" y="3"/>
                  </a:cubicBezTo>
                  <a:cubicBezTo>
                    <a:pt x="100" y="4"/>
                    <a:pt x="99" y="10"/>
                    <a:pt x="97" y="11"/>
                  </a:cubicBezTo>
                  <a:cubicBezTo>
                    <a:pt x="96" y="10"/>
                    <a:pt x="80" y="1"/>
                    <a:pt x="79" y="1"/>
                  </a:cubicBezTo>
                  <a:cubicBezTo>
                    <a:pt x="79" y="11"/>
                    <a:pt x="65" y="16"/>
                    <a:pt x="62" y="12"/>
                  </a:cubicBezTo>
                  <a:cubicBezTo>
                    <a:pt x="58" y="8"/>
                    <a:pt x="56" y="11"/>
                    <a:pt x="54" y="8"/>
                  </a:cubicBezTo>
                  <a:cubicBezTo>
                    <a:pt x="55" y="20"/>
                    <a:pt x="38" y="34"/>
                    <a:pt x="28" y="36"/>
                  </a:cubicBezTo>
                  <a:cubicBezTo>
                    <a:pt x="24" y="37"/>
                    <a:pt x="9" y="39"/>
                    <a:pt x="0" y="37"/>
                  </a:cubicBezTo>
                  <a:cubicBezTo>
                    <a:pt x="4" y="42"/>
                    <a:pt x="0" y="42"/>
                    <a:pt x="5" y="48"/>
                  </a:cubicBezTo>
                  <a:cubicBezTo>
                    <a:pt x="9" y="46"/>
                    <a:pt x="20" y="54"/>
                    <a:pt x="34" y="47"/>
                  </a:cubicBezTo>
                  <a:cubicBezTo>
                    <a:pt x="55" y="38"/>
                    <a:pt x="74" y="19"/>
                    <a:pt x="93" y="20"/>
                  </a:cubicBezTo>
                  <a:cubicBezTo>
                    <a:pt x="104" y="21"/>
                    <a:pt x="140" y="17"/>
                    <a:pt x="119" y="0"/>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11" name="Freeform 403">
              <a:extLst>
                <a:ext uri="{FF2B5EF4-FFF2-40B4-BE49-F238E27FC236}">
                  <a16:creationId xmlns:a16="http://schemas.microsoft.com/office/drawing/2014/main" xmlns="" id="{25A4753F-5251-47D1-B3B1-DD2101C5C1BF}"/>
                </a:ext>
              </a:extLst>
            </p:cNvPr>
            <p:cNvSpPr/>
            <p:nvPr/>
          </p:nvSpPr>
          <p:spPr>
            <a:xfrm flipH="1">
              <a:off x="7428411" y="1647168"/>
              <a:ext cx="1150986" cy="494818"/>
            </a:xfrm>
            <a:custGeom>
              <a:avLst/>
              <a:gdLst>
                <a:gd name="txL" fmla="*/ 0 w 158"/>
                <a:gd name="txT" fmla="*/ 0 h 78"/>
                <a:gd name="txR" fmla="*/ 158 w 158"/>
                <a:gd name="txB" fmla="*/ 78 h 78"/>
              </a:gdLst>
              <a:ahLst/>
              <a:cxnLst>
                <a:cxn ang="0">
                  <a:pos x="2147483647" y="1448788871"/>
                </a:cxn>
                <a:cxn ang="0">
                  <a:pos x="2147483647" y="1247562963"/>
                </a:cxn>
                <a:cxn ang="0">
                  <a:pos x="2147483647" y="965859379"/>
                </a:cxn>
                <a:cxn ang="0">
                  <a:pos x="2147483647" y="684149254"/>
                </a:cxn>
                <a:cxn ang="0">
                  <a:pos x="2147483647" y="442684508"/>
                </a:cxn>
                <a:cxn ang="0">
                  <a:pos x="2147483647" y="241464845"/>
                </a:cxn>
                <a:cxn ang="0">
                  <a:pos x="2147483647" y="563413709"/>
                </a:cxn>
                <a:cxn ang="0">
                  <a:pos x="2147483647" y="603658891"/>
                </a:cxn>
                <a:cxn ang="0">
                  <a:pos x="2147483647" y="402439227"/>
                </a:cxn>
                <a:cxn ang="0">
                  <a:pos x="2147483647" y="482929690"/>
                </a:cxn>
                <a:cxn ang="0">
                  <a:pos x="2147483647" y="563413709"/>
                </a:cxn>
                <a:cxn ang="0">
                  <a:pos x="2147483647" y="321955208"/>
                </a:cxn>
                <a:cxn ang="0">
                  <a:pos x="2147483647" y="241464845"/>
                </a:cxn>
                <a:cxn ang="0">
                  <a:pos x="2147483647" y="321955208"/>
                </a:cxn>
                <a:cxn ang="0">
                  <a:pos x="2147483647" y="523174871"/>
                </a:cxn>
                <a:cxn ang="0">
                  <a:pos x="2147483647" y="402439227"/>
                </a:cxn>
                <a:cxn ang="0">
                  <a:pos x="2147483647" y="523174871"/>
                </a:cxn>
                <a:cxn ang="0">
                  <a:pos x="2147483647" y="603658891"/>
                </a:cxn>
                <a:cxn ang="0">
                  <a:pos x="2147483647" y="684149254"/>
                </a:cxn>
                <a:cxn ang="0">
                  <a:pos x="2147483647" y="563413709"/>
                </a:cxn>
                <a:cxn ang="0">
                  <a:pos x="2147483647" y="845123835"/>
                </a:cxn>
                <a:cxn ang="0">
                  <a:pos x="2147483647" y="1006098217"/>
                </a:cxn>
                <a:cxn ang="0">
                  <a:pos x="2147483647" y="1126833762"/>
                </a:cxn>
                <a:cxn ang="0">
                  <a:pos x="2147483647" y="1287808144"/>
                </a:cxn>
                <a:cxn ang="0">
                  <a:pos x="2016549458" y="1609763253"/>
                </a:cxn>
                <a:cxn ang="0">
                  <a:pos x="1857348760" y="1851228395"/>
                </a:cxn>
                <a:cxn ang="0">
                  <a:pos x="1857348760" y="2012202778"/>
                </a:cxn>
                <a:cxn ang="0">
                  <a:pos x="1008278371" y="1810983214"/>
                </a:cxn>
                <a:cxn ang="0">
                  <a:pos x="849077901" y="1971957596"/>
                </a:cxn>
                <a:cxn ang="0">
                  <a:pos x="689870374" y="1810983214"/>
                </a:cxn>
                <a:cxn ang="0">
                  <a:pos x="477600955" y="1730492851"/>
                </a:cxn>
                <a:cxn ang="0">
                  <a:pos x="371469775" y="1851228395"/>
                </a:cxn>
                <a:cxn ang="0">
                  <a:pos x="159200299" y="2147483647"/>
                </a:cxn>
                <a:cxn ang="0">
                  <a:pos x="371469775" y="2147483647"/>
                </a:cxn>
                <a:cxn ang="0">
                  <a:pos x="636808483" y="2147483647"/>
                </a:cxn>
                <a:cxn ang="0">
                  <a:pos x="2147483647" y="2147483647"/>
                </a:cxn>
                <a:cxn ang="0">
                  <a:pos x="2147483647" y="2147483647"/>
                </a:cxn>
                <a:cxn ang="0">
                  <a:pos x="2147483647" y="1609763253"/>
                </a:cxn>
                <a:cxn ang="0">
                  <a:pos x="2147483647" y="1448788871"/>
                </a:cxn>
              </a:cxnLst>
              <a:rect l="txL" t="txT" r="txR" b="txB"/>
              <a:pathLst>
                <a:path w="158" h="78">
                  <a:moveTo>
                    <a:pt x="150" y="36"/>
                  </a:moveTo>
                  <a:cubicBezTo>
                    <a:pt x="151" y="34"/>
                    <a:pt x="149" y="32"/>
                    <a:pt x="152" y="31"/>
                  </a:cubicBezTo>
                  <a:cubicBezTo>
                    <a:pt x="149" y="26"/>
                    <a:pt x="158" y="26"/>
                    <a:pt x="155" y="24"/>
                  </a:cubicBezTo>
                  <a:cubicBezTo>
                    <a:pt x="150" y="20"/>
                    <a:pt x="154" y="16"/>
                    <a:pt x="149" y="17"/>
                  </a:cubicBezTo>
                  <a:cubicBezTo>
                    <a:pt x="146" y="18"/>
                    <a:pt x="147" y="5"/>
                    <a:pt x="137" y="11"/>
                  </a:cubicBezTo>
                  <a:cubicBezTo>
                    <a:pt x="135" y="8"/>
                    <a:pt x="137" y="1"/>
                    <a:pt x="128" y="6"/>
                  </a:cubicBezTo>
                  <a:cubicBezTo>
                    <a:pt x="126" y="7"/>
                    <a:pt x="132" y="10"/>
                    <a:pt x="125" y="14"/>
                  </a:cubicBezTo>
                  <a:cubicBezTo>
                    <a:pt x="124" y="11"/>
                    <a:pt x="119" y="12"/>
                    <a:pt x="119" y="15"/>
                  </a:cubicBezTo>
                  <a:cubicBezTo>
                    <a:pt x="116" y="13"/>
                    <a:pt x="119" y="10"/>
                    <a:pt x="115" y="10"/>
                  </a:cubicBezTo>
                  <a:cubicBezTo>
                    <a:pt x="113" y="6"/>
                    <a:pt x="107" y="10"/>
                    <a:pt x="111" y="12"/>
                  </a:cubicBezTo>
                  <a:cubicBezTo>
                    <a:pt x="113" y="13"/>
                    <a:pt x="111" y="16"/>
                    <a:pt x="108" y="14"/>
                  </a:cubicBezTo>
                  <a:cubicBezTo>
                    <a:pt x="103" y="12"/>
                    <a:pt x="109" y="7"/>
                    <a:pt x="98" y="8"/>
                  </a:cubicBezTo>
                  <a:cubicBezTo>
                    <a:pt x="99" y="4"/>
                    <a:pt x="91" y="0"/>
                    <a:pt x="92" y="6"/>
                  </a:cubicBezTo>
                  <a:cubicBezTo>
                    <a:pt x="89" y="5"/>
                    <a:pt x="87" y="7"/>
                    <a:pt x="88" y="8"/>
                  </a:cubicBezTo>
                  <a:cubicBezTo>
                    <a:pt x="90" y="13"/>
                    <a:pt x="85" y="8"/>
                    <a:pt x="83" y="13"/>
                  </a:cubicBezTo>
                  <a:cubicBezTo>
                    <a:pt x="80" y="14"/>
                    <a:pt x="79" y="7"/>
                    <a:pt x="77" y="10"/>
                  </a:cubicBezTo>
                  <a:cubicBezTo>
                    <a:pt x="76" y="12"/>
                    <a:pt x="73" y="9"/>
                    <a:pt x="71" y="13"/>
                  </a:cubicBezTo>
                  <a:cubicBezTo>
                    <a:pt x="71" y="14"/>
                    <a:pt x="68" y="13"/>
                    <a:pt x="71" y="15"/>
                  </a:cubicBezTo>
                  <a:cubicBezTo>
                    <a:pt x="69" y="18"/>
                    <a:pt x="68" y="15"/>
                    <a:pt x="66" y="17"/>
                  </a:cubicBezTo>
                  <a:cubicBezTo>
                    <a:pt x="65" y="18"/>
                    <a:pt x="63" y="15"/>
                    <a:pt x="63" y="14"/>
                  </a:cubicBezTo>
                  <a:cubicBezTo>
                    <a:pt x="59" y="16"/>
                    <a:pt x="58" y="19"/>
                    <a:pt x="60" y="21"/>
                  </a:cubicBezTo>
                  <a:cubicBezTo>
                    <a:pt x="56" y="24"/>
                    <a:pt x="53" y="21"/>
                    <a:pt x="52" y="25"/>
                  </a:cubicBezTo>
                  <a:cubicBezTo>
                    <a:pt x="52" y="26"/>
                    <a:pt x="48" y="31"/>
                    <a:pt x="46" y="28"/>
                  </a:cubicBezTo>
                  <a:cubicBezTo>
                    <a:pt x="45" y="28"/>
                    <a:pt x="41" y="27"/>
                    <a:pt x="42" y="32"/>
                  </a:cubicBezTo>
                  <a:cubicBezTo>
                    <a:pt x="38" y="35"/>
                    <a:pt x="36" y="32"/>
                    <a:pt x="38" y="40"/>
                  </a:cubicBezTo>
                  <a:cubicBezTo>
                    <a:pt x="38" y="43"/>
                    <a:pt x="31" y="45"/>
                    <a:pt x="35" y="46"/>
                  </a:cubicBezTo>
                  <a:cubicBezTo>
                    <a:pt x="37" y="47"/>
                    <a:pt x="32" y="48"/>
                    <a:pt x="35" y="50"/>
                  </a:cubicBezTo>
                  <a:cubicBezTo>
                    <a:pt x="27" y="54"/>
                    <a:pt x="28" y="40"/>
                    <a:pt x="19" y="45"/>
                  </a:cubicBezTo>
                  <a:cubicBezTo>
                    <a:pt x="16" y="44"/>
                    <a:pt x="15" y="47"/>
                    <a:pt x="16" y="49"/>
                  </a:cubicBezTo>
                  <a:cubicBezTo>
                    <a:pt x="14" y="50"/>
                    <a:pt x="13" y="50"/>
                    <a:pt x="13" y="45"/>
                  </a:cubicBezTo>
                  <a:cubicBezTo>
                    <a:pt x="13" y="43"/>
                    <a:pt x="11" y="43"/>
                    <a:pt x="9" y="43"/>
                  </a:cubicBezTo>
                  <a:cubicBezTo>
                    <a:pt x="8" y="44"/>
                    <a:pt x="10" y="46"/>
                    <a:pt x="7" y="46"/>
                  </a:cubicBezTo>
                  <a:cubicBezTo>
                    <a:pt x="4" y="46"/>
                    <a:pt x="8" y="51"/>
                    <a:pt x="3" y="54"/>
                  </a:cubicBezTo>
                  <a:cubicBezTo>
                    <a:pt x="0" y="55"/>
                    <a:pt x="4" y="62"/>
                    <a:pt x="7" y="60"/>
                  </a:cubicBezTo>
                  <a:cubicBezTo>
                    <a:pt x="5" y="65"/>
                    <a:pt x="12" y="63"/>
                    <a:pt x="12" y="68"/>
                  </a:cubicBezTo>
                  <a:cubicBezTo>
                    <a:pt x="54" y="78"/>
                    <a:pt x="82" y="42"/>
                    <a:pt x="108" y="54"/>
                  </a:cubicBezTo>
                  <a:cubicBezTo>
                    <a:pt x="137" y="66"/>
                    <a:pt x="148" y="72"/>
                    <a:pt x="155" y="60"/>
                  </a:cubicBezTo>
                  <a:cubicBezTo>
                    <a:pt x="155" y="55"/>
                    <a:pt x="156" y="48"/>
                    <a:pt x="155" y="40"/>
                  </a:cubicBezTo>
                  <a:cubicBezTo>
                    <a:pt x="154" y="37"/>
                    <a:pt x="154" y="35"/>
                    <a:pt x="150" y="36"/>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12" name="Freeform 404">
              <a:extLst>
                <a:ext uri="{FF2B5EF4-FFF2-40B4-BE49-F238E27FC236}">
                  <a16:creationId xmlns:a16="http://schemas.microsoft.com/office/drawing/2014/main" xmlns="" id="{A2558797-484D-4CC1-BFF3-ACC46CA2F225}"/>
                </a:ext>
              </a:extLst>
            </p:cNvPr>
            <p:cNvSpPr/>
            <p:nvPr/>
          </p:nvSpPr>
          <p:spPr>
            <a:xfrm flipH="1">
              <a:off x="7443840" y="1647168"/>
              <a:ext cx="1135557" cy="494818"/>
            </a:xfrm>
            <a:custGeom>
              <a:avLst/>
              <a:gdLst>
                <a:gd name="txL" fmla="*/ 0 w 156"/>
                <a:gd name="txT" fmla="*/ 0 h 78"/>
                <a:gd name="txR" fmla="*/ 156 w 156"/>
                <a:gd name="txB" fmla="*/ 78 h 78"/>
              </a:gdLst>
              <a:ahLst/>
              <a:cxnLst>
                <a:cxn ang="0">
                  <a:pos x="2147483647" y="1489027708"/>
                </a:cxn>
                <a:cxn ang="0">
                  <a:pos x="2147483647" y="1247562963"/>
                </a:cxn>
                <a:cxn ang="0">
                  <a:pos x="2147483647" y="965859379"/>
                </a:cxn>
                <a:cxn ang="0">
                  <a:pos x="2147483647" y="684149254"/>
                </a:cxn>
                <a:cxn ang="0">
                  <a:pos x="2147483647" y="482929690"/>
                </a:cxn>
                <a:cxn ang="0">
                  <a:pos x="2147483647" y="241464845"/>
                </a:cxn>
                <a:cxn ang="0">
                  <a:pos x="2147483647" y="563413709"/>
                </a:cxn>
                <a:cxn ang="0">
                  <a:pos x="2147483647" y="603658891"/>
                </a:cxn>
                <a:cxn ang="0">
                  <a:pos x="2147483647" y="442684508"/>
                </a:cxn>
                <a:cxn ang="0">
                  <a:pos x="2147483647" y="442684508"/>
                </a:cxn>
                <a:cxn ang="0">
                  <a:pos x="2147483647" y="603658891"/>
                </a:cxn>
                <a:cxn ang="0">
                  <a:pos x="2147483647" y="321955208"/>
                </a:cxn>
                <a:cxn ang="0">
                  <a:pos x="2147483647" y="281710026"/>
                </a:cxn>
                <a:cxn ang="0">
                  <a:pos x="2147483647" y="321955208"/>
                </a:cxn>
                <a:cxn ang="0">
                  <a:pos x="2147483647" y="523174871"/>
                </a:cxn>
                <a:cxn ang="0">
                  <a:pos x="2147483647" y="442684508"/>
                </a:cxn>
                <a:cxn ang="0">
                  <a:pos x="2147483647" y="523174871"/>
                </a:cxn>
                <a:cxn ang="0">
                  <a:pos x="2147483647" y="603658891"/>
                </a:cxn>
                <a:cxn ang="0">
                  <a:pos x="2147483647" y="724394435"/>
                </a:cxn>
                <a:cxn ang="0">
                  <a:pos x="2147483647" y="603658891"/>
                </a:cxn>
                <a:cxn ang="0">
                  <a:pos x="2147483647" y="885369016"/>
                </a:cxn>
                <a:cxn ang="0">
                  <a:pos x="2147483647" y="1006098217"/>
                </a:cxn>
                <a:cxn ang="0">
                  <a:pos x="2147483647" y="1126833762"/>
                </a:cxn>
                <a:cxn ang="0">
                  <a:pos x="2147483647" y="1328053326"/>
                </a:cxn>
                <a:cxn ang="0">
                  <a:pos x="2013502826" y="1609763253"/>
                </a:cxn>
                <a:cxn ang="0">
                  <a:pos x="1854539011" y="1851228395"/>
                </a:cxn>
                <a:cxn ang="0">
                  <a:pos x="1854539011" y="2012202778"/>
                </a:cxn>
                <a:cxn ang="0">
                  <a:pos x="1059736773" y="1851228395"/>
                </a:cxn>
                <a:cxn ang="0">
                  <a:pos x="847787826" y="1971957596"/>
                </a:cxn>
                <a:cxn ang="0">
                  <a:pos x="688831746" y="1851228395"/>
                </a:cxn>
                <a:cxn ang="0">
                  <a:pos x="529868386" y="1730492851"/>
                </a:cxn>
                <a:cxn ang="0">
                  <a:pos x="423897553" y="1891473577"/>
                </a:cxn>
                <a:cxn ang="0">
                  <a:pos x="158963416" y="2147483647"/>
                </a:cxn>
                <a:cxn ang="0">
                  <a:pos x="423897553" y="2147483647"/>
                </a:cxn>
                <a:cxn ang="0">
                  <a:pos x="635846386" y="2147483647"/>
                </a:cxn>
                <a:cxn ang="0">
                  <a:pos x="2147483647" y="2147483647"/>
                </a:cxn>
                <a:cxn ang="0">
                  <a:pos x="2147483647" y="2147483647"/>
                </a:cxn>
                <a:cxn ang="0">
                  <a:pos x="2147483647" y="1569518072"/>
                </a:cxn>
                <a:cxn ang="0">
                  <a:pos x="2147483647" y="1489027708"/>
                </a:cxn>
              </a:cxnLst>
              <a:rect l="txL" t="txT" r="txR" b="txB"/>
              <a:pathLst>
                <a:path w="156" h="78">
                  <a:moveTo>
                    <a:pt x="149" y="37"/>
                  </a:moveTo>
                  <a:cubicBezTo>
                    <a:pt x="150" y="34"/>
                    <a:pt x="149" y="31"/>
                    <a:pt x="152" y="31"/>
                  </a:cubicBezTo>
                  <a:cubicBezTo>
                    <a:pt x="147" y="26"/>
                    <a:pt x="156" y="26"/>
                    <a:pt x="154" y="24"/>
                  </a:cubicBezTo>
                  <a:cubicBezTo>
                    <a:pt x="149" y="20"/>
                    <a:pt x="154" y="16"/>
                    <a:pt x="149" y="17"/>
                  </a:cubicBezTo>
                  <a:cubicBezTo>
                    <a:pt x="146" y="18"/>
                    <a:pt x="146" y="7"/>
                    <a:pt x="136" y="12"/>
                  </a:cubicBezTo>
                  <a:cubicBezTo>
                    <a:pt x="134" y="9"/>
                    <a:pt x="137" y="1"/>
                    <a:pt x="129" y="6"/>
                  </a:cubicBezTo>
                  <a:cubicBezTo>
                    <a:pt x="126" y="8"/>
                    <a:pt x="133" y="12"/>
                    <a:pt x="125" y="14"/>
                  </a:cubicBezTo>
                  <a:cubicBezTo>
                    <a:pt x="124" y="11"/>
                    <a:pt x="119" y="13"/>
                    <a:pt x="119" y="15"/>
                  </a:cubicBezTo>
                  <a:cubicBezTo>
                    <a:pt x="116" y="14"/>
                    <a:pt x="118" y="10"/>
                    <a:pt x="114" y="11"/>
                  </a:cubicBezTo>
                  <a:cubicBezTo>
                    <a:pt x="113" y="6"/>
                    <a:pt x="108" y="10"/>
                    <a:pt x="112" y="11"/>
                  </a:cubicBezTo>
                  <a:cubicBezTo>
                    <a:pt x="115" y="13"/>
                    <a:pt x="111" y="16"/>
                    <a:pt x="108" y="15"/>
                  </a:cubicBezTo>
                  <a:cubicBezTo>
                    <a:pt x="103" y="13"/>
                    <a:pt x="108" y="7"/>
                    <a:pt x="97" y="8"/>
                  </a:cubicBezTo>
                  <a:cubicBezTo>
                    <a:pt x="98" y="4"/>
                    <a:pt x="91" y="0"/>
                    <a:pt x="92" y="7"/>
                  </a:cubicBezTo>
                  <a:cubicBezTo>
                    <a:pt x="89" y="5"/>
                    <a:pt x="88" y="7"/>
                    <a:pt x="88" y="8"/>
                  </a:cubicBezTo>
                  <a:cubicBezTo>
                    <a:pt x="91" y="13"/>
                    <a:pt x="85" y="9"/>
                    <a:pt x="83" y="13"/>
                  </a:cubicBezTo>
                  <a:cubicBezTo>
                    <a:pt x="81" y="14"/>
                    <a:pt x="79" y="7"/>
                    <a:pt x="77" y="11"/>
                  </a:cubicBezTo>
                  <a:cubicBezTo>
                    <a:pt x="76" y="13"/>
                    <a:pt x="73" y="9"/>
                    <a:pt x="71" y="13"/>
                  </a:cubicBezTo>
                  <a:cubicBezTo>
                    <a:pt x="72" y="14"/>
                    <a:pt x="68" y="13"/>
                    <a:pt x="71" y="15"/>
                  </a:cubicBezTo>
                  <a:cubicBezTo>
                    <a:pt x="69" y="18"/>
                    <a:pt x="68" y="15"/>
                    <a:pt x="66" y="18"/>
                  </a:cubicBezTo>
                  <a:cubicBezTo>
                    <a:pt x="65" y="19"/>
                    <a:pt x="63" y="15"/>
                    <a:pt x="63" y="15"/>
                  </a:cubicBezTo>
                  <a:cubicBezTo>
                    <a:pt x="59" y="16"/>
                    <a:pt x="58" y="19"/>
                    <a:pt x="60" y="22"/>
                  </a:cubicBezTo>
                  <a:cubicBezTo>
                    <a:pt x="56" y="24"/>
                    <a:pt x="53" y="21"/>
                    <a:pt x="53" y="25"/>
                  </a:cubicBezTo>
                  <a:cubicBezTo>
                    <a:pt x="52" y="26"/>
                    <a:pt x="48" y="31"/>
                    <a:pt x="46" y="28"/>
                  </a:cubicBezTo>
                  <a:cubicBezTo>
                    <a:pt x="45" y="28"/>
                    <a:pt x="41" y="28"/>
                    <a:pt x="42" y="33"/>
                  </a:cubicBezTo>
                  <a:cubicBezTo>
                    <a:pt x="39" y="36"/>
                    <a:pt x="37" y="32"/>
                    <a:pt x="38" y="40"/>
                  </a:cubicBezTo>
                  <a:cubicBezTo>
                    <a:pt x="39" y="43"/>
                    <a:pt x="32" y="45"/>
                    <a:pt x="35" y="46"/>
                  </a:cubicBezTo>
                  <a:cubicBezTo>
                    <a:pt x="38" y="47"/>
                    <a:pt x="32" y="48"/>
                    <a:pt x="35" y="50"/>
                  </a:cubicBezTo>
                  <a:cubicBezTo>
                    <a:pt x="27" y="56"/>
                    <a:pt x="28" y="41"/>
                    <a:pt x="20" y="46"/>
                  </a:cubicBezTo>
                  <a:cubicBezTo>
                    <a:pt x="16" y="45"/>
                    <a:pt x="15" y="47"/>
                    <a:pt x="16" y="49"/>
                  </a:cubicBezTo>
                  <a:cubicBezTo>
                    <a:pt x="14" y="51"/>
                    <a:pt x="13" y="51"/>
                    <a:pt x="13" y="46"/>
                  </a:cubicBezTo>
                  <a:cubicBezTo>
                    <a:pt x="13" y="44"/>
                    <a:pt x="12" y="44"/>
                    <a:pt x="10" y="43"/>
                  </a:cubicBezTo>
                  <a:cubicBezTo>
                    <a:pt x="9" y="45"/>
                    <a:pt x="11" y="47"/>
                    <a:pt x="8" y="47"/>
                  </a:cubicBezTo>
                  <a:cubicBezTo>
                    <a:pt x="5" y="47"/>
                    <a:pt x="8" y="51"/>
                    <a:pt x="3" y="54"/>
                  </a:cubicBezTo>
                  <a:cubicBezTo>
                    <a:pt x="0" y="55"/>
                    <a:pt x="4" y="62"/>
                    <a:pt x="8" y="59"/>
                  </a:cubicBezTo>
                  <a:cubicBezTo>
                    <a:pt x="5" y="64"/>
                    <a:pt x="12" y="63"/>
                    <a:pt x="12" y="68"/>
                  </a:cubicBezTo>
                  <a:cubicBezTo>
                    <a:pt x="54" y="78"/>
                    <a:pt x="82" y="42"/>
                    <a:pt x="108" y="54"/>
                  </a:cubicBezTo>
                  <a:cubicBezTo>
                    <a:pt x="137" y="66"/>
                    <a:pt x="148" y="72"/>
                    <a:pt x="155" y="60"/>
                  </a:cubicBezTo>
                  <a:cubicBezTo>
                    <a:pt x="155" y="55"/>
                    <a:pt x="156" y="48"/>
                    <a:pt x="154" y="39"/>
                  </a:cubicBezTo>
                  <a:cubicBezTo>
                    <a:pt x="154" y="37"/>
                    <a:pt x="153" y="36"/>
                    <a:pt x="149" y="3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13" name="Freeform 405">
              <a:extLst>
                <a:ext uri="{FF2B5EF4-FFF2-40B4-BE49-F238E27FC236}">
                  <a16:creationId xmlns:a16="http://schemas.microsoft.com/office/drawing/2014/main" xmlns="" id="{2EF6EEE8-82C7-4205-9E55-097B1A7B5A84}"/>
                </a:ext>
              </a:extLst>
            </p:cNvPr>
            <p:cNvSpPr/>
            <p:nvPr/>
          </p:nvSpPr>
          <p:spPr>
            <a:xfrm flipH="1">
              <a:off x="7878931" y="1899956"/>
              <a:ext cx="678866" cy="190935"/>
            </a:xfrm>
            <a:custGeom>
              <a:avLst/>
              <a:gdLst>
                <a:gd name="txL" fmla="*/ 0 w 93"/>
                <a:gd name="txT" fmla="*/ 0 h 30"/>
                <a:gd name="txR" fmla="*/ 93 w 93"/>
                <a:gd name="txB" fmla="*/ 30 h 30"/>
              </a:gdLst>
              <a:ahLst/>
              <a:cxnLst>
                <a:cxn ang="0">
                  <a:pos x="2078103952" y="1093688529"/>
                </a:cxn>
                <a:cxn ang="0">
                  <a:pos x="905840763" y="1174702229"/>
                </a:cxn>
                <a:cxn ang="0">
                  <a:pos x="319709397" y="891151097"/>
                </a:cxn>
                <a:cxn ang="0">
                  <a:pos x="319709397" y="769633530"/>
                </a:cxn>
                <a:cxn ang="0">
                  <a:pos x="0" y="607606130"/>
                </a:cxn>
                <a:cxn ang="0">
                  <a:pos x="532844167" y="607606130"/>
                </a:cxn>
                <a:cxn ang="0">
                  <a:pos x="1385397616" y="607606130"/>
                </a:cxn>
                <a:cxn ang="0">
                  <a:pos x="2147483647" y="688619830"/>
                </a:cxn>
                <a:cxn ang="0">
                  <a:pos x="2147483647" y="486082398"/>
                </a:cxn>
                <a:cxn ang="0">
                  <a:pos x="2078103952" y="1093688529"/>
                </a:cxn>
              </a:cxnLst>
              <a:rect l="txL" t="txT" r="txR" b="txB"/>
              <a:pathLst>
                <a:path w="93" h="30">
                  <a:moveTo>
                    <a:pt x="39" y="27"/>
                  </a:moveTo>
                  <a:cubicBezTo>
                    <a:pt x="30" y="28"/>
                    <a:pt x="25" y="28"/>
                    <a:pt x="17" y="29"/>
                  </a:cubicBezTo>
                  <a:cubicBezTo>
                    <a:pt x="9" y="30"/>
                    <a:pt x="12" y="24"/>
                    <a:pt x="6" y="22"/>
                  </a:cubicBezTo>
                  <a:cubicBezTo>
                    <a:pt x="4" y="21"/>
                    <a:pt x="5" y="21"/>
                    <a:pt x="6" y="19"/>
                  </a:cubicBezTo>
                  <a:cubicBezTo>
                    <a:pt x="4" y="20"/>
                    <a:pt x="1" y="20"/>
                    <a:pt x="0" y="15"/>
                  </a:cubicBezTo>
                  <a:cubicBezTo>
                    <a:pt x="4" y="13"/>
                    <a:pt x="4" y="17"/>
                    <a:pt x="10" y="15"/>
                  </a:cubicBezTo>
                  <a:cubicBezTo>
                    <a:pt x="17" y="12"/>
                    <a:pt x="17" y="17"/>
                    <a:pt x="26" y="15"/>
                  </a:cubicBezTo>
                  <a:cubicBezTo>
                    <a:pt x="38" y="12"/>
                    <a:pt x="34" y="22"/>
                    <a:pt x="47" y="17"/>
                  </a:cubicBezTo>
                  <a:cubicBezTo>
                    <a:pt x="58" y="13"/>
                    <a:pt x="83" y="0"/>
                    <a:pt x="89" y="12"/>
                  </a:cubicBezTo>
                  <a:cubicBezTo>
                    <a:pt x="93" y="15"/>
                    <a:pt x="41" y="27"/>
                    <a:pt x="39" y="27"/>
                  </a:cubicBezTo>
                  <a:close/>
                </a:path>
              </a:pathLst>
            </a:custGeom>
            <a:solidFill>
              <a:srgbClr val="F78F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14" name="Freeform 406">
              <a:extLst>
                <a:ext uri="{FF2B5EF4-FFF2-40B4-BE49-F238E27FC236}">
                  <a16:creationId xmlns:a16="http://schemas.microsoft.com/office/drawing/2014/main" xmlns="" id="{2F2259E9-11CD-4213-9675-BF9D1BE24A9C}"/>
                </a:ext>
              </a:extLst>
            </p:cNvPr>
            <p:cNvSpPr/>
            <p:nvPr/>
          </p:nvSpPr>
          <p:spPr>
            <a:xfrm flipH="1">
              <a:off x="7786358" y="1945673"/>
              <a:ext cx="756010" cy="368424"/>
            </a:xfrm>
            <a:custGeom>
              <a:avLst/>
              <a:gdLst>
                <a:gd name="txL" fmla="*/ 0 w 104"/>
                <a:gd name="txT" fmla="*/ 0 h 58"/>
                <a:gd name="txR" fmla="*/ 104 w 104"/>
                <a:gd name="txB" fmla="*/ 58 h 58"/>
              </a:gdLst>
              <a:ahLst/>
              <a:cxnLst>
                <a:cxn ang="0">
                  <a:pos x="2147483647" y="726297106"/>
                </a:cxn>
                <a:cxn ang="0">
                  <a:pos x="52840736" y="887692383"/>
                </a:cxn>
                <a:cxn ang="0">
                  <a:pos x="475588419" y="1049093813"/>
                </a:cxn>
                <a:cxn ang="0">
                  <a:pos x="317058984" y="1291186430"/>
                </a:cxn>
                <a:cxn ang="0">
                  <a:pos x="528429254" y="1573634169"/>
                </a:cxn>
                <a:cxn ang="0">
                  <a:pos x="634117967" y="1452587861"/>
                </a:cxn>
                <a:cxn ang="0">
                  <a:pos x="792647402" y="1573634169"/>
                </a:cxn>
                <a:cxn ang="0">
                  <a:pos x="1004017786" y="1775384766"/>
                </a:cxn>
                <a:cxn ang="0">
                  <a:pos x="1215395213" y="2017483735"/>
                </a:cxn>
                <a:cxn ang="0">
                  <a:pos x="1479606091" y="1977134966"/>
                </a:cxn>
                <a:cxn ang="0">
                  <a:pos x="1743824240" y="2098181274"/>
                </a:cxn>
                <a:cxn ang="0">
                  <a:pos x="1955194851" y="2017483735"/>
                </a:cxn>
                <a:cxn ang="0">
                  <a:pos x="2147483647" y="2138530044"/>
                </a:cxn>
                <a:cxn ang="0">
                  <a:pos x="2147483647" y="2147483647"/>
                </a:cxn>
                <a:cxn ang="0">
                  <a:pos x="2147483647" y="2138530044"/>
                </a:cxn>
                <a:cxn ang="0">
                  <a:pos x="2147483647" y="1977134966"/>
                </a:cxn>
                <a:cxn ang="0">
                  <a:pos x="2147483647" y="1815733535"/>
                </a:cxn>
                <a:cxn ang="0">
                  <a:pos x="2147483647" y="1815733535"/>
                </a:cxn>
                <a:cxn ang="0">
                  <a:pos x="2147483647" y="1735035996"/>
                </a:cxn>
                <a:cxn ang="0">
                  <a:pos x="2147483647" y="1452587861"/>
                </a:cxn>
                <a:cxn ang="0">
                  <a:pos x="2147483647" y="1331541552"/>
                </a:cxn>
                <a:cxn ang="0">
                  <a:pos x="2147483647" y="1170140122"/>
                </a:cxn>
                <a:cxn ang="0">
                  <a:pos x="2147483647" y="726297106"/>
                </a:cxn>
              </a:cxnLst>
              <a:rect l="txL" t="txT" r="txR" b="txB"/>
              <a:pathLst>
                <a:path w="104" h="58">
                  <a:moveTo>
                    <a:pt x="49" y="18"/>
                  </a:moveTo>
                  <a:cubicBezTo>
                    <a:pt x="24" y="28"/>
                    <a:pt x="15" y="12"/>
                    <a:pt x="1" y="22"/>
                  </a:cubicBezTo>
                  <a:cubicBezTo>
                    <a:pt x="8" y="20"/>
                    <a:pt x="0" y="29"/>
                    <a:pt x="9" y="26"/>
                  </a:cubicBezTo>
                  <a:cubicBezTo>
                    <a:pt x="10" y="29"/>
                    <a:pt x="9" y="32"/>
                    <a:pt x="6" y="32"/>
                  </a:cubicBezTo>
                  <a:cubicBezTo>
                    <a:pt x="7" y="35"/>
                    <a:pt x="6" y="39"/>
                    <a:pt x="10" y="39"/>
                  </a:cubicBezTo>
                  <a:cubicBezTo>
                    <a:pt x="10" y="39"/>
                    <a:pt x="9" y="36"/>
                    <a:pt x="12" y="36"/>
                  </a:cubicBezTo>
                  <a:cubicBezTo>
                    <a:pt x="14" y="36"/>
                    <a:pt x="10" y="40"/>
                    <a:pt x="15" y="39"/>
                  </a:cubicBezTo>
                  <a:cubicBezTo>
                    <a:pt x="14" y="45"/>
                    <a:pt x="18" y="44"/>
                    <a:pt x="19" y="44"/>
                  </a:cubicBezTo>
                  <a:cubicBezTo>
                    <a:pt x="22" y="43"/>
                    <a:pt x="17" y="50"/>
                    <a:pt x="23" y="50"/>
                  </a:cubicBezTo>
                  <a:cubicBezTo>
                    <a:pt x="25" y="54"/>
                    <a:pt x="29" y="51"/>
                    <a:pt x="28" y="49"/>
                  </a:cubicBezTo>
                  <a:cubicBezTo>
                    <a:pt x="29" y="52"/>
                    <a:pt x="32" y="54"/>
                    <a:pt x="33" y="52"/>
                  </a:cubicBezTo>
                  <a:cubicBezTo>
                    <a:pt x="33" y="50"/>
                    <a:pt x="36" y="53"/>
                    <a:pt x="37" y="50"/>
                  </a:cubicBezTo>
                  <a:cubicBezTo>
                    <a:pt x="41" y="57"/>
                    <a:pt x="41" y="51"/>
                    <a:pt x="46" y="53"/>
                  </a:cubicBezTo>
                  <a:cubicBezTo>
                    <a:pt x="46" y="56"/>
                    <a:pt x="51" y="58"/>
                    <a:pt x="53" y="54"/>
                  </a:cubicBezTo>
                  <a:cubicBezTo>
                    <a:pt x="50" y="54"/>
                    <a:pt x="52" y="52"/>
                    <a:pt x="53" y="53"/>
                  </a:cubicBezTo>
                  <a:cubicBezTo>
                    <a:pt x="55" y="53"/>
                    <a:pt x="55" y="51"/>
                    <a:pt x="54" y="49"/>
                  </a:cubicBezTo>
                  <a:cubicBezTo>
                    <a:pt x="58" y="51"/>
                    <a:pt x="57" y="46"/>
                    <a:pt x="59" y="45"/>
                  </a:cubicBezTo>
                  <a:cubicBezTo>
                    <a:pt x="67" y="54"/>
                    <a:pt x="66" y="40"/>
                    <a:pt x="72" y="45"/>
                  </a:cubicBezTo>
                  <a:cubicBezTo>
                    <a:pt x="73" y="46"/>
                    <a:pt x="77" y="46"/>
                    <a:pt x="77" y="43"/>
                  </a:cubicBezTo>
                  <a:cubicBezTo>
                    <a:pt x="85" y="42"/>
                    <a:pt x="78" y="37"/>
                    <a:pt x="84" y="36"/>
                  </a:cubicBezTo>
                  <a:cubicBezTo>
                    <a:pt x="87" y="36"/>
                    <a:pt x="85" y="34"/>
                    <a:pt x="88" y="33"/>
                  </a:cubicBezTo>
                  <a:cubicBezTo>
                    <a:pt x="92" y="31"/>
                    <a:pt x="100" y="32"/>
                    <a:pt x="103" y="29"/>
                  </a:cubicBezTo>
                  <a:cubicBezTo>
                    <a:pt x="104" y="12"/>
                    <a:pt x="91" y="0"/>
                    <a:pt x="49" y="18"/>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15" name="Freeform 407">
              <a:extLst>
                <a:ext uri="{FF2B5EF4-FFF2-40B4-BE49-F238E27FC236}">
                  <a16:creationId xmlns:a16="http://schemas.microsoft.com/office/drawing/2014/main" xmlns="" id="{E0FE424A-4DB0-4B04-BC85-073A00E8562A}"/>
                </a:ext>
              </a:extLst>
            </p:cNvPr>
            <p:cNvSpPr/>
            <p:nvPr/>
          </p:nvSpPr>
          <p:spPr>
            <a:xfrm flipH="1">
              <a:off x="7610470" y="1908023"/>
              <a:ext cx="925726" cy="406074"/>
            </a:xfrm>
            <a:custGeom>
              <a:avLst/>
              <a:gdLst>
                <a:gd name="txL" fmla="*/ 0 w 127"/>
                <a:gd name="txT" fmla="*/ 0 h 64"/>
                <a:gd name="txR" fmla="*/ 127 w 127"/>
                <a:gd name="txB" fmla="*/ 64 h 64"/>
              </a:gdLst>
              <a:ahLst/>
              <a:cxnLst>
                <a:cxn ang="0">
                  <a:pos x="2147483647" y="1086958458"/>
                </a:cxn>
                <a:cxn ang="0">
                  <a:pos x="2147483647" y="684380495"/>
                </a:cxn>
                <a:cxn ang="0">
                  <a:pos x="0" y="1127216869"/>
                </a:cxn>
                <a:cxn ang="0">
                  <a:pos x="425054029" y="1288250513"/>
                </a:cxn>
                <a:cxn ang="0">
                  <a:pos x="318792373" y="1529794633"/>
                </a:cxn>
                <a:cxn ang="0">
                  <a:pos x="478192261" y="1811603907"/>
                </a:cxn>
                <a:cxn ang="0">
                  <a:pos x="584453917" y="1690828674"/>
                </a:cxn>
                <a:cxn ang="0">
                  <a:pos x="743853691" y="1771345496"/>
                </a:cxn>
                <a:cxn ang="0">
                  <a:pos x="956377232" y="2012889617"/>
                </a:cxn>
                <a:cxn ang="0">
                  <a:pos x="1222038663" y="2147483647"/>
                </a:cxn>
                <a:cxn ang="0">
                  <a:pos x="1434569265" y="2147483647"/>
                </a:cxn>
                <a:cxn ang="0">
                  <a:pos x="1700230696" y="2147483647"/>
                </a:cxn>
                <a:cxn ang="0">
                  <a:pos x="1912761754" y="2147483647"/>
                </a:cxn>
                <a:cxn ang="0">
                  <a:pos x="2147483647" y="2147483647"/>
                </a:cxn>
                <a:cxn ang="0">
                  <a:pos x="2147483647" y="2147483647"/>
                </a:cxn>
                <a:cxn ang="0">
                  <a:pos x="2147483647" y="2147483647"/>
                </a:cxn>
                <a:cxn ang="0">
                  <a:pos x="2147483647" y="2147483647"/>
                </a:cxn>
                <a:cxn ang="0">
                  <a:pos x="2147483647" y="2053148028"/>
                </a:cxn>
                <a:cxn ang="0">
                  <a:pos x="2147483647" y="2053148028"/>
                </a:cxn>
                <a:cxn ang="0">
                  <a:pos x="2147483647" y="1972631206"/>
                </a:cxn>
                <a:cxn ang="0">
                  <a:pos x="2147483647" y="1690828674"/>
                </a:cxn>
                <a:cxn ang="0">
                  <a:pos x="2147483647" y="1570053044"/>
                </a:cxn>
                <a:cxn ang="0">
                  <a:pos x="2147483647" y="1409025745"/>
                </a:cxn>
                <a:cxn ang="0">
                  <a:pos x="2147483647" y="1086958458"/>
                </a:cxn>
              </a:cxnLst>
              <a:rect l="txL" t="txT" r="txR" b="txB"/>
              <a:pathLst>
                <a:path w="127" h="64">
                  <a:moveTo>
                    <a:pt x="127" y="27"/>
                  </a:moveTo>
                  <a:cubicBezTo>
                    <a:pt x="105" y="0"/>
                    <a:pt x="81" y="4"/>
                    <a:pt x="50" y="17"/>
                  </a:cubicBezTo>
                  <a:cubicBezTo>
                    <a:pt x="25" y="28"/>
                    <a:pt x="14" y="18"/>
                    <a:pt x="0" y="28"/>
                  </a:cubicBezTo>
                  <a:cubicBezTo>
                    <a:pt x="7" y="25"/>
                    <a:pt x="0" y="35"/>
                    <a:pt x="8" y="32"/>
                  </a:cubicBezTo>
                  <a:cubicBezTo>
                    <a:pt x="9" y="35"/>
                    <a:pt x="9" y="38"/>
                    <a:pt x="6" y="38"/>
                  </a:cubicBezTo>
                  <a:cubicBezTo>
                    <a:pt x="6" y="41"/>
                    <a:pt x="5" y="44"/>
                    <a:pt x="9" y="45"/>
                  </a:cubicBezTo>
                  <a:cubicBezTo>
                    <a:pt x="9" y="44"/>
                    <a:pt x="8" y="41"/>
                    <a:pt x="11" y="42"/>
                  </a:cubicBezTo>
                  <a:cubicBezTo>
                    <a:pt x="13" y="42"/>
                    <a:pt x="9" y="45"/>
                    <a:pt x="14" y="44"/>
                  </a:cubicBezTo>
                  <a:cubicBezTo>
                    <a:pt x="14" y="51"/>
                    <a:pt x="17" y="50"/>
                    <a:pt x="18" y="50"/>
                  </a:cubicBezTo>
                  <a:cubicBezTo>
                    <a:pt x="21" y="49"/>
                    <a:pt x="16" y="55"/>
                    <a:pt x="23" y="56"/>
                  </a:cubicBezTo>
                  <a:cubicBezTo>
                    <a:pt x="24" y="60"/>
                    <a:pt x="28" y="57"/>
                    <a:pt x="27" y="54"/>
                  </a:cubicBezTo>
                  <a:cubicBezTo>
                    <a:pt x="28" y="57"/>
                    <a:pt x="31" y="60"/>
                    <a:pt x="32" y="58"/>
                  </a:cubicBezTo>
                  <a:cubicBezTo>
                    <a:pt x="32" y="56"/>
                    <a:pt x="35" y="58"/>
                    <a:pt x="36" y="55"/>
                  </a:cubicBezTo>
                  <a:cubicBezTo>
                    <a:pt x="40" y="62"/>
                    <a:pt x="40" y="56"/>
                    <a:pt x="45" y="58"/>
                  </a:cubicBezTo>
                  <a:cubicBezTo>
                    <a:pt x="45" y="61"/>
                    <a:pt x="50" y="64"/>
                    <a:pt x="52" y="60"/>
                  </a:cubicBezTo>
                  <a:cubicBezTo>
                    <a:pt x="48" y="61"/>
                    <a:pt x="50" y="57"/>
                    <a:pt x="52" y="59"/>
                  </a:cubicBezTo>
                  <a:cubicBezTo>
                    <a:pt x="54" y="60"/>
                    <a:pt x="53" y="56"/>
                    <a:pt x="52" y="55"/>
                  </a:cubicBezTo>
                  <a:cubicBezTo>
                    <a:pt x="57" y="57"/>
                    <a:pt x="56" y="52"/>
                    <a:pt x="58" y="51"/>
                  </a:cubicBezTo>
                  <a:cubicBezTo>
                    <a:pt x="66" y="60"/>
                    <a:pt x="65" y="45"/>
                    <a:pt x="70" y="51"/>
                  </a:cubicBezTo>
                  <a:cubicBezTo>
                    <a:pt x="72" y="52"/>
                    <a:pt x="76" y="51"/>
                    <a:pt x="76" y="49"/>
                  </a:cubicBezTo>
                  <a:cubicBezTo>
                    <a:pt x="83" y="48"/>
                    <a:pt x="76" y="43"/>
                    <a:pt x="82" y="42"/>
                  </a:cubicBezTo>
                  <a:cubicBezTo>
                    <a:pt x="86" y="42"/>
                    <a:pt x="84" y="40"/>
                    <a:pt x="87" y="39"/>
                  </a:cubicBezTo>
                  <a:cubicBezTo>
                    <a:pt x="91" y="37"/>
                    <a:pt x="99" y="38"/>
                    <a:pt x="102" y="35"/>
                  </a:cubicBezTo>
                  <a:cubicBezTo>
                    <a:pt x="113" y="30"/>
                    <a:pt x="114" y="25"/>
                    <a:pt x="127" y="27"/>
                  </a:cubicBezTo>
                  <a:close/>
                </a:path>
              </a:pathLst>
            </a:custGeom>
            <a:solidFill>
              <a:srgbClr val="FAA0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16" name="Freeform 408">
              <a:extLst>
                <a:ext uri="{FF2B5EF4-FFF2-40B4-BE49-F238E27FC236}">
                  <a16:creationId xmlns:a16="http://schemas.microsoft.com/office/drawing/2014/main" xmlns="" id="{5FF47B40-F23D-4DE7-A97C-FF22AD933FA5}"/>
                </a:ext>
              </a:extLst>
            </p:cNvPr>
            <p:cNvSpPr/>
            <p:nvPr/>
          </p:nvSpPr>
          <p:spPr>
            <a:xfrm flipH="1">
              <a:off x="7866588" y="1945673"/>
              <a:ext cx="641837" cy="330775"/>
            </a:xfrm>
            <a:custGeom>
              <a:avLst/>
              <a:gdLst>
                <a:gd name="txL" fmla="*/ 0 w 88"/>
                <a:gd name="txT" fmla="*/ 0 h 52"/>
                <a:gd name="txR" fmla="*/ 88 w 88"/>
                <a:gd name="txB" fmla="*/ 52 h 52"/>
              </a:gdLst>
              <a:ahLst/>
              <a:cxnLst>
                <a:cxn ang="0">
                  <a:pos x="106391768" y="809260082"/>
                </a:cxn>
                <a:cxn ang="0">
                  <a:pos x="2147483647" y="526021349"/>
                </a:cxn>
                <a:cxn ang="0">
                  <a:pos x="2147483647" y="80925377"/>
                </a:cxn>
                <a:cxn ang="0">
                  <a:pos x="2147483647" y="526021349"/>
                </a:cxn>
                <a:cxn ang="0">
                  <a:pos x="2147483647" y="728334730"/>
                </a:cxn>
                <a:cxn ang="0">
                  <a:pos x="2147483647" y="930648309"/>
                </a:cxn>
                <a:cxn ang="0">
                  <a:pos x="2147483647" y="1132968051"/>
                </a:cxn>
                <a:cxn ang="0">
                  <a:pos x="2147483647" y="971110985"/>
                </a:cxn>
                <a:cxn ang="0">
                  <a:pos x="2147483647" y="1092505375"/>
                </a:cxn>
                <a:cxn ang="0">
                  <a:pos x="2147483647" y="1254356079"/>
                </a:cxn>
                <a:cxn ang="0">
                  <a:pos x="2147483647" y="1416206783"/>
                </a:cxn>
                <a:cxn ang="0">
                  <a:pos x="2147483647" y="1658982840"/>
                </a:cxn>
                <a:cxn ang="0">
                  <a:pos x="2147483647" y="1537594812"/>
                </a:cxn>
                <a:cxn ang="0">
                  <a:pos x="2147483647" y="1739908590"/>
                </a:cxn>
                <a:cxn ang="0">
                  <a:pos x="2147483647" y="1942228331"/>
                </a:cxn>
                <a:cxn ang="0">
                  <a:pos x="1861881424" y="1780377627"/>
                </a:cxn>
                <a:cxn ang="0">
                  <a:pos x="2147483647" y="1052042698"/>
                </a:cxn>
                <a:cxn ang="0">
                  <a:pos x="1276715917" y="1416206783"/>
                </a:cxn>
                <a:cxn ang="0">
                  <a:pos x="904340954" y="1578057488"/>
                </a:cxn>
                <a:cxn ang="0">
                  <a:pos x="425574365" y="1335281431"/>
                </a:cxn>
                <a:cxn ang="0">
                  <a:pos x="212783536" y="1052042698"/>
                </a:cxn>
                <a:cxn ang="0">
                  <a:pos x="0" y="930648309"/>
                </a:cxn>
                <a:cxn ang="0">
                  <a:pos x="106391768" y="809260082"/>
                </a:cxn>
              </a:cxnLst>
              <a:rect l="txL" t="txT" r="txR" b="txB"/>
              <a:pathLst>
                <a:path w="88" h="52">
                  <a:moveTo>
                    <a:pt x="2" y="20"/>
                  </a:moveTo>
                  <a:cubicBezTo>
                    <a:pt x="15" y="14"/>
                    <a:pt x="29" y="22"/>
                    <a:pt x="48" y="13"/>
                  </a:cubicBezTo>
                  <a:cubicBezTo>
                    <a:pt x="50" y="12"/>
                    <a:pt x="73" y="0"/>
                    <a:pt x="76" y="2"/>
                  </a:cubicBezTo>
                  <a:cubicBezTo>
                    <a:pt x="88" y="6"/>
                    <a:pt x="81" y="14"/>
                    <a:pt x="73" y="13"/>
                  </a:cubicBezTo>
                  <a:cubicBezTo>
                    <a:pt x="67" y="12"/>
                    <a:pt x="62" y="13"/>
                    <a:pt x="62" y="18"/>
                  </a:cubicBezTo>
                  <a:cubicBezTo>
                    <a:pt x="63" y="19"/>
                    <a:pt x="66" y="22"/>
                    <a:pt x="62" y="23"/>
                  </a:cubicBezTo>
                  <a:cubicBezTo>
                    <a:pt x="60" y="23"/>
                    <a:pt x="56" y="27"/>
                    <a:pt x="58" y="28"/>
                  </a:cubicBezTo>
                  <a:cubicBezTo>
                    <a:pt x="63" y="29"/>
                    <a:pt x="65" y="24"/>
                    <a:pt x="67" y="24"/>
                  </a:cubicBezTo>
                  <a:cubicBezTo>
                    <a:pt x="68" y="30"/>
                    <a:pt x="71" y="26"/>
                    <a:pt x="78" y="27"/>
                  </a:cubicBezTo>
                  <a:cubicBezTo>
                    <a:pt x="83" y="28"/>
                    <a:pt x="83" y="31"/>
                    <a:pt x="82" y="31"/>
                  </a:cubicBezTo>
                  <a:cubicBezTo>
                    <a:pt x="79" y="31"/>
                    <a:pt x="80" y="35"/>
                    <a:pt x="75" y="35"/>
                  </a:cubicBezTo>
                  <a:cubicBezTo>
                    <a:pt x="73" y="35"/>
                    <a:pt x="72" y="40"/>
                    <a:pt x="69" y="41"/>
                  </a:cubicBezTo>
                  <a:cubicBezTo>
                    <a:pt x="65" y="42"/>
                    <a:pt x="65" y="37"/>
                    <a:pt x="60" y="38"/>
                  </a:cubicBezTo>
                  <a:cubicBezTo>
                    <a:pt x="60" y="38"/>
                    <a:pt x="61" y="46"/>
                    <a:pt x="55" y="43"/>
                  </a:cubicBezTo>
                  <a:cubicBezTo>
                    <a:pt x="47" y="52"/>
                    <a:pt x="47" y="42"/>
                    <a:pt x="45" y="48"/>
                  </a:cubicBezTo>
                  <a:cubicBezTo>
                    <a:pt x="44" y="52"/>
                    <a:pt x="35" y="50"/>
                    <a:pt x="35" y="44"/>
                  </a:cubicBezTo>
                  <a:cubicBezTo>
                    <a:pt x="36" y="33"/>
                    <a:pt x="53" y="24"/>
                    <a:pt x="44" y="26"/>
                  </a:cubicBezTo>
                  <a:cubicBezTo>
                    <a:pt x="38" y="27"/>
                    <a:pt x="34" y="32"/>
                    <a:pt x="24" y="35"/>
                  </a:cubicBezTo>
                  <a:cubicBezTo>
                    <a:pt x="19" y="36"/>
                    <a:pt x="20" y="41"/>
                    <a:pt x="17" y="39"/>
                  </a:cubicBezTo>
                  <a:cubicBezTo>
                    <a:pt x="10" y="41"/>
                    <a:pt x="12" y="33"/>
                    <a:pt x="8" y="33"/>
                  </a:cubicBezTo>
                  <a:cubicBezTo>
                    <a:pt x="5" y="32"/>
                    <a:pt x="7" y="27"/>
                    <a:pt x="4" y="26"/>
                  </a:cubicBezTo>
                  <a:cubicBezTo>
                    <a:pt x="2" y="27"/>
                    <a:pt x="0" y="26"/>
                    <a:pt x="0" y="23"/>
                  </a:cubicBezTo>
                  <a:cubicBezTo>
                    <a:pt x="1" y="22"/>
                    <a:pt x="0" y="21"/>
                    <a:pt x="2" y="20"/>
                  </a:cubicBezTo>
                  <a:close/>
                </a:path>
              </a:pathLst>
            </a:custGeom>
            <a:solidFill>
              <a:srgbClr val="FCABB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17" name="Freeform 409">
              <a:extLst>
                <a:ext uri="{FF2B5EF4-FFF2-40B4-BE49-F238E27FC236}">
                  <a16:creationId xmlns:a16="http://schemas.microsoft.com/office/drawing/2014/main" xmlns="" id="{C31711D2-0696-42F9-9B14-B8A9EE14E665}"/>
                </a:ext>
              </a:extLst>
            </p:cNvPr>
            <p:cNvSpPr/>
            <p:nvPr/>
          </p:nvSpPr>
          <p:spPr>
            <a:xfrm flipH="1">
              <a:off x="7582699" y="1684817"/>
              <a:ext cx="756010" cy="336154"/>
            </a:xfrm>
            <a:custGeom>
              <a:avLst/>
              <a:gdLst>
                <a:gd name="txL" fmla="*/ 0 w 104"/>
                <a:gd name="txT" fmla="*/ 0 h 53"/>
                <a:gd name="txR" fmla="*/ 104 w 104"/>
                <a:gd name="txB" fmla="*/ 53 h 53"/>
              </a:gdLst>
              <a:ahLst/>
              <a:cxnLst>
                <a:cxn ang="0">
                  <a:pos x="2147483647" y="1568881403"/>
                </a:cxn>
                <a:cxn ang="0">
                  <a:pos x="1426765370" y="1850470947"/>
                </a:cxn>
                <a:cxn ang="0">
                  <a:pos x="634117967" y="2011380844"/>
                </a:cxn>
                <a:cxn ang="0">
                  <a:pos x="317058984" y="1568881403"/>
                </a:cxn>
                <a:cxn ang="0">
                  <a:pos x="369899706" y="1247055267"/>
                </a:cxn>
                <a:cxn ang="0">
                  <a:pos x="528429254" y="1086145370"/>
                </a:cxn>
                <a:cxn ang="0">
                  <a:pos x="686958689" y="885011171"/>
                </a:cxn>
                <a:cxn ang="0">
                  <a:pos x="1162547221" y="804556024"/>
                </a:cxn>
                <a:cxn ang="0">
                  <a:pos x="1479606091" y="724101076"/>
                </a:cxn>
                <a:cxn ang="0">
                  <a:pos x="2147483647" y="563184837"/>
                </a:cxn>
                <a:cxn ang="0">
                  <a:pos x="2147483647" y="1045921067"/>
                </a:cxn>
                <a:cxn ang="0">
                  <a:pos x="2147483647" y="522960534"/>
                </a:cxn>
                <a:cxn ang="0">
                  <a:pos x="2147483647" y="321819892"/>
                </a:cxn>
                <a:cxn ang="0">
                  <a:pos x="2147483647" y="201140592"/>
                </a:cxn>
                <a:cxn ang="0">
                  <a:pos x="2147483647" y="402274841"/>
                </a:cxn>
                <a:cxn ang="0">
                  <a:pos x="2147483647" y="563184837"/>
                </a:cxn>
                <a:cxn ang="0">
                  <a:pos x="2147483647" y="482729888"/>
                </a:cxn>
                <a:cxn ang="0">
                  <a:pos x="2147483647" y="241364944"/>
                </a:cxn>
                <a:cxn ang="0">
                  <a:pos x="2147483647" y="362050538"/>
                </a:cxn>
                <a:cxn ang="0">
                  <a:pos x="2147483647" y="724101076"/>
                </a:cxn>
                <a:cxn ang="0">
                  <a:pos x="2147483647" y="844780525"/>
                </a:cxn>
                <a:cxn ang="0">
                  <a:pos x="2147483647" y="885011171"/>
                </a:cxn>
                <a:cxn ang="0">
                  <a:pos x="2147483647" y="1005690422"/>
                </a:cxn>
                <a:cxn ang="0">
                  <a:pos x="2147483647" y="1568881403"/>
                </a:cxn>
              </a:cxnLst>
              <a:rect l="txL" t="txT" r="txR" b="txB"/>
              <a:pathLst>
                <a:path w="104" h="53">
                  <a:moveTo>
                    <a:pt x="55" y="39"/>
                  </a:moveTo>
                  <a:cubicBezTo>
                    <a:pt x="48" y="34"/>
                    <a:pt x="34" y="41"/>
                    <a:pt x="27" y="46"/>
                  </a:cubicBezTo>
                  <a:cubicBezTo>
                    <a:pt x="24" y="47"/>
                    <a:pt x="17" y="47"/>
                    <a:pt x="12" y="50"/>
                  </a:cubicBezTo>
                  <a:cubicBezTo>
                    <a:pt x="8" y="53"/>
                    <a:pt x="0" y="46"/>
                    <a:pt x="6" y="39"/>
                  </a:cubicBezTo>
                  <a:cubicBezTo>
                    <a:pt x="8" y="36"/>
                    <a:pt x="8" y="34"/>
                    <a:pt x="7" y="31"/>
                  </a:cubicBezTo>
                  <a:cubicBezTo>
                    <a:pt x="6" y="30"/>
                    <a:pt x="11" y="29"/>
                    <a:pt x="10" y="27"/>
                  </a:cubicBezTo>
                  <a:cubicBezTo>
                    <a:pt x="9" y="24"/>
                    <a:pt x="11" y="23"/>
                    <a:pt x="13" y="22"/>
                  </a:cubicBezTo>
                  <a:cubicBezTo>
                    <a:pt x="15" y="25"/>
                    <a:pt x="20" y="24"/>
                    <a:pt x="22" y="20"/>
                  </a:cubicBezTo>
                  <a:cubicBezTo>
                    <a:pt x="23" y="18"/>
                    <a:pt x="26" y="20"/>
                    <a:pt x="28" y="18"/>
                  </a:cubicBezTo>
                  <a:cubicBezTo>
                    <a:pt x="32" y="14"/>
                    <a:pt x="37" y="13"/>
                    <a:pt x="44" y="14"/>
                  </a:cubicBezTo>
                  <a:cubicBezTo>
                    <a:pt x="52" y="17"/>
                    <a:pt x="49" y="23"/>
                    <a:pt x="56" y="26"/>
                  </a:cubicBezTo>
                  <a:cubicBezTo>
                    <a:pt x="67" y="31"/>
                    <a:pt x="54" y="15"/>
                    <a:pt x="59" y="13"/>
                  </a:cubicBezTo>
                  <a:cubicBezTo>
                    <a:pt x="61" y="13"/>
                    <a:pt x="62" y="10"/>
                    <a:pt x="57" y="8"/>
                  </a:cubicBezTo>
                  <a:cubicBezTo>
                    <a:pt x="56" y="4"/>
                    <a:pt x="63" y="0"/>
                    <a:pt x="63" y="5"/>
                  </a:cubicBezTo>
                  <a:cubicBezTo>
                    <a:pt x="68" y="3"/>
                    <a:pt x="70" y="6"/>
                    <a:pt x="72" y="10"/>
                  </a:cubicBezTo>
                  <a:cubicBezTo>
                    <a:pt x="75" y="16"/>
                    <a:pt x="80" y="16"/>
                    <a:pt x="79" y="14"/>
                  </a:cubicBezTo>
                  <a:cubicBezTo>
                    <a:pt x="79" y="12"/>
                    <a:pt x="83" y="9"/>
                    <a:pt x="87" y="12"/>
                  </a:cubicBezTo>
                  <a:cubicBezTo>
                    <a:pt x="88" y="12"/>
                    <a:pt x="99" y="10"/>
                    <a:pt x="98" y="6"/>
                  </a:cubicBezTo>
                  <a:cubicBezTo>
                    <a:pt x="97" y="2"/>
                    <a:pt x="100" y="4"/>
                    <a:pt x="103" y="9"/>
                  </a:cubicBezTo>
                  <a:cubicBezTo>
                    <a:pt x="104" y="12"/>
                    <a:pt x="101" y="13"/>
                    <a:pt x="98" y="18"/>
                  </a:cubicBezTo>
                  <a:cubicBezTo>
                    <a:pt x="96" y="21"/>
                    <a:pt x="95" y="9"/>
                    <a:pt x="87" y="21"/>
                  </a:cubicBezTo>
                  <a:cubicBezTo>
                    <a:pt x="86" y="16"/>
                    <a:pt x="81" y="16"/>
                    <a:pt x="78" y="22"/>
                  </a:cubicBezTo>
                  <a:cubicBezTo>
                    <a:pt x="74" y="24"/>
                    <a:pt x="70" y="21"/>
                    <a:pt x="67" y="25"/>
                  </a:cubicBezTo>
                  <a:cubicBezTo>
                    <a:pt x="67" y="25"/>
                    <a:pt x="67" y="49"/>
                    <a:pt x="55" y="39"/>
                  </a:cubicBezTo>
                  <a:close/>
                </a:path>
              </a:pathLst>
            </a:custGeom>
            <a:solidFill>
              <a:srgbClr val="FAA0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18" name="Freeform 410">
              <a:extLst>
                <a:ext uri="{FF2B5EF4-FFF2-40B4-BE49-F238E27FC236}">
                  <a16:creationId xmlns:a16="http://schemas.microsoft.com/office/drawing/2014/main" xmlns="" id="{08A358A1-543D-4D99-AA8E-EC48DE11B698}"/>
                </a:ext>
              </a:extLst>
            </p:cNvPr>
            <p:cNvSpPr/>
            <p:nvPr/>
          </p:nvSpPr>
          <p:spPr>
            <a:xfrm flipH="1">
              <a:off x="7653671" y="1918780"/>
              <a:ext cx="416577" cy="223206"/>
            </a:xfrm>
            <a:custGeom>
              <a:avLst/>
              <a:gdLst>
                <a:gd name="txL" fmla="*/ 0 w 57"/>
                <a:gd name="txT" fmla="*/ 0 h 35"/>
                <a:gd name="txR" fmla="*/ 57 w 57"/>
                <a:gd name="txB" fmla="*/ 35 h 35"/>
              </a:gdLst>
              <a:ahLst/>
              <a:cxnLst>
                <a:cxn ang="0">
                  <a:pos x="2147483647" y="1179433143"/>
                </a:cxn>
                <a:cxn ang="0">
                  <a:pos x="1281895243" y="1301443867"/>
                </a:cxn>
                <a:cxn ang="0">
                  <a:pos x="1281895243" y="976086188"/>
                </a:cxn>
                <a:cxn ang="0">
                  <a:pos x="1335304785" y="732064542"/>
                </a:cxn>
                <a:cxn ang="0">
                  <a:pos x="160235992" y="610053818"/>
                </a:cxn>
                <a:cxn ang="0">
                  <a:pos x="320471984" y="366032271"/>
                </a:cxn>
                <a:cxn ang="0">
                  <a:pos x="2083075373" y="366032271"/>
                </a:cxn>
                <a:cxn ang="0">
                  <a:pos x="2147483647" y="488043094"/>
                </a:cxn>
                <a:cxn ang="0">
                  <a:pos x="2147483647" y="1179433143"/>
                </a:cxn>
              </a:cxnLst>
              <a:rect l="txL" t="txT" r="txR" b="txB"/>
              <a:pathLst>
                <a:path w="57" h="35">
                  <a:moveTo>
                    <a:pt x="41" y="29"/>
                  </a:moveTo>
                  <a:cubicBezTo>
                    <a:pt x="29" y="32"/>
                    <a:pt x="27" y="35"/>
                    <a:pt x="24" y="32"/>
                  </a:cubicBezTo>
                  <a:cubicBezTo>
                    <a:pt x="23" y="30"/>
                    <a:pt x="28" y="25"/>
                    <a:pt x="24" y="24"/>
                  </a:cubicBezTo>
                  <a:cubicBezTo>
                    <a:pt x="19" y="23"/>
                    <a:pt x="26" y="20"/>
                    <a:pt x="25" y="18"/>
                  </a:cubicBezTo>
                  <a:cubicBezTo>
                    <a:pt x="24" y="15"/>
                    <a:pt x="15" y="13"/>
                    <a:pt x="3" y="15"/>
                  </a:cubicBezTo>
                  <a:cubicBezTo>
                    <a:pt x="0" y="16"/>
                    <a:pt x="3" y="11"/>
                    <a:pt x="6" y="9"/>
                  </a:cubicBezTo>
                  <a:cubicBezTo>
                    <a:pt x="22" y="0"/>
                    <a:pt x="30" y="11"/>
                    <a:pt x="39" y="9"/>
                  </a:cubicBezTo>
                  <a:cubicBezTo>
                    <a:pt x="41" y="9"/>
                    <a:pt x="49" y="11"/>
                    <a:pt x="50" y="12"/>
                  </a:cubicBezTo>
                  <a:cubicBezTo>
                    <a:pt x="56" y="18"/>
                    <a:pt x="57" y="26"/>
                    <a:pt x="41" y="29"/>
                  </a:cubicBezTo>
                  <a:close/>
                </a:path>
              </a:pathLst>
            </a:custGeom>
            <a:solidFill>
              <a:srgbClr val="FC8D9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19" name="Freeform 411">
              <a:extLst>
                <a:ext uri="{FF2B5EF4-FFF2-40B4-BE49-F238E27FC236}">
                  <a16:creationId xmlns:a16="http://schemas.microsoft.com/office/drawing/2014/main" xmlns="" id="{EBA653A3-51AF-45F3-93B9-DB7A4D8B2E6F}"/>
                </a:ext>
              </a:extLst>
            </p:cNvPr>
            <p:cNvSpPr/>
            <p:nvPr/>
          </p:nvSpPr>
          <p:spPr>
            <a:xfrm flipH="1">
              <a:off x="7508641" y="1819279"/>
              <a:ext cx="546178" cy="309261"/>
            </a:xfrm>
            <a:custGeom>
              <a:avLst/>
              <a:gdLst>
                <a:gd name="txL" fmla="*/ 0 w 75"/>
                <a:gd name="txT" fmla="*/ 0 h 49"/>
                <a:gd name="txR" fmla="*/ 75 w 75"/>
                <a:gd name="txB" fmla="*/ 49 h 49"/>
              </a:gdLst>
              <a:ahLst/>
              <a:cxnLst>
                <a:cxn ang="0">
                  <a:pos x="2147483647" y="1234866560"/>
                </a:cxn>
                <a:cxn ang="0">
                  <a:pos x="2147483647" y="597517509"/>
                </a:cxn>
                <a:cxn ang="0">
                  <a:pos x="2147483647" y="239008286"/>
                </a:cxn>
                <a:cxn ang="0">
                  <a:pos x="2147483647" y="358509223"/>
                </a:cxn>
                <a:cxn ang="0">
                  <a:pos x="1962221042" y="239008286"/>
                </a:cxn>
                <a:cxn ang="0">
                  <a:pos x="1590987192" y="717018447"/>
                </a:cxn>
                <a:cxn ang="0">
                  <a:pos x="901557679" y="677186905"/>
                </a:cxn>
                <a:cxn ang="0">
                  <a:pos x="159098002" y="836519582"/>
                </a:cxn>
                <a:cxn ang="0">
                  <a:pos x="848527458" y="836519582"/>
                </a:cxn>
                <a:cxn ang="0">
                  <a:pos x="636392009" y="956026831"/>
                </a:cxn>
                <a:cxn ang="0">
                  <a:pos x="159098002" y="1155197164"/>
                </a:cxn>
                <a:cxn ang="0">
                  <a:pos x="1113693356" y="1115365622"/>
                </a:cxn>
                <a:cxn ang="0">
                  <a:pos x="1590987192" y="1513706289"/>
                </a:cxn>
                <a:cxn ang="0">
                  <a:pos x="2147483647" y="1792546413"/>
                </a:cxn>
                <a:cxn ang="0">
                  <a:pos x="2147483647" y="1274698102"/>
                </a:cxn>
                <a:cxn ang="0">
                  <a:pos x="2147483647" y="1234866560"/>
                </a:cxn>
              </a:cxnLst>
              <a:rect l="txL" t="txT" r="txR" b="txB"/>
              <a:pathLst>
                <a:path w="75" h="49">
                  <a:moveTo>
                    <a:pt x="74" y="31"/>
                  </a:moveTo>
                  <a:cubicBezTo>
                    <a:pt x="74" y="29"/>
                    <a:pt x="75" y="14"/>
                    <a:pt x="70" y="15"/>
                  </a:cubicBezTo>
                  <a:cubicBezTo>
                    <a:pt x="66" y="16"/>
                    <a:pt x="72" y="4"/>
                    <a:pt x="62" y="6"/>
                  </a:cubicBezTo>
                  <a:cubicBezTo>
                    <a:pt x="61" y="2"/>
                    <a:pt x="55" y="0"/>
                    <a:pt x="47" y="9"/>
                  </a:cubicBezTo>
                  <a:cubicBezTo>
                    <a:pt x="42" y="16"/>
                    <a:pt x="43" y="6"/>
                    <a:pt x="37" y="6"/>
                  </a:cubicBezTo>
                  <a:cubicBezTo>
                    <a:pt x="29" y="7"/>
                    <a:pt x="35" y="12"/>
                    <a:pt x="30" y="18"/>
                  </a:cubicBezTo>
                  <a:cubicBezTo>
                    <a:pt x="29" y="19"/>
                    <a:pt x="24" y="17"/>
                    <a:pt x="17" y="17"/>
                  </a:cubicBezTo>
                  <a:cubicBezTo>
                    <a:pt x="11" y="17"/>
                    <a:pt x="7" y="17"/>
                    <a:pt x="3" y="21"/>
                  </a:cubicBezTo>
                  <a:cubicBezTo>
                    <a:pt x="0" y="24"/>
                    <a:pt x="9" y="20"/>
                    <a:pt x="16" y="21"/>
                  </a:cubicBezTo>
                  <a:cubicBezTo>
                    <a:pt x="18" y="22"/>
                    <a:pt x="18" y="22"/>
                    <a:pt x="12" y="24"/>
                  </a:cubicBezTo>
                  <a:cubicBezTo>
                    <a:pt x="7" y="25"/>
                    <a:pt x="1" y="28"/>
                    <a:pt x="3" y="29"/>
                  </a:cubicBezTo>
                  <a:cubicBezTo>
                    <a:pt x="4" y="30"/>
                    <a:pt x="16" y="27"/>
                    <a:pt x="21" y="28"/>
                  </a:cubicBezTo>
                  <a:cubicBezTo>
                    <a:pt x="27" y="30"/>
                    <a:pt x="28" y="36"/>
                    <a:pt x="30" y="38"/>
                  </a:cubicBezTo>
                  <a:cubicBezTo>
                    <a:pt x="39" y="43"/>
                    <a:pt x="58" y="45"/>
                    <a:pt x="58" y="45"/>
                  </a:cubicBezTo>
                  <a:cubicBezTo>
                    <a:pt x="72" y="49"/>
                    <a:pt x="74" y="37"/>
                    <a:pt x="74" y="32"/>
                  </a:cubicBezTo>
                  <a:cubicBezTo>
                    <a:pt x="74" y="32"/>
                    <a:pt x="74" y="32"/>
                    <a:pt x="74" y="31"/>
                  </a:cubicBezTo>
                  <a:close/>
                </a:path>
              </a:pathLst>
            </a:custGeom>
            <a:solidFill>
              <a:srgbClr val="FA89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20" name="Freeform 412">
              <a:extLst>
                <a:ext uri="{FF2B5EF4-FFF2-40B4-BE49-F238E27FC236}">
                  <a16:creationId xmlns:a16="http://schemas.microsoft.com/office/drawing/2014/main" xmlns="" id="{29DE4E78-E5F5-478E-855A-8A236E5C051A}"/>
                </a:ext>
              </a:extLst>
            </p:cNvPr>
            <p:cNvSpPr/>
            <p:nvPr/>
          </p:nvSpPr>
          <p:spPr>
            <a:xfrm flipH="1">
              <a:off x="7561098" y="1867685"/>
              <a:ext cx="450520" cy="268923"/>
            </a:xfrm>
            <a:custGeom>
              <a:avLst/>
              <a:gdLst>
                <a:gd name="txL" fmla="*/ 0 w 62"/>
                <a:gd name="txT" fmla="*/ 0 h 42"/>
                <a:gd name="txR" fmla="*/ 62 w 62"/>
                <a:gd name="txB" fmla="*/ 42 h 42"/>
              </a:gdLst>
              <a:ahLst/>
              <a:cxnLst>
                <a:cxn ang="0">
                  <a:pos x="2147483647" y="450971101"/>
                </a:cxn>
                <a:cxn ang="0">
                  <a:pos x="2147483647" y="122993860"/>
                </a:cxn>
                <a:cxn ang="0">
                  <a:pos x="2147483647" y="450971101"/>
                </a:cxn>
                <a:cxn ang="0">
                  <a:pos x="2147483647" y="163991797"/>
                </a:cxn>
                <a:cxn ang="0">
                  <a:pos x="2147483647" y="327977191"/>
                </a:cxn>
                <a:cxn ang="0">
                  <a:pos x="2006449366" y="327977191"/>
                </a:cxn>
                <a:cxn ang="0">
                  <a:pos x="1636840942" y="286979254"/>
                </a:cxn>
                <a:cxn ang="0">
                  <a:pos x="1267232971" y="532966975"/>
                </a:cxn>
                <a:cxn ang="0">
                  <a:pos x="369608084" y="450971101"/>
                </a:cxn>
                <a:cxn ang="0">
                  <a:pos x="897624774" y="573964912"/>
                </a:cxn>
                <a:cxn ang="0">
                  <a:pos x="0" y="778954595"/>
                </a:cxn>
                <a:cxn ang="0">
                  <a:pos x="1267232971" y="942940140"/>
                </a:cxn>
                <a:cxn ang="0">
                  <a:pos x="1214427680" y="1270923634"/>
                </a:cxn>
                <a:cxn ang="0">
                  <a:pos x="2147483647" y="1475906914"/>
                </a:cxn>
                <a:cxn ang="0">
                  <a:pos x="2147483647" y="450971101"/>
                </a:cxn>
              </a:cxnLst>
              <a:rect l="txL" t="txT" r="txR" b="txB"/>
              <a:pathLst>
                <a:path w="62" h="42">
                  <a:moveTo>
                    <a:pt x="57" y="11"/>
                  </a:moveTo>
                  <a:cubicBezTo>
                    <a:pt x="60" y="6"/>
                    <a:pt x="58" y="5"/>
                    <a:pt x="58" y="3"/>
                  </a:cubicBezTo>
                  <a:cubicBezTo>
                    <a:pt x="59" y="0"/>
                    <a:pt x="50" y="4"/>
                    <a:pt x="47" y="11"/>
                  </a:cubicBezTo>
                  <a:cubicBezTo>
                    <a:pt x="47" y="13"/>
                    <a:pt x="47" y="7"/>
                    <a:pt x="49" y="4"/>
                  </a:cubicBezTo>
                  <a:cubicBezTo>
                    <a:pt x="51" y="1"/>
                    <a:pt x="47" y="0"/>
                    <a:pt x="43" y="8"/>
                  </a:cubicBezTo>
                  <a:cubicBezTo>
                    <a:pt x="39" y="16"/>
                    <a:pt x="39" y="11"/>
                    <a:pt x="38" y="8"/>
                  </a:cubicBezTo>
                  <a:cubicBezTo>
                    <a:pt x="36" y="5"/>
                    <a:pt x="36" y="10"/>
                    <a:pt x="31" y="7"/>
                  </a:cubicBezTo>
                  <a:cubicBezTo>
                    <a:pt x="26" y="3"/>
                    <a:pt x="35" y="16"/>
                    <a:pt x="24" y="13"/>
                  </a:cubicBezTo>
                  <a:cubicBezTo>
                    <a:pt x="24" y="13"/>
                    <a:pt x="15" y="9"/>
                    <a:pt x="7" y="11"/>
                  </a:cubicBezTo>
                  <a:cubicBezTo>
                    <a:pt x="6" y="11"/>
                    <a:pt x="14" y="11"/>
                    <a:pt x="17" y="14"/>
                  </a:cubicBezTo>
                  <a:cubicBezTo>
                    <a:pt x="20" y="18"/>
                    <a:pt x="9" y="15"/>
                    <a:pt x="0" y="19"/>
                  </a:cubicBezTo>
                  <a:cubicBezTo>
                    <a:pt x="20" y="15"/>
                    <a:pt x="16" y="20"/>
                    <a:pt x="24" y="23"/>
                  </a:cubicBezTo>
                  <a:cubicBezTo>
                    <a:pt x="27" y="24"/>
                    <a:pt x="21" y="29"/>
                    <a:pt x="23" y="31"/>
                  </a:cubicBezTo>
                  <a:cubicBezTo>
                    <a:pt x="31" y="37"/>
                    <a:pt x="45" y="42"/>
                    <a:pt x="55" y="36"/>
                  </a:cubicBezTo>
                  <a:cubicBezTo>
                    <a:pt x="62" y="20"/>
                    <a:pt x="51" y="20"/>
                    <a:pt x="57" y="11"/>
                  </a:cubicBezTo>
                  <a:close/>
                </a:path>
              </a:pathLst>
            </a:custGeom>
            <a:solidFill>
              <a:srgbClr val="FA7F8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21" name="Freeform 413">
              <a:extLst>
                <a:ext uri="{FF2B5EF4-FFF2-40B4-BE49-F238E27FC236}">
                  <a16:creationId xmlns:a16="http://schemas.microsoft.com/office/drawing/2014/main" xmlns="" id="{A0877B7F-F378-4C4C-98F4-E93252B9799D}"/>
                </a:ext>
              </a:extLst>
            </p:cNvPr>
            <p:cNvSpPr/>
            <p:nvPr/>
          </p:nvSpPr>
          <p:spPr>
            <a:xfrm flipH="1">
              <a:off x="7959161" y="1768184"/>
              <a:ext cx="342519" cy="220517"/>
            </a:xfrm>
            <a:custGeom>
              <a:avLst/>
              <a:gdLst>
                <a:gd name="txL" fmla="*/ 0 w 47"/>
                <a:gd name="txT" fmla="*/ 0 h 35"/>
                <a:gd name="txR" fmla="*/ 47 w 47"/>
                <a:gd name="txB" fmla="*/ 35 h 35"/>
              </a:gdLst>
              <a:ahLst/>
              <a:cxnLst>
                <a:cxn ang="0">
                  <a:pos x="1646401302" y="158784821"/>
                </a:cxn>
                <a:cxn ang="0">
                  <a:pos x="1274629843" y="436655169"/>
                </a:cxn>
                <a:cxn ang="0">
                  <a:pos x="424876576" y="793924056"/>
                </a:cxn>
                <a:cxn ang="0">
                  <a:pos x="584206275" y="1190886182"/>
                </a:cxn>
                <a:cxn ang="0">
                  <a:pos x="1593289012" y="952709024"/>
                </a:cxn>
                <a:cxn ang="0">
                  <a:pos x="2071278220" y="674832327"/>
                </a:cxn>
                <a:cxn ang="0">
                  <a:pos x="2147483647" y="476354512"/>
                </a:cxn>
                <a:cxn ang="0">
                  <a:pos x="1646401302" y="158784821"/>
                </a:cxn>
              </a:cxnLst>
              <a:rect l="txL" t="txT" r="txR" b="txB"/>
              <a:pathLst>
                <a:path w="47" h="35">
                  <a:moveTo>
                    <a:pt x="31" y="4"/>
                  </a:moveTo>
                  <a:cubicBezTo>
                    <a:pt x="21" y="3"/>
                    <a:pt x="29" y="12"/>
                    <a:pt x="24" y="11"/>
                  </a:cubicBezTo>
                  <a:cubicBezTo>
                    <a:pt x="18" y="9"/>
                    <a:pt x="8" y="12"/>
                    <a:pt x="8" y="20"/>
                  </a:cubicBezTo>
                  <a:cubicBezTo>
                    <a:pt x="8" y="21"/>
                    <a:pt x="0" y="35"/>
                    <a:pt x="11" y="30"/>
                  </a:cubicBezTo>
                  <a:cubicBezTo>
                    <a:pt x="18" y="27"/>
                    <a:pt x="23" y="24"/>
                    <a:pt x="30" y="24"/>
                  </a:cubicBezTo>
                  <a:cubicBezTo>
                    <a:pt x="42" y="24"/>
                    <a:pt x="33" y="20"/>
                    <a:pt x="39" y="17"/>
                  </a:cubicBezTo>
                  <a:cubicBezTo>
                    <a:pt x="40" y="17"/>
                    <a:pt x="47" y="14"/>
                    <a:pt x="46" y="12"/>
                  </a:cubicBezTo>
                  <a:cubicBezTo>
                    <a:pt x="41" y="4"/>
                    <a:pt x="36" y="0"/>
                    <a:pt x="31" y="4"/>
                  </a:cubicBezTo>
                  <a:close/>
                </a:path>
              </a:pathLst>
            </a:custGeom>
            <a:solidFill>
              <a:srgbClr val="F5A4B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22" name="Freeform 414">
              <a:extLst>
                <a:ext uri="{FF2B5EF4-FFF2-40B4-BE49-F238E27FC236}">
                  <a16:creationId xmlns:a16="http://schemas.microsoft.com/office/drawing/2014/main" xmlns="" id="{701A01D1-094B-44AF-87BB-AE9DF60CA24C}"/>
                </a:ext>
              </a:extLst>
            </p:cNvPr>
            <p:cNvSpPr/>
            <p:nvPr/>
          </p:nvSpPr>
          <p:spPr>
            <a:xfrm flipH="1">
              <a:off x="8165906" y="2015593"/>
              <a:ext cx="327090" cy="43028"/>
            </a:xfrm>
            <a:custGeom>
              <a:avLst/>
              <a:gdLst>
                <a:gd name="txL" fmla="*/ 0 w 45"/>
                <a:gd name="txT" fmla="*/ 0 h 7"/>
                <a:gd name="txR" fmla="*/ 45 w 45"/>
                <a:gd name="txB" fmla="*/ 7 h 7"/>
              </a:gdLst>
              <a:ahLst/>
              <a:cxnLst>
                <a:cxn ang="0">
                  <a:pos x="2147483647" y="0"/>
                </a:cxn>
                <a:cxn ang="0">
                  <a:pos x="1532169450" y="151132783"/>
                </a:cxn>
                <a:cxn ang="0">
                  <a:pos x="951003177" y="37784733"/>
                </a:cxn>
                <a:cxn ang="0">
                  <a:pos x="475501588" y="113354210"/>
                </a:cxn>
                <a:cxn ang="0">
                  <a:pos x="52835934" y="264486993"/>
                </a:cxn>
                <a:cxn ang="0">
                  <a:pos x="951003177" y="226702273"/>
                </a:cxn>
                <a:cxn ang="0">
                  <a:pos x="2147483647" y="0"/>
                </a:cxn>
              </a:cxnLst>
              <a:rect l="txL" t="txT" r="txR" b="txB"/>
              <a:pathLst>
                <a:path w="45" h="7">
                  <a:moveTo>
                    <a:pt x="45" y="0"/>
                  </a:moveTo>
                  <a:cubicBezTo>
                    <a:pt x="42" y="0"/>
                    <a:pt x="34" y="3"/>
                    <a:pt x="29" y="4"/>
                  </a:cubicBezTo>
                  <a:cubicBezTo>
                    <a:pt x="22" y="4"/>
                    <a:pt x="23" y="1"/>
                    <a:pt x="18" y="1"/>
                  </a:cubicBezTo>
                  <a:cubicBezTo>
                    <a:pt x="14" y="1"/>
                    <a:pt x="9" y="4"/>
                    <a:pt x="9" y="3"/>
                  </a:cubicBezTo>
                  <a:cubicBezTo>
                    <a:pt x="9" y="0"/>
                    <a:pt x="0" y="3"/>
                    <a:pt x="1" y="7"/>
                  </a:cubicBezTo>
                  <a:cubicBezTo>
                    <a:pt x="9" y="5"/>
                    <a:pt x="15" y="6"/>
                    <a:pt x="18" y="6"/>
                  </a:cubicBezTo>
                  <a:cubicBezTo>
                    <a:pt x="31" y="6"/>
                    <a:pt x="34" y="4"/>
                    <a:pt x="45" y="0"/>
                  </a:cubicBezTo>
                  <a:close/>
                </a:path>
              </a:pathLst>
            </a:custGeom>
            <a:solidFill>
              <a:srgbClr val="F589A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23" name="Freeform 415">
              <a:extLst>
                <a:ext uri="{FF2B5EF4-FFF2-40B4-BE49-F238E27FC236}">
                  <a16:creationId xmlns:a16="http://schemas.microsoft.com/office/drawing/2014/main" xmlns="" id="{4856A4F0-1DD3-4C90-9FFB-DDC157795C2E}"/>
                </a:ext>
              </a:extLst>
            </p:cNvPr>
            <p:cNvSpPr/>
            <p:nvPr/>
          </p:nvSpPr>
          <p:spPr>
            <a:xfrm flipH="1">
              <a:off x="7894360" y="1717088"/>
              <a:ext cx="203660" cy="126394"/>
            </a:xfrm>
            <a:custGeom>
              <a:avLst/>
              <a:gdLst>
                <a:gd name="txL" fmla="*/ 0 w 28"/>
                <a:gd name="txT" fmla="*/ 0 h 20"/>
                <a:gd name="txR" fmla="*/ 28 w 28"/>
                <a:gd name="txB" fmla="*/ 20 h 20"/>
              </a:gdLst>
              <a:ahLst/>
              <a:cxnLst>
                <a:cxn ang="0">
                  <a:pos x="1216810434" y="79874683"/>
                </a:cxn>
                <a:cxn ang="0">
                  <a:pos x="1216810434" y="399386027"/>
                </a:cxn>
                <a:cxn ang="0">
                  <a:pos x="1269718379" y="639016419"/>
                </a:cxn>
                <a:cxn ang="0">
                  <a:pos x="1163909764" y="678956908"/>
                </a:cxn>
                <a:cxn ang="0">
                  <a:pos x="846476419" y="399386027"/>
                </a:cxn>
                <a:cxn ang="0">
                  <a:pos x="476142517" y="319511369"/>
                </a:cxn>
                <a:cxn ang="0">
                  <a:pos x="52907958" y="279570881"/>
                </a:cxn>
                <a:cxn ang="0">
                  <a:pos x="52907958" y="239630392"/>
                </a:cxn>
                <a:cxn ang="0">
                  <a:pos x="317425958" y="199696173"/>
                </a:cxn>
                <a:cxn ang="0">
                  <a:pos x="476142517" y="79874683"/>
                </a:cxn>
                <a:cxn ang="0">
                  <a:pos x="740667804" y="39940501"/>
                </a:cxn>
                <a:cxn ang="0">
                  <a:pos x="1005193205" y="119815196"/>
                </a:cxn>
                <a:cxn ang="0">
                  <a:pos x="1216810434" y="79874683"/>
                </a:cxn>
              </a:cxnLst>
              <a:rect l="txL" t="txT" r="txR" b="txB"/>
              <a:pathLst>
                <a:path w="28" h="20">
                  <a:moveTo>
                    <a:pt x="23" y="2"/>
                  </a:moveTo>
                  <a:cubicBezTo>
                    <a:pt x="21" y="9"/>
                    <a:pt x="28" y="4"/>
                    <a:pt x="23" y="10"/>
                  </a:cubicBezTo>
                  <a:cubicBezTo>
                    <a:pt x="23" y="10"/>
                    <a:pt x="24" y="14"/>
                    <a:pt x="24" y="16"/>
                  </a:cubicBezTo>
                  <a:cubicBezTo>
                    <a:pt x="25" y="18"/>
                    <a:pt x="23" y="20"/>
                    <a:pt x="22" y="17"/>
                  </a:cubicBezTo>
                  <a:cubicBezTo>
                    <a:pt x="21" y="14"/>
                    <a:pt x="19" y="13"/>
                    <a:pt x="16" y="10"/>
                  </a:cubicBezTo>
                  <a:cubicBezTo>
                    <a:pt x="15" y="9"/>
                    <a:pt x="12" y="7"/>
                    <a:pt x="9" y="8"/>
                  </a:cubicBezTo>
                  <a:cubicBezTo>
                    <a:pt x="5" y="9"/>
                    <a:pt x="2" y="7"/>
                    <a:pt x="1" y="7"/>
                  </a:cubicBezTo>
                  <a:cubicBezTo>
                    <a:pt x="1" y="8"/>
                    <a:pt x="0" y="7"/>
                    <a:pt x="1" y="6"/>
                  </a:cubicBezTo>
                  <a:cubicBezTo>
                    <a:pt x="2" y="5"/>
                    <a:pt x="5" y="7"/>
                    <a:pt x="6" y="5"/>
                  </a:cubicBezTo>
                  <a:cubicBezTo>
                    <a:pt x="6" y="3"/>
                    <a:pt x="7" y="2"/>
                    <a:pt x="9" y="2"/>
                  </a:cubicBezTo>
                  <a:cubicBezTo>
                    <a:pt x="11" y="3"/>
                    <a:pt x="13" y="0"/>
                    <a:pt x="14" y="1"/>
                  </a:cubicBezTo>
                  <a:cubicBezTo>
                    <a:pt x="16" y="3"/>
                    <a:pt x="16" y="5"/>
                    <a:pt x="19" y="3"/>
                  </a:cubicBezTo>
                  <a:cubicBezTo>
                    <a:pt x="20" y="0"/>
                    <a:pt x="24" y="0"/>
                    <a:pt x="23" y="2"/>
                  </a:cubicBezTo>
                  <a:close/>
                </a:path>
              </a:pathLst>
            </a:custGeom>
            <a:solidFill>
              <a:srgbClr val="FA93A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24" name="Freeform 416">
              <a:extLst>
                <a:ext uri="{FF2B5EF4-FFF2-40B4-BE49-F238E27FC236}">
                  <a16:creationId xmlns:a16="http://schemas.microsoft.com/office/drawing/2014/main" xmlns="" id="{B6AE0CFB-19C1-4B62-87F1-57273209E3AF}"/>
                </a:ext>
              </a:extLst>
            </p:cNvPr>
            <p:cNvSpPr/>
            <p:nvPr/>
          </p:nvSpPr>
          <p:spPr>
            <a:xfrm flipH="1">
              <a:off x="8209107" y="2123162"/>
              <a:ext cx="182059" cy="145218"/>
            </a:xfrm>
            <a:custGeom>
              <a:avLst/>
              <a:gdLst>
                <a:gd name="txL" fmla="*/ 0 w 25"/>
                <a:gd name="txT" fmla="*/ 0 h 23"/>
                <a:gd name="txR" fmla="*/ 25 w 25"/>
                <a:gd name="txB" fmla="*/ 23 h 23"/>
              </a:gdLst>
              <a:ahLst/>
              <a:cxnLst>
                <a:cxn ang="0">
                  <a:pos x="1219751689" y="79730994"/>
                </a:cxn>
                <a:cxn ang="0">
                  <a:pos x="424262996" y="478373386"/>
                </a:cxn>
                <a:cxn ang="0">
                  <a:pos x="0" y="757425465"/>
                </a:cxn>
                <a:cxn ang="0">
                  <a:pos x="265165325" y="757425465"/>
                </a:cxn>
                <a:cxn ang="0">
                  <a:pos x="477293239" y="877015802"/>
                </a:cxn>
                <a:cxn ang="0">
                  <a:pos x="636390909" y="837150318"/>
                </a:cxn>
                <a:cxn ang="0">
                  <a:pos x="954586477" y="637829011"/>
                </a:cxn>
                <a:cxn ang="0">
                  <a:pos x="1166721559" y="239186693"/>
                </a:cxn>
                <a:cxn ang="0">
                  <a:pos x="1219751689" y="79730994"/>
                </a:cxn>
              </a:cxnLst>
              <a:rect l="txL" t="txT" r="txR" b="txB"/>
              <a:pathLst>
                <a:path w="25" h="23">
                  <a:moveTo>
                    <a:pt x="23" y="2"/>
                  </a:moveTo>
                  <a:cubicBezTo>
                    <a:pt x="16" y="6"/>
                    <a:pt x="11" y="6"/>
                    <a:pt x="8" y="12"/>
                  </a:cubicBezTo>
                  <a:cubicBezTo>
                    <a:pt x="7" y="14"/>
                    <a:pt x="0" y="14"/>
                    <a:pt x="0" y="19"/>
                  </a:cubicBezTo>
                  <a:cubicBezTo>
                    <a:pt x="0" y="21"/>
                    <a:pt x="3" y="21"/>
                    <a:pt x="5" y="19"/>
                  </a:cubicBezTo>
                  <a:cubicBezTo>
                    <a:pt x="7" y="18"/>
                    <a:pt x="8" y="21"/>
                    <a:pt x="9" y="22"/>
                  </a:cubicBezTo>
                  <a:cubicBezTo>
                    <a:pt x="12" y="23"/>
                    <a:pt x="12" y="21"/>
                    <a:pt x="12" y="21"/>
                  </a:cubicBezTo>
                  <a:cubicBezTo>
                    <a:pt x="14" y="21"/>
                    <a:pt x="19" y="20"/>
                    <a:pt x="18" y="16"/>
                  </a:cubicBezTo>
                  <a:cubicBezTo>
                    <a:pt x="15" y="11"/>
                    <a:pt x="21" y="6"/>
                    <a:pt x="22" y="6"/>
                  </a:cubicBezTo>
                  <a:cubicBezTo>
                    <a:pt x="25" y="3"/>
                    <a:pt x="25" y="0"/>
                    <a:pt x="23" y="2"/>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27" name="Freeform 417">
              <a:extLst>
                <a:ext uri="{FF2B5EF4-FFF2-40B4-BE49-F238E27FC236}">
                  <a16:creationId xmlns:a16="http://schemas.microsoft.com/office/drawing/2014/main" xmlns="" id="{AF496D0D-5215-43E9-9537-49C20463E27A}"/>
                </a:ext>
              </a:extLst>
            </p:cNvPr>
            <p:cNvSpPr/>
            <p:nvPr/>
          </p:nvSpPr>
          <p:spPr>
            <a:xfrm flipH="1">
              <a:off x="8085677" y="2007525"/>
              <a:ext cx="422748" cy="166732"/>
            </a:xfrm>
            <a:custGeom>
              <a:avLst/>
              <a:gdLst>
                <a:gd name="txL" fmla="*/ 0 w 58"/>
                <a:gd name="txT" fmla="*/ 0 h 26"/>
                <a:gd name="txR" fmla="*/ 58 w 58"/>
                <a:gd name="txB" fmla="*/ 26 h 26"/>
              </a:gdLst>
              <a:ahLst/>
              <a:cxnLst>
                <a:cxn ang="0">
                  <a:pos x="1540654115" y="411238045"/>
                </a:cxn>
                <a:cxn ang="0">
                  <a:pos x="159376011" y="452356809"/>
                </a:cxn>
                <a:cxn ang="0">
                  <a:pos x="371879770" y="575732040"/>
                </a:cxn>
                <a:cxn ang="0">
                  <a:pos x="743766828" y="699100858"/>
                </a:cxn>
                <a:cxn ang="0">
                  <a:pos x="796887287" y="904720031"/>
                </a:cxn>
                <a:cxn ang="0">
                  <a:pos x="1275022666" y="904720031"/>
                </a:cxn>
                <a:cxn ang="0">
                  <a:pos x="2147483647" y="616857117"/>
                </a:cxn>
                <a:cxn ang="0">
                  <a:pos x="2147483647" y="452356809"/>
                </a:cxn>
                <a:cxn ang="0">
                  <a:pos x="2147483647" y="328987891"/>
                </a:cxn>
                <a:cxn ang="0">
                  <a:pos x="2147483647" y="123368868"/>
                </a:cxn>
                <a:cxn ang="0">
                  <a:pos x="1540654115" y="411238045"/>
                </a:cxn>
              </a:cxnLst>
              <a:rect l="txL" t="txT" r="txR" b="txB"/>
              <a:pathLst>
                <a:path w="58" h="26">
                  <a:moveTo>
                    <a:pt x="29" y="10"/>
                  </a:moveTo>
                  <a:cubicBezTo>
                    <a:pt x="28" y="10"/>
                    <a:pt x="14" y="6"/>
                    <a:pt x="3" y="11"/>
                  </a:cubicBezTo>
                  <a:cubicBezTo>
                    <a:pt x="1" y="11"/>
                    <a:pt x="0" y="16"/>
                    <a:pt x="7" y="14"/>
                  </a:cubicBezTo>
                  <a:cubicBezTo>
                    <a:pt x="8" y="14"/>
                    <a:pt x="5" y="19"/>
                    <a:pt x="14" y="17"/>
                  </a:cubicBezTo>
                  <a:cubicBezTo>
                    <a:pt x="19" y="16"/>
                    <a:pt x="20" y="19"/>
                    <a:pt x="15" y="22"/>
                  </a:cubicBezTo>
                  <a:cubicBezTo>
                    <a:pt x="12" y="24"/>
                    <a:pt x="18" y="26"/>
                    <a:pt x="24" y="22"/>
                  </a:cubicBezTo>
                  <a:cubicBezTo>
                    <a:pt x="29" y="19"/>
                    <a:pt x="36" y="15"/>
                    <a:pt x="41" y="15"/>
                  </a:cubicBezTo>
                  <a:cubicBezTo>
                    <a:pt x="44" y="15"/>
                    <a:pt x="51" y="14"/>
                    <a:pt x="51" y="11"/>
                  </a:cubicBezTo>
                  <a:cubicBezTo>
                    <a:pt x="51" y="10"/>
                    <a:pt x="50" y="8"/>
                    <a:pt x="52" y="8"/>
                  </a:cubicBezTo>
                  <a:cubicBezTo>
                    <a:pt x="58" y="5"/>
                    <a:pt x="57" y="0"/>
                    <a:pt x="51" y="3"/>
                  </a:cubicBezTo>
                  <a:cubicBezTo>
                    <a:pt x="50" y="4"/>
                    <a:pt x="39" y="11"/>
                    <a:pt x="29" y="10"/>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28" name="Freeform 418">
              <a:extLst>
                <a:ext uri="{FF2B5EF4-FFF2-40B4-BE49-F238E27FC236}">
                  <a16:creationId xmlns:a16="http://schemas.microsoft.com/office/drawing/2014/main" xmlns="" id="{F077F11D-FB4A-4892-933C-66FA437A8185}"/>
                </a:ext>
              </a:extLst>
            </p:cNvPr>
            <p:cNvSpPr/>
            <p:nvPr/>
          </p:nvSpPr>
          <p:spPr>
            <a:xfrm flipH="1">
              <a:off x="8070248" y="2066688"/>
              <a:ext cx="151202" cy="177489"/>
            </a:xfrm>
            <a:custGeom>
              <a:avLst/>
              <a:gdLst>
                <a:gd name="txL" fmla="*/ 0 w 21"/>
                <a:gd name="txT" fmla="*/ 0 h 28"/>
                <a:gd name="txR" fmla="*/ 21 w 21"/>
                <a:gd name="txB" fmla="*/ 28 h 28"/>
              </a:gdLst>
              <a:ahLst/>
              <a:cxnLst>
                <a:cxn ang="0">
                  <a:pos x="829465295" y="80364487"/>
                </a:cxn>
                <a:cxn ang="0">
                  <a:pos x="51840681" y="924179028"/>
                </a:cxn>
                <a:cxn ang="0">
                  <a:pos x="414732648" y="924179028"/>
                </a:cxn>
                <a:cxn ang="0">
                  <a:pos x="673936095" y="924179028"/>
                </a:cxn>
                <a:cxn ang="0">
                  <a:pos x="933146629" y="803632138"/>
                </a:cxn>
                <a:cxn ang="0">
                  <a:pos x="829465295" y="482180630"/>
                </a:cxn>
                <a:cxn ang="0">
                  <a:pos x="829465295" y="321451607"/>
                </a:cxn>
                <a:cxn ang="0">
                  <a:pos x="829465295" y="80364487"/>
                </a:cxn>
              </a:cxnLst>
              <a:rect l="txL" t="txT" r="txR" b="txB"/>
              <a:pathLst>
                <a:path w="21" h="28">
                  <a:moveTo>
                    <a:pt x="16" y="2"/>
                  </a:moveTo>
                  <a:cubicBezTo>
                    <a:pt x="7" y="7"/>
                    <a:pt x="1" y="19"/>
                    <a:pt x="1" y="23"/>
                  </a:cubicBezTo>
                  <a:cubicBezTo>
                    <a:pt x="0" y="28"/>
                    <a:pt x="6" y="20"/>
                    <a:pt x="8" y="23"/>
                  </a:cubicBezTo>
                  <a:cubicBezTo>
                    <a:pt x="8" y="24"/>
                    <a:pt x="12" y="25"/>
                    <a:pt x="13" y="23"/>
                  </a:cubicBezTo>
                  <a:cubicBezTo>
                    <a:pt x="15" y="19"/>
                    <a:pt x="17" y="24"/>
                    <a:pt x="18" y="20"/>
                  </a:cubicBezTo>
                  <a:cubicBezTo>
                    <a:pt x="19" y="15"/>
                    <a:pt x="19" y="12"/>
                    <a:pt x="16" y="12"/>
                  </a:cubicBezTo>
                  <a:cubicBezTo>
                    <a:pt x="14" y="13"/>
                    <a:pt x="13" y="12"/>
                    <a:pt x="16" y="8"/>
                  </a:cubicBezTo>
                  <a:cubicBezTo>
                    <a:pt x="19" y="4"/>
                    <a:pt x="21" y="0"/>
                    <a:pt x="16" y="2"/>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29" name="Freeform 419">
              <a:extLst>
                <a:ext uri="{FF2B5EF4-FFF2-40B4-BE49-F238E27FC236}">
                  <a16:creationId xmlns:a16="http://schemas.microsoft.com/office/drawing/2014/main" xmlns="" id="{1B28E359-A050-40CC-856E-AC01E114B3F7}"/>
                </a:ext>
              </a:extLst>
            </p:cNvPr>
            <p:cNvSpPr/>
            <p:nvPr/>
          </p:nvSpPr>
          <p:spPr>
            <a:xfrm flipH="1">
              <a:off x="8017790" y="1843482"/>
              <a:ext cx="240689" cy="88745"/>
            </a:xfrm>
            <a:custGeom>
              <a:avLst/>
              <a:gdLst>
                <a:gd name="txL" fmla="*/ 0 w 33"/>
                <a:gd name="txT" fmla="*/ 0 h 14"/>
                <a:gd name="txR" fmla="*/ 33 w 33"/>
                <a:gd name="txB" fmla="*/ 14 h 14"/>
              </a:gdLst>
              <a:ahLst/>
              <a:cxnLst>
                <a:cxn ang="0">
                  <a:pos x="1383115508" y="401818333"/>
                </a:cxn>
                <a:cxn ang="0">
                  <a:pos x="212783622" y="562548261"/>
                </a:cxn>
                <a:cxn ang="0">
                  <a:pos x="797949536" y="200912336"/>
                </a:cxn>
                <a:cxn ang="0">
                  <a:pos x="797949536" y="80364939"/>
                </a:cxn>
                <a:cxn ang="0">
                  <a:pos x="1383115508" y="401818333"/>
                </a:cxn>
              </a:cxnLst>
              <a:rect l="txL" t="txT" r="txR" b="txB"/>
              <a:pathLst>
                <a:path w="33" h="14">
                  <a:moveTo>
                    <a:pt x="26" y="10"/>
                  </a:moveTo>
                  <a:cubicBezTo>
                    <a:pt x="23" y="10"/>
                    <a:pt x="10" y="12"/>
                    <a:pt x="4" y="14"/>
                  </a:cubicBezTo>
                  <a:cubicBezTo>
                    <a:pt x="0" y="14"/>
                    <a:pt x="4" y="6"/>
                    <a:pt x="15" y="5"/>
                  </a:cubicBezTo>
                  <a:cubicBezTo>
                    <a:pt x="18" y="5"/>
                    <a:pt x="10" y="3"/>
                    <a:pt x="15" y="2"/>
                  </a:cubicBezTo>
                  <a:cubicBezTo>
                    <a:pt x="24" y="0"/>
                    <a:pt x="33" y="11"/>
                    <a:pt x="26" y="10"/>
                  </a:cubicBezTo>
                  <a:close/>
                </a:path>
              </a:pathLst>
            </a:custGeom>
            <a:solidFill>
              <a:srgbClr val="F5B3C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30" name="Freeform 420">
              <a:extLst>
                <a:ext uri="{FF2B5EF4-FFF2-40B4-BE49-F238E27FC236}">
                  <a16:creationId xmlns:a16="http://schemas.microsoft.com/office/drawing/2014/main" xmlns="" id="{04E8D83E-98AA-4FB2-809C-7F8C3994077F}"/>
                </a:ext>
              </a:extLst>
            </p:cNvPr>
            <p:cNvSpPr/>
            <p:nvPr/>
          </p:nvSpPr>
          <p:spPr>
            <a:xfrm flipH="1">
              <a:off x="7588870" y="1926848"/>
              <a:ext cx="212917" cy="131772"/>
            </a:xfrm>
            <a:custGeom>
              <a:avLst/>
              <a:gdLst>
                <a:gd name="txL" fmla="*/ 0 w 29"/>
                <a:gd name="txT" fmla="*/ 0 h 21"/>
                <a:gd name="txR" fmla="*/ 29 w 29"/>
                <a:gd name="txB" fmla="*/ 21 h 21"/>
              </a:gdLst>
              <a:ahLst/>
              <a:cxnLst>
                <a:cxn ang="0">
                  <a:pos x="1401515230" y="551233646"/>
                </a:cxn>
                <a:cxn ang="0">
                  <a:pos x="754665982" y="196867345"/>
                </a:cxn>
                <a:cxn ang="0">
                  <a:pos x="269523598" y="236242109"/>
                </a:cxn>
                <a:cxn ang="0">
                  <a:pos x="107809422" y="511858932"/>
                </a:cxn>
                <a:cxn ang="0">
                  <a:pos x="1401515230" y="551233646"/>
                </a:cxn>
              </a:cxnLst>
              <a:rect l="txL" t="txT" r="txR" b="txB"/>
              <a:pathLst>
                <a:path w="29" h="21">
                  <a:moveTo>
                    <a:pt x="26" y="14"/>
                  </a:moveTo>
                  <a:cubicBezTo>
                    <a:pt x="22" y="5"/>
                    <a:pt x="21" y="0"/>
                    <a:pt x="14" y="5"/>
                  </a:cubicBezTo>
                  <a:cubicBezTo>
                    <a:pt x="11" y="7"/>
                    <a:pt x="11" y="2"/>
                    <a:pt x="5" y="6"/>
                  </a:cubicBezTo>
                  <a:cubicBezTo>
                    <a:pt x="2" y="8"/>
                    <a:pt x="0" y="10"/>
                    <a:pt x="2" y="13"/>
                  </a:cubicBezTo>
                  <a:cubicBezTo>
                    <a:pt x="9" y="21"/>
                    <a:pt x="29" y="21"/>
                    <a:pt x="26" y="14"/>
                  </a:cubicBezTo>
                  <a:close/>
                </a:path>
              </a:pathLst>
            </a:custGeom>
            <a:solidFill>
              <a:srgbClr val="D2D1B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31" name="Freeform 421">
              <a:extLst>
                <a:ext uri="{FF2B5EF4-FFF2-40B4-BE49-F238E27FC236}">
                  <a16:creationId xmlns:a16="http://schemas.microsoft.com/office/drawing/2014/main" xmlns="" id="{9FDE4E46-75A7-4911-B41E-5BC5F59C9DAA}"/>
                </a:ext>
              </a:extLst>
            </p:cNvPr>
            <p:cNvSpPr/>
            <p:nvPr/>
          </p:nvSpPr>
          <p:spPr>
            <a:xfrm flipH="1">
              <a:off x="7632071" y="1918780"/>
              <a:ext cx="154288" cy="134461"/>
            </a:xfrm>
            <a:custGeom>
              <a:avLst/>
              <a:gdLst>
                <a:gd name="txL" fmla="*/ 0 w 21"/>
                <a:gd name="txT" fmla="*/ 0 h 21"/>
                <a:gd name="txR" fmla="*/ 21 w 21"/>
                <a:gd name="txB" fmla="*/ 21 h 21"/>
              </a:gdLst>
              <a:ahLst/>
              <a:cxnLst>
                <a:cxn ang="0">
                  <a:pos x="1079582591" y="573962777"/>
                </a:cxn>
                <a:cxn ang="0">
                  <a:pos x="647752448" y="286978187"/>
                </a:cxn>
                <a:cxn ang="0">
                  <a:pos x="161936275" y="286978187"/>
                </a:cxn>
                <a:cxn ang="0">
                  <a:pos x="107957507" y="573962777"/>
                </a:cxn>
                <a:cxn ang="0">
                  <a:pos x="1079582591" y="573962777"/>
                </a:cxn>
              </a:cxnLst>
              <a:rect l="txL" t="txT" r="txR" b="txB"/>
              <a:pathLst>
                <a:path w="21" h="21">
                  <a:moveTo>
                    <a:pt x="20" y="14"/>
                  </a:moveTo>
                  <a:cubicBezTo>
                    <a:pt x="20" y="8"/>
                    <a:pt x="19" y="0"/>
                    <a:pt x="12" y="7"/>
                  </a:cubicBezTo>
                  <a:cubicBezTo>
                    <a:pt x="10" y="9"/>
                    <a:pt x="9" y="4"/>
                    <a:pt x="3" y="7"/>
                  </a:cubicBezTo>
                  <a:cubicBezTo>
                    <a:pt x="0" y="9"/>
                    <a:pt x="0" y="12"/>
                    <a:pt x="2" y="14"/>
                  </a:cubicBezTo>
                  <a:cubicBezTo>
                    <a:pt x="10" y="21"/>
                    <a:pt x="21" y="17"/>
                    <a:pt x="20" y="14"/>
                  </a:cubicBezTo>
                  <a:close/>
                </a:path>
              </a:pathLst>
            </a:custGeom>
            <a:solidFill>
              <a:srgbClr val="F5E5D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32" name="Freeform 422">
              <a:extLst>
                <a:ext uri="{FF2B5EF4-FFF2-40B4-BE49-F238E27FC236}">
                  <a16:creationId xmlns:a16="http://schemas.microsoft.com/office/drawing/2014/main" xmlns="" id="{D13462EA-3CE4-477F-8C5B-E5ED2CCF76E0}"/>
                </a:ext>
              </a:extLst>
            </p:cNvPr>
            <p:cNvSpPr/>
            <p:nvPr/>
          </p:nvSpPr>
          <p:spPr>
            <a:xfrm flipH="1">
              <a:off x="7647499" y="1959119"/>
              <a:ext cx="129602" cy="37649"/>
            </a:xfrm>
            <a:custGeom>
              <a:avLst/>
              <a:gdLst>
                <a:gd name="txL" fmla="*/ 0 w 18"/>
                <a:gd name="txT" fmla="*/ 0 h 6"/>
                <a:gd name="txR" fmla="*/ 18 w 18"/>
                <a:gd name="txB" fmla="*/ 6 h 6"/>
              </a:gdLst>
              <a:ahLst/>
              <a:cxnLst>
                <a:cxn ang="0">
                  <a:pos x="777626296" y="0"/>
                </a:cxn>
                <a:cxn ang="0">
                  <a:pos x="622096761" y="39374579"/>
                </a:cxn>
                <a:cxn ang="0">
                  <a:pos x="259211203" y="39374579"/>
                </a:cxn>
                <a:cxn ang="0">
                  <a:pos x="51840792" y="118123749"/>
                </a:cxn>
                <a:cxn ang="0">
                  <a:pos x="51840792" y="196866607"/>
                </a:cxn>
                <a:cxn ang="0">
                  <a:pos x="207363168" y="157492041"/>
                </a:cxn>
                <a:cxn ang="0">
                  <a:pos x="570255983" y="196866607"/>
                </a:cxn>
                <a:cxn ang="0">
                  <a:pos x="881307852" y="118123749"/>
                </a:cxn>
                <a:cxn ang="0">
                  <a:pos x="777626296" y="0"/>
                </a:cxn>
              </a:cxnLst>
              <a:rect l="txL" t="txT" r="txR" b="txB"/>
              <a:pathLst>
                <a:path w="18" h="6">
                  <a:moveTo>
                    <a:pt x="15" y="0"/>
                  </a:moveTo>
                  <a:cubicBezTo>
                    <a:pt x="14" y="0"/>
                    <a:pt x="13" y="0"/>
                    <a:pt x="12" y="1"/>
                  </a:cubicBezTo>
                  <a:cubicBezTo>
                    <a:pt x="11" y="3"/>
                    <a:pt x="8" y="0"/>
                    <a:pt x="5" y="1"/>
                  </a:cubicBezTo>
                  <a:cubicBezTo>
                    <a:pt x="3" y="1"/>
                    <a:pt x="2" y="3"/>
                    <a:pt x="1" y="3"/>
                  </a:cubicBezTo>
                  <a:cubicBezTo>
                    <a:pt x="1" y="4"/>
                    <a:pt x="0" y="5"/>
                    <a:pt x="1" y="5"/>
                  </a:cubicBezTo>
                  <a:cubicBezTo>
                    <a:pt x="1" y="6"/>
                    <a:pt x="3" y="5"/>
                    <a:pt x="4" y="4"/>
                  </a:cubicBezTo>
                  <a:cubicBezTo>
                    <a:pt x="6" y="1"/>
                    <a:pt x="9" y="5"/>
                    <a:pt x="11" y="5"/>
                  </a:cubicBezTo>
                  <a:cubicBezTo>
                    <a:pt x="13" y="5"/>
                    <a:pt x="16" y="4"/>
                    <a:pt x="17" y="3"/>
                  </a:cubicBezTo>
                  <a:cubicBezTo>
                    <a:pt x="18" y="2"/>
                    <a:pt x="17" y="0"/>
                    <a:pt x="15" y="0"/>
                  </a:cubicBezTo>
                  <a:close/>
                </a:path>
              </a:pathLst>
            </a:custGeom>
            <a:solidFill>
              <a:srgbClr val="FBF1E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33" name="Freeform 423">
              <a:extLst>
                <a:ext uri="{FF2B5EF4-FFF2-40B4-BE49-F238E27FC236}">
                  <a16:creationId xmlns:a16="http://schemas.microsoft.com/office/drawing/2014/main" xmlns="" id="{E07AFF17-8C61-47EE-BE65-CDC0A1639619}"/>
                </a:ext>
              </a:extLst>
            </p:cNvPr>
            <p:cNvSpPr/>
            <p:nvPr/>
          </p:nvSpPr>
          <p:spPr>
            <a:xfrm flipH="1">
              <a:off x="7471611" y="1918780"/>
              <a:ext cx="401148" cy="209760"/>
            </a:xfrm>
            <a:custGeom>
              <a:avLst/>
              <a:gdLst>
                <a:gd name="txL" fmla="*/ 0 w 55"/>
                <a:gd name="txT" fmla="*/ 0 h 33"/>
                <a:gd name="txR" fmla="*/ 55 w 55"/>
                <a:gd name="txB" fmla="*/ 33 h 33"/>
              </a:gdLst>
              <a:ahLst/>
              <a:cxnLst>
                <a:cxn ang="0">
                  <a:pos x="2127864360" y="0"/>
                </a:cxn>
                <a:cxn ang="0">
                  <a:pos x="2147483647" y="323227397"/>
                </a:cxn>
                <a:cxn ang="0">
                  <a:pos x="1861880973" y="80808438"/>
                </a:cxn>
                <a:cxn ang="0">
                  <a:pos x="1702289756" y="404035811"/>
                </a:cxn>
                <a:cxn ang="0">
                  <a:pos x="1383114615" y="606047409"/>
                </a:cxn>
                <a:cxn ang="0">
                  <a:pos x="1063932180" y="404035811"/>
                </a:cxn>
                <a:cxn ang="0">
                  <a:pos x="957540466" y="606047409"/>
                </a:cxn>
                <a:cxn ang="0">
                  <a:pos x="851148525" y="686855823"/>
                </a:cxn>
                <a:cxn ang="0">
                  <a:pos x="585165594" y="565646381"/>
                </a:cxn>
                <a:cxn ang="0">
                  <a:pos x="425574262" y="686855823"/>
                </a:cxn>
                <a:cxn ang="0">
                  <a:pos x="478766586" y="888873877"/>
                </a:cxn>
                <a:cxn ang="0">
                  <a:pos x="0" y="969682291"/>
                </a:cxn>
                <a:cxn ang="0">
                  <a:pos x="425574262" y="1131292761"/>
                </a:cxn>
                <a:cxn ang="0">
                  <a:pos x="2147483647" y="161610520"/>
                </a:cxn>
                <a:cxn ang="0">
                  <a:pos x="2127864360" y="0"/>
                </a:cxn>
              </a:cxnLst>
              <a:rect l="txL" t="txT" r="txR" b="txB"/>
              <a:pathLst>
                <a:path w="55" h="33">
                  <a:moveTo>
                    <a:pt x="40" y="0"/>
                  </a:moveTo>
                  <a:cubicBezTo>
                    <a:pt x="39" y="2"/>
                    <a:pt x="39" y="7"/>
                    <a:pt x="42" y="8"/>
                  </a:cubicBezTo>
                  <a:cubicBezTo>
                    <a:pt x="38" y="8"/>
                    <a:pt x="36" y="4"/>
                    <a:pt x="35" y="2"/>
                  </a:cubicBezTo>
                  <a:cubicBezTo>
                    <a:pt x="34" y="2"/>
                    <a:pt x="30" y="4"/>
                    <a:pt x="32" y="10"/>
                  </a:cubicBezTo>
                  <a:cubicBezTo>
                    <a:pt x="36" y="15"/>
                    <a:pt x="30" y="14"/>
                    <a:pt x="26" y="15"/>
                  </a:cubicBezTo>
                  <a:cubicBezTo>
                    <a:pt x="23" y="15"/>
                    <a:pt x="23" y="12"/>
                    <a:pt x="20" y="10"/>
                  </a:cubicBezTo>
                  <a:cubicBezTo>
                    <a:pt x="18" y="10"/>
                    <a:pt x="18" y="13"/>
                    <a:pt x="18" y="15"/>
                  </a:cubicBezTo>
                  <a:cubicBezTo>
                    <a:pt x="18" y="16"/>
                    <a:pt x="17" y="17"/>
                    <a:pt x="16" y="17"/>
                  </a:cubicBezTo>
                  <a:cubicBezTo>
                    <a:pt x="15" y="15"/>
                    <a:pt x="12" y="16"/>
                    <a:pt x="11" y="14"/>
                  </a:cubicBezTo>
                  <a:cubicBezTo>
                    <a:pt x="9" y="14"/>
                    <a:pt x="8" y="15"/>
                    <a:pt x="8" y="17"/>
                  </a:cubicBezTo>
                  <a:cubicBezTo>
                    <a:pt x="8" y="18"/>
                    <a:pt x="10" y="22"/>
                    <a:pt x="9" y="22"/>
                  </a:cubicBezTo>
                  <a:cubicBezTo>
                    <a:pt x="6" y="24"/>
                    <a:pt x="4" y="18"/>
                    <a:pt x="0" y="24"/>
                  </a:cubicBezTo>
                  <a:cubicBezTo>
                    <a:pt x="3" y="22"/>
                    <a:pt x="4" y="26"/>
                    <a:pt x="8" y="28"/>
                  </a:cubicBezTo>
                  <a:cubicBezTo>
                    <a:pt x="21" y="33"/>
                    <a:pt x="55" y="15"/>
                    <a:pt x="48" y="4"/>
                  </a:cubicBezTo>
                  <a:cubicBezTo>
                    <a:pt x="46" y="0"/>
                    <a:pt x="42" y="2"/>
                    <a:pt x="40" y="0"/>
                  </a:cubicBezTo>
                  <a:close/>
                </a:path>
              </a:pathLst>
            </a:custGeom>
            <a:solidFill>
              <a:srgbClr val="F5597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34" name="Freeform 424">
              <a:extLst>
                <a:ext uri="{FF2B5EF4-FFF2-40B4-BE49-F238E27FC236}">
                  <a16:creationId xmlns:a16="http://schemas.microsoft.com/office/drawing/2014/main" xmlns="" id="{2217541C-E5A8-4484-B60A-3BDD9A42AFDF}"/>
                </a:ext>
              </a:extLst>
            </p:cNvPr>
            <p:cNvSpPr/>
            <p:nvPr/>
          </p:nvSpPr>
          <p:spPr>
            <a:xfrm flipH="1">
              <a:off x="7348181" y="1862307"/>
              <a:ext cx="555436" cy="406074"/>
            </a:xfrm>
            <a:custGeom>
              <a:avLst/>
              <a:gdLst>
                <a:gd name="txL" fmla="*/ 0 w 76"/>
                <a:gd name="txT" fmla="*/ 0 h 64"/>
                <a:gd name="txR" fmla="*/ 76 w 76"/>
                <a:gd name="txB" fmla="*/ 64 h 64"/>
              </a:gdLst>
              <a:ahLst/>
              <a:cxnLst>
                <a:cxn ang="0">
                  <a:pos x="2147483647" y="201292104"/>
                </a:cxn>
                <a:cxn ang="0">
                  <a:pos x="2147483647" y="161033693"/>
                </a:cxn>
                <a:cxn ang="0">
                  <a:pos x="2147483647" y="161033693"/>
                </a:cxn>
                <a:cxn ang="0">
                  <a:pos x="2147483647" y="281802631"/>
                </a:cxn>
                <a:cxn ang="0">
                  <a:pos x="2147483647" y="281802631"/>
                </a:cxn>
                <a:cxn ang="0">
                  <a:pos x="2147483647" y="362319453"/>
                </a:cxn>
                <a:cxn ang="0">
                  <a:pos x="2147483647" y="523353196"/>
                </a:cxn>
                <a:cxn ang="0">
                  <a:pos x="2147483647" y="523353196"/>
                </a:cxn>
                <a:cxn ang="0">
                  <a:pos x="1922839181" y="644128429"/>
                </a:cxn>
                <a:cxn ang="0">
                  <a:pos x="1762602811" y="805155728"/>
                </a:cxn>
                <a:cxn ang="0">
                  <a:pos x="1495540520" y="1006447981"/>
                </a:cxn>
                <a:cxn ang="0">
                  <a:pos x="1335304606" y="845414337"/>
                </a:cxn>
                <a:cxn ang="0">
                  <a:pos x="1068242315" y="925931159"/>
                </a:cxn>
                <a:cxn ang="0">
                  <a:pos x="801187103" y="925931159"/>
                </a:cxn>
                <a:cxn ang="0">
                  <a:pos x="587534347" y="1127216869"/>
                </a:cxn>
                <a:cxn ang="0">
                  <a:pos x="640943882" y="1328508924"/>
                </a:cxn>
                <a:cxn ang="0">
                  <a:pos x="213645505" y="1328508924"/>
                </a:cxn>
                <a:cxn ang="0">
                  <a:pos x="267062406" y="1529794633"/>
                </a:cxn>
                <a:cxn ang="0">
                  <a:pos x="373888784" y="1731087085"/>
                </a:cxn>
                <a:cxn ang="0">
                  <a:pos x="0" y="1851862318"/>
                </a:cxn>
                <a:cxn ang="0">
                  <a:pos x="1976256025" y="1892120729"/>
                </a:cxn>
                <a:cxn ang="0">
                  <a:pos x="2147483647" y="2147483647"/>
                </a:cxn>
                <a:cxn ang="0">
                  <a:pos x="2147483647" y="1167475280"/>
                </a:cxn>
                <a:cxn ang="0">
                  <a:pos x="2147483647" y="201292104"/>
                </a:cxn>
              </a:cxnLst>
              <a:rect l="txL" t="txT" r="txR" b="txB"/>
              <a:pathLst>
                <a:path w="76" h="64">
                  <a:moveTo>
                    <a:pt x="68" y="5"/>
                  </a:moveTo>
                  <a:cubicBezTo>
                    <a:pt x="66" y="5"/>
                    <a:pt x="66" y="0"/>
                    <a:pt x="62" y="4"/>
                  </a:cubicBezTo>
                  <a:cubicBezTo>
                    <a:pt x="61" y="1"/>
                    <a:pt x="61" y="6"/>
                    <a:pt x="58" y="4"/>
                  </a:cubicBezTo>
                  <a:cubicBezTo>
                    <a:pt x="55" y="5"/>
                    <a:pt x="57" y="9"/>
                    <a:pt x="54" y="7"/>
                  </a:cubicBezTo>
                  <a:cubicBezTo>
                    <a:pt x="53" y="3"/>
                    <a:pt x="50" y="7"/>
                    <a:pt x="49" y="7"/>
                  </a:cubicBezTo>
                  <a:cubicBezTo>
                    <a:pt x="45" y="5"/>
                    <a:pt x="46" y="9"/>
                    <a:pt x="44" y="9"/>
                  </a:cubicBezTo>
                  <a:cubicBezTo>
                    <a:pt x="44" y="12"/>
                    <a:pt x="45" y="14"/>
                    <a:pt x="47" y="13"/>
                  </a:cubicBezTo>
                  <a:cubicBezTo>
                    <a:pt x="50" y="14"/>
                    <a:pt x="45" y="17"/>
                    <a:pt x="41" y="13"/>
                  </a:cubicBezTo>
                  <a:cubicBezTo>
                    <a:pt x="41" y="8"/>
                    <a:pt x="36" y="12"/>
                    <a:pt x="36" y="16"/>
                  </a:cubicBezTo>
                  <a:cubicBezTo>
                    <a:pt x="39" y="20"/>
                    <a:pt x="32" y="17"/>
                    <a:pt x="33" y="20"/>
                  </a:cubicBezTo>
                  <a:cubicBezTo>
                    <a:pt x="31" y="24"/>
                    <a:pt x="27" y="21"/>
                    <a:pt x="28" y="25"/>
                  </a:cubicBezTo>
                  <a:cubicBezTo>
                    <a:pt x="29" y="28"/>
                    <a:pt x="23" y="26"/>
                    <a:pt x="25" y="21"/>
                  </a:cubicBezTo>
                  <a:cubicBezTo>
                    <a:pt x="25" y="18"/>
                    <a:pt x="20" y="18"/>
                    <a:pt x="20" y="23"/>
                  </a:cubicBezTo>
                  <a:cubicBezTo>
                    <a:pt x="19" y="27"/>
                    <a:pt x="16" y="26"/>
                    <a:pt x="15" y="23"/>
                  </a:cubicBezTo>
                  <a:cubicBezTo>
                    <a:pt x="11" y="23"/>
                    <a:pt x="9" y="26"/>
                    <a:pt x="11" y="28"/>
                  </a:cubicBezTo>
                  <a:cubicBezTo>
                    <a:pt x="8" y="29"/>
                    <a:pt x="10" y="32"/>
                    <a:pt x="12" y="33"/>
                  </a:cubicBezTo>
                  <a:cubicBezTo>
                    <a:pt x="8" y="36"/>
                    <a:pt x="9" y="28"/>
                    <a:pt x="4" y="33"/>
                  </a:cubicBezTo>
                  <a:cubicBezTo>
                    <a:pt x="7" y="33"/>
                    <a:pt x="9" y="37"/>
                    <a:pt x="5" y="38"/>
                  </a:cubicBezTo>
                  <a:cubicBezTo>
                    <a:pt x="4" y="40"/>
                    <a:pt x="9" y="39"/>
                    <a:pt x="7" y="43"/>
                  </a:cubicBezTo>
                  <a:cubicBezTo>
                    <a:pt x="5" y="40"/>
                    <a:pt x="4" y="44"/>
                    <a:pt x="0" y="46"/>
                  </a:cubicBezTo>
                  <a:cubicBezTo>
                    <a:pt x="11" y="44"/>
                    <a:pt x="26" y="46"/>
                    <a:pt x="37" y="47"/>
                  </a:cubicBezTo>
                  <a:cubicBezTo>
                    <a:pt x="43" y="48"/>
                    <a:pt x="59" y="56"/>
                    <a:pt x="64" y="64"/>
                  </a:cubicBezTo>
                  <a:cubicBezTo>
                    <a:pt x="66" y="62"/>
                    <a:pt x="76" y="42"/>
                    <a:pt x="70" y="29"/>
                  </a:cubicBezTo>
                  <a:cubicBezTo>
                    <a:pt x="64" y="17"/>
                    <a:pt x="75" y="14"/>
                    <a:pt x="68" y="5"/>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35" name="Freeform 425">
              <a:extLst>
                <a:ext uri="{FF2B5EF4-FFF2-40B4-BE49-F238E27FC236}">
                  <a16:creationId xmlns:a16="http://schemas.microsoft.com/office/drawing/2014/main" xmlns="" id="{F8CBAD13-EA2C-4696-8364-1EAF646FC664}"/>
                </a:ext>
              </a:extLst>
            </p:cNvPr>
            <p:cNvSpPr/>
            <p:nvPr/>
          </p:nvSpPr>
          <p:spPr>
            <a:xfrm flipH="1">
              <a:off x="7348181" y="1867685"/>
              <a:ext cx="555436" cy="400695"/>
            </a:xfrm>
            <a:custGeom>
              <a:avLst/>
              <a:gdLst>
                <a:gd name="txL" fmla="*/ 0 w 76"/>
                <a:gd name="txT" fmla="*/ 0 h 63"/>
                <a:gd name="txR" fmla="*/ 76 w 76"/>
                <a:gd name="txB" fmla="*/ 63 h 63"/>
              </a:gdLst>
              <a:ahLst/>
              <a:cxnLst>
                <a:cxn ang="0">
                  <a:pos x="2147483647" y="161810828"/>
                </a:cxn>
                <a:cxn ang="0">
                  <a:pos x="2147483647" y="121359723"/>
                </a:cxn>
                <a:cxn ang="0">
                  <a:pos x="2147483647" y="121359723"/>
                </a:cxn>
                <a:cxn ang="0">
                  <a:pos x="2147483647" y="242713087"/>
                </a:cxn>
                <a:cxn ang="0">
                  <a:pos x="2147483647" y="242713087"/>
                </a:cxn>
                <a:cxn ang="0">
                  <a:pos x="2147483647" y="323621656"/>
                </a:cxn>
                <a:cxn ang="0">
                  <a:pos x="2147483647" y="444981429"/>
                </a:cxn>
                <a:cxn ang="0">
                  <a:pos x="2147483647" y="525883638"/>
                </a:cxn>
                <a:cxn ang="0">
                  <a:pos x="1922839181" y="606792207"/>
                </a:cxn>
                <a:cxn ang="0">
                  <a:pos x="1762602811" y="809054090"/>
                </a:cxn>
                <a:cxn ang="0">
                  <a:pos x="1495540520" y="970865067"/>
                </a:cxn>
                <a:cxn ang="0">
                  <a:pos x="1281895071" y="809054090"/>
                </a:cxn>
                <a:cxn ang="0">
                  <a:pos x="1068242315" y="889956497"/>
                </a:cxn>
                <a:cxn ang="0">
                  <a:pos x="801187103" y="889956497"/>
                </a:cxn>
                <a:cxn ang="0">
                  <a:pos x="640943882" y="1092218380"/>
                </a:cxn>
                <a:cxn ang="0">
                  <a:pos x="694360725" y="1294486623"/>
                </a:cxn>
                <a:cxn ang="0">
                  <a:pos x="213645505" y="1294486623"/>
                </a:cxn>
                <a:cxn ang="0">
                  <a:pos x="267062406" y="1496748506"/>
                </a:cxn>
                <a:cxn ang="0">
                  <a:pos x="427298319" y="1699010786"/>
                </a:cxn>
                <a:cxn ang="0">
                  <a:pos x="0" y="1820370460"/>
                </a:cxn>
                <a:cxn ang="0">
                  <a:pos x="1976256025" y="1860821564"/>
                </a:cxn>
                <a:cxn ang="0">
                  <a:pos x="2147483647" y="2147483647"/>
                </a:cxn>
                <a:cxn ang="0">
                  <a:pos x="2147483647" y="1132675845"/>
                </a:cxn>
                <a:cxn ang="0">
                  <a:pos x="2147483647" y="161810828"/>
                </a:cxn>
              </a:cxnLst>
              <a:rect l="txL" t="txT" r="txR" b="txB"/>
              <a:pathLst>
                <a:path w="76" h="63">
                  <a:moveTo>
                    <a:pt x="68" y="4"/>
                  </a:moveTo>
                  <a:cubicBezTo>
                    <a:pt x="65" y="5"/>
                    <a:pt x="66" y="0"/>
                    <a:pt x="62" y="3"/>
                  </a:cubicBezTo>
                  <a:cubicBezTo>
                    <a:pt x="61" y="0"/>
                    <a:pt x="60" y="5"/>
                    <a:pt x="58" y="3"/>
                  </a:cubicBezTo>
                  <a:cubicBezTo>
                    <a:pt x="56" y="4"/>
                    <a:pt x="56" y="9"/>
                    <a:pt x="54" y="6"/>
                  </a:cubicBezTo>
                  <a:cubicBezTo>
                    <a:pt x="53" y="2"/>
                    <a:pt x="50" y="6"/>
                    <a:pt x="49" y="6"/>
                  </a:cubicBezTo>
                  <a:cubicBezTo>
                    <a:pt x="45" y="4"/>
                    <a:pt x="46" y="8"/>
                    <a:pt x="44" y="8"/>
                  </a:cubicBezTo>
                  <a:cubicBezTo>
                    <a:pt x="44" y="11"/>
                    <a:pt x="46" y="13"/>
                    <a:pt x="48" y="11"/>
                  </a:cubicBezTo>
                  <a:cubicBezTo>
                    <a:pt x="51" y="13"/>
                    <a:pt x="45" y="18"/>
                    <a:pt x="41" y="13"/>
                  </a:cubicBezTo>
                  <a:cubicBezTo>
                    <a:pt x="40" y="8"/>
                    <a:pt x="36" y="11"/>
                    <a:pt x="36" y="15"/>
                  </a:cubicBezTo>
                  <a:cubicBezTo>
                    <a:pt x="39" y="19"/>
                    <a:pt x="33" y="17"/>
                    <a:pt x="33" y="20"/>
                  </a:cubicBezTo>
                  <a:cubicBezTo>
                    <a:pt x="32" y="24"/>
                    <a:pt x="27" y="20"/>
                    <a:pt x="28" y="24"/>
                  </a:cubicBezTo>
                  <a:cubicBezTo>
                    <a:pt x="29" y="27"/>
                    <a:pt x="23" y="26"/>
                    <a:pt x="24" y="20"/>
                  </a:cubicBezTo>
                  <a:cubicBezTo>
                    <a:pt x="25" y="18"/>
                    <a:pt x="21" y="17"/>
                    <a:pt x="20" y="22"/>
                  </a:cubicBezTo>
                  <a:cubicBezTo>
                    <a:pt x="20" y="26"/>
                    <a:pt x="16" y="26"/>
                    <a:pt x="15" y="22"/>
                  </a:cubicBezTo>
                  <a:cubicBezTo>
                    <a:pt x="11" y="22"/>
                    <a:pt x="10" y="25"/>
                    <a:pt x="12" y="27"/>
                  </a:cubicBezTo>
                  <a:cubicBezTo>
                    <a:pt x="9" y="28"/>
                    <a:pt x="11" y="31"/>
                    <a:pt x="13" y="32"/>
                  </a:cubicBezTo>
                  <a:cubicBezTo>
                    <a:pt x="7" y="35"/>
                    <a:pt x="9" y="27"/>
                    <a:pt x="4" y="32"/>
                  </a:cubicBezTo>
                  <a:cubicBezTo>
                    <a:pt x="7" y="32"/>
                    <a:pt x="10" y="36"/>
                    <a:pt x="5" y="37"/>
                  </a:cubicBezTo>
                  <a:cubicBezTo>
                    <a:pt x="5" y="40"/>
                    <a:pt x="9" y="38"/>
                    <a:pt x="8" y="42"/>
                  </a:cubicBezTo>
                  <a:cubicBezTo>
                    <a:pt x="5" y="40"/>
                    <a:pt x="4" y="44"/>
                    <a:pt x="0" y="45"/>
                  </a:cubicBezTo>
                  <a:cubicBezTo>
                    <a:pt x="11" y="43"/>
                    <a:pt x="26" y="45"/>
                    <a:pt x="37" y="46"/>
                  </a:cubicBezTo>
                  <a:cubicBezTo>
                    <a:pt x="43" y="47"/>
                    <a:pt x="59" y="55"/>
                    <a:pt x="64" y="63"/>
                  </a:cubicBezTo>
                  <a:cubicBezTo>
                    <a:pt x="66" y="61"/>
                    <a:pt x="76" y="41"/>
                    <a:pt x="70" y="28"/>
                  </a:cubicBezTo>
                  <a:cubicBezTo>
                    <a:pt x="64" y="16"/>
                    <a:pt x="75" y="13"/>
                    <a:pt x="68" y="4"/>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36" name="Freeform 426">
              <a:extLst>
                <a:ext uri="{FF2B5EF4-FFF2-40B4-BE49-F238E27FC236}">
                  <a16:creationId xmlns:a16="http://schemas.microsoft.com/office/drawing/2014/main" xmlns="" id="{F47F947B-3126-4854-BF3C-9CB1D439DABA}"/>
                </a:ext>
              </a:extLst>
            </p:cNvPr>
            <p:cNvSpPr/>
            <p:nvPr/>
          </p:nvSpPr>
          <p:spPr>
            <a:xfrm flipH="1">
              <a:off x="7428411" y="1899956"/>
              <a:ext cx="444349" cy="363046"/>
            </a:xfrm>
            <a:custGeom>
              <a:avLst/>
              <a:gdLst>
                <a:gd name="txL" fmla="*/ 0 w 61"/>
                <a:gd name="txT" fmla="*/ 0 h 57"/>
                <a:gd name="txR" fmla="*/ 61 w 61"/>
                <a:gd name="txB" fmla="*/ 57 h 57"/>
              </a:gdLst>
              <a:ahLst/>
              <a:cxnLst>
                <a:cxn ang="0">
                  <a:pos x="2147483647" y="162268830"/>
                </a:cxn>
                <a:cxn ang="0">
                  <a:pos x="2147483647" y="202834433"/>
                </a:cxn>
                <a:cxn ang="0">
                  <a:pos x="2147483647" y="405668865"/>
                </a:cxn>
                <a:cxn ang="0">
                  <a:pos x="2147483647" y="1135875490"/>
                </a:cxn>
                <a:cxn ang="0">
                  <a:pos x="2147483647" y="567937745"/>
                </a:cxn>
                <a:cxn ang="0">
                  <a:pos x="1910256784" y="324537660"/>
                </a:cxn>
                <a:cxn ang="0">
                  <a:pos x="1963316412" y="608503348"/>
                </a:cxn>
                <a:cxn ang="0">
                  <a:pos x="1698003248" y="973606709"/>
                </a:cxn>
                <a:cxn ang="0">
                  <a:pos x="1273504371" y="973606709"/>
                </a:cxn>
                <a:cxn ang="0">
                  <a:pos x="1061251290" y="730206525"/>
                </a:cxn>
                <a:cxn ang="0">
                  <a:pos x="955124750" y="649075319"/>
                </a:cxn>
                <a:cxn ang="0">
                  <a:pos x="955124750" y="730206525"/>
                </a:cxn>
                <a:cxn ang="0">
                  <a:pos x="636752185" y="851909901"/>
                </a:cxn>
                <a:cxn ang="0">
                  <a:pos x="477566017" y="892475504"/>
                </a:cxn>
                <a:cxn ang="0">
                  <a:pos x="318372450" y="1135875490"/>
                </a:cxn>
                <a:cxn ang="0">
                  <a:pos x="0" y="1095309887"/>
                </a:cxn>
                <a:cxn ang="0">
                  <a:pos x="265312823" y="1298144270"/>
                </a:cxn>
                <a:cxn ang="0">
                  <a:pos x="530625645" y="1338716242"/>
                </a:cxn>
                <a:cxn ang="0">
                  <a:pos x="1061251290" y="1541550624"/>
                </a:cxn>
                <a:cxn ang="0">
                  <a:pos x="2147483647" y="2028350994"/>
                </a:cxn>
                <a:cxn ang="0">
                  <a:pos x="2147483647" y="2028350994"/>
                </a:cxn>
                <a:cxn ang="0">
                  <a:pos x="2147483647" y="1217013064"/>
                </a:cxn>
                <a:cxn ang="0">
                  <a:pos x="2147483647" y="202834433"/>
                </a:cxn>
                <a:cxn ang="0">
                  <a:pos x="2147483647" y="162268830"/>
                </a:cxn>
                <a:cxn ang="0">
                  <a:pos x="2147483647" y="162268830"/>
                </a:cxn>
              </a:cxnLst>
              <a:rect l="txL" t="txT" r="txR" b="txB"/>
              <a:pathLst>
                <a:path w="61" h="57">
                  <a:moveTo>
                    <a:pt x="47" y="4"/>
                  </a:moveTo>
                  <a:cubicBezTo>
                    <a:pt x="47" y="1"/>
                    <a:pt x="40" y="1"/>
                    <a:pt x="42" y="5"/>
                  </a:cubicBezTo>
                  <a:cubicBezTo>
                    <a:pt x="43" y="7"/>
                    <a:pt x="45" y="5"/>
                    <a:pt x="45" y="10"/>
                  </a:cubicBezTo>
                  <a:cubicBezTo>
                    <a:pt x="45" y="14"/>
                    <a:pt x="52" y="23"/>
                    <a:pt x="49" y="28"/>
                  </a:cubicBezTo>
                  <a:cubicBezTo>
                    <a:pt x="48" y="22"/>
                    <a:pt x="44" y="22"/>
                    <a:pt x="42" y="14"/>
                  </a:cubicBezTo>
                  <a:cubicBezTo>
                    <a:pt x="41" y="9"/>
                    <a:pt x="36" y="10"/>
                    <a:pt x="36" y="8"/>
                  </a:cubicBezTo>
                  <a:cubicBezTo>
                    <a:pt x="34" y="5"/>
                    <a:pt x="30" y="10"/>
                    <a:pt x="37" y="15"/>
                  </a:cubicBezTo>
                  <a:cubicBezTo>
                    <a:pt x="46" y="23"/>
                    <a:pt x="34" y="23"/>
                    <a:pt x="32" y="24"/>
                  </a:cubicBezTo>
                  <a:cubicBezTo>
                    <a:pt x="30" y="25"/>
                    <a:pt x="26" y="25"/>
                    <a:pt x="24" y="24"/>
                  </a:cubicBezTo>
                  <a:cubicBezTo>
                    <a:pt x="19" y="20"/>
                    <a:pt x="22" y="22"/>
                    <a:pt x="20" y="18"/>
                  </a:cubicBezTo>
                  <a:cubicBezTo>
                    <a:pt x="18" y="17"/>
                    <a:pt x="19" y="17"/>
                    <a:pt x="18" y="16"/>
                  </a:cubicBezTo>
                  <a:cubicBezTo>
                    <a:pt x="17" y="17"/>
                    <a:pt x="18" y="18"/>
                    <a:pt x="18" y="18"/>
                  </a:cubicBezTo>
                  <a:cubicBezTo>
                    <a:pt x="18" y="21"/>
                    <a:pt x="13" y="23"/>
                    <a:pt x="12" y="21"/>
                  </a:cubicBezTo>
                  <a:cubicBezTo>
                    <a:pt x="11" y="20"/>
                    <a:pt x="8" y="20"/>
                    <a:pt x="9" y="22"/>
                  </a:cubicBezTo>
                  <a:cubicBezTo>
                    <a:pt x="11" y="26"/>
                    <a:pt x="11" y="27"/>
                    <a:pt x="6" y="28"/>
                  </a:cubicBezTo>
                  <a:cubicBezTo>
                    <a:pt x="5" y="29"/>
                    <a:pt x="3" y="23"/>
                    <a:pt x="0" y="27"/>
                  </a:cubicBezTo>
                  <a:cubicBezTo>
                    <a:pt x="3" y="26"/>
                    <a:pt x="5" y="30"/>
                    <a:pt x="5" y="32"/>
                  </a:cubicBezTo>
                  <a:cubicBezTo>
                    <a:pt x="5" y="34"/>
                    <a:pt x="9" y="32"/>
                    <a:pt x="10" y="33"/>
                  </a:cubicBezTo>
                  <a:cubicBezTo>
                    <a:pt x="5" y="36"/>
                    <a:pt x="11" y="39"/>
                    <a:pt x="20" y="38"/>
                  </a:cubicBezTo>
                  <a:cubicBezTo>
                    <a:pt x="38" y="37"/>
                    <a:pt x="50" y="46"/>
                    <a:pt x="54" y="50"/>
                  </a:cubicBezTo>
                  <a:cubicBezTo>
                    <a:pt x="57" y="53"/>
                    <a:pt x="60" y="57"/>
                    <a:pt x="61" y="50"/>
                  </a:cubicBezTo>
                  <a:cubicBezTo>
                    <a:pt x="61" y="43"/>
                    <a:pt x="58" y="37"/>
                    <a:pt x="58" y="30"/>
                  </a:cubicBezTo>
                  <a:cubicBezTo>
                    <a:pt x="57" y="20"/>
                    <a:pt x="58" y="15"/>
                    <a:pt x="56" y="5"/>
                  </a:cubicBezTo>
                  <a:cubicBezTo>
                    <a:pt x="55" y="0"/>
                    <a:pt x="50" y="3"/>
                    <a:pt x="49" y="4"/>
                  </a:cubicBezTo>
                  <a:cubicBezTo>
                    <a:pt x="47" y="6"/>
                    <a:pt x="47" y="5"/>
                    <a:pt x="47" y="4"/>
                  </a:cubicBezTo>
                  <a:close/>
                </a:path>
              </a:pathLst>
            </a:custGeom>
            <a:solidFill>
              <a:srgbClr val="F56E90">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37" name="Freeform 427">
              <a:extLst>
                <a:ext uri="{FF2B5EF4-FFF2-40B4-BE49-F238E27FC236}">
                  <a16:creationId xmlns:a16="http://schemas.microsoft.com/office/drawing/2014/main" xmlns="" id="{5DD1A9F0-2D2A-4270-89D0-FC51ECE2489E}"/>
                </a:ext>
              </a:extLst>
            </p:cNvPr>
            <p:cNvSpPr/>
            <p:nvPr/>
          </p:nvSpPr>
          <p:spPr>
            <a:xfrm flipH="1">
              <a:off x="7385210" y="1889199"/>
              <a:ext cx="80230" cy="271612"/>
            </a:xfrm>
            <a:custGeom>
              <a:avLst/>
              <a:gdLst>
                <a:gd name="txL" fmla="*/ 0 w 11"/>
                <a:gd name="txT" fmla="*/ 0 h 43"/>
                <a:gd name="txR" fmla="*/ 11 w 11"/>
                <a:gd name="txB" fmla="*/ 43 h 43"/>
              </a:gdLst>
              <a:ahLst/>
              <a:cxnLst>
                <a:cxn ang="0">
                  <a:pos x="425576355" y="1037374686"/>
                </a:cxn>
                <a:cxn ang="0">
                  <a:pos x="425576355" y="319188301"/>
                </a:cxn>
                <a:cxn ang="0">
                  <a:pos x="53199779" y="159594151"/>
                </a:cxn>
                <a:cxn ang="0">
                  <a:pos x="159592059" y="837878902"/>
                </a:cxn>
                <a:cxn ang="0">
                  <a:pos x="159592059" y="1236864155"/>
                </a:cxn>
                <a:cxn ang="0">
                  <a:pos x="372376589" y="1595954041"/>
                </a:cxn>
                <a:cxn ang="0">
                  <a:pos x="425576355" y="1037374686"/>
                </a:cxn>
              </a:cxnLst>
              <a:rect l="txL" t="txT" r="txR" b="txB"/>
              <a:pathLst>
                <a:path w="11" h="43">
                  <a:moveTo>
                    <a:pt x="8" y="26"/>
                  </a:moveTo>
                  <a:cubicBezTo>
                    <a:pt x="3" y="20"/>
                    <a:pt x="8" y="15"/>
                    <a:pt x="8" y="8"/>
                  </a:cubicBezTo>
                  <a:cubicBezTo>
                    <a:pt x="9" y="1"/>
                    <a:pt x="0" y="0"/>
                    <a:pt x="1" y="4"/>
                  </a:cubicBezTo>
                  <a:cubicBezTo>
                    <a:pt x="2" y="9"/>
                    <a:pt x="4" y="16"/>
                    <a:pt x="3" y="21"/>
                  </a:cubicBezTo>
                  <a:cubicBezTo>
                    <a:pt x="2" y="25"/>
                    <a:pt x="5" y="26"/>
                    <a:pt x="3" y="31"/>
                  </a:cubicBezTo>
                  <a:cubicBezTo>
                    <a:pt x="2" y="34"/>
                    <a:pt x="4" y="43"/>
                    <a:pt x="7" y="40"/>
                  </a:cubicBezTo>
                  <a:cubicBezTo>
                    <a:pt x="11" y="36"/>
                    <a:pt x="11" y="30"/>
                    <a:pt x="8" y="26"/>
                  </a:cubicBezTo>
                  <a:close/>
                </a:path>
              </a:pathLst>
            </a:custGeom>
            <a:solidFill>
              <a:srgbClr val="F7819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38" name="Freeform 428">
              <a:extLst>
                <a:ext uri="{FF2B5EF4-FFF2-40B4-BE49-F238E27FC236}">
                  <a16:creationId xmlns:a16="http://schemas.microsoft.com/office/drawing/2014/main" xmlns="" id="{AF5CDEDB-85B6-4AE6-AE76-FE82E6FE0D97}"/>
                </a:ext>
              </a:extLst>
            </p:cNvPr>
            <p:cNvSpPr/>
            <p:nvPr/>
          </p:nvSpPr>
          <p:spPr>
            <a:xfrm flipH="1">
              <a:off x="7573441" y="1983322"/>
              <a:ext cx="123430" cy="69920"/>
            </a:xfrm>
            <a:custGeom>
              <a:avLst/>
              <a:gdLst>
                <a:gd name="txL" fmla="*/ 0 w 17"/>
                <a:gd name="txT" fmla="*/ 0 h 11"/>
                <a:gd name="txR" fmla="*/ 17 w 17"/>
                <a:gd name="txB" fmla="*/ 11 h 11"/>
              </a:gdLst>
              <a:ahLst/>
              <a:cxnLst>
                <a:cxn ang="0">
                  <a:pos x="685312322" y="121209506"/>
                </a:cxn>
                <a:cxn ang="0">
                  <a:pos x="316300237" y="80808448"/>
                </a:cxn>
                <a:cxn ang="0">
                  <a:pos x="52719122" y="323227434"/>
                </a:cxn>
                <a:cxn ang="0">
                  <a:pos x="579874107" y="363628468"/>
                </a:cxn>
                <a:cxn ang="0">
                  <a:pos x="685312322" y="121209506"/>
                </a:cxn>
              </a:cxnLst>
              <a:rect l="txL" t="txT" r="txR" b="txB"/>
              <a:pathLst>
                <a:path w="17" h="11">
                  <a:moveTo>
                    <a:pt x="13" y="3"/>
                  </a:moveTo>
                  <a:cubicBezTo>
                    <a:pt x="12" y="2"/>
                    <a:pt x="9" y="0"/>
                    <a:pt x="6" y="2"/>
                  </a:cubicBezTo>
                  <a:cubicBezTo>
                    <a:pt x="6" y="6"/>
                    <a:pt x="0" y="4"/>
                    <a:pt x="1" y="8"/>
                  </a:cubicBezTo>
                  <a:cubicBezTo>
                    <a:pt x="3" y="11"/>
                    <a:pt x="9" y="9"/>
                    <a:pt x="11" y="9"/>
                  </a:cubicBezTo>
                  <a:cubicBezTo>
                    <a:pt x="12" y="9"/>
                    <a:pt x="17" y="8"/>
                    <a:pt x="13" y="3"/>
                  </a:cubicBezTo>
                  <a:close/>
                </a:path>
              </a:pathLst>
            </a:custGeom>
            <a:solidFill>
              <a:srgbClr val="F77E9C">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39" name="Freeform 429">
              <a:extLst>
                <a:ext uri="{FF2B5EF4-FFF2-40B4-BE49-F238E27FC236}">
                  <a16:creationId xmlns:a16="http://schemas.microsoft.com/office/drawing/2014/main" xmlns="" id="{F030A346-3483-4915-9711-AD78588E8AE1}"/>
                </a:ext>
              </a:extLst>
            </p:cNvPr>
            <p:cNvSpPr/>
            <p:nvPr/>
          </p:nvSpPr>
          <p:spPr>
            <a:xfrm flipH="1">
              <a:off x="7434582" y="1937605"/>
              <a:ext cx="379548" cy="306572"/>
            </a:xfrm>
            <a:custGeom>
              <a:avLst/>
              <a:gdLst>
                <a:gd name="txL" fmla="*/ 0 w 52"/>
                <a:gd name="txT" fmla="*/ 0 h 48"/>
                <a:gd name="txR" fmla="*/ 52 w 52"/>
                <a:gd name="txB" fmla="*/ 48 h 48"/>
              </a:gdLst>
              <a:ahLst/>
              <a:cxnLst>
                <a:cxn ang="0">
                  <a:pos x="2147483647" y="1672503414"/>
                </a:cxn>
                <a:cxn ang="0">
                  <a:pos x="2147483647" y="1019818220"/>
                </a:cxn>
                <a:cxn ang="0">
                  <a:pos x="2147483647" y="285546279"/>
                </a:cxn>
                <a:cxn ang="0">
                  <a:pos x="2147483647" y="285546279"/>
                </a:cxn>
                <a:cxn ang="0">
                  <a:pos x="2147483647" y="979024996"/>
                </a:cxn>
                <a:cxn ang="0">
                  <a:pos x="1544986632" y="815851901"/>
                </a:cxn>
                <a:cxn ang="0">
                  <a:pos x="852406394" y="815851901"/>
                </a:cxn>
                <a:cxn ang="0">
                  <a:pos x="372927812" y="775058678"/>
                </a:cxn>
                <a:cxn ang="0">
                  <a:pos x="479478696" y="1182991115"/>
                </a:cxn>
                <a:cxn ang="0">
                  <a:pos x="1172058934" y="1223777952"/>
                </a:cxn>
                <a:cxn ang="0">
                  <a:pos x="2024465556" y="1509330518"/>
                </a:cxn>
                <a:cxn ang="0">
                  <a:pos x="2147483647" y="1672503414"/>
                </a:cxn>
                <a:cxn ang="0">
                  <a:pos x="2147483647" y="1672503414"/>
                </a:cxn>
              </a:cxnLst>
              <a:rect l="txL" t="txT" r="txR" b="txB"/>
              <a:pathLst>
                <a:path w="52" h="48">
                  <a:moveTo>
                    <a:pt x="52" y="41"/>
                  </a:moveTo>
                  <a:cubicBezTo>
                    <a:pt x="51" y="36"/>
                    <a:pt x="48" y="31"/>
                    <a:pt x="48" y="25"/>
                  </a:cubicBezTo>
                  <a:cubicBezTo>
                    <a:pt x="50" y="15"/>
                    <a:pt x="46" y="12"/>
                    <a:pt x="46" y="7"/>
                  </a:cubicBezTo>
                  <a:cubicBezTo>
                    <a:pt x="47" y="0"/>
                    <a:pt x="41" y="3"/>
                    <a:pt x="43" y="7"/>
                  </a:cubicBezTo>
                  <a:cubicBezTo>
                    <a:pt x="45" y="12"/>
                    <a:pt x="47" y="24"/>
                    <a:pt x="41" y="24"/>
                  </a:cubicBezTo>
                  <a:cubicBezTo>
                    <a:pt x="38" y="24"/>
                    <a:pt x="35" y="17"/>
                    <a:pt x="29" y="20"/>
                  </a:cubicBezTo>
                  <a:cubicBezTo>
                    <a:pt x="26" y="21"/>
                    <a:pt x="19" y="21"/>
                    <a:pt x="16" y="20"/>
                  </a:cubicBezTo>
                  <a:cubicBezTo>
                    <a:pt x="12" y="19"/>
                    <a:pt x="9" y="16"/>
                    <a:pt x="7" y="19"/>
                  </a:cubicBezTo>
                  <a:cubicBezTo>
                    <a:pt x="0" y="28"/>
                    <a:pt x="10" y="26"/>
                    <a:pt x="9" y="29"/>
                  </a:cubicBezTo>
                  <a:cubicBezTo>
                    <a:pt x="8" y="34"/>
                    <a:pt x="16" y="28"/>
                    <a:pt x="22" y="30"/>
                  </a:cubicBezTo>
                  <a:cubicBezTo>
                    <a:pt x="31" y="34"/>
                    <a:pt x="33" y="30"/>
                    <a:pt x="38" y="37"/>
                  </a:cubicBezTo>
                  <a:cubicBezTo>
                    <a:pt x="42" y="41"/>
                    <a:pt x="44" y="39"/>
                    <a:pt x="46" y="41"/>
                  </a:cubicBezTo>
                  <a:cubicBezTo>
                    <a:pt x="51" y="48"/>
                    <a:pt x="52" y="44"/>
                    <a:pt x="52" y="41"/>
                  </a:cubicBezTo>
                  <a:close/>
                </a:path>
              </a:pathLst>
            </a:custGeom>
            <a:solidFill>
              <a:srgbClr val="F2668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40" name="Freeform 430">
              <a:extLst>
                <a:ext uri="{FF2B5EF4-FFF2-40B4-BE49-F238E27FC236}">
                  <a16:creationId xmlns:a16="http://schemas.microsoft.com/office/drawing/2014/main" xmlns="" id="{76400042-B3B5-49B1-8D3F-A1C2865A7080}"/>
                </a:ext>
              </a:extLst>
            </p:cNvPr>
            <p:cNvSpPr/>
            <p:nvPr/>
          </p:nvSpPr>
          <p:spPr>
            <a:xfrm flipH="1">
              <a:off x="7422239" y="2098959"/>
              <a:ext cx="938069" cy="556670"/>
            </a:xfrm>
            <a:custGeom>
              <a:avLst/>
              <a:gdLst>
                <a:gd name="txL" fmla="*/ 0 w 129"/>
                <a:gd name="txT" fmla="*/ 0 h 88"/>
                <a:gd name="txR" fmla="*/ 129 w 129"/>
                <a:gd name="txB" fmla="*/ 88 h 88"/>
              </a:gdLst>
              <a:ahLst/>
              <a:cxnLst>
                <a:cxn ang="0">
                  <a:pos x="2147483647" y="1160454517"/>
                </a:cxn>
                <a:cxn ang="0">
                  <a:pos x="2147483647" y="2147483647"/>
                </a:cxn>
                <a:cxn ang="0">
                  <a:pos x="1269112677" y="2147483647"/>
                </a:cxn>
                <a:cxn ang="0">
                  <a:pos x="687437226" y="2147483647"/>
                </a:cxn>
                <a:cxn ang="0">
                  <a:pos x="317278169" y="2147483647"/>
                </a:cxn>
                <a:cxn ang="0">
                  <a:pos x="317278169" y="2147483647"/>
                </a:cxn>
                <a:cxn ang="0">
                  <a:pos x="264397281" y="2147483647"/>
                </a:cxn>
                <a:cxn ang="0">
                  <a:pos x="2147483647" y="920359034"/>
                </a:cxn>
                <a:cxn ang="0">
                  <a:pos x="2147483647" y="1160454517"/>
                </a:cxn>
              </a:cxnLst>
              <a:rect l="txL" t="txT" r="txR" b="txB"/>
              <a:pathLst>
                <a:path w="129" h="88">
                  <a:moveTo>
                    <a:pt x="128" y="29"/>
                  </a:moveTo>
                  <a:cubicBezTo>
                    <a:pt x="129" y="48"/>
                    <a:pt x="108" y="58"/>
                    <a:pt x="93" y="61"/>
                  </a:cubicBezTo>
                  <a:cubicBezTo>
                    <a:pt x="71" y="66"/>
                    <a:pt x="49" y="52"/>
                    <a:pt x="24" y="75"/>
                  </a:cubicBezTo>
                  <a:cubicBezTo>
                    <a:pt x="21" y="79"/>
                    <a:pt x="17" y="84"/>
                    <a:pt x="13" y="87"/>
                  </a:cubicBezTo>
                  <a:cubicBezTo>
                    <a:pt x="6" y="87"/>
                    <a:pt x="6" y="87"/>
                    <a:pt x="6" y="87"/>
                  </a:cubicBezTo>
                  <a:cubicBezTo>
                    <a:pt x="6" y="87"/>
                    <a:pt x="6" y="87"/>
                    <a:pt x="6" y="86"/>
                  </a:cubicBezTo>
                  <a:cubicBezTo>
                    <a:pt x="2" y="88"/>
                    <a:pt x="0" y="74"/>
                    <a:pt x="5" y="61"/>
                  </a:cubicBezTo>
                  <a:cubicBezTo>
                    <a:pt x="15" y="38"/>
                    <a:pt x="31" y="30"/>
                    <a:pt x="42" y="23"/>
                  </a:cubicBezTo>
                  <a:cubicBezTo>
                    <a:pt x="85" y="0"/>
                    <a:pt x="120" y="32"/>
                    <a:pt x="128" y="29"/>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41" name="Freeform 431">
              <a:extLst>
                <a:ext uri="{FF2B5EF4-FFF2-40B4-BE49-F238E27FC236}">
                  <a16:creationId xmlns:a16="http://schemas.microsoft.com/office/drawing/2014/main" xmlns="" id="{D7A5100D-06DE-452F-872F-74646D9C140F}"/>
                </a:ext>
              </a:extLst>
            </p:cNvPr>
            <p:cNvSpPr/>
            <p:nvPr/>
          </p:nvSpPr>
          <p:spPr>
            <a:xfrm flipH="1">
              <a:off x="7422239" y="2098959"/>
              <a:ext cx="931898" cy="551292"/>
            </a:xfrm>
            <a:custGeom>
              <a:avLst/>
              <a:gdLst>
                <a:gd name="txL" fmla="*/ 0 w 128"/>
                <a:gd name="txT" fmla="*/ 0 h 87"/>
                <a:gd name="txR" fmla="*/ 128 w 128"/>
                <a:gd name="txB" fmla="*/ 87 h 87"/>
              </a:gdLst>
              <a:ahLst/>
              <a:cxnLst>
                <a:cxn ang="0">
                  <a:pos x="2147483647" y="1164455425"/>
                </a:cxn>
                <a:cxn ang="0">
                  <a:pos x="2147483647" y="2147483647"/>
                </a:cxn>
                <a:cxn ang="0">
                  <a:pos x="1219111749" y="2147483647"/>
                </a:cxn>
                <a:cxn ang="0">
                  <a:pos x="636056711" y="2147483647"/>
                </a:cxn>
                <a:cxn ang="0">
                  <a:pos x="265023042" y="2147483647"/>
                </a:cxn>
                <a:cxn ang="0">
                  <a:pos x="265023042" y="2147483647"/>
                </a:cxn>
                <a:cxn ang="0">
                  <a:pos x="265023042" y="2147483647"/>
                </a:cxn>
                <a:cxn ang="0">
                  <a:pos x="2147483647" y="923534569"/>
                </a:cxn>
                <a:cxn ang="0">
                  <a:pos x="2147483647" y="1164455425"/>
                </a:cxn>
              </a:cxnLst>
              <a:rect l="txL" t="txT" r="txR" b="txB"/>
              <a:pathLst>
                <a:path w="128" h="87">
                  <a:moveTo>
                    <a:pt x="127" y="29"/>
                  </a:moveTo>
                  <a:cubicBezTo>
                    <a:pt x="128" y="48"/>
                    <a:pt x="107" y="58"/>
                    <a:pt x="93" y="61"/>
                  </a:cubicBezTo>
                  <a:cubicBezTo>
                    <a:pt x="71" y="66"/>
                    <a:pt x="47" y="52"/>
                    <a:pt x="23" y="75"/>
                  </a:cubicBezTo>
                  <a:cubicBezTo>
                    <a:pt x="19" y="79"/>
                    <a:pt x="15" y="84"/>
                    <a:pt x="12" y="87"/>
                  </a:cubicBezTo>
                  <a:cubicBezTo>
                    <a:pt x="5" y="87"/>
                    <a:pt x="5" y="87"/>
                    <a:pt x="5" y="87"/>
                  </a:cubicBezTo>
                  <a:cubicBezTo>
                    <a:pt x="5" y="87"/>
                    <a:pt x="5" y="87"/>
                    <a:pt x="5" y="86"/>
                  </a:cubicBezTo>
                  <a:cubicBezTo>
                    <a:pt x="1" y="87"/>
                    <a:pt x="0" y="74"/>
                    <a:pt x="5" y="61"/>
                  </a:cubicBezTo>
                  <a:cubicBezTo>
                    <a:pt x="14" y="38"/>
                    <a:pt x="30" y="30"/>
                    <a:pt x="41" y="23"/>
                  </a:cubicBezTo>
                  <a:cubicBezTo>
                    <a:pt x="84" y="0"/>
                    <a:pt x="119" y="32"/>
                    <a:pt x="127" y="29"/>
                  </a:cubicBezTo>
                  <a:close/>
                </a:path>
              </a:pathLst>
            </a:custGeom>
            <a:solidFill>
              <a:srgbClr val="F5C7D2">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42" name="Freeform 432">
              <a:extLst>
                <a:ext uri="{FF2B5EF4-FFF2-40B4-BE49-F238E27FC236}">
                  <a16:creationId xmlns:a16="http://schemas.microsoft.com/office/drawing/2014/main" xmlns="" id="{321BA9C2-8EBE-4FBA-B8EF-D93297E49C6D}"/>
                </a:ext>
              </a:extLst>
            </p:cNvPr>
            <p:cNvSpPr/>
            <p:nvPr/>
          </p:nvSpPr>
          <p:spPr>
            <a:xfrm flipH="1">
              <a:off x="7422239" y="2249555"/>
              <a:ext cx="910297" cy="400695"/>
            </a:xfrm>
            <a:custGeom>
              <a:avLst/>
              <a:gdLst>
                <a:gd name="txL" fmla="*/ 0 w 125"/>
                <a:gd name="txT" fmla="*/ 0 h 63"/>
                <a:gd name="txR" fmla="*/ 125 w 125"/>
                <a:gd name="txB" fmla="*/ 63 h 63"/>
              </a:gdLst>
              <a:ahLst/>
              <a:cxnLst>
                <a:cxn ang="0">
                  <a:pos x="2147483647" y="242713087"/>
                </a:cxn>
                <a:cxn ang="0">
                  <a:pos x="2147483647" y="1496748506"/>
                </a:cxn>
                <a:cxn ang="0">
                  <a:pos x="2147483647" y="1496748506"/>
                </a:cxn>
                <a:cxn ang="0">
                  <a:pos x="2147483647" y="1415839936"/>
                </a:cxn>
                <a:cxn ang="0">
                  <a:pos x="2147483647" y="1132675845"/>
                </a:cxn>
                <a:cxn ang="0">
                  <a:pos x="2147483647" y="1011316171"/>
                </a:cxn>
                <a:cxn ang="0">
                  <a:pos x="2147483647" y="809054090"/>
                </a:cxn>
                <a:cxn ang="0">
                  <a:pos x="2068289860" y="1051767276"/>
                </a:cxn>
                <a:cxn ang="0">
                  <a:pos x="848527907" y="1658559284"/>
                </a:cxn>
                <a:cxn ang="0">
                  <a:pos x="583362097" y="1941723773"/>
                </a:cxn>
                <a:cxn ang="0">
                  <a:pos x="106067809" y="2147483647"/>
                </a:cxn>
                <a:cxn ang="0">
                  <a:pos x="159098087" y="2147483647"/>
                </a:cxn>
                <a:cxn ang="0">
                  <a:pos x="636399628" y="1496748506"/>
                </a:cxn>
                <a:cxn ang="0">
                  <a:pos x="1431890004" y="809054090"/>
                </a:cxn>
                <a:cxn ang="0">
                  <a:pos x="2147483647" y="283170551"/>
                </a:cxn>
                <a:cxn ang="0">
                  <a:pos x="2147483647" y="202261932"/>
                </a:cxn>
                <a:cxn ang="0">
                  <a:pos x="2147483647" y="121359723"/>
                </a:cxn>
                <a:cxn ang="0">
                  <a:pos x="2147483647" y="242713087"/>
                </a:cxn>
              </a:cxnLst>
              <a:rect l="txL" t="txT" r="txR" b="txB"/>
              <a:pathLst>
                <a:path w="125" h="63">
                  <a:moveTo>
                    <a:pt x="124" y="6"/>
                  </a:moveTo>
                  <a:cubicBezTo>
                    <a:pt x="125" y="25"/>
                    <a:pt x="104" y="34"/>
                    <a:pt x="90" y="37"/>
                  </a:cubicBezTo>
                  <a:cubicBezTo>
                    <a:pt x="80" y="39"/>
                    <a:pt x="71" y="37"/>
                    <a:pt x="61" y="37"/>
                  </a:cubicBezTo>
                  <a:cubicBezTo>
                    <a:pt x="77" y="37"/>
                    <a:pt x="72" y="37"/>
                    <a:pt x="85" y="35"/>
                  </a:cubicBezTo>
                  <a:cubicBezTo>
                    <a:pt x="96" y="34"/>
                    <a:pt x="88" y="25"/>
                    <a:pt x="84" y="28"/>
                  </a:cubicBezTo>
                  <a:cubicBezTo>
                    <a:pt x="79" y="31"/>
                    <a:pt x="77" y="27"/>
                    <a:pt x="76" y="25"/>
                  </a:cubicBezTo>
                  <a:cubicBezTo>
                    <a:pt x="71" y="15"/>
                    <a:pt x="65" y="21"/>
                    <a:pt x="55" y="20"/>
                  </a:cubicBezTo>
                  <a:cubicBezTo>
                    <a:pt x="44" y="18"/>
                    <a:pt x="42" y="24"/>
                    <a:pt x="39" y="26"/>
                  </a:cubicBezTo>
                  <a:cubicBezTo>
                    <a:pt x="33" y="29"/>
                    <a:pt x="21" y="31"/>
                    <a:pt x="16" y="41"/>
                  </a:cubicBezTo>
                  <a:cubicBezTo>
                    <a:pt x="15" y="43"/>
                    <a:pt x="17" y="46"/>
                    <a:pt x="11" y="48"/>
                  </a:cubicBezTo>
                  <a:cubicBezTo>
                    <a:pt x="4" y="52"/>
                    <a:pt x="6" y="63"/>
                    <a:pt x="2" y="62"/>
                  </a:cubicBezTo>
                  <a:cubicBezTo>
                    <a:pt x="0" y="61"/>
                    <a:pt x="0" y="57"/>
                    <a:pt x="3" y="54"/>
                  </a:cubicBezTo>
                  <a:cubicBezTo>
                    <a:pt x="8" y="48"/>
                    <a:pt x="11" y="39"/>
                    <a:pt x="12" y="37"/>
                  </a:cubicBezTo>
                  <a:cubicBezTo>
                    <a:pt x="15" y="28"/>
                    <a:pt x="25" y="26"/>
                    <a:pt x="27" y="20"/>
                  </a:cubicBezTo>
                  <a:cubicBezTo>
                    <a:pt x="29" y="13"/>
                    <a:pt x="43" y="8"/>
                    <a:pt x="52" y="7"/>
                  </a:cubicBezTo>
                  <a:cubicBezTo>
                    <a:pt x="68" y="7"/>
                    <a:pt x="72" y="3"/>
                    <a:pt x="90" y="5"/>
                  </a:cubicBezTo>
                  <a:cubicBezTo>
                    <a:pt x="98" y="6"/>
                    <a:pt x="100" y="3"/>
                    <a:pt x="103" y="3"/>
                  </a:cubicBezTo>
                  <a:cubicBezTo>
                    <a:pt x="115" y="0"/>
                    <a:pt x="114" y="8"/>
                    <a:pt x="124" y="6"/>
                  </a:cubicBezTo>
                  <a:close/>
                </a:path>
              </a:pathLst>
            </a:custGeom>
            <a:solidFill>
              <a:srgbClr val="F3BFC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43" name="Freeform 433">
              <a:extLst>
                <a:ext uri="{FF2B5EF4-FFF2-40B4-BE49-F238E27FC236}">
                  <a16:creationId xmlns:a16="http://schemas.microsoft.com/office/drawing/2014/main" xmlns="" id="{BB5A3DA5-34DA-4496-A3F5-C0B263233F4B}"/>
                </a:ext>
              </a:extLst>
            </p:cNvPr>
            <p:cNvSpPr/>
            <p:nvPr/>
          </p:nvSpPr>
          <p:spPr>
            <a:xfrm flipH="1">
              <a:off x="7428411" y="2263002"/>
              <a:ext cx="657266" cy="223206"/>
            </a:xfrm>
            <a:custGeom>
              <a:avLst/>
              <a:gdLst>
                <a:gd name="txL" fmla="*/ 0 w 90"/>
                <a:gd name="txT" fmla="*/ 0 h 35"/>
                <a:gd name="txR" fmla="*/ 90 w 90"/>
                <a:gd name="txB" fmla="*/ 35 h 35"/>
              </a:gdLst>
              <a:ahLst/>
              <a:cxnLst>
                <a:cxn ang="0">
                  <a:pos x="2147483647" y="162678889"/>
                </a:cxn>
                <a:cxn ang="0">
                  <a:pos x="2147483647" y="1016754304"/>
                </a:cxn>
                <a:cxn ang="0">
                  <a:pos x="2147483647" y="1220101258"/>
                </a:cxn>
                <a:cxn ang="0">
                  <a:pos x="2147483647" y="854075465"/>
                </a:cxn>
                <a:cxn ang="0">
                  <a:pos x="2147483647" y="813400773"/>
                </a:cxn>
                <a:cxn ang="0">
                  <a:pos x="1599997144" y="569379325"/>
                </a:cxn>
                <a:cxn ang="0">
                  <a:pos x="373334378" y="691390049"/>
                </a:cxn>
                <a:cxn ang="0">
                  <a:pos x="53333481" y="650721933"/>
                </a:cxn>
                <a:cxn ang="0">
                  <a:pos x="1173329413" y="325364155"/>
                </a:cxn>
                <a:cxn ang="0">
                  <a:pos x="2147483647" y="284689663"/>
                </a:cxn>
                <a:cxn ang="0">
                  <a:pos x="2147483647" y="81342633"/>
                </a:cxn>
                <a:cxn ang="0">
                  <a:pos x="2147483647" y="162678889"/>
                </a:cxn>
              </a:cxnLst>
              <a:rect l="txL" t="txT" r="txR" b="txB"/>
              <a:pathLst>
                <a:path w="90" h="35">
                  <a:moveTo>
                    <a:pt x="90" y="4"/>
                  </a:moveTo>
                  <a:cubicBezTo>
                    <a:pt x="90" y="13"/>
                    <a:pt x="86" y="20"/>
                    <a:pt x="79" y="25"/>
                  </a:cubicBezTo>
                  <a:cubicBezTo>
                    <a:pt x="73" y="30"/>
                    <a:pt x="58" y="35"/>
                    <a:pt x="58" y="30"/>
                  </a:cubicBezTo>
                  <a:cubicBezTo>
                    <a:pt x="59" y="26"/>
                    <a:pt x="61" y="25"/>
                    <a:pt x="57" y="21"/>
                  </a:cubicBezTo>
                  <a:cubicBezTo>
                    <a:pt x="53" y="18"/>
                    <a:pt x="46" y="25"/>
                    <a:pt x="44" y="20"/>
                  </a:cubicBezTo>
                  <a:cubicBezTo>
                    <a:pt x="43" y="16"/>
                    <a:pt x="36" y="18"/>
                    <a:pt x="30" y="14"/>
                  </a:cubicBezTo>
                  <a:cubicBezTo>
                    <a:pt x="26" y="11"/>
                    <a:pt x="11" y="15"/>
                    <a:pt x="7" y="17"/>
                  </a:cubicBezTo>
                  <a:cubicBezTo>
                    <a:pt x="5" y="17"/>
                    <a:pt x="0" y="19"/>
                    <a:pt x="1" y="16"/>
                  </a:cubicBezTo>
                  <a:cubicBezTo>
                    <a:pt x="4" y="7"/>
                    <a:pt x="18" y="10"/>
                    <a:pt x="22" y="8"/>
                  </a:cubicBezTo>
                  <a:cubicBezTo>
                    <a:pt x="38" y="3"/>
                    <a:pt x="51" y="5"/>
                    <a:pt x="58" y="7"/>
                  </a:cubicBezTo>
                  <a:cubicBezTo>
                    <a:pt x="65" y="9"/>
                    <a:pt x="69" y="0"/>
                    <a:pt x="77" y="2"/>
                  </a:cubicBezTo>
                  <a:cubicBezTo>
                    <a:pt x="84" y="4"/>
                    <a:pt x="85" y="6"/>
                    <a:pt x="90" y="4"/>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grpSp>
      <p:sp>
        <p:nvSpPr>
          <p:cNvPr id="326" name="PA_文本框 16">
            <a:extLst>
              <a:ext uri="{FF2B5EF4-FFF2-40B4-BE49-F238E27FC236}">
                <a16:creationId xmlns:a16="http://schemas.microsoft.com/office/drawing/2014/main" xmlns="" id="{664F874C-4B72-4248-9D63-0DFEB8B66F1C}"/>
              </a:ext>
            </a:extLst>
          </p:cNvPr>
          <p:cNvSpPr txBox="1"/>
          <p:nvPr>
            <p:custDataLst>
              <p:tags r:id="rId2"/>
            </p:custDataLst>
          </p:nvPr>
        </p:nvSpPr>
        <p:spPr>
          <a:xfrm>
            <a:off x="6325026" y="4292617"/>
            <a:ext cx="36413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DB5770"/>
                </a:solidFill>
                <a:effectLst/>
                <a:uLnTx/>
                <a:uFillTx/>
                <a:latin typeface="+mj-lt"/>
                <a:ea typeface="幼圆" panose="02010509060101010101" pitchFamily="49" charset="-122"/>
                <a:cs typeface="+mn-cs"/>
              </a:rPr>
              <a:t>04.Click here to add a title</a:t>
            </a:r>
            <a:endParaRPr kumimoji="0" lang="zh-CN" altLang="en-US" sz="2400" b="1" i="0" u="none" strike="noStrike" kern="1200" cap="none" spc="0" normalizeH="0" baseline="0" noProof="0" dirty="0">
              <a:ln>
                <a:noFill/>
              </a:ln>
              <a:solidFill>
                <a:srgbClr val="DB5770"/>
              </a:solidFill>
              <a:effectLst/>
              <a:uLnTx/>
              <a:uFillTx/>
              <a:latin typeface="+mj-lt"/>
              <a:ea typeface="幼圆" panose="02010509060101010101" pitchFamily="49" charset="-122"/>
              <a:cs typeface="+mn-cs"/>
            </a:endParaRPr>
          </a:p>
        </p:txBody>
      </p:sp>
      <p:sp>
        <p:nvSpPr>
          <p:cNvPr id="346" name="PA_文本框 16">
            <a:extLst>
              <a:ext uri="{FF2B5EF4-FFF2-40B4-BE49-F238E27FC236}">
                <a16:creationId xmlns:a16="http://schemas.microsoft.com/office/drawing/2014/main" xmlns="" id="{664F874C-4B72-4248-9D63-0DFEB8B66F1C}"/>
              </a:ext>
            </a:extLst>
          </p:cNvPr>
          <p:cNvSpPr txBox="1"/>
          <p:nvPr>
            <p:custDataLst>
              <p:tags r:id="rId3"/>
            </p:custDataLst>
          </p:nvPr>
        </p:nvSpPr>
        <p:spPr>
          <a:xfrm>
            <a:off x="7633629" y="3369545"/>
            <a:ext cx="36413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DB5770"/>
                </a:solidFill>
                <a:effectLst/>
                <a:uLnTx/>
                <a:uFillTx/>
                <a:latin typeface="+mj-lt"/>
                <a:ea typeface="幼圆" panose="02010509060101010101" pitchFamily="49" charset="-122"/>
                <a:cs typeface="+mn-cs"/>
              </a:rPr>
              <a:t>04.Click here to add a title</a:t>
            </a:r>
            <a:endParaRPr kumimoji="0" lang="zh-CN" altLang="en-US" sz="2400" b="1" i="0" u="none" strike="noStrike" kern="1200" cap="none" spc="0" normalizeH="0" baseline="0" noProof="0" dirty="0">
              <a:ln>
                <a:noFill/>
              </a:ln>
              <a:solidFill>
                <a:srgbClr val="DB5770"/>
              </a:solidFill>
              <a:effectLst/>
              <a:uLnTx/>
              <a:uFillTx/>
              <a:latin typeface="+mj-lt"/>
              <a:ea typeface="幼圆" panose="02010509060101010101" pitchFamily="49" charset="-122"/>
              <a:cs typeface="+mn-cs"/>
            </a:endParaRPr>
          </a:p>
        </p:txBody>
      </p:sp>
      <p:sp>
        <p:nvSpPr>
          <p:cNvPr id="349" name="PA_文本框 16">
            <a:extLst>
              <a:ext uri="{FF2B5EF4-FFF2-40B4-BE49-F238E27FC236}">
                <a16:creationId xmlns:a16="http://schemas.microsoft.com/office/drawing/2014/main" xmlns="" id="{664F874C-4B72-4248-9D63-0DFEB8B66F1C}"/>
              </a:ext>
            </a:extLst>
          </p:cNvPr>
          <p:cNvSpPr txBox="1"/>
          <p:nvPr>
            <p:custDataLst>
              <p:tags r:id="rId4"/>
            </p:custDataLst>
          </p:nvPr>
        </p:nvSpPr>
        <p:spPr>
          <a:xfrm>
            <a:off x="6179160" y="2377719"/>
            <a:ext cx="36413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DB5770"/>
                </a:solidFill>
                <a:effectLst/>
                <a:uLnTx/>
                <a:uFillTx/>
                <a:latin typeface="+mj-lt"/>
                <a:ea typeface="幼圆" panose="02010509060101010101" pitchFamily="49" charset="-122"/>
                <a:cs typeface="+mn-cs"/>
              </a:rPr>
              <a:t>04.Click here to add a title</a:t>
            </a:r>
            <a:endParaRPr kumimoji="0" lang="zh-CN" altLang="en-US" sz="2400" b="1" i="0" u="none" strike="noStrike" kern="1200" cap="none" spc="0" normalizeH="0" baseline="0" noProof="0" dirty="0">
              <a:ln>
                <a:noFill/>
              </a:ln>
              <a:solidFill>
                <a:srgbClr val="DB5770"/>
              </a:solidFill>
              <a:effectLst/>
              <a:uLnTx/>
              <a:uFillTx/>
              <a:latin typeface="+mj-lt"/>
              <a:ea typeface="幼圆" panose="02010509060101010101" pitchFamily="49" charset="-122"/>
              <a:cs typeface="+mn-cs"/>
            </a:endParaRPr>
          </a:p>
        </p:txBody>
      </p:sp>
      <p:sp>
        <p:nvSpPr>
          <p:cNvPr id="350" name="TextBox 18"/>
          <p:cNvSpPr txBox="1"/>
          <p:nvPr/>
        </p:nvSpPr>
        <p:spPr>
          <a:xfrm>
            <a:off x="2445956" y="-705335"/>
            <a:ext cx="7062748" cy="2677656"/>
          </a:xfrm>
          <a:prstGeom prst="rect">
            <a:avLst/>
          </a:prstGeom>
          <a:noFill/>
        </p:spPr>
        <p:txBody>
          <a:bodyPr wrap="square" rtlCol="0">
            <a:spAutoFit/>
          </a:bodyPr>
          <a:lstStyle/>
          <a:p>
            <a:pPr algn="ctr"/>
            <a:endParaRPr lang="es-PE" altLang="zh-CN" sz="7200" b="1" dirty="0">
              <a:solidFill>
                <a:srgbClr val="F19EC2"/>
              </a:solidFill>
              <a:latin typeface="印品黑体" panose="00000500000000000000" pitchFamily="2" charset="-122"/>
              <a:ea typeface="印品黑体" panose="00000500000000000000" pitchFamily="2" charset="-122"/>
            </a:endParaRPr>
          </a:p>
          <a:p>
            <a:pPr algn="ctr"/>
            <a:r>
              <a:rPr lang="es-PE" altLang="zh-CN" sz="4800" b="1" dirty="0">
                <a:solidFill>
                  <a:srgbClr val="F19EC2"/>
                </a:solidFill>
                <a:latin typeface="印品黑体" panose="00000500000000000000" pitchFamily="2" charset="-122"/>
                <a:ea typeface="印品黑体" panose="00000500000000000000" pitchFamily="2" charset="-122"/>
              </a:rPr>
              <a:t>Wedding PowerPoint </a:t>
            </a:r>
          </a:p>
          <a:p>
            <a:pPr algn="ctr"/>
            <a:r>
              <a:rPr lang="es-PE" altLang="zh-CN" sz="4800" b="1" dirty="0">
                <a:solidFill>
                  <a:srgbClr val="F19EC2"/>
                </a:solidFill>
                <a:latin typeface="印品黑体" panose="00000500000000000000" pitchFamily="2" charset="-122"/>
                <a:ea typeface="印品黑体" panose="00000500000000000000" pitchFamily="2" charset="-122"/>
              </a:rPr>
              <a:t>template</a:t>
            </a:r>
            <a:endParaRPr lang="zh-CN" altLang="en-US" sz="4800" b="1" dirty="0">
              <a:solidFill>
                <a:srgbClr val="F19EC2"/>
              </a:solidFill>
              <a:latin typeface="印品黑体" panose="00000500000000000000" pitchFamily="2" charset="-122"/>
              <a:ea typeface="印品黑体" panose="00000500000000000000" pitchFamily="2" charset="-122"/>
            </a:endParaRPr>
          </a:p>
        </p:txBody>
      </p:sp>
      <p:sp>
        <p:nvSpPr>
          <p:cNvPr id="3" name="Lágrima 2"/>
          <p:cNvSpPr/>
          <p:nvPr/>
        </p:nvSpPr>
        <p:spPr>
          <a:xfrm rot="2700000">
            <a:off x="5540393" y="2457217"/>
            <a:ext cx="383852" cy="383852"/>
          </a:xfrm>
          <a:prstGeom prst="teardrop">
            <a:avLst/>
          </a:prstGeom>
          <a:solidFill>
            <a:srgbClr val="F19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19EC2"/>
              </a:solidFill>
            </a:endParaRPr>
          </a:p>
        </p:txBody>
      </p:sp>
      <p:sp>
        <p:nvSpPr>
          <p:cNvPr id="351" name="Lágrima 350"/>
          <p:cNvSpPr/>
          <p:nvPr/>
        </p:nvSpPr>
        <p:spPr>
          <a:xfrm rot="2700000">
            <a:off x="7120867" y="3408451"/>
            <a:ext cx="383852" cy="383852"/>
          </a:xfrm>
          <a:prstGeom prst="teardrop">
            <a:avLst/>
          </a:prstGeom>
          <a:solidFill>
            <a:srgbClr val="F19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19EC2"/>
              </a:solidFill>
            </a:endParaRPr>
          </a:p>
        </p:txBody>
      </p:sp>
      <p:sp>
        <p:nvSpPr>
          <p:cNvPr id="352" name="Lágrima 351"/>
          <p:cNvSpPr/>
          <p:nvPr/>
        </p:nvSpPr>
        <p:spPr>
          <a:xfrm rot="2700000">
            <a:off x="5861677" y="4341829"/>
            <a:ext cx="383852" cy="383852"/>
          </a:xfrm>
          <a:prstGeom prst="teardrop">
            <a:avLst/>
          </a:prstGeom>
          <a:solidFill>
            <a:srgbClr val="F19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19EC2"/>
              </a:solidFill>
            </a:endParaRPr>
          </a:p>
        </p:txBody>
      </p:sp>
      <p:sp>
        <p:nvSpPr>
          <p:cNvPr id="353" name="Lágrima 352"/>
          <p:cNvSpPr/>
          <p:nvPr/>
        </p:nvSpPr>
        <p:spPr>
          <a:xfrm rot="2700000">
            <a:off x="7175071" y="5324415"/>
            <a:ext cx="383852" cy="383852"/>
          </a:xfrm>
          <a:prstGeom prst="teardrop">
            <a:avLst/>
          </a:prstGeom>
          <a:solidFill>
            <a:srgbClr val="F19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19EC2"/>
              </a:solidFill>
            </a:endParaRPr>
          </a:p>
        </p:txBody>
      </p:sp>
      <p:pic>
        <p:nvPicPr>
          <p:cNvPr id="92" name="Imagen 91"/>
          <p:cNvPicPr>
            <a:picLocks noChangeAspect="1"/>
          </p:cNvPicPr>
          <p:nvPr/>
        </p:nvPicPr>
        <p:blipFill>
          <a:blip r:embed="rId8"/>
          <a:stretch>
            <a:fillRect/>
          </a:stretch>
        </p:blipFill>
        <p:spPr>
          <a:xfrm>
            <a:off x="981854" y="1522988"/>
            <a:ext cx="4382747" cy="5281513"/>
          </a:xfrm>
          <a:prstGeom prst="rect">
            <a:avLst/>
          </a:prstGeom>
        </p:spPr>
      </p:pic>
    </p:spTree>
    <p:extLst>
      <p:ext uri="{BB962C8B-B14F-4D97-AF65-F5344CB8AC3E}">
        <p14:creationId xmlns:p14="http://schemas.microsoft.com/office/powerpoint/2010/main" val="488326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1323642" y="2309098"/>
            <a:ext cx="4252699" cy="3046988"/>
          </a:xfrm>
          <a:prstGeom prst="rect">
            <a:avLst/>
          </a:prstGeom>
          <a:noFill/>
        </p:spPr>
        <p:txBody>
          <a:bodyPr wrap="square" rtlCol="0">
            <a:spAutoFit/>
          </a:bodyPr>
          <a:lstStyle/>
          <a:p>
            <a:r>
              <a:rPr lang="en-US" sz="2400" dirty="0">
                <a:solidFill>
                  <a:srgbClr val="500D08"/>
                </a:solidFill>
                <a:latin typeface="印品黑体" panose="00000500000000000000" pitchFamily="2" charset="-122"/>
                <a:ea typeface="印品黑体" panose="00000500000000000000" pitchFamily="2" charset="-122"/>
              </a:rPr>
              <a:t>That bunch,</a:t>
            </a:r>
          </a:p>
          <a:p>
            <a:r>
              <a:rPr lang="en-US" sz="2400" dirty="0">
                <a:solidFill>
                  <a:srgbClr val="500D08"/>
                </a:solidFill>
                <a:latin typeface="印品黑体" panose="00000500000000000000" pitchFamily="2" charset="-122"/>
                <a:ea typeface="印品黑体" panose="00000500000000000000" pitchFamily="2" charset="-122"/>
              </a:rPr>
              <a:t>Bloom our memories forever</a:t>
            </a:r>
          </a:p>
          <a:p>
            <a:r>
              <a:rPr lang="en-US" sz="2400" dirty="0">
                <a:solidFill>
                  <a:srgbClr val="500D08"/>
                </a:solidFill>
                <a:latin typeface="印品黑体" panose="00000500000000000000" pitchFamily="2" charset="-122"/>
                <a:ea typeface="印品黑体" panose="00000500000000000000" pitchFamily="2" charset="-122"/>
              </a:rPr>
              <a:t>When you hold the bunch of roses,</a:t>
            </a:r>
          </a:p>
          <a:p>
            <a:r>
              <a:rPr lang="en-US" sz="2400" dirty="0">
                <a:solidFill>
                  <a:srgbClr val="500D08"/>
                </a:solidFill>
                <a:latin typeface="印品黑体" panose="00000500000000000000" pitchFamily="2" charset="-122"/>
                <a:ea typeface="印品黑体" panose="00000500000000000000" pitchFamily="2" charset="-122"/>
              </a:rPr>
              <a:t>I know,</a:t>
            </a:r>
          </a:p>
          <a:p>
            <a:r>
              <a:rPr lang="en-US" sz="2400" dirty="0">
                <a:solidFill>
                  <a:srgbClr val="500D08"/>
                </a:solidFill>
                <a:latin typeface="印品黑体" panose="00000500000000000000" pitchFamily="2" charset="-122"/>
                <a:ea typeface="印品黑体" panose="00000500000000000000" pitchFamily="2" charset="-122"/>
              </a:rPr>
              <a:t>I am the happiest person in the world.</a:t>
            </a:r>
            <a:endParaRPr sz="2400" dirty="0">
              <a:solidFill>
                <a:srgbClr val="500D08"/>
              </a:solidFill>
              <a:latin typeface="印品黑体" panose="00000500000000000000" pitchFamily="2" charset="-122"/>
              <a:ea typeface="印品黑体" panose="00000500000000000000" pitchFamily="2" charset="-122"/>
            </a:endParaRPr>
          </a:p>
        </p:txBody>
      </p:sp>
      <p:sp>
        <p:nvSpPr>
          <p:cNvPr id="25" name="TextBox 18"/>
          <p:cNvSpPr txBox="1"/>
          <p:nvPr/>
        </p:nvSpPr>
        <p:spPr>
          <a:xfrm>
            <a:off x="1989335" y="1407496"/>
            <a:ext cx="1460656" cy="769441"/>
          </a:xfrm>
          <a:prstGeom prst="rect">
            <a:avLst/>
          </a:prstGeom>
          <a:noFill/>
        </p:spPr>
        <p:txBody>
          <a:bodyPr wrap="none" rtlCol="0">
            <a:spAutoFit/>
          </a:bodyPr>
          <a:lstStyle/>
          <a:p>
            <a:pPr algn="ctr"/>
            <a:r>
              <a:rPr lang="en-US" altLang="zh-CN" sz="4400" dirty="0">
                <a:solidFill>
                  <a:srgbClr val="F19EC2"/>
                </a:solidFill>
                <a:latin typeface="印品黑体" panose="00000500000000000000" pitchFamily="2" charset="-122"/>
                <a:ea typeface="印品黑体" panose="00000500000000000000" pitchFamily="2" charset="-122"/>
              </a:rPr>
              <a:t>Love</a:t>
            </a:r>
            <a:endParaRPr lang="zh-CN" altLang="en-US" sz="4400" dirty="0">
              <a:solidFill>
                <a:srgbClr val="F19EC2"/>
              </a:solidFill>
              <a:latin typeface="印品黑体" panose="00000500000000000000" pitchFamily="2" charset="-122"/>
              <a:ea typeface="印品黑体" panose="00000500000000000000" pitchFamily="2" charset="-122"/>
            </a:endParaRPr>
          </a:p>
        </p:txBody>
      </p:sp>
      <p:pic>
        <p:nvPicPr>
          <p:cNvPr id="23" name="Imagen 22"/>
          <p:cNvPicPr>
            <a:picLocks noChangeAspect="1"/>
          </p:cNvPicPr>
          <p:nvPr/>
        </p:nvPicPr>
        <p:blipFill>
          <a:blip r:embed="rId3"/>
          <a:stretch>
            <a:fillRect/>
          </a:stretch>
        </p:blipFill>
        <p:spPr>
          <a:xfrm>
            <a:off x="5861206" y="1613657"/>
            <a:ext cx="4344441" cy="44378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8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283567dc39ce0fed6c31c55ba9843599"/>
          <p:cNvPicPr>
            <a:picLocks noChangeAspect="1"/>
          </p:cNvPicPr>
          <p:nvPr/>
        </p:nvPicPr>
        <p:blipFill>
          <a:blip r:embed="rId3"/>
          <a:stretch>
            <a:fillRect/>
          </a:stretch>
        </p:blipFill>
        <p:spPr>
          <a:xfrm>
            <a:off x="9655175" y="3058795"/>
            <a:ext cx="3737610" cy="4951730"/>
          </a:xfrm>
          <a:prstGeom prst="rect">
            <a:avLst/>
          </a:prstGeom>
        </p:spPr>
      </p:pic>
      <p:grpSp>
        <p:nvGrpSpPr>
          <p:cNvPr id="4" name="Group 3"/>
          <p:cNvGrpSpPr/>
          <p:nvPr/>
        </p:nvGrpSpPr>
        <p:grpSpPr>
          <a:xfrm>
            <a:off x="1014637" y="1802128"/>
            <a:ext cx="1863986" cy="1781907"/>
            <a:chOff x="1067377" y="1691638"/>
            <a:chExt cx="1863986" cy="1781907"/>
          </a:xfrm>
        </p:grpSpPr>
        <p:sp>
          <p:nvSpPr>
            <p:cNvPr id="9" name="Oval 8"/>
            <p:cNvSpPr/>
            <p:nvPr/>
          </p:nvSpPr>
          <p:spPr>
            <a:xfrm flipH="1">
              <a:off x="1108416" y="1691638"/>
              <a:ext cx="1781907" cy="1781907"/>
            </a:xfrm>
            <a:prstGeom prst="ellipse">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0D08"/>
                </a:solidFill>
                <a:latin typeface="印品黑体" panose="00000500000000000000" pitchFamily="2" charset="-122"/>
                <a:ea typeface="印品黑体" panose="00000500000000000000" pitchFamily="2" charset="-122"/>
              </a:endParaRPr>
            </a:p>
          </p:txBody>
        </p:sp>
        <p:sp>
          <p:nvSpPr>
            <p:cNvPr id="14" name="Freeform 13"/>
            <p:cNvSpPr>
              <a:spLocks noEditPoints="1"/>
            </p:cNvSpPr>
            <p:nvPr/>
          </p:nvSpPr>
          <p:spPr bwMode="auto">
            <a:xfrm>
              <a:off x="1805677" y="2079544"/>
              <a:ext cx="387383" cy="251895"/>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rgbClr val="500D08"/>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500D08"/>
                </a:solidFill>
                <a:latin typeface="印品黑体" panose="00000500000000000000" pitchFamily="2" charset="-122"/>
                <a:ea typeface="印品黑体" panose="00000500000000000000" pitchFamily="2" charset="-122"/>
              </a:endParaRPr>
            </a:p>
          </p:txBody>
        </p:sp>
        <p:sp>
          <p:nvSpPr>
            <p:cNvPr id="20" name="Rectangle 19"/>
            <p:cNvSpPr/>
            <p:nvPr/>
          </p:nvSpPr>
          <p:spPr>
            <a:xfrm>
              <a:off x="1067377" y="2460170"/>
              <a:ext cx="1863986" cy="457200"/>
            </a:xfrm>
            <a:prstGeom prst="rect">
              <a:avLst/>
            </a:prstGeom>
          </p:spPr>
          <p:txBody>
            <a:bodyPr wrap="square">
              <a:spAutoFit/>
            </a:bodyPr>
            <a:lstStyle/>
            <a:p>
              <a:pPr algn="ctr"/>
              <a:r>
                <a:rPr lang="en-US" sz="1200" dirty="0">
                  <a:solidFill>
                    <a:srgbClr val="500D08"/>
                  </a:solidFill>
                  <a:latin typeface="印品黑体" panose="00000500000000000000" pitchFamily="2" charset="-122"/>
                  <a:ea typeface="印品黑体" panose="00000500000000000000" pitchFamily="2" charset="-122"/>
                </a:rPr>
                <a:t>Please paste or enter your text here</a:t>
              </a:r>
              <a:endParaRPr lang="en-GB" sz="1200" dirty="0">
                <a:solidFill>
                  <a:srgbClr val="500D08"/>
                </a:solidFill>
                <a:latin typeface="印品黑体" panose="00000500000000000000" pitchFamily="2" charset="-122"/>
                <a:ea typeface="印品黑体" panose="00000500000000000000" pitchFamily="2" charset="-122"/>
              </a:endParaRPr>
            </a:p>
          </p:txBody>
        </p:sp>
      </p:grpSp>
      <p:grpSp>
        <p:nvGrpSpPr>
          <p:cNvPr id="5" name="Group 4"/>
          <p:cNvGrpSpPr/>
          <p:nvPr/>
        </p:nvGrpSpPr>
        <p:grpSpPr>
          <a:xfrm>
            <a:off x="2740567" y="2943955"/>
            <a:ext cx="1863986" cy="1781907"/>
            <a:chOff x="2698057" y="2833465"/>
            <a:chExt cx="1863986" cy="1781907"/>
          </a:xfrm>
        </p:grpSpPr>
        <p:sp>
          <p:nvSpPr>
            <p:cNvPr id="12" name="Oval 11"/>
            <p:cNvSpPr/>
            <p:nvPr/>
          </p:nvSpPr>
          <p:spPr>
            <a:xfrm flipH="1">
              <a:off x="2739096" y="2833465"/>
              <a:ext cx="1781907" cy="1781907"/>
            </a:xfrm>
            <a:prstGeom prst="ellipse">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0D08"/>
                </a:solidFill>
                <a:latin typeface="印品黑体" panose="00000500000000000000" pitchFamily="2" charset="-122"/>
                <a:ea typeface="印品黑体" panose="00000500000000000000" pitchFamily="2" charset="-122"/>
              </a:endParaRPr>
            </a:p>
          </p:txBody>
        </p:sp>
        <p:sp>
          <p:nvSpPr>
            <p:cNvPr id="17" name="Freeform 16"/>
            <p:cNvSpPr>
              <a:spLocks noEditPoints="1"/>
            </p:cNvSpPr>
            <p:nvPr/>
          </p:nvSpPr>
          <p:spPr bwMode="auto">
            <a:xfrm>
              <a:off x="3442082" y="3124672"/>
              <a:ext cx="375934" cy="383568"/>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rgbClr val="500D08"/>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500D08"/>
                </a:solidFill>
                <a:latin typeface="印品黑体" panose="00000500000000000000" pitchFamily="2" charset="-122"/>
                <a:ea typeface="印品黑体" panose="00000500000000000000" pitchFamily="2" charset="-122"/>
              </a:endParaRPr>
            </a:p>
          </p:txBody>
        </p:sp>
        <p:sp>
          <p:nvSpPr>
            <p:cNvPr id="21" name="Rectangle 20"/>
            <p:cNvSpPr/>
            <p:nvPr/>
          </p:nvSpPr>
          <p:spPr>
            <a:xfrm>
              <a:off x="2698057" y="3628717"/>
              <a:ext cx="1863986" cy="457200"/>
            </a:xfrm>
            <a:prstGeom prst="rect">
              <a:avLst/>
            </a:prstGeom>
          </p:spPr>
          <p:txBody>
            <a:bodyPr wrap="square">
              <a:spAutoFit/>
            </a:bodyPr>
            <a:lstStyle/>
            <a:p>
              <a:pPr algn="ctr"/>
              <a:r>
                <a:rPr lang="en-US" sz="1200" dirty="0">
                  <a:solidFill>
                    <a:srgbClr val="500D08"/>
                  </a:solidFill>
                  <a:latin typeface="印品黑体" panose="00000500000000000000" pitchFamily="2" charset="-122"/>
                  <a:ea typeface="印品黑体" panose="00000500000000000000" pitchFamily="2" charset="-122"/>
                </a:rPr>
                <a:t>Please paste or enter your text here</a:t>
              </a:r>
              <a:endParaRPr lang="en-GB" sz="1200" dirty="0">
                <a:solidFill>
                  <a:srgbClr val="500D08"/>
                </a:solidFill>
                <a:latin typeface="印品黑体" panose="00000500000000000000" pitchFamily="2" charset="-122"/>
                <a:ea typeface="印品黑体" panose="00000500000000000000" pitchFamily="2" charset="-122"/>
              </a:endParaRPr>
            </a:p>
          </p:txBody>
        </p:sp>
      </p:grpSp>
      <p:grpSp>
        <p:nvGrpSpPr>
          <p:cNvPr id="13" name="Group 12"/>
          <p:cNvGrpSpPr/>
          <p:nvPr/>
        </p:nvGrpSpPr>
        <p:grpSpPr>
          <a:xfrm>
            <a:off x="5946047" y="2943955"/>
            <a:ext cx="1863986" cy="1781907"/>
            <a:chOff x="5959417" y="2833465"/>
            <a:chExt cx="1863986" cy="1781907"/>
          </a:xfrm>
        </p:grpSpPr>
        <p:sp>
          <p:nvSpPr>
            <p:cNvPr id="11" name="Oval 10"/>
            <p:cNvSpPr/>
            <p:nvPr/>
          </p:nvSpPr>
          <p:spPr>
            <a:xfrm flipH="1">
              <a:off x="6000456" y="2833465"/>
              <a:ext cx="1781907" cy="1781907"/>
            </a:xfrm>
            <a:prstGeom prst="ellipse">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0D08"/>
                </a:solidFill>
                <a:latin typeface="印品黑体" panose="00000500000000000000" pitchFamily="2" charset="-122"/>
                <a:ea typeface="印品黑体" panose="00000500000000000000" pitchFamily="2" charset="-122"/>
              </a:endParaRPr>
            </a:p>
          </p:txBody>
        </p:sp>
        <p:sp>
          <p:nvSpPr>
            <p:cNvPr id="15" name="Freeform 14"/>
            <p:cNvSpPr>
              <a:spLocks noEditPoints="1"/>
            </p:cNvSpPr>
            <p:nvPr/>
          </p:nvSpPr>
          <p:spPr bwMode="auto">
            <a:xfrm>
              <a:off x="6718709" y="3180944"/>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rgbClr val="500D08"/>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500D08"/>
                </a:solidFill>
                <a:latin typeface="印品黑体" panose="00000500000000000000" pitchFamily="2" charset="-122"/>
                <a:ea typeface="印品黑体" panose="00000500000000000000" pitchFamily="2" charset="-122"/>
              </a:endParaRPr>
            </a:p>
          </p:txBody>
        </p:sp>
        <p:sp>
          <p:nvSpPr>
            <p:cNvPr id="22" name="Rectangle 21"/>
            <p:cNvSpPr/>
            <p:nvPr/>
          </p:nvSpPr>
          <p:spPr>
            <a:xfrm>
              <a:off x="5959417" y="3628717"/>
              <a:ext cx="1863986" cy="457200"/>
            </a:xfrm>
            <a:prstGeom prst="rect">
              <a:avLst/>
            </a:prstGeom>
          </p:spPr>
          <p:txBody>
            <a:bodyPr wrap="square">
              <a:spAutoFit/>
            </a:bodyPr>
            <a:lstStyle/>
            <a:p>
              <a:pPr algn="ctr"/>
              <a:r>
                <a:rPr lang="en-US" sz="1200" dirty="0">
                  <a:solidFill>
                    <a:srgbClr val="500D08"/>
                  </a:solidFill>
                  <a:latin typeface="印品黑体" panose="00000500000000000000" pitchFamily="2" charset="-122"/>
                  <a:ea typeface="印品黑体" panose="00000500000000000000" pitchFamily="2" charset="-122"/>
                </a:rPr>
                <a:t>Please paste or enter your text here</a:t>
              </a:r>
              <a:endParaRPr lang="en-GB" sz="1200" dirty="0">
                <a:solidFill>
                  <a:srgbClr val="500D08"/>
                </a:solidFill>
                <a:latin typeface="印品黑体" panose="00000500000000000000" pitchFamily="2" charset="-122"/>
                <a:ea typeface="印品黑体" panose="00000500000000000000" pitchFamily="2" charset="-122"/>
              </a:endParaRPr>
            </a:p>
          </p:txBody>
        </p:sp>
      </p:grpSp>
      <p:grpSp>
        <p:nvGrpSpPr>
          <p:cNvPr id="37" name="Group 36"/>
          <p:cNvGrpSpPr/>
          <p:nvPr/>
        </p:nvGrpSpPr>
        <p:grpSpPr>
          <a:xfrm>
            <a:off x="9207406" y="2943956"/>
            <a:ext cx="1863986" cy="1781907"/>
            <a:chOff x="9220776" y="2833466"/>
            <a:chExt cx="1863986" cy="1781907"/>
          </a:xfrm>
        </p:grpSpPr>
        <p:sp>
          <p:nvSpPr>
            <p:cNvPr id="10" name="Oval 9"/>
            <p:cNvSpPr/>
            <p:nvPr/>
          </p:nvSpPr>
          <p:spPr>
            <a:xfrm flipH="1">
              <a:off x="9261816" y="2833466"/>
              <a:ext cx="1781907" cy="1781907"/>
            </a:xfrm>
            <a:prstGeom prst="ellipse">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0D08"/>
                </a:solidFill>
                <a:latin typeface="印品黑体" panose="00000500000000000000" pitchFamily="2" charset="-122"/>
                <a:ea typeface="印品黑体" panose="00000500000000000000" pitchFamily="2" charset="-122"/>
              </a:endParaRPr>
            </a:p>
          </p:txBody>
        </p:sp>
        <p:sp>
          <p:nvSpPr>
            <p:cNvPr id="19" name="Freeform 18"/>
            <p:cNvSpPr>
              <a:spLocks noEditPoints="1"/>
            </p:cNvSpPr>
            <p:nvPr/>
          </p:nvSpPr>
          <p:spPr bwMode="auto">
            <a:xfrm>
              <a:off x="9965756" y="3209080"/>
              <a:ext cx="374026" cy="263345"/>
            </a:xfrm>
            <a:custGeom>
              <a:avLst/>
              <a:gdLst>
                <a:gd name="T0" fmla="*/ 65 w 91"/>
                <a:gd name="T1" fmla="*/ 9 h 64"/>
                <a:gd name="T2" fmla="*/ 34 w 91"/>
                <a:gd name="T3" fmla="*/ 9 h 64"/>
                <a:gd name="T4" fmla="*/ 27 w 91"/>
                <a:gd name="T5" fmla="*/ 0 h 64"/>
                <a:gd name="T6" fmla="*/ 5 w 91"/>
                <a:gd name="T7" fmla="*/ 0 h 64"/>
                <a:gd name="T8" fmla="*/ 0 w 91"/>
                <a:gd name="T9" fmla="*/ 4 h 64"/>
                <a:gd name="T10" fmla="*/ 0 w 91"/>
                <a:gd name="T11" fmla="*/ 50 h 64"/>
                <a:gd name="T12" fmla="*/ 4 w 91"/>
                <a:gd name="T13" fmla="*/ 54 h 64"/>
                <a:gd name="T14" fmla="*/ 14 w 91"/>
                <a:gd name="T15" fmla="*/ 25 h 64"/>
                <a:gd name="T16" fmla="*/ 20 w 91"/>
                <a:gd name="T17" fmla="*/ 18 h 64"/>
                <a:gd name="T18" fmla="*/ 29 w 91"/>
                <a:gd name="T19" fmla="*/ 14 h 64"/>
                <a:gd name="T20" fmla="*/ 60 w 91"/>
                <a:gd name="T21" fmla="*/ 14 h 64"/>
                <a:gd name="T22" fmla="*/ 65 w 91"/>
                <a:gd name="T23" fmla="*/ 9 h 64"/>
                <a:gd name="T24" fmla="*/ 72 w 91"/>
                <a:gd name="T25" fmla="*/ 15 h 64"/>
                <a:gd name="T26" fmla="*/ 66 w 91"/>
                <a:gd name="T27" fmla="*/ 15 h 64"/>
                <a:gd name="T28" fmla="*/ 79 w 91"/>
                <a:gd name="T29" fmla="*/ 1 h 64"/>
                <a:gd name="T30" fmla="*/ 90 w 91"/>
                <a:gd name="T31" fmla="*/ 15 h 64"/>
                <a:gd name="T32" fmla="*/ 85 w 91"/>
                <a:gd name="T33" fmla="*/ 15 h 64"/>
                <a:gd name="T34" fmla="*/ 59 w 91"/>
                <a:gd name="T35" fmla="*/ 36 h 64"/>
                <a:gd name="T36" fmla="*/ 59 w 91"/>
                <a:gd name="T37" fmla="*/ 33 h 64"/>
                <a:gd name="T38" fmla="*/ 72 w 91"/>
                <a:gd name="T39" fmla="*/ 15 h 64"/>
                <a:gd name="T40" fmla="*/ 79 w 91"/>
                <a:gd name="T41" fmla="*/ 64 h 64"/>
                <a:gd name="T42" fmla="*/ 11 w 91"/>
                <a:gd name="T43" fmla="*/ 64 h 64"/>
                <a:gd name="T44" fmla="*/ 22 w 91"/>
                <a:gd name="T45" fmla="*/ 31 h 64"/>
                <a:gd name="T46" fmla="*/ 26 w 91"/>
                <a:gd name="T47" fmla="*/ 26 h 64"/>
                <a:gd name="T48" fmla="*/ 33 w 91"/>
                <a:gd name="T49" fmla="*/ 23 h 64"/>
                <a:gd name="T50" fmla="*/ 63 w 91"/>
                <a:gd name="T51" fmla="*/ 23 h 64"/>
                <a:gd name="T52" fmla="*/ 57 w 91"/>
                <a:gd name="T53" fmla="*/ 28 h 64"/>
                <a:gd name="T54" fmla="*/ 54 w 91"/>
                <a:gd name="T55" fmla="*/ 30 h 64"/>
                <a:gd name="T56" fmla="*/ 54 w 91"/>
                <a:gd name="T57" fmla="*/ 41 h 64"/>
                <a:gd name="T58" fmla="*/ 59 w 91"/>
                <a:gd name="T59" fmla="*/ 41 h 64"/>
                <a:gd name="T60" fmla="*/ 87 w 91"/>
                <a:gd name="T61" fmla="*/ 23 h 64"/>
                <a:gd name="T62" fmla="*/ 89 w 91"/>
                <a:gd name="T63" fmla="*/ 24 h 64"/>
                <a:gd name="T64" fmla="*/ 91 w 91"/>
                <a:gd name="T65" fmla="*/ 25 h 64"/>
                <a:gd name="T66" fmla="*/ 91 w 91"/>
                <a:gd name="T67" fmla="*/ 28 h 64"/>
                <a:gd name="T68" fmla="*/ 91 w 91"/>
                <a:gd name="T69" fmla="*/ 30 h 64"/>
                <a:gd name="T70" fmla="*/ 79 w 91"/>
                <a:gd name="T7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64">
                  <a:moveTo>
                    <a:pt x="65" y="9"/>
                  </a:moveTo>
                  <a:cubicBezTo>
                    <a:pt x="34" y="9"/>
                    <a:pt x="34" y="9"/>
                    <a:pt x="34" y="9"/>
                  </a:cubicBezTo>
                  <a:cubicBezTo>
                    <a:pt x="27" y="0"/>
                    <a:pt x="27" y="0"/>
                    <a:pt x="27" y="0"/>
                  </a:cubicBezTo>
                  <a:cubicBezTo>
                    <a:pt x="5" y="0"/>
                    <a:pt x="5" y="0"/>
                    <a:pt x="5" y="0"/>
                  </a:cubicBezTo>
                  <a:cubicBezTo>
                    <a:pt x="2" y="0"/>
                    <a:pt x="0" y="2"/>
                    <a:pt x="0" y="4"/>
                  </a:cubicBezTo>
                  <a:cubicBezTo>
                    <a:pt x="0" y="50"/>
                    <a:pt x="0" y="50"/>
                    <a:pt x="0" y="50"/>
                  </a:cubicBezTo>
                  <a:cubicBezTo>
                    <a:pt x="0" y="52"/>
                    <a:pt x="2" y="54"/>
                    <a:pt x="4" y="54"/>
                  </a:cubicBezTo>
                  <a:cubicBezTo>
                    <a:pt x="14" y="25"/>
                    <a:pt x="14" y="25"/>
                    <a:pt x="14" y="25"/>
                  </a:cubicBezTo>
                  <a:cubicBezTo>
                    <a:pt x="15" y="22"/>
                    <a:pt x="17" y="20"/>
                    <a:pt x="20" y="18"/>
                  </a:cubicBezTo>
                  <a:cubicBezTo>
                    <a:pt x="22" y="16"/>
                    <a:pt x="26" y="14"/>
                    <a:pt x="29" y="14"/>
                  </a:cubicBezTo>
                  <a:cubicBezTo>
                    <a:pt x="60" y="14"/>
                    <a:pt x="60" y="14"/>
                    <a:pt x="60" y="14"/>
                  </a:cubicBezTo>
                  <a:cubicBezTo>
                    <a:pt x="65" y="9"/>
                    <a:pt x="65" y="9"/>
                    <a:pt x="65" y="9"/>
                  </a:cubicBezTo>
                  <a:close/>
                  <a:moveTo>
                    <a:pt x="72" y="15"/>
                  </a:moveTo>
                  <a:cubicBezTo>
                    <a:pt x="66" y="15"/>
                    <a:pt x="66" y="15"/>
                    <a:pt x="66" y="15"/>
                  </a:cubicBezTo>
                  <a:cubicBezTo>
                    <a:pt x="79" y="1"/>
                    <a:pt x="79" y="1"/>
                    <a:pt x="79" y="1"/>
                  </a:cubicBezTo>
                  <a:cubicBezTo>
                    <a:pt x="90" y="15"/>
                    <a:pt x="90" y="15"/>
                    <a:pt x="90" y="15"/>
                  </a:cubicBezTo>
                  <a:cubicBezTo>
                    <a:pt x="85" y="15"/>
                    <a:pt x="85" y="15"/>
                    <a:pt x="85" y="15"/>
                  </a:cubicBezTo>
                  <a:cubicBezTo>
                    <a:pt x="82" y="28"/>
                    <a:pt x="72" y="35"/>
                    <a:pt x="59" y="36"/>
                  </a:cubicBezTo>
                  <a:cubicBezTo>
                    <a:pt x="59" y="33"/>
                    <a:pt x="59" y="33"/>
                    <a:pt x="59" y="33"/>
                  </a:cubicBezTo>
                  <a:cubicBezTo>
                    <a:pt x="66" y="29"/>
                    <a:pt x="70" y="23"/>
                    <a:pt x="72" y="15"/>
                  </a:cubicBezTo>
                  <a:close/>
                  <a:moveTo>
                    <a:pt x="79" y="64"/>
                  </a:moveTo>
                  <a:cubicBezTo>
                    <a:pt x="11" y="64"/>
                    <a:pt x="11" y="64"/>
                    <a:pt x="11" y="64"/>
                  </a:cubicBezTo>
                  <a:cubicBezTo>
                    <a:pt x="22" y="31"/>
                    <a:pt x="22" y="31"/>
                    <a:pt x="22" y="31"/>
                  </a:cubicBezTo>
                  <a:cubicBezTo>
                    <a:pt x="23" y="29"/>
                    <a:pt x="24" y="27"/>
                    <a:pt x="26" y="26"/>
                  </a:cubicBezTo>
                  <a:cubicBezTo>
                    <a:pt x="28" y="24"/>
                    <a:pt x="31" y="23"/>
                    <a:pt x="33" y="23"/>
                  </a:cubicBezTo>
                  <a:cubicBezTo>
                    <a:pt x="63" y="23"/>
                    <a:pt x="63" y="23"/>
                    <a:pt x="63" y="23"/>
                  </a:cubicBezTo>
                  <a:cubicBezTo>
                    <a:pt x="61" y="25"/>
                    <a:pt x="59" y="27"/>
                    <a:pt x="57" y="28"/>
                  </a:cubicBezTo>
                  <a:cubicBezTo>
                    <a:pt x="54" y="30"/>
                    <a:pt x="54" y="30"/>
                    <a:pt x="54" y="30"/>
                  </a:cubicBezTo>
                  <a:cubicBezTo>
                    <a:pt x="54" y="41"/>
                    <a:pt x="54" y="41"/>
                    <a:pt x="54" y="41"/>
                  </a:cubicBezTo>
                  <a:cubicBezTo>
                    <a:pt x="59" y="41"/>
                    <a:pt x="59" y="41"/>
                    <a:pt x="59" y="41"/>
                  </a:cubicBezTo>
                  <a:cubicBezTo>
                    <a:pt x="72" y="40"/>
                    <a:pt x="82" y="34"/>
                    <a:pt x="87" y="23"/>
                  </a:cubicBezTo>
                  <a:cubicBezTo>
                    <a:pt x="88" y="23"/>
                    <a:pt x="88" y="24"/>
                    <a:pt x="89" y="24"/>
                  </a:cubicBezTo>
                  <a:cubicBezTo>
                    <a:pt x="89" y="24"/>
                    <a:pt x="90" y="25"/>
                    <a:pt x="91" y="25"/>
                  </a:cubicBezTo>
                  <a:cubicBezTo>
                    <a:pt x="91" y="26"/>
                    <a:pt x="91" y="27"/>
                    <a:pt x="91" y="28"/>
                  </a:cubicBezTo>
                  <a:cubicBezTo>
                    <a:pt x="91" y="28"/>
                    <a:pt x="91" y="29"/>
                    <a:pt x="91" y="30"/>
                  </a:cubicBezTo>
                  <a:lnTo>
                    <a:pt x="79" y="64"/>
                  </a:lnTo>
                  <a:close/>
                </a:path>
              </a:pathLst>
            </a:custGeom>
            <a:solidFill>
              <a:srgbClr val="500D08"/>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500D08"/>
                </a:solidFill>
                <a:latin typeface="印品黑体" panose="00000500000000000000" pitchFamily="2" charset="-122"/>
                <a:ea typeface="印品黑体" panose="00000500000000000000" pitchFamily="2" charset="-122"/>
              </a:endParaRPr>
            </a:p>
          </p:txBody>
        </p:sp>
        <p:sp>
          <p:nvSpPr>
            <p:cNvPr id="23" name="Rectangle 22"/>
            <p:cNvSpPr/>
            <p:nvPr/>
          </p:nvSpPr>
          <p:spPr>
            <a:xfrm>
              <a:off x="9220776" y="3628717"/>
              <a:ext cx="1863986" cy="457200"/>
            </a:xfrm>
            <a:prstGeom prst="rect">
              <a:avLst/>
            </a:prstGeom>
          </p:spPr>
          <p:txBody>
            <a:bodyPr wrap="square">
              <a:spAutoFit/>
            </a:bodyPr>
            <a:lstStyle/>
            <a:p>
              <a:pPr algn="ctr"/>
              <a:r>
                <a:rPr lang="en-US" sz="1200" dirty="0">
                  <a:solidFill>
                    <a:srgbClr val="500D08"/>
                  </a:solidFill>
                  <a:latin typeface="印品黑体" panose="00000500000000000000" pitchFamily="2" charset="-122"/>
                  <a:ea typeface="印品黑体" panose="00000500000000000000" pitchFamily="2" charset="-122"/>
                </a:rPr>
                <a:t>Please paste or enter your text here</a:t>
              </a:r>
              <a:endParaRPr lang="en-GB" sz="1200" dirty="0">
                <a:solidFill>
                  <a:srgbClr val="500D08"/>
                </a:solidFill>
                <a:latin typeface="印品黑体" panose="00000500000000000000" pitchFamily="2" charset="-122"/>
                <a:ea typeface="印品黑体" panose="00000500000000000000" pitchFamily="2" charset="-122"/>
              </a:endParaRPr>
            </a:p>
          </p:txBody>
        </p:sp>
      </p:grpSp>
      <p:grpSp>
        <p:nvGrpSpPr>
          <p:cNvPr id="6" name="Group 5"/>
          <p:cNvGrpSpPr/>
          <p:nvPr/>
        </p:nvGrpSpPr>
        <p:grpSpPr>
          <a:xfrm>
            <a:off x="4293777" y="1802128"/>
            <a:ext cx="1863986" cy="1781907"/>
            <a:chOff x="4328737" y="1691638"/>
            <a:chExt cx="1863986" cy="1781907"/>
          </a:xfrm>
        </p:grpSpPr>
        <p:sp>
          <p:nvSpPr>
            <p:cNvPr id="8" name="Oval 7"/>
            <p:cNvSpPr/>
            <p:nvPr/>
          </p:nvSpPr>
          <p:spPr>
            <a:xfrm flipH="1">
              <a:off x="4369776" y="1691638"/>
              <a:ext cx="1781907" cy="1781907"/>
            </a:xfrm>
            <a:prstGeom prst="ellipse">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0D08"/>
                </a:solidFill>
                <a:latin typeface="印品黑体" panose="00000500000000000000" pitchFamily="2" charset="-122"/>
                <a:ea typeface="印品黑体" panose="00000500000000000000" pitchFamily="2" charset="-122"/>
              </a:endParaRPr>
            </a:p>
          </p:txBody>
        </p:sp>
        <p:sp>
          <p:nvSpPr>
            <p:cNvPr id="18" name="Freeform 17"/>
            <p:cNvSpPr>
              <a:spLocks noEditPoints="1"/>
            </p:cNvSpPr>
            <p:nvPr/>
          </p:nvSpPr>
          <p:spPr bwMode="auto">
            <a:xfrm>
              <a:off x="5086120" y="1900044"/>
              <a:ext cx="349218" cy="431275"/>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rgbClr val="500D08"/>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500D08"/>
                </a:solidFill>
                <a:latin typeface="印品黑体" panose="00000500000000000000" pitchFamily="2" charset="-122"/>
                <a:ea typeface="印品黑体" panose="00000500000000000000" pitchFamily="2" charset="-122"/>
              </a:endParaRPr>
            </a:p>
          </p:txBody>
        </p:sp>
        <p:sp>
          <p:nvSpPr>
            <p:cNvPr id="24" name="Rectangle 23"/>
            <p:cNvSpPr/>
            <p:nvPr/>
          </p:nvSpPr>
          <p:spPr>
            <a:xfrm>
              <a:off x="4328737" y="2460170"/>
              <a:ext cx="1863986" cy="457200"/>
            </a:xfrm>
            <a:prstGeom prst="rect">
              <a:avLst/>
            </a:prstGeom>
          </p:spPr>
          <p:txBody>
            <a:bodyPr wrap="square">
              <a:spAutoFit/>
            </a:bodyPr>
            <a:lstStyle/>
            <a:p>
              <a:pPr algn="ctr"/>
              <a:r>
                <a:rPr lang="en-US" sz="1200" dirty="0">
                  <a:solidFill>
                    <a:srgbClr val="500D08"/>
                  </a:solidFill>
                  <a:latin typeface="印品黑体" panose="00000500000000000000" pitchFamily="2" charset="-122"/>
                  <a:ea typeface="印品黑体" panose="00000500000000000000" pitchFamily="2" charset="-122"/>
                </a:rPr>
                <a:t>Please paste or enter your text here</a:t>
              </a:r>
              <a:endParaRPr lang="en-GB" sz="1200" dirty="0">
                <a:solidFill>
                  <a:srgbClr val="500D08"/>
                </a:solidFill>
                <a:latin typeface="印品黑体" panose="00000500000000000000" pitchFamily="2" charset="-122"/>
                <a:ea typeface="印品黑体" panose="00000500000000000000" pitchFamily="2" charset="-122"/>
              </a:endParaRPr>
            </a:p>
          </p:txBody>
        </p:sp>
      </p:grpSp>
      <p:grpSp>
        <p:nvGrpSpPr>
          <p:cNvPr id="29" name="Group 28"/>
          <p:cNvGrpSpPr/>
          <p:nvPr/>
        </p:nvGrpSpPr>
        <p:grpSpPr>
          <a:xfrm>
            <a:off x="7579004" y="1802128"/>
            <a:ext cx="1863986" cy="1781907"/>
            <a:chOff x="7592374" y="1691638"/>
            <a:chExt cx="1863986" cy="1781907"/>
          </a:xfrm>
        </p:grpSpPr>
        <p:sp>
          <p:nvSpPr>
            <p:cNvPr id="2" name="Oval 6"/>
            <p:cNvSpPr/>
            <p:nvPr/>
          </p:nvSpPr>
          <p:spPr>
            <a:xfrm flipH="1">
              <a:off x="7631136" y="1691638"/>
              <a:ext cx="1781907" cy="1781907"/>
            </a:xfrm>
            <a:prstGeom prst="ellipse">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0D08"/>
                </a:solidFill>
                <a:latin typeface="印品黑体" panose="00000500000000000000" pitchFamily="2" charset="-122"/>
                <a:ea typeface="印品黑体" panose="00000500000000000000" pitchFamily="2" charset="-122"/>
              </a:endParaRPr>
            </a:p>
          </p:txBody>
        </p:sp>
        <p:sp>
          <p:nvSpPr>
            <p:cNvPr id="16" name="Freeform 15"/>
            <p:cNvSpPr>
              <a:spLocks noEditPoints="1"/>
            </p:cNvSpPr>
            <p:nvPr/>
          </p:nvSpPr>
          <p:spPr bwMode="auto">
            <a:xfrm>
              <a:off x="8290231" y="1926902"/>
              <a:ext cx="463715" cy="444634"/>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rgbClr val="500D08"/>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500D08"/>
                </a:solidFill>
                <a:latin typeface="印品黑体" panose="00000500000000000000" pitchFamily="2" charset="-122"/>
                <a:ea typeface="印品黑体" panose="00000500000000000000" pitchFamily="2" charset="-122"/>
              </a:endParaRPr>
            </a:p>
          </p:txBody>
        </p:sp>
        <p:sp>
          <p:nvSpPr>
            <p:cNvPr id="25" name="Rectangle 24"/>
            <p:cNvSpPr/>
            <p:nvPr/>
          </p:nvSpPr>
          <p:spPr>
            <a:xfrm>
              <a:off x="7592374" y="2460170"/>
              <a:ext cx="1863986" cy="457200"/>
            </a:xfrm>
            <a:prstGeom prst="rect">
              <a:avLst/>
            </a:prstGeom>
          </p:spPr>
          <p:txBody>
            <a:bodyPr wrap="square">
              <a:spAutoFit/>
            </a:bodyPr>
            <a:lstStyle/>
            <a:p>
              <a:pPr algn="ctr"/>
              <a:r>
                <a:rPr lang="en-US" sz="1200" dirty="0">
                  <a:solidFill>
                    <a:srgbClr val="500D08"/>
                  </a:solidFill>
                  <a:latin typeface="印品黑体" panose="00000500000000000000" pitchFamily="2" charset="-122"/>
                  <a:ea typeface="印品黑体" panose="00000500000000000000" pitchFamily="2" charset="-122"/>
                </a:rPr>
                <a:t>Please paste or enter your text here</a:t>
              </a:r>
              <a:endParaRPr lang="en-GB" sz="1200" dirty="0">
                <a:solidFill>
                  <a:srgbClr val="500D08"/>
                </a:solidFill>
                <a:latin typeface="印品黑体" panose="00000500000000000000" pitchFamily="2" charset="-122"/>
                <a:ea typeface="印品黑体" panose="00000500000000000000" pitchFamily="2" charset="-122"/>
              </a:endParaRPr>
            </a:p>
          </p:txBody>
        </p:sp>
      </p:grpSp>
      <p:cxnSp>
        <p:nvCxnSpPr>
          <p:cNvPr id="26" name="Straight Connector 25"/>
          <p:cNvCxnSpPr/>
          <p:nvPr/>
        </p:nvCxnSpPr>
        <p:spPr>
          <a:xfrm>
            <a:off x="2554943" y="3845312"/>
            <a:ext cx="0" cy="1080452"/>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832715" y="3845312"/>
            <a:ext cx="0" cy="1080452"/>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040149" y="3845312"/>
            <a:ext cx="0" cy="1080452"/>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1053585" y="4696368"/>
            <a:ext cx="2813630" cy="1176820"/>
            <a:chOff x="1066955" y="4585878"/>
            <a:chExt cx="2813630" cy="1176820"/>
          </a:xfrm>
        </p:grpSpPr>
        <p:sp>
          <p:nvSpPr>
            <p:cNvPr id="30" name="Rectangle 29"/>
            <p:cNvSpPr/>
            <p:nvPr/>
          </p:nvSpPr>
          <p:spPr>
            <a:xfrm>
              <a:off x="1066955" y="4931701"/>
              <a:ext cx="2813630" cy="830997"/>
            </a:xfrm>
            <a:prstGeom prst="rect">
              <a:avLst/>
            </a:prstGeom>
          </p:spPr>
          <p:txBody>
            <a:bodyPr wrap="square">
              <a:spAutoFit/>
            </a:bodyPr>
            <a:lstStyle/>
            <a:p>
              <a:r>
                <a:rPr lang="en-US" sz="1200" dirty="0">
                  <a:solidFill>
                    <a:srgbClr val="F19EC2"/>
                  </a:solidFill>
                  <a:latin typeface="Arial Rounded MT Bold" panose="020F0704030504030204" pitchFamily="34" charset="0"/>
                  <a:ea typeface="印品黑体" panose="00000500000000000000" pitchFamily="2" charset="-122"/>
                </a:rPr>
                <a:t>Please paste or enter your text here. Please paste or enter your text here. Please paste or enter your text here.</a:t>
              </a:r>
              <a:endParaRPr lang="en-GB" sz="1200" dirty="0">
                <a:solidFill>
                  <a:srgbClr val="F19EC2"/>
                </a:solidFill>
                <a:latin typeface="Arial Rounded MT Bold" panose="020F0704030504030204" pitchFamily="34" charset="0"/>
                <a:ea typeface="印品黑体" panose="00000500000000000000" pitchFamily="2" charset="-122"/>
              </a:endParaRPr>
            </a:p>
          </p:txBody>
        </p:sp>
        <p:sp>
          <p:nvSpPr>
            <p:cNvPr id="31" name="TextBox 30"/>
            <p:cNvSpPr txBox="1"/>
            <p:nvPr/>
          </p:nvSpPr>
          <p:spPr>
            <a:xfrm>
              <a:off x="1068711" y="4585878"/>
              <a:ext cx="1991123" cy="369332"/>
            </a:xfrm>
            <a:prstGeom prst="rect">
              <a:avLst/>
            </a:prstGeom>
            <a:noFill/>
          </p:spPr>
          <p:txBody>
            <a:bodyPr wrap="none" rtlCol="0">
              <a:spAutoFit/>
            </a:bodyPr>
            <a:lstStyle/>
            <a:p>
              <a:pPr algn="l"/>
              <a:r>
                <a:rPr lang="en-US" dirty="0">
                  <a:solidFill>
                    <a:srgbClr val="F19EC2"/>
                  </a:solidFill>
                  <a:latin typeface="Arial Rounded MT Bold" panose="020F0704030504030204" pitchFamily="34" charset="0"/>
                  <a:ea typeface="印品黑体" panose="00000500000000000000" pitchFamily="2" charset="-122"/>
                </a:rPr>
                <a:t>Click </a:t>
              </a:r>
              <a:r>
                <a:rPr lang="en-US" dirty="0" smtClean="0">
                  <a:solidFill>
                    <a:srgbClr val="F19EC2"/>
                  </a:solidFill>
                  <a:latin typeface="Arial Rounded MT Bold" panose="020F0704030504030204" pitchFamily="34" charset="0"/>
                  <a:ea typeface="印品黑体" panose="00000500000000000000" pitchFamily="2" charset="-122"/>
                </a:rPr>
                <a:t>here a </a:t>
              </a:r>
              <a:r>
                <a:rPr lang="en-US" dirty="0">
                  <a:solidFill>
                    <a:srgbClr val="F19EC2"/>
                  </a:solidFill>
                  <a:latin typeface="Arial Rounded MT Bold" panose="020F0704030504030204" pitchFamily="34" charset="0"/>
                  <a:ea typeface="印品黑体" panose="00000500000000000000" pitchFamily="2" charset="-122"/>
                </a:rPr>
                <a:t>title</a:t>
              </a:r>
            </a:p>
          </p:txBody>
        </p:sp>
      </p:grpSp>
      <p:grpSp>
        <p:nvGrpSpPr>
          <p:cNvPr id="3" name="组合 262"/>
          <p:cNvGrpSpPr/>
          <p:nvPr/>
        </p:nvGrpSpPr>
        <p:grpSpPr bwMode="auto">
          <a:xfrm>
            <a:off x="3464560" y="147955"/>
            <a:ext cx="5283200" cy="1209040"/>
            <a:chOff x="-445" y="-381"/>
            <a:chExt cx="6314549" cy="1444385"/>
          </a:xfrm>
        </p:grpSpPr>
        <p:grpSp>
          <p:nvGrpSpPr>
            <p:cNvPr id="9263" name="组合 263"/>
            <p:cNvGrpSpPr/>
            <p:nvPr/>
          </p:nvGrpSpPr>
          <p:grpSpPr bwMode="auto">
            <a:xfrm>
              <a:off x="-445" y="-381"/>
              <a:ext cx="6314549" cy="1444385"/>
              <a:chOff x="-445" y="-381"/>
              <a:chExt cx="6314549" cy="1444385"/>
            </a:xfrm>
          </p:grpSpPr>
          <p:pic>
            <p:nvPicPr>
              <p:cNvPr id="9264" name="Group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 y="-381"/>
                <a:ext cx="6314549" cy="144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65" name="文本框 266"/>
              <p:cNvSpPr txBox="1">
                <a:spLocks noChangeArrowheads="1"/>
              </p:cNvSpPr>
              <p:nvPr/>
            </p:nvSpPr>
            <p:spPr bwMode="auto">
              <a:xfrm>
                <a:off x="1719015" y="555387"/>
                <a:ext cx="2876137" cy="54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2400" dirty="0">
                    <a:solidFill>
                      <a:srgbClr val="500D08"/>
                    </a:solidFill>
                    <a:latin typeface="印品黑体" panose="00000500000000000000" pitchFamily="2" charset="-122"/>
                    <a:ea typeface="印品黑体" panose="00000500000000000000" pitchFamily="2" charset="-122"/>
                  </a:rPr>
                  <a:t>Enter title</a:t>
                </a:r>
                <a:endParaRPr lang="zh-CN" altLang="en-US" sz="2400" dirty="0">
                  <a:solidFill>
                    <a:srgbClr val="500D08"/>
                  </a:solidFill>
                  <a:latin typeface="印品黑体" panose="00000500000000000000" pitchFamily="2" charset="-122"/>
                  <a:ea typeface="印品黑体" panose="00000500000000000000" pitchFamily="2" charset="-122"/>
                </a:endParaRPr>
              </a:p>
            </p:txBody>
          </p:sp>
        </p:grpSp>
        <p:pic>
          <p:nvPicPr>
            <p:cNvPr id="9266" name="文本框 26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8654" y="298247"/>
              <a:ext cx="1517686" cy="54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 name="Group 37"/>
          <p:cNvGrpSpPr/>
          <p:nvPr/>
        </p:nvGrpSpPr>
        <p:grpSpPr>
          <a:xfrm>
            <a:off x="4349653" y="4696368"/>
            <a:ext cx="2813630" cy="1176820"/>
            <a:chOff x="1066955" y="4585878"/>
            <a:chExt cx="2813630" cy="1176820"/>
          </a:xfrm>
        </p:grpSpPr>
        <p:sp>
          <p:nvSpPr>
            <p:cNvPr id="45" name="Rectangle 29"/>
            <p:cNvSpPr/>
            <p:nvPr/>
          </p:nvSpPr>
          <p:spPr>
            <a:xfrm>
              <a:off x="1066955" y="4931701"/>
              <a:ext cx="2813630" cy="830997"/>
            </a:xfrm>
            <a:prstGeom prst="rect">
              <a:avLst/>
            </a:prstGeom>
          </p:spPr>
          <p:txBody>
            <a:bodyPr wrap="square">
              <a:spAutoFit/>
            </a:bodyPr>
            <a:lstStyle/>
            <a:p>
              <a:r>
                <a:rPr lang="en-US" sz="1200" dirty="0">
                  <a:solidFill>
                    <a:srgbClr val="F19EC2"/>
                  </a:solidFill>
                  <a:latin typeface="Arial Rounded MT Bold" panose="020F0704030504030204" pitchFamily="34" charset="0"/>
                  <a:ea typeface="印品黑体" panose="00000500000000000000" pitchFamily="2" charset="-122"/>
                </a:rPr>
                <a:t>Please paste or enter your text here. Please paste or enter your text here. Please paste or enter your text here.</a:t>
              </a:r>
              <a:endParaRPr lang="en-GB" sz="1200" dirty="0">
                <a:solidFill>
                  <a:srgbClr val="F19EC2"/>
                </a:solidFill>
                <a:latin typeface="Arial Rounded MT Bold" panose="020F0704030504030204" pitchFamily="34" charset="0"/>
                <a:ea typeface="印品黑体" panose="00000500000000000000" pitchFamily="2" charset="-122"/>
              </a:endParaRPr>
            </a:p>
          </p:txBody>
        </p:sp>
        <p:sp>
          <p:nvSpPr>
            <p:cNvPr id="46" name="TextBox 30"/>
            <p:cNvSpPr txBox="1"/>
            <p:nvPr/>
          </p:nvSpPr>
          <p:spPr>
            <a:xfrm>
              <a:off x="1068711" y="4585878"/>
              <a:ext cx="1991123" cy="369332"/>
            </a:xfrm>
            <a:prstGeom prst="rect">
              <a:avLst/>
            </a:prstGeom>
            <a:noFill/>
          </p:spPr>
          <p:txBody>
            <a:bodyPr wrap="none" rtlCol="0">
              <a:spAutoFit/>
            </a:bodyPr>
            <a:lstStyle/>
            <a:p>
              <a:pPr algn="l"/>
              <a:r>
                <a:rPr lang="en-US" dirty="0">
                  <a:solidFill>
                    <a:srgbClr val="F19EC2"/>
                  </a:solidFill>
                  <a:latin typeface="Arial Rounded MT Bold" panose="020F0704030504030204" pitchFamily="34" charset="0"/>
                  <a:ea typeface="印品黑体" panose="00000500000000000000" pitchFamily="2" charset="-122"/>
                </a:rPr>
                <a:t>Click </a:t>
              </a:r>
              <a:r>
                <a:rPr lang="en-US" dirty="0" smtClean="0">
                  <a:solidFill>
                    <a:srgbClr val="F19EC2"/>
                  </a:solidFill>
                  <a:latin typeface="Arial Rounded MT Bold" panose="020F0704030504030204" pitchFamily="34" charset="0"/>
                  <a:ea typeface="印品黑体" panose="00000500000000000000" pitchFamily="2" charset="-122"/>
                </a:rPr>
                <a:t>here a </a:t>
              </a:r>
              <a:r>
                <a:rPr lang="en-US" dirty="0">
                  <a:solidFill>
                    <a:srgbClr val="F19EC2"/>
                  </a:solidFill>
                  <a:latin typeface="Arial Rounded MT Bold" panose="020F0704030504030204" pitchFamily="34" charset="0"/>
                  <a:ea typeface="印品黑体" panose="00000500000000000000" pitchFamily="2" charset="-122"/>
                </a:rPr>
                <a:t>title</a:t>
              </a:r>
            </a:p>
          </p:txBody>
        </p:sp>
      </p:grpSp>
      <p:grpSp>
        <p:nvGrpSpPr>
          <p:cNvPr id="47" name="Group 37"/>
          <p:cNvGrpSpPr/>
          <p:nvPr/>
        </p:nvGrpSpPr>
        <p:grpSpPr>
          <a:xfrm>
            <a:off x="7544473" y="4700601"/>
            <a:ext cx="2813630" cy="1176820"/>
            <a:chOff x="1066955" y="4585878"/>
            <a:chExt cx="2813630" cy="1176820"/>
          </a:xfrm>
        </p:grpSpPr>
        <p:sp>
          <p:nvSpPr>
            <p:cNvPr id="48" name="Rectangle 29"/>
            <p:cNvSpPr/>
            <p:nvPr/>
          </p:nvSpPr>
          <p:spPr>
            <a:xfrm>
              <a:off x="1066955" y="4931701"/>
              <a:ext cx="2813630" cy="830997"/>
            </a:xfrm>
            <a:prstGeom prst="rect">
              <a:avLst/>
            </a:prstGeom>
          </p:spPr>
          <p:txBody>
            <a:bodyPr wrap="square">
              <a:spAutoFit/>
            </a:bodyPr>
            <a:lstStyle/>
            <a:p>
              <a:r>
                <a:rPr lang="en-US" sz="1200" dirty="0">
                  <a:solidFill>
                    <a:srgbClr val="F19EC2"/>
                  </a:solidFill>
                  <a:latin typeface="Arial Rounded MT Bold" panose="020F0704030504030204" pitchFamily="34" charset="0"/>
                  <a:ea typeface="印品黑体" panose="00000500000000000000" pitchFamily="2" charset="-122"/>
                </a:rPr>
                <a:t>Please paste or enter your text here. Please paste or enter your text here. Please paste or enter your text here.</a:t>
              </a:r>
              <a:endParaRPr lang="en-GB" sz="1200" dirty="0">
                <a:solidFill>
                  <a:srgbClr val="F19EC2"/>
                </a:solidFill>
                <a:latin typeface="Arial Rounded MT Bold" panose="020F0704030504030204" pitchFamily="34" charset="0"/>
                <a:ea typeface="印品黑体" panose="00000500000000000000" pitchFamily="2" charset="-122"/>
              </a:endParaRPr>
            </a:p>
          </p:txBody>
        </p:sp>
        <p:sp>
          <p:nvSpPr>
            <p:cNvPr id="49" name="TextBox 30"/>
            <p:cNvSpPr txBox="1"/>
            <p:nvPr/>
          </p:nvSpPr>
          <p:spPr>
            <a:xfrm>
              <a:off x="1068711" y="4585878"/>
              <a:ext cx="1991123" cy="369332"/>
            </a:xfrm>
            <a:prstGeom prst="rect">
              <a:avLst/>
            </a:prstGeom>
            <a:noFill/>
          </p:spPr>
          <p:txBody>
            <a:bodyPr wrap="none" rtlCol="0">
              <a:spAutoFit/>
            </a:bodyPr>
            <a:lstStyle/>
            <a:p>
              <a:pPr algn="l"/>
              <a:r>
                <a:rPr lang="en-US" dirty="0">
                  <a:solidFill>
                    <a:srgbClr val="F19EC2"/>
                  </a:solidFill>
                  <a:latin typeface="Arial Rounded MT Bold" panose="020F0704030504030204" pitchFamily="34" charset="0"/>
                  <a:ea typeface="印品黑体" panose="00000500000000000000" pitchFamily="2" charset="-122"/>
                </a:rPr>
                <a:t>Click </a:t>
              </a:r>
              <a:r>
                <a:rPr lang="en-US" dirty="0" smtClean="0">
                  <a:solidFill>
                    <a:srgbClr val="F19EC2"/>
                  </a:solidFill>
                  <a:latin typeface="Arial Rounded MT Bold" panose="020F0704030504030204" pitchFamily="34" charset="0"/>
                  <a:ea typeface="印品黑体" panose="00000500000000000000" pitchFamily="2" charset="-122"/>
                </a:rPr>
                <a:t>here a </a:t>
              </a:r>
              <a:r>
                <a:rPr lang="en-US" dirty="0">
                  <a:solidFill>
                    <a:srgbClr val="F19EC2"/>
                  </a:solidFill>
                  <a:latin typeface="Arial Rounded MT Bold" panose="020F0704030504030204" pitchFamily="34" charset="0"/>
                  <a:ea typeface="印品黑体" panose="00000500000000000000" pitchFamily="2" charset="-122"/>
                </a:rPr>
                <a:t>title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par>
                                <p:cTn id="44" presetID="12" presetClass="entr" presetSubtype="8"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p:tgtEl>
                                          <p:spTgt spid="38"/>
                                        </p:tgtEl>
                                        <p:attrNameLst>
                                          <p:attrName>ppt_x</p:attrName>
                                        </p:attrNameLst>
                                      </p:cBhvr>
                                      <p:tavLst>
                                        <p:tav tm="0">
                                          <p:val>
                                            <p:strVal val="#ppt_x-#ppt_w*1.125000"/>
                                          </p:val>
                                        </p:tav>
                                        <p:tav tm="100000">
                                          <p:val>
                                            <p:strVal val="#ppt_x"/>
                                          </p:val>
                                        </p:tav>
                                      </p:tavLst>
                                    </p:anim>
                                    <p:animEffect transition="in" filter="wipe(right)">
                                      <p:cBhvr>
                                        <p:cTn id="47" dur="500"/>
                                        <p:tgtEl>
                                          <p:spTgt spid="38"/>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up)">
                                      <p:cBhvr>
                                        <p:cTn id="51" dur="500"/>
                                        <p:tgtEl>
                                          <p:spTgt spid="27"/>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up)">
                                      <p:cBhvr>
                                        <p:cTn id="55" dur="500"/>
                                        <p:tgtEl>
                                          <p:spTgt spid="28"/>
                                        </p:tgtEl>
                                      </p:cBhvr>
                                    </p:animEffect>
                                  </p:childTnLst>
                                </p:cTn>
                              </p:par>
                              <p:par>
                                <p:cTn id="56" presetID="16" presetClass="entr" presetSubtype="37" fill="hold" nodeType="with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barn(outVertical)">
                                      <p:cBhvr>
                                        <p:cTn id="58" dur="500"/>
                                        <p:tgtEl>
                                          <p:spTgt spid="3"/>
                                        </p:tgtEl>
                                      </p:cBhvr>
                                    </p:animEffect>
                                  </p:childTnLst>
                                </p:cTn>
                              </p:par>
                              <p:par>
                                <p:cTn id="59" presetID="12" presetClass="entr" presetSubtype="8"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anim calcmode="lin" valueType="num">
                                      <p:cBhvr additive="base">
                                        <p:cTn id="61" dur="500"/>
                                        <p:tgtEl>
                                          <p:spTgt spid="44"/>
                                        </p:tgtEl>
                                        <p:attrNameLst>
                                          <p:attrName>ppt_x</p:attrName>
                                        </p:attrNameLst>
                                      </p:cBhvr>
                                      <p:tavLst>
                                        <p:tav tm="0">
                                          <p:val>
                                            <p:strVal val="#ppt_x-#ppt_w*1.125000"/>
                                          </p:val>
                                        </p:tav>
                                        <p:tav tm="100000">
                                          <p:val>
                                            <p:strVal val="#ppt_x"/>
                                          </p:val>
                                        </p:tav>
                                      </p:tavLst>
                                    </p:anim>
                                    <p:animEffect transition="in" filter="wipe(right)">
                                      <p:cBhvr>
                                        <p:cTn id="62" dur="500"/>
                                        <p:tgtEl>
                                          <p:spTgt spid="44"/>
                                        </p:tgtEl>
                                      </p:cBhvr>
                                    </p:animEffect>
                                  </p:childTnLst>
                                </p:cTn>
                              </p:par>
                              <p:par>
                                <p:cTn id="63" presetID="12" presetClass="entr" presetSubtype="8" fill="hold" nodeType="withEffect">
                                  <p:stCondLst>
                                    <p:cond delay="0"/>
                                  </p:stCondLst>
                                  <p:childTnLst>
                                    <p:set>
                                      <p:cBhvr>
                                        <p:cTn id="64" dur="1" fill="hold">
                                          <p:stCondLst>
                                            <p:cond delay="0"/>
                                          </p:stCondLst>
                                        </p:cTn>
                                        <p:tgtEl>
                                          <p:spTgt spid="47"/>
                                        </p:tgtEl>
                                        <p:attrNameLst>
                                          <p:attrName>style.visibility</p:attrName>
                                        </p:attrNameLst>
                                      </p:cBhvr>
                                      <p:to>
                                        <p:strVal val="visible"/>
                                      </p:to>
                                    </p:set>
                                    <p:anim calcmode="lin" valueType="num">
                                      <p:cBhvr additive="base">
                                        <p:cTn id="65" dur="500"/>
                                        <p:tgtEl>
                                          <p:spTgt spid="47"/>
                                        </p:tgtEl>
                                        <p:attrNameLst>
                                          <p:attrName>ppt_x</p:attrName>
                                        </p:attrNameLst>
                                      </p:cBhvr>
                                      <p:tavLst>
                                        <p:tav tm="0">
                                          <p:val>
                                            <p:strVal val="#ppt_x-#ppt_w*1.125000"/>
                                          </p:val>
                                        </p:tav>
                                        <p:tav tm="100000">
                                          <p:val>
                                            <p:strVal val="#ppt_x"/>
                                          </p:val>
                                        </p:tav>
                                      </p:tavLst>
                                    </p:anim>
                                    <p:animEffect transition="in" filter="wipe(right)">
                                      <p:cBhvr>
                                        <p:cTn id="6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Freeform 440"/>
          <p:cNvSpPr/>
          <p:nvPr/>
        </p:nvSpPr>
        <p:spPr>
          <a:xfrm flipV="1">
            <a:off x="10719400" y="5306484"/>
            <a:ext cx="605367" cy="311149"/>
          </a:xfrm>
          <a:custGeom>
            <a:avLst/>
            <a:gdLst>
              <a:gd name="txL" fmla="*/ 0 w 73"/>
              <a:gd name="txT" fmla="*/ 0 h 43"/>
              <a:gd name="txR" fmla="*/ 73 w 73"/>
              <a:gd name="txB" fmla="*/ 43 h 43"/>
            </a:gdLst>
            <a:ahLst/>
            <a:cxnLst>
              <a:cxn ang="0">
                <a:pos x="1971600406" y="500241288"/>
              </a:cxn>
              <a:cxn ang="0">
                <a:pos x="541222646" y="912201219"/>
              </a:cxn>
              <a:cxn ang="0">
                <a:pos x="115975400" y="1265310362"/>
              </a:cxn>
              <a:cxn ang="0">
                <a:pos x="0" y="1265310362"/>
              </a:cxn>
              <a:cxn ang="0">
                <a:pos x="270611323" y="912201219"/>
              </a:cxn>
              <a:cxn ang="0">
                <a:pos x="618543693" y="500241288"/>
              </a:cxn>
              <a:cxn ang="0">
                <a:pos x="1275741691" y="205982679"/>
              </a:cxn>
              <a:cxn ang="0">
                <a:pos x="2126236281" y="147126591"/>
              </a:cxn>
              <a:cxn ang="0">
                <a:pos x="2147483647" y="411959932"/>
              </a:cxn>
              <a:cxn ang="0">
                <a:pos x="1971600406" y="500241288"/>
              </a:cxn>
            </a:cxnLst>
            <a:rect l="txL" t="txT" r="txR" b="txB"/>
            <a:pathLst>
              <a:path w="73" h="43">
                <a:moveTo>
                  <a:pt x="51" y="17"/>
                </a:moveTo>
                <a:cubicBezTo>
                  <a:pt x="39" y="17"/>
                  <a:pt x="27" y="19"/>
                  <a:pt x="14" y="31"/>
                </a:cubicBezTo>
                <a:cubicBezTo>
                  <a:pt x="10" y="35"/>
                  <a:pt x="6" y="40"/>
                  <a:pt x="3" y="43"/>
                </a:cubicBezTo>
                <a:cubicBezTo>
                  <a:pt x="0" y="43"/>
                  <a:pt x="0" y="43"/>
                  <a:pt x="0" y="43"/>
                </a:cubicBezTo>
                <a:cubicBezTo>
                  <a:pt x="1" y="40"/>
                  <a:pt x="2" y="35"/>
                  <a:pt x="7" y="31"/>
                </a:cubicBezTo>
                <a:cubicBezTo>
                  <a:pt x="14" y="26"/>
                  <a:pt x="10" y="23"/>
                  <a:pt x="16" y="17"/>
                </a:cubicBezTo>
                <a:cubicBezTo>
                  <a:pt x="21" y="12"/>
                  <a:pt x="28" y="11"/>
                  <a:pt x="33" y="7"/>
                </a:cubicBezTo>
                <a:cubicBezTo>
                  <a:pt x="44" y="0"/>
                  <a:pt x="47" y="7"/>
                  <a:pt x="55" y="5"/>
                </a:cubicBezTo>
                <a:cubicBezTo>
                  <a:pt x="69" y="1"/>
                  <a:pt x="73" y="12"/>
                  <a:pt x="68" y="14"/>
                </a:cubicBezTo>
                <a:cubicBezTo>
                  <a:pt x="65" y="16"/>
                  <a:pt x="57" y="16"/>
                  <a:pt x="51" y="17"/>
                </a:cubicBezTo>
                <a:close/>
              </a:path>
            </a:pathLst>
          </a:custGeom>
          <a:solidFill>
            <a:srgbClr val="F5CBD2">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7412" name="Freeform 258"/>
          <p:cNvSpPr/>
          <p:nvPr/>
        </p:nvSpPr>
        <p:spPr>
          <a:xfrm rot="-2700000">
            <a:off x="811284" y="3141133"/>
            <a:ext cx="268816" cy="1181100"/>
          </a:xfrm>
          <a:custGeom>
            <a:avLst/>
            <a:gdLst>
              <a:gd name="txL" fmla="*/ 0 w 26"/>
              <a:gd name="txT" fmla="*/ 0 h 132"/>
              <a:gd name="txR" fmla="*/ 26 w 26"/>
              <a:gd name="txB" fmla="*/ 132 h 132"/>
            </a:gdLst>
            <a:ahLst/>
            <a:cxnLst>
              <a:cxn ang="0">
                <a:pos x="663024373" y="270364507"/>
              </a:cxn>
              <a:cxn ang="0">
                <a:pos x="421927388" y="2072790116"/>
              </a:cxn>
              <a:cxn ang="0">
                <a:pos x="421927388" y="2147483647"/>
              </a:cxn>
              <a:cxn ang="0">
                <a:pos x="60274231" y="2147483647"/>
              </a:cxn>
              <a:cxn ang="0">
                <a:pos x="783580559" y="2147483647"/>
              </a:cxn>
              <a:cxn ang="0">
                <a:pos x="1386330716" y="2147483647"/>
              </a:cxn>
              <a:cxn ang="0">
                <a:pos x="1084951881" y="1712306063"/>
              </a:cxn>
              <a:cxn ang="0">
                <a:pos x="663024373" y="720967475"/>
              </a:cxn>
              <a:cxn ang="0">
                <a:pos x="663024373" y="270364507"/>
              </a:cxn>
            </a:cxnLst>
            <a:rect l="txL" t="txT" r="txR" b="txB"/>
            <a:pathLst>
              <a:path w="26" h="132">
                <a:moveTo>
                  <a:pt x="11" y="6"/>
                </a:moveTo>
                <a:cubicBezTo>
                  <a:pt x="2" y="18"/>
                  <a:pt x="5" y="38"/>
                  <a:pt x="7" y="46"/>
                </a:cubicBezTo>
                <a:cubicBezTo>
                  <a:pt x="8" y="52"/>
                  <a:pt x="11" y="63"/>
                  <a:pt x="7" y="72"/>
                </a:cubicBezTo>
                <a:cubicBezTo>
                  <a:pt x="3" y="82"/>
                  <a:pt x="0" y="88"/>
                  <a:pt x="1" y="101"/>
                </a:cubicBezTo>
                <a:cubicBezTo>
                  <a:pt x="4" y="132"/>
                  <a:pt x="9" y="123"/>
                  <a:pt x="13" y="115"/>
                </a:cubicBezTo>
                <a:cubicBezTo>
                  <a:pt x="26" y="94"/>
                  <a:pt x="23" y="78"/>
                  <a:pt x="23" y="67"/>
                </a:cubicBezTo>
                <a:cubicBezTo>
                  <a:pt x="23" y="55"/>
                  <a:pt x="19" y="40"/>
                  <a:pt x="18" y="38"/>
                </a:cubicBezTo>
                <a:cubicBezTo>
                  <a:pt x="15" y="24"/>
                  <a:pt x="10" y="25"/>
                  <a:pt x="11" y="16"/>
                </a:cubicBezTo>
                <a:cubicBezTo>
                  <a:pt x="11" y="9"/>
                  <a:pt x="14" y="0"/>
                  <a:pt x="11" y="6"/>
                </a:cubicBezTo>
                <a:close/>
              </a:path>
            </a:pathLst>
          </a:custGeom>
          <a:solidFill>
            <a:srgbClr val="F2ACC2">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7413" name="Freeform 440"/>
          <p:cNvSpPr/>
          <p:nvPr/>
        </p:nvSpPr>
        <p:spPr>
          <a:xfrm flipV="1">
            <a:off x="2256967" y="1051984"/>
            <a:ext cx="1087967" cy="558800"/>
          </a:xfrm>
          <a:custGeom>
            <a:avLst/>
            <a:gdLst>
              <a:gd name="txL" fmla="*/ 0 w 73"/>
              <a:gd name="txT" fmla="*/ 0 h 43"/>
              <a:gd name="txR" fmla="*/ 73 w 73"/>
              <a:gd name="txB" fmla="*/ 43 h 43"/>
            </a:gdLst>
            <a:ahLst/>
            <a:cxnLst>
              <a:cxn ang="0">
                <a:pos x="2147483647" y="1617209470"/>
              </a:cxn>
              <a:cxn ang="0">
                <a:pos x="1750959361" y="2147483647"/>
              </a:cxn>
              <a:cxn ang="0">
                <a:pos x="375203207" y="2147483647"/>
              </a:cxn>
              <a:cxn ang="0">
                <a:pos x="0" y="2147483647"/>
              </a:cxn>
              <a:cxn ang="0">
                <a:pos x="875474092" y="2147483647"/>
              </a:cxn>
              <a:cxn ang="0">
                <a:pos x="2001094717" y="1617209470"/>
              </a:cxn>
              <a:cxn ang="0">
                <a:pos x="2147483647" y="665910982"/>
              </a:cxn>
              <a:cxn ang="0">
                <a:pos x="2147483647" y="475649244"/>
              </a:cxn>
              <a:cxn ang="0">
                <a:pos x="2147483647" y="1331821964"/>
              </a:cxn>
              <a:cxn ang="0">
                <a:pos x="2147483647" y="1617209470"/>
              </a:cxn>
            </a:cxnLst>
            <a:rect l="txL" t="txT" r="txR" b="txB"/>
            <a:pathLst>
              <a:path w="73" h="43">
                <a:moveTo>
                  <a:pt x="51" y="17"/>
                </a:moveTo>
                <a:cubicBezTo>
                  <a:pt x="39" y="17"/>
                  <a:pt x="27" y="19"/>
                  <a:pt x="14" y="31"/>
                </a:cubicBezTo>
                <a:cubicBezTo>
                  <a:pt x="10" y="35"/>
                  <a:pt x="6" y="40"/>
                  <a:pt x="3" y="43"/>
                </a:cubicBezTo>
                <a:cubicBezTo>
                  <a:pt x="0" y="43"/>
                  <a:pt x="0" y="43"/>
                  <a:pt x="0" y="43"/>
                </a:cubicBezTo>
                <a:cubicBezTo>
                  <a:pt x="1" y="40"/>
                  <a:pt x="2" y="35"/>
                  <a:pt x="7" y="31"/>
                </a:cubicBezTo>
                <a:cubicBezTo>
                  <a:pt x="14" y="26"/>
                  <a:pt x="10" y="23"/>
                  <a:pt x="16" y="17"/>
                </a:cubicBezTo>
                <a:cubicBezTo>
                  <a:pt x="21" y="12"/>
                  <a:pt x="28" y="11"/>
                  <a:pt x="33" y="7"/>
                </a:cubicBezTo>
                <a:cubicBezTo>
                  <a:pt x="44" y="0"/>
                  <a:pt x="47" y="7"/>
                  <a:pt x="55" y="5"/>
                </a:cubicBezTo>
                <a:cubicBezTo>
                  <a:pt x="69" y="1"/>
                  <a:pt x="73" y="12"/>
                  <a:pt x="68" y="14"/>
                </a:cubicBezTo>
                <a:cubicBezTo>
                  <a:pt x="65" y="16"/>
                  <a:pt x="57" y="16"/>
                  <a:pt x="51" y="17"/>
                </a:cubicBezTo>
                <a:close/>
              </a:path>
            </a:pathLst>
          </a:custGeom>
          <a:solidFill>
            <a:srgbClr val="F5CBD2">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25" name="TextBox 324"/>
          <p:cNvSpPr txBox="1"/>
          <p:nvPr/>
        </p:nvSpPr>
        <p:spPr>
          <a:xfrm>
            <a:off x="5467323" y="251685"/>
            <a:ext cx="1981953" cy="830997"/>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300" normalizeH="0" baseline="0" noProof="0" dirty="0">
                <a:ln>
                  <a:noFill/>
                </a:ln>
                <a:solidFill>
                  <a:srgbClr val="E949BB"/>
                </a:solidFill>
                <a:effectLst/>
                <a:uLnTx/>
                <a:uFillTx/>
                <a:latin typeface="DK Lemon Yellow Sun" panose="02000000000000000000" pitchFamily="50" charset="0"/>
                <a:ea typeface="印品黑体" panose="00000500000000000000" pitchFamily="2" charset="-122"/>
              </a:rPr>
              <a:t>PART  3</a:t>
            </a:r>
          </a:p>
        </p:txBody>
      </p:sp>
      <p:sp>
        <p:nvSpPr>
          <p:cNvPr id="326" name="TextBox 325"/>
          <p:cNvSpPr txBox="1"/>
          <p:nvPr/>
        </p:nvSpPr>
        <p:spPr>
          <a:xfrm>
            <a:off x="3594316" y="1082682"/>
            <a:ext cx="5679147" cy="1077218"/>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300" normalizeH="0" baseline="0" noProof="0" dirty="0">
                <a:ln>
                  <a:noFill/>
                </a:ln>
                <a:solidFill>
                  <a:srgbClr val="500D08"/>
                </a:solidFill>
                <a:effectLst/>
                <a:uLnTx/>
                <a:uFillTx/>
                <a:latin typeface="印品黑体" panose="00000500000000000000" pitchFamily="2" charset="-122"/>
                <a:ea typeface="印品黑体" panose="00000500000000000000" pitchFamily="2" charset="-122"/>
              </a:rPr>
              <a:t>Click here to add a </a:t>
            </a:r>
            <a:r>
              <a:rPr kumimoji="0" lang="en-US" altLang="zh-CN" sz="3200" b="1" i="0" u="none" strike="noStrike" kern="1200" cap="none" spc="300" normalizeH="0" baseline="0" noProof="0" dirty="0">
                <a:ln>
                  <a:noFill/>
                </a:ln>
                <a:solidFill>
                  <a:srgbClr val="E949BB"/>
                </a:solidFill>
                <a:effectLst/>
                <a:uLnTx/>
                <a:uFillTx/>
                <a:latin typeface="印品黑体" panose="00000500000000000000" pitchFamily="2" charset="-122"/>
                <a:ea typeface="印品黑体" panose="00000500000000000000" pitchFamily="2" charset="-122"/>
              </a:rPr>
              <a:t>title</a:t>
            </a:r>
            <a:endParaRPr kumimoji="0" lang="zh-CN" altLang="en-US" sz="3200" b="1" i="0" u="none" strike="noStrike" kern="1200" cap="none" spc="300" normalizeH="0" baseline="0" noProof="0" dirty="0">
              <a:ln>
                <a:noFill/>
              </a:ln>
              <a:solidFill>
                <a:srgbClr val="E949BB"/>
              </a:solidFill>
              <a:effectLst/>
              <a:uLnTx/>
              <a:uFillTx/>
              <a:latin typeface="印品黑体" panose="00000500000000000000" pitchFamily="2" charset="-122"/>
              <a:ea typeface="印品黑体" panose="00000500000000000000" pitchFamily="2" charset="-122"/>
            </a:endParaRPr>
          </a:p>
        </p:txBody>
      </p:sp>
      <p:pic>
        <p:nvPicPr>
          <p:cNvPr id="2" name="Imagen 1"/>
          <p:cNvPicPr>
            <a:picLocks noChangeAspect="1"/>
          </p:cNvPicPr>
          <p:nvPr/>
        </p:nvPicPr>
        <p:blipFill>
          <a:blip r:embed="rId3"/>
          <a:stretch>
            <a:fillRect/>
          </a:stretch>
        </p:blipFill>
        <p:spPr>
          <a:xfrm>
            <a:off x="3850802" y="2107369"/>
            <a:ext cx="3659270" cy="475063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12"/>
        <p:cNvGrpSpPr/>
        <p:nvPr/>
      </p:nvGrpSpPr>
      <p:grpSpPr>
        <a:xfrm>
          <a:off x="0" y="0"/>
          <a:ext cx="0" cy="0"/>
          <a:chOff x="0" y="0"/>
          <a:chExt cx="0" cy="0"/>
        </a:xfrm>
      </p:grpSpPr>
      <p:sp>
        <p:nvSpPr>
          <p:cNvPr id="2513" name="Google Shape;2513;p37"/>
          <p:cNvSpPr txBox="1">
            <a:spLocks noGrp="1"/>
          </p:cNvSpPr>
          <p:nvPr>
            <p:ph type="title" idx="4294967295"/>
          </p:nvPr>
        </p:nvSpPr>
        <p:spPr>
          <a:xfrm>
            <a:off x="1153479" y="306264"/>
            <a:ext cx="10169525" cy="763588"/>
          </a:xfrm>
          <a:prstGeom prst="rect">
            <a:avLst/>
          </a:prstGeom>
        </p:spPr>
        <p:txBody>
          <a:bodyPr spcFirstLastPara="1" vert="horz" wrap="square" lIns="121900" tIns="121900" rIns="121900" bIns="121900" rtlCol="0" anchor="ctr" anchorCtr="0">
            <a:noAutofit/>
          </a:bodyPr>
          <a:lstStyle/>
          <a:p>
            <a:pPr algn="ctr"/>
            <a:r>
              <a:rPr lang="en" sz="5400" b="1" dirty="0">
                <a:solidFill>
                  <a:srgbClr val="E949BB"/>
                </a:solidFill>
                <a:latin typeface="DK Lemon Yellow Sun" panose="02000000000000000000" pitchFamily="50" charset="0"/>
              </a:rPr>
              <a:t>Table Of Contents</a:t>
            </a:r>
            <a:endParaRPr sz="5400" b="1" dirty="0">
              <a:solidFill>
                <a:srgbClr val="E949BB"/>
              </a:solidFill>
              <a:latin typeface="DK Lemon Yellow Sun" panose="02000000000000000000" pitchFamily="50" charset="0"/>
            </a:endParaRPr>
          </a:p>
        </p:txBody>
      </p:sp>
      <p:sp>
        <p:nvSpPr>
          <p:cNvPr id="2514" name="Google Shape;2514;p37"/>
          <p:cNvSpPr txBox="1">
            <a:spLocks noGrp="1"/>
          </p:cNvSpPr>
          <p:nvPr>
            <p:ph type="title" idx="4294967295"/>
          </p:nvPr>
        </p:nvSpPr>
        <p:spPr>
          <a:xfrm>
            <a:off x="1665696" y="1724695"/>
            <a:ext cx="1101725" cy="709613"/>
          </a:xfrm>
          <a:prstGeom prst="rect">
            <a:avLst/>
          </a:prstGeom>
        </p:spPr>
        <p:txBody>
          <a:bodyPr spcFirstLastPara="1" vert="horz" wrap="square" lIns="121900" tIns="121900" rIns="121900" bIns="121900" rtlCol="0" anchor="ctr" anchorCtr="0">
            <a:noAutofit/>
          </a:bodyPr>
          <a:lstStyle/>
          <a:p>
            <a:r>
              <a:rPr lang="en" sz="4000" dirty="0">
                <a:latin typeface="DK Lemon Yellow Sun" panose="02000000000000000000" pitchFamily="50" charset="0"/>
              </a:rPr>
              <a:t>01</a:t>
            </a:r>
            <a:endParaRPr sz="4000" dirty="0">
              <a:latin typeface="DK Lemon Yellow Sun" panose="02000000000000000000" pitchFamily="50" charset="0"/>
            </a:endParaRPr>
          </a:p>
        </p:txBody>
      </p:sp>
      <p:sp>
        <p:nvSpPr>
          <p:cNvPr id="2515" name="Google Shape;2515;p37"/>
          <p:cNvSpPr txBox="1">
            <a:spLocks noGrp="1"/>
          </p:cNvSpPr>
          <p:nvPr>
            <p:ph type="title" idx="4294967295"/>
          </p:nvPr>
        </p:nvSpPr>
        <p:spPr>
          <a:xfrm>
            <a:off x="920750" y="2308895"/>
            <a:ext cx="3676650" cy="709613"/>
          </a:xfrm>
          <a:prstGeom prst="rect">
            <a:avLst/>
          </a:prstGeom>
        </p:spPr>
        <p:txBody>
          <a:bodyPr spcFirstLastPara="1" vert="horz" wrap="square" lIns="121900" tIns="121900" rIns="121900" bIns="121900" rtlCol="0" anchor="b" anchorCtr="0">
            <a:noAutofit/>
          </a:bodyPr>
          <a:lstStyle/>
          <a:p>
            <a:r>
              <a:rPr lang="en" sz="2800" dirty="0">
                <a:solidFill>
                  <a:srgbClr val="E949BB"/>
                </a:solidFill>
                <a:latin typeface="DK Lemon Yellow Sun" panose="02000000000000000000" pitchFamily="50" charset="0"/>
              </a:rPr>
              <a:t>Textual History</a:t>
            </a:r>
            <a:endParaRPr sz="2800" dirty="0">
              <a:solidFill>
                <a:srgbClr val="E949BB"/>
              </a:solidFill>
              <a:latin typeface="DK Lemon Yellow Sun" panose="02000000000000000000" pitchFamily="50" charset="0"/>
            </a:endParaRPr>
          </a:p>
        </p:txBody>
      </p:sp>
      <p:sp>
        <p:nvSpPr>
          <p:cNvPr id="2516" name="Google Shape;2516;p37"/>
          <p:cNvSpPr txBox="1">
            <a:spLocks noGrp="1"/>
          </p:cNvSpPr>
          <p:nvPr>
            <p:ph type="title" idx="4294967295"/>
          </p:nvPr>
        </p:nvSpPr>
        <p:spPr>
          <a:xfrm>
            <a:off x="1033417" y="3018508"/>
            <a:ext cx="3454400" cy="1004887"/>
          </a:xfrm>
          <a:prstGeom prst="rect">
            <a:avLst/>
          </a:prstGeom>
        </p:spPr>
        <p:txBody>
          <a:bodyPr spcFirstLastPara="1" vert="horz" wrap="square" lIns="121900" tIns="121900" rIns="121900" bIns="121900" rtlCol="0" anchor="t" anchorCtr="0">
            <a:noAutofit/>
          </a:bodyPr>
          <a:lstStyle/>
          <a:p>
            <a:r>
              <a:rPr lang="en" sz="2000">
                <a:solidFill>
                  <a:schemeClr val="dk1"/>
                </a:solidFill>
              </a:rPr>
              <a:t>You can describe the topic of the section here</a:t>
            </a:r>
            <a:endParaRPr sz="2000">
              <a:solidFill>
                <a:schemeClr val="dk1"/>
              </a:solidFill>
            </a:endParaRPr>
          </a:p>
        </p:txBody>
      </p:sp>
      <p:sp>
        <p:nvSpPr>
          <p:cNvPr id="2517" name="Google Shape;2517;p37"/>
          <p:cNvSpPr txBox="1">
            <a:spLocks noGrp="1"/>
          </p:cNvSpPr>
          <p:nvPr>
            <p:ph type="title" idx="4294967295"/>
          </p:nvPr>
        </p:nvSpPr>
        <p:spPr>
          <a:xfrm>
            <a:off x="9706929" y="1627539"/>
            <a:ext cx="1101725" cy="709613"/>
          </a:xfrm>
          <a:prstGeom prst="rect">
            <a:avLst/>
          </a:prstGeom>
        </p:spPr>
        <p:txBody>
          <a:bodyPr spcFirstLastPara="1" vert="horz" wrap="square" lIns="121900" tIns="121900" rIns="121900" bIns="121900" rtlCol="0" anchor="ctr" anchorCtr="0">
            <a:noAutofit/>
          </a:bodyPr>
          <a:lstStyle/>
          <a:p>
            <a:pPr algn="ctr"/>
            <a:r>
              <a:rPr lang="en" sz="4000" dirty="0">
                <a:latin typeface="DK Lemon Yellow Sun" panose="02000000000000000000" pitchFamily="50" charset="0"/>
              </a:rPr>
              <a:t>02</a:t>
            </a:r>
            <a:endParaRPr sz="4000" dirty="0">
              <a:latin typeface="DK Lemon Yellow Sun" panose="02000000000000000000" pitchFamily="50" charset="0"/>
            </a:endParaRPr>
          </a:p>
        </p:txBody>
      </p:sp>
      <p:sp>
        <p:nvSpPr>
          <p:cNvPr id="2518" name="Google Shape;2518;p37"/>
          <p:cNvSpPr txBox="1">
            <a:spLocks noGrp="1"/>
          </p:cNvSpPr>
          <p:nvPr>
            <p:ph type="title" idx="4294967295"/>
          </p:nvPr>
        </p:nvSpPr>
        <p:spPr>
          <a:xfrm>
            <a:off x="7868604" y="2308894"/>
            <a:ext cx="3676650" cy="709613"/>
          </a:xfrm>
          <a:prstGeom prst="rect">
            <a:avLst/>
          </a:prstGeom>
        </p:spPr>
        <p:txBody>
          <a:bodyPr spcFirstLastPara="1" vert="horz" wrap="square" lIns="121900" tIns="121900" rIns="121900" bIns="121900" rtlCol="0" anchor="b" anchorCtr="0">
            <a:noAutofit/>
          </a:bodyPr>
          <a:lstStyle/>
          <a:p>
            <a:pPr algn="r"/>
            <a:r>
              <a:rPr lang="en" sz="2800">
                <a:solidFill>
                  <a:srgbClr val="E949BB"/>
                </a:solidFill>
                <a:latin typeface="DK Lemon Yellow Sun" panose="02000000000000000000" pitchFamily="50" charset="0"/>
              </a:rPr>
              <a:t>Books of the Bible</a:t>
            </a:r>
            <a:endParaRPr sz="2800">
              <a:solidFill>
                <a:srgbClr val="E949BB"/>
              </a:solidFill>
              <a:latin typeface="DK Lemon Yellow Sun" panose="02000000000000000000" pitchFamily="50" charset="0"/>
            </a:endParaRPr>
          </a:p>
        </p:txBody>
      </p:sp>
      <p:sp>
        <p:nvSpPr>
          <p:cNvPr id="2519" name="Google Shape;2519;p37"/>
          <p:cNvSpPr txBox="1">
            <a:spLocks noGrp="1"/>
          </p:cNvSpPr>
          <p:nvPr>
            <p:ph type="title" idx="4294967295"/>
          </p:nvPr>
        </p:nvSpPr>
        <p:spPr>
          <a:xfrm>
            <a:off x="7868604" y="2855470"/>
            <a:ext cx="3454400" cy="1004887"/>
          </a:xfrm>
          <a:prstGeom prst="rect">
            <a:avLst/>
          </a:prstGeom>
        </p:spPr>
        <p:txBody>
          <a:bodyPr spcFirstLastPara="1" vert="horz" wrap="square" lIns="121900" tIns="121900" rIns="121900" bIns="121900" rtlCol="0" anchor="t" anchorCtr="0">
            <a:noAutofit/>
          </a:bodyPr>
          <a:lstStyle/>
          <a:p>
            <a:pPr algn="r"/>
            <a:r>
              <a:rPr lang="en" sz="2000" dirty="0">
                <a:solidFill>
                  <a:schemeClr val="dk1"/>
                </a:solidFill>
              </a:rPr>
              <a:t>You can describe the topic of the section here</a:t>
            </a:r>
            <a:endParaRPr sz="2000" dirty="0">
              <a:solidFill>
                <a:schemeClr val="dk1"/>
              </a:solidFill>
            </a:endParaRPr>
          </a:p>
        </p:txBody>
      </p:sp>
      <p:sp>
        <p:nvSpPr>
          <p:cNvPr id="2520" name="Google Shape;2520;p37"/>
          <p:cNvSpPr txBox="1">
            <a:spLocks noGrp="1"/>
          </p:cNvSpPr>
          <p:nvPr>
            <p:ph type="title" idx="4294967295"/>
          </p:nvPr>
        </p:nvSpPr>
        <p:spPr>
          <a:xfrm>
            <a:off x="1657350" y="3860358"/>
            <a:ext cx="1101725" cy="708025"/>
          </a:xfrm>
          <a:prstGeom prst="rect">
            <a:avLst/>
          </a:prstGeom>
        </p:spPr>
        <p:txBody>
          <a:bodyPr spcFirstLastPara="1" vert="horz" wrap="square" lIns="121900" tIns="121900" rIns="121900" bIns="121900" rtlCol="0" anchor="ctr" anchorCtr="0">
            <a:noAutofit/>
          </a:bodyPr>
          <a:lstStyle/>
          <a:p>
            <a:r>
              <a:rPr lang="en" sz="4000" dirty="0">
                <a:latin typeface="DK Lemon Yellow Sun" panose="02000000000000000000" pitchFamily="50" charset="0"/>
              </a:rPr>
              <a:t>03</a:t>
            </a:r>
            <a:endParaRPr sz="4000" dirty="0">
              <a:latin typeface="DK Lemon Yellow Sun" panose="02000000000000000000" pitchFamily="50" charset="0"/>
            </a:endParaRPr>
          </a:p>
        </p:txBody>
      </p:sp>
      <p:sp>
        <p:nvSpPr>
          <p:cNvPr id="2521" name="Google Shape;2521;p37"/>
          <p:cNvSpPr txBox="1">
            <a:spLocks noGrp="1"/>
          </p:cNvSpPr>
          <p:nvPr>
            <p:ph type="title" idx="4294967295"/>
          </p:nvPr>
        </p:nvSpPr>
        <p:spPr>
          <a:xfrm>
            <a:off x="920750" y="4328195"/>
            <a:ext cx="3676650" cy="708025"/>
          </a:xfrm>
          <a:prstGeom prst="rect">
            <a:avLst/>
          </a:prstGeom>
        </p:spPr>
        <p:txBody>
          <a:bodyPr spcFirstLastPara="1" vert="horz" wrap="square" lIns="121900" tIns="121900" rIns="121900" bIns="121900" rtlCol="0" anchor="b" anchorCtr="0">
            <a:noAutofit/>
          </a:bodyPr>
          <a:lstStyle/>
          <a:p>
            <a:r>
              <a:rPr lang="en" sz="2800">
                <a:solidFill>
                  <a:srgbClr val="E949BB"/>
                </a:solidFill>
                <a:latin typeface="DK Lemon Yellow Sun" panose="02000000000000000000" pitchFamily="50" charset="0"/>
              </a:rPr>
              <a:t>Christian Bibles</a:t>
            </a:r>
            <a:endParaRPr sz="2800">
              <a:solidFill>
                <a:srgbClr val="E949BB"/>
              </a:solidFill>
              <a:latin typeface="DK Lemon Yellow Sun" panose="02000000000000000000" pitchFamily="50" charset="0"/>
            </a:endParaRPr>
          </a:p>
        </p:txBody>
      </p:sp>
      <p:sp>
        <p:nvSpPr>
          <p:cNvPr id="2522" name="Google Shape;2522;p37"/>
          <p:cNvSpPr txBox="1">
            <a:spLocks noGrp="1"/>
          </p:cNvSpPr>
          <p:nvPr>
            <p:ph type="title" idx="4294967295"/>
          </p:nvPr>
        </p:nvSpPr>
        <p:spPr>
          <a:xfrm>
            <a:off x="1033417" y="5036220"/>
            <a:ext cx="3454400" cy="1004888"/>
          </a:xfrm>
          <a:prstGeom prst="rect">
            <a:avLst/>
          </a:prstGeom>
        </p:spPr>
        <p:txBody>
          <a:bodyPr spcFirstLastPara="1" vert="horz" wrap="square" lIns="121900" tIns="121900" rIns="121900" bIns="121900" rtlCol="0" anchor="t" anchorCtr="0">
            <a:noAutofit/>
          </a:bodyPr>
          <a:lstStyle/>
          <a:p>
            <a:r>
              <a:rPr lang="en" sz="2000" dirty="0">
                <a:solidFill>
                  <a:schemeClr val="dk1"/>
                </a:solidFill>
              </a:rPr>
              <a:t>You can describe the topic of the section here</a:t>
            </a:r>
            <a:endParaRPr sz="2000" dirty="0">
              <a:solidFill>
                <a:schemeClr val="dk1"/>
              </a:solidFill>
            </a:endParaRPr>
          </a:p>
        </p:txBody>
      </p:sp>
      <p:sp>
        <p:nvSpPr>
          <p:cNvPr id="2523" name="Google Shape;2523;p37"/>
          <p:cNvSpPr txBox="1">
            <a:spLocks noGrp="1"/>
          </p:cNvSpPr>
          <p:nvPr>
            <p:ph type="title" idx="4294967295"/>
          </p:nvPr>
        </p:nvSpPr>
        <p:spPr>
          <a:xfrm>
            <a:off x="10003792" y="3767365"/>
            <a:ext cx="1101725" cy="708025"/>
          </a:xfrm>
          <a:prstGeom prst="rect">
            <a:avLst/>
          </a:prstGeom>
        </p:spPr>
        <p:txBody>
          <a:bodyPr spcFirstLastPara="1" vert="horz" wrap="square" lIns="121900" tIns="121900" rIns="121900" bIns="121900" rtlCol="0" anchor="ctr" anchorCtr="0">
            <a:noAutofit/>
          </a:bodyPr>
          <a:lstStyle/>
          <a:p>
            <a:pPr algn="ctr"/>
            <a:r>
              <a:rPr lang="en" dirty="0">
                <a:latin typeface="DK Lemon Yellow Sun" panose="02000000000000000000" pitchFamily="50" charset="0"/>
              </a:rPr>
              <a:t>04</a:t>
            </a:r>
            <a:endParaRPr dirty="0">
              <a:latin typeface="DK Lemon Yellow Sun" panose="02000000000000000000" pitchFamily="50" charset="0"/>
            </a:endParaRPr>
          </a:p>
        </p:txBody>
      </p:sp>
      <p:sp>
        <p:nvSpPr>
          <p:cNvPr id="2524" name="Google Shape;2524;p37"/>
          <p:cNvSpPr txBox="1">
            <a:spLocks noGrp="1"/>
          </p:cNvSpPr>
          <p:nvPr>
            <p:ph type="title" idx="4294967295"/>
          </p:nvPr>
        </p:nvSpPr>
        <p:spPr>
          <a:xfrm>
            <a:off x="7868604" y="4328194"/>
            <a:ext cx="3676650" cy="708025"/>
          </a:xfrm>
          <a:prstGeom prst="rect">
            <a:avLst/>
          </a:prstGeom>
        </p:spPr>
        <p:txBody>
          <a:bodyPr spcFirstLastPara="1" vert="horz" wrap="square" lIns="121900" tIns="121900" rIns="121900" bIns="121900" rtlCol="0" anchor="b" anchorCtr="0">
            <a:noAutofit/>
          </a:bodyPr>
          <a:lstStyle/>
          <a:p>
            <a:pPr algn="r"/>
            <a:r>
              <a:rPr lang="en" sz="2800">
                <a:solidFill>
                  <a:srgbClr val="E949BB"/>
                </a:solidFill>
                <a:latin typeface="DK Lemon Yellow Sun" panose="02000000000000000000" pitchFamily="50" charset="0"/>
              </a:rPr>
              <a:t>Biblical Studies</a:t>
            </a:r>
            <a:endParaRPr sz="2800">
              <a:solidFill>
                <a:srgbClr val="E949BB"/>
              </a:solidFill>
              <a:latin typeface="DK Lemon Yellow Sun" panose="02000000000000000000" pitchFamily="50" charset="0"/>
            </a:endParaRPr>
          </a:p>
        </p:txBody>
      </p:sp>
      <p:sp>
        <p:nvSpPr>
          <p:cNvPr id="2525" name="Google Shape;2525;p37"/>
          <p:cNvSpPr txBox="1">
            <a:spLocks noGrp="1"/>
          </p:cNvSpPr>
          <p:nvPr>
            <p:ph type="title" idx="4294967295"/>
          </p:nvPr>
        </p:nvSpPr>
        <p:spPr>
          <a:xfrm>
            <a:off x="7868604" y="4873182"/>
            <a:ext cx="3454400" cy="1004888"/>
          </a:xfrm>
          <a:prstGeom prst="rect">
            <a:avLst/>
          </a:prstGeom>
        </p:spPr>
        <p:txBody>
          <a:bodyPr spcFirstLastPara="1" vert="horz" wrap="square" lIns="121900" tIns="121900" rIns="121900" bIns="121900" rtlCol="0" anchor="t" anchorCtr="0">
            <a:noAutofit/>
          </a:bodyPr>
          <a:lstStyle/>
          <a:p>
            <a:pPr algn="r"/>
            <a:r>
              <a:rPr lang="en" sz="1800">
                <a:solidFill>
                  <a:schemeClr val="dk1"/>
                </a:solidFill>
              </a:rPr>
              <a:t>You can describe the topic of the section here</a:t>
            </a:r>
            <a:endParaRPr sz="1800">
              <a:solidFill>
                <a:schemeClr val="dk1"/>
              </a:solidFill>
            </a:endParaRPr>
          </a:p>
        </p:txBody>
      </p:sp>
      <p:pic>
        <p:nvPicPr>
          <p:cNvPr id="4" name="Imagen 3"/>
          <p:cNvPicPr>
            <a:picLocks noChangeAspect="1"/>
          </p:cNvPicPr>
          <p:nvPr/>
        </p:nvPicPr>
        <p:blipFill>
          <a:blip r:embed="rId3"/>
          <a:stretch>
            <a:fillRect/>
          </a:stretch>
        </p:blipFill>
        <p:spPr>
          <a:xfrm>
            <a:off x="4418363" y="1937330"/>
            <a:ext cx="3539208" cy="4368093"/>
          </a:xfrm>
          <a:prstGeom prst="rect">
            <a:avLst/>
          </a:prstGeom>
        </p:spPr>
      </p:pic>
      <p:cxnSp>
        <p:nvCxnSpPr>
          <p:cNvPr id="6" name="Conector recto de flecha 5"/>
          <p:cNvCxnSpPr/>
          <p:nvPr/>
        </p:nvCxnSpPr>
        <p:spPr>
          <a:xfrm>
            <a:off x="2473377" y="1982345"/>
            <a:ext cx="2124023" cy="4519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a:stCxn id="2517" idx="1"/>
          </p:cNvCxnSpPr>
          <p:nvPr/>
        </p:nvCxnSpPr>
        <p:spPr>
          <a:xfrm flipH="1">
            <a:off x="7615003" y="1982346"/>
            <a:ext cx="2091926" cy="6813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a:off x="2473377" y="4098766"/>
            <a:ext cx="1903531" cy="37662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flipH="1">
            <a:off x="7651117" y="4063880"/>
            <a:ext cx="2251440" cy="50450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4294967295"/>
          </p:nvPr>
        </p:nvSpPr>
        <p:spPr>
          <a:xfrm>
            <a:off x="802218" y="446193"/>
            <a:ext cx="11572875" cy="725487"/>
          </a:xfrm>
          <a:prstGeom prst="rect">
            <a:avLst/>
          </a:prstGeom>
        </p:spPr>
        <p:txBody>
          <a:bodyPr>
            <a:noAutofit/>
          </a:bodyPr>
          <a:lstStyle/>
          <a:p>
            <a:pPr marL="152396" indent="0">
              <a:buNone/>
            </a:pPr>
            <a:r>
              <a:rPr lang="en-US" sz="5400" b="1" dirty="0">
                <a:solidFill>
                  <a:srgbClr val="E949BB"/>
                </a:solidFill>
                <a:latin typeface="DK Lemon Yellow Sun" panose="02000000000000000000" pitchFamily="50" charset="0"/>
              </a:rPr>
              <a:t>Infographic Style</a:t>
            </a:r>
          </a:p>
        </p:txBody>
      </p:sp>
      <p:grpSp>
        <p:nvGrpSpPr>
          <p:cNvPr id="4" name="Group 3">
            <a:extLst>
              <a:ext uri="{FF2B5EF4-FFF2-40B4-BE49-F238E27FC236}">
                <a16:creationId xmlns:a16="http://schemas.microsoft.com/office/drawing/2014/main" xmlns="" id="{99FA7C73-F319-4332-801B-77BBC7758721}"/>
              </a:ext>
            </a:extLst>
          </p:cNvPr>
          <p:cNvGrpSpPr/>
          <p:nvPr/>
        </p:nvGrpSpPr>
        <p:grpSpPr>
          <a:xfrm>
            <a:off x="867901" y="1569008"/>
            <a:ext cx="6679611" cy="2277546"/>
            <a:chOff x="3048025" y="4350528"/>
            <a:chExt cx="1249476" cy="2277545"/>
          </a:xfrm>
        </p:grpSpPr>
        <p:sp>
          <p:nvSpPr>
            <p:cNvPr id="5" name="TextBox 4">
              <a:extLst>
                <a:ext uri="{FF2B5EF4-FFF2-40B4-BE49-F238E27FC236}">
                  <a16:creationId xmlns:a16="http://schemas.microsoft.com/office/drawing/2014/main" xmlns="" id="{196C8E37-6674-4C10-83F1-BA709CC0A238}"/>
                </a:ext>
              </a:extLst>
            </p:cNvPr>
            <p:cNvSpPr txBox="1"/>
            <p:nvPr/>
          </p:nvSpPr>
          <p:spPr>
            <a:xfrm>
              <a:off x="3056194" y="4873748"/>
              <a:ext cx="787025" cy="1754325"/>
            </a:xfrm>
            <a:prstGeom prst="rect">
              <a:avLst/>
            </a:prstGeom>
            <a:noFill/>
          </p:spPr>
          <p:txBody>
            <a:bodyPr wrap="square" rtlCol="0">
              <a:spAutoFit/>
            </a:bodyPr>
            <a:lstStyle/>
            <a:p>
              <a:r>
                <a:rPr lang="en-US" altLang="ko-KR" sz="1200" dirty="0">
                  <a:solidFill>
                    <a:schemeClr val="tx2">
                      <a:lumMod val="75000"/>
                    </a:schemeClr>
                  </a:solidFill>
                </a:rPr>
                <a:t>You can simply impress your audience and add a unique zing and appeal to your Reports and Presentations with our Templates.</a:t>
              </a:r>
              <a:r>
                <a:rPr lang="en-US" altLang="ko-KR" sz="1200" dirty="0">
                  <a:solidFill>
                    <a:schemeClr val="tx2">
                      <a:lumMod val="75000"/>
                    </a:schemeClr>
                  </a:solidFill>
                  <a:cs typeface="Arial" pitchFamily="34" charset="0"/>
                </a:rPr>
                <a:t> Easy to change colors, photos and Text. Get a modern PowerPoint  Presentation that is beautifully designed. I hope and I believe that this Template will your Time, Money and Reputation. </a:t>
              </a:r>
              <a:r>
                <a:rPr lang="en-US" altLang="ko-KR" sz="1200" dirty="0">
                  <a:solidFill>
                    <a:schemeClr val="tx2">
                      <a:lumMod val="75000"/>
                    </a:schemeClr>
                  </a:solidFill>
                </a:rPr>
                <a:t>You can simply impress your audience and add a unique zing and appeal to your Reports and Presentations with our Templates.</a:t>
              </a:r>
              <a:r>
                <a:rPr lang="en-US" altLang="ko-KR" sz="1200" dirty="0">
                  <a:solidFill>
                    <a:schemeClr val="tx2">
                      <a:lumMod val="75000"/>
                    </a:schemeClr>
                  </a:solidFill>
                  <a:cs typeface="Arial" pitchFamily="34" charset="0"/>
                </a:rPr>
                <a:t> Easy to change colors, photos and Text. Get a modern PowerPoint  Presentation that is beautifully designed. </a:t>
              </a:r>
              <a:endParaRPr lang="ko-KR" altLang="en-US" sz="1200" dirty="0">
                <a:solidFill>
                  <a:schemeClr val="tx2">
                    <a:lumMod val="75000"/>
                  </a:schemeClr>
                </a:solidFill>
                <a:cs typeface="Arial" pitchFamily="34" charset="0"/>
              </a:endParaRPr>
            </a:p>
          </p:txBody>
        </p:sp>
        <p:sp>
          <p:nvSpPr>
            <p:cNvPr id="6" name="TextBox 5">
              <a:extLst>
                <a:ext uri="{FF2B5EF4-FFF2-40B4-BE49-F238E27FC236}">
                  <a16:creationId xmlns:a16="http://schemas.microsoft.com/office/drawing/2014/main" xmlns="" id="{8537E3D3-C9DF-4351-BC31-2FD5984B6D6A}"/>
                </a:ext>
              </a:extLst>
            </p:cNvPr>
            <p:cNvSpPr txBox="1"/>
            <p:nvPr/>
          </p:nvSpPr>
          <p:spPr>
            <a:xfrm>
              <a:off x="3048025" y="4350528"/>
              <a:ext cx="1249476" cy="523220"/>
            </a:xfrm>
            <a:prstGeom prst="rect">
              <a:avLst/>
            </a:prstGeom>
            <a:noFill/>
          </p:spPr>
          <p:txBody>
            <a:bodyPr wrap="square" rtlCol="0">
              <a:spAutoFit/>
            </a:bodyPr>
            <a:lstStyle/>
            <a:p>
              <a:r>
                <a:rPr lang="en-US" altLang="ko-KR" sz="2800" b="1" dirty="0">
                  <a:solidFill>
                    <a:srgbClr val="E949BB"/>
                  </a:solidFill>
                  <a:cs typeface="Arial" pitchFamily="34" charset="0"/>
                </a:rPr>
                <a:t>Content  Here</a:t>
              </a:r>
              <a:endParaRPr lang="ko-KR" altLang="en-US" sz="2800" b="1" dirty="0">
                <a:solidFill>
                  <a:srgbClr val="E949BB"/>
                </a:solidFill>
                <a:cs typeface="Arial" pitchFamily="34" charset="0"/>
              </a:endParaRPr>
            </a:p>
          </p:txBody>
        </p:sp>
      </p:grpSp>
      <p:grpSp>
        <p:nvGrpSpPr>
          <p:cNvPr id="20" name="Group 33">
            <a:extLst>
              <a:ext uri="{FF2B5EF4-FFF2-40B4-BE49-F238E27FC236}">
                <a16:creationId xmlns:a16="http://schemas.microsoft.com/office/drawing/2014/main" xmlns="" id="{6DD04B88-1187-4A92-B780-59A2A1D30C9C}"/>
              </a:ext>
            </a:extLst>
          </p:cNvPr>
          <p:cNvGrpSpPr/>
          <p:nvPr/>
        </p:nvGrpSpPr>
        <p:grpSpPr>
          <a:xfrm>
            <a:off x="5484786" y="5400824"/>
            <a:ext cx="1342919" cy="923330"/>
            <a:chOff x="3017859" y="4283314"/>
            <a:chExt cx="1870812" cy="923330"/>
          </a:xfrm>
        </p:grpSpPr>
        <p:sp>
          <p:nvSpPr>
            <p:cNvPr id="21" name="TextBox 20">
              <a:extLst>
                <a:ext uri="{FF2B5EF4-FFF2-40B4-BE49-F238E27FC236}">
                  <a16:creationId xmlns:a16="http://schemas.microsoft.com/office/drawing/2014/main" xmlns="" id="{EC74EC39-9F8B-43D4-AA11-79E81BE57346}"/>
                </a:ext>
              </a:extLst>
            </p:cNvPr>
            <p:cNvSpPr txBox="1"/>
            <p:nvPr/>
          </p:nvSpPr>
          <p:spPr>
            <a:xfrm>
              <a:off x="3021856" y="4560313"/>
              <a:ext cx="1843923" cy="646331"/>
            </a:xfrm>
            <a:prstGeom prst="rect">
              <a:avLst/>
            </a:prstGeom>
            <a:noFill/>
          </p:spPr>
          <p:txBody>
            <a:bodyPr wrap="square" rtlCol="0">
              <a:spAutoFit/>
            </a:bodyPr>
            <a:lstStyle/>
            <a:p>
              <a:pPr algn="ctr"/>
              <a:r>
                <a:rPr lang="en-US" altLang="ko-KR" sz="1200" dirty="0">
                  <a:solidFill>
                    <a:srgbClr val="E949BB"/>
                  </a:solidFill>
                  <a:cs typeface="Arial" pitchFamily="34" charset="0"/>
                </a:rPr>
                <a:t>Get a modern PowerPoint  Presen. </a:t>
              </a:r>
            </a:p>
          </p:txBody>
        </p:sp>
        <p:sp>
          <p:nvSpPr>
            <p:cNvPr id="22" name="TextBox 21">
              <a:extLst>
                <a:ext uri="{FF2B5EF4-FFF2-40B4-BE49-F238E27FC236}">
                  <a16:creationId xmlns:a16="http://schemas.microsoft.com/office/drawing/2014/main" xmlns="" id="{EEBB252F-4298-4A1B-8716-5B0075B1AF6E}"/>
                </a:ext>
              </a:extLst>
            </p:cNvPr>
            <p:cNvSpPr txBox="1"/>
            <p:nvPr/>
          </p:nvSpPr>
          <p:spPr>
            <a:xfrm>
              <a:off x="3017859" y="4283314"/>
              <a:ext cx="1870812" cy="276999"/>
            </a:xfrm>
            <a:prstGeom prst="rect">
              <a:avLst/>
            </a:prstGeom>
            <a:noFill/>
          </p:spPr>
          <p:txBody>
            <a:bodyPr wrap="square" rtlCol="0">
              <a:spAutoFit/>
            </a:bodyPr>
            <a:lstStyle/>
            <a:p>
              <a:pPr algn="ctr"/>
              <a:r>
                <a:rPr lang="en-US" altLang="ko-KR" sz="1200" b="1" dirty="0">
                  <a:solidFill>
                    <a:srgbClr val="E949BB"/>
                  </a:solidFill>
                  <a:cs typeface="Arial" pitchFamily="34" charset="0"/>
                </a:rPr>
                <a:t>Your Text Here</a:t>
              </a:r>
              <a:endParaRPr lang="ko-KR" altLang="en-US" sz="1200" b="1" dirty="0">
                <a:solidFill>
                  <a:srgbClr val="E949BB"/>
                </a:solidFill>
                <a:cs typeface="Arial" pitchFamily="34" charset="0"/>
              </a:endParaRPr>
            </a:p>
          </p:txBody>
        </p:sp>
      </p:grpSp>
      <p:grpSp>
        <p:nvGrpSpPr>
          <p:cNvPr id="32" name="Group 33">
            <a:extLst>
              <a:ext uri="{FF2B5EF4-FFF2-40B4-BE49-F238E27FC236}">
                <a16:creationId xmlns:a16="http://schemas.microsoft.com/office/drawing/2014/main" xmlns="" id="{6DD04B88-1187-4A92-B780-59A2A1D30C9C}"/>
              </a:ext>
            </a:extLst>
          </p:cNvPr>
          <p:cNvGrpSpPr/>
          <p:nvPr/>
        </p:nvGrpSpPr>
        <p:grpSpPr>
          <a:xfrm>
            <a:off x="4029411" y="4731908"/>
            <a:ext cx="1342919" cy="923330"/>
            <a:chOff x="3017859" y="4283314"/>
            <a:chExt cx="1870812" cy="923330"/>
          </a:xfrm>
        </p:grpSpPr>
        <p:sp>
          <p:nvSpPr>
            <p:cNvPr id="33" name="TextBox 20">
              <a:extLst>
                <a:ext uri="{FF2B5EF4-FFF2-40B4-BE49-F238E27FC236}">
                  <a16:creationId xmlns:a16="http://schemas.microsoft.com/office/drawing/2014/main" xmlns="" id="{EC74EC39-9F8B-43D4-AA11-79E81BE57346}"/>
                </a:ext>
              </a:extLst>
            </p:cNvPr>
            <p:cNvSpPr txBox="1"/>
            <p:nvPr/>
          </p:nvSpPr>
          <p:spPr>
            <a:xfrm>
              <a:off x="3021856" y="4560313"/>
              <a:ext cx="1843923" cy="646331"/>
            </a:xfrm>
            <a:prstGeom prst="rect">
              <a:avLst/>
            </a:prstGeom>
            <a:noFill/>
          </p:spPr>
          <p:txBody>
            <a:bodyPr wrap="square" rtlCol="0">
              <a:spAutoFit/>
            </a:bodyPr>
            <a:lstStyle/>
            <a:p>
              <a:pPr algn="ctr"/>
              <a:r>
                <a:rPr lang="en-US" altLang="ko-KR" sz="1200" dirty="0">
                  <a:solidFill>
                    <a:srgbClr val="E949BB"/>
                  </a:solidFill>
                  <a:cs typeface="Arial" pitchFamily="34" charset="0"/>
                </a:rPr>
                <a:t>Get a modern PowerPoint  Presen. </a:t>
              </a:r>
            </a:p>
          </p:txBody>
        </p:sp>
        <p:sp>
          <p:nvSpPr>
            <p:cNvPr id="34" name="TextBox 21">
              <a:extLst>
                <a:ext uri="{FF2B5EF4-FFF2-40B4-BE49-F238E27FC236}">
                  <a16:creationId xmlns:a16="http://schemas.microsoft.com/office/drawing/2014/main" xmlns="" id="{EEBB252F-4298-4A1B-8716-5B0075B1AF6E}"/>
                </a:ext>
              </a:extLst>
            </p:cNvPr>
            <p:cNvSpPr txBox="1"/>
            <p:nvPr/>
          </p:nvSpPr>
          <p:spPr>
            <a:xfrm>
              <a:off x="3017859" y="4283314"/>
              <a:ext cx="1870812" cy="276999"/>
            </a:xfrm>
            <a:prstGeom prst="rect">
              <a:avLst/>
            </a:prstGeom>
            <a:noFill/>
          </p:spPr>
          <p:txBody>
            <a:bodyPr wrap="square" rtlCol="0">
              <a:spAutoFit/>
            </a:bodyPr>
            <a:lstStyle/>
            <a:p>
              <a:pPr algn="ctr"/>
              <a:r>
                <a:rPr lang="en-US" altLang="ko-KR" sz="1200" b="1" dirty="0">
                  <a:solidFill>
                    <a:srgbClr val="E949BB"/>
                  </a:solidFill>
                  <a:cs typeface="Arial" pitchFamily="34" charset="0"/>
                </a:rPr>
                <a:t>Your Text Here</a:t>
              </a:r>
              <a:endParaRPr lang="ko-KR" altLang="en-US" sz="1200" b="1" dirty="0">
                <a:solidFill>
                  <a:srgbClr val="E949BB"/>
                </a:solidFill>
                <a:cs typeface="Arial" pitchFamily="34" charset="0"/>
              </a:endParaRPr>
            </a:p>
          </p:txBody>
        </p:sp>
      </p:grpSp>
      <p:grpSp>
        <p:nvGrpSpPr>
          <p:cNvPr id="35" name="Group 33">
            <a:extLst>
              <a:ext uri="{FF2B5EF4-FFF2-40B4-BE49-F238E27FC236}">
                <a16:creationId xmlns:a16="http://schemas.microsoft.com/office/drawing/2014/main" xmlns="" id="{6DD04B88-1187-4A92-B780-59A2A1D30C9C}"/>
              </a:ext>
            </a:extLst>
          </p:cNvPr>
          <p:cNvGrpSpPr/>
          <p:nvPr/>
        </p:nvGrpSpPr>
        <p:grpSpPr>
          <a:xfrm>
            <a:off x="2390925" y="5400824"/>
            <a:ext cx="1342919" cy="923330"/>
            <a:chOff x="3017859" y="4283314"/>
            <a:chExt cx="1870812" cy="923330"/>
          </a:xfrm>
        </p:grpSpPr>
        <p:sp>
          <p:nvSpPr>
            <p:cNvPr id="36" name="TextBox 20">
              <a:extLst>
                <a:ext uri="{FF2B5EF4-FFF2-40B4-BE49-F238E27FC236}">
                  <a16:creationId xmlns:a16="http://schemas.microsoft.com/office/drawing/2014/main" xmlns="" id="{EC74EC39-9F8B-43D4-AA11-79E81BE57346}"/>
                </a:ext>
              </a:extLst>
            </p:cNvPr>
            <p:cNvSpPr txBox="1"/>
            <p:nvPr/>
          </p:nvSpPr>
          <p:spPr>
            <a:xfrm>
              <a:off x="3021856" y="4560313"/>
              <a:ext cx="1843923" cy="646331"/>
            </a:xfrm>
            <a:prstGeom prst="rect">
              <a:avLst/>
            </a:prstGeom>
            <a:noFill/>
          </p:spPr>
          <p:txBody>
            <a:bodyPr wrap="square" rtlCol="0">
              <a:spAutoFit/>
            </a:bodyPr>
            <a:lstStyle/>
            <a:p>
              <a:pPr algn="ctr"/>
              <a:r>
                <a:rPr lang="en-US" altLang="ko-KR" sz="1200" dirty="0">
                  <a:solidFill>
                    <a:srgbClr val="E949BB"/>
                  </a:solidFill>
                  <a:cs typeface="Arial" pitchFamily="34" charset="0"/>
                </a:rPr>
                <a:t>Get a modern PowerPoint  Presen. </a:t>
              </a:r>
            </a:p>
          </p:txBody>
        </p:sp>
        <p:sp>
          <p:nvSpPr>
            <p:cNvPr id="37" name="TextBox 21">
              <a:extLst>
                <a:ext uri="{FF2B5EF4-FFF2-40B4-BE49-F238E27FC236}">
                  <a16:creationId xmlns:a16="http://schemas.microsoft.com/office/drawing/2014/main" xmlns="" id="{EEBB252F-4298-4A1B-8716-5B0075B1AF6E}"/>
                </a:ext>
              </a:extLst>
            </p:cNvPr>
            <p:cNvSpPr txBox="1"/>
            <p:nvPr/>
          </p:nvSpPr>
          <p:spPr>
            <a:xfrm>
              <a:off x="3017859" y="4283314"/>
              <a:ext cx="1870812" cy="276999"/>
            </a:xfrm>
            <a:prstGeom prst="rect">
              <a:avLst/>
            </a:prstGeom>
            <a:noFill/>
          </p:spPr>
          <p:txBody>
            <a:bodyPr wrap="square" rtlCol="0">
              <a:spAutoFit/>
            </a:bodyPr>
            <a:lstStyle/>
            <a:p>
              <a:pPr algn="ctr"/>
              <a:r>
                <a:rPr lang="en-US" altLang="ko-KR" sz="1200" b="1" dirty="0">
                  <a:solidFill>
                    <a:srgbClr val="E949BB"/>
                  </a:solidFill>
                  <a:cs typeface="Arial" pitchFamily="34" charset="0"/>
                </a:rPr>
                <a:t>Your Text Here</a:t>
              </a:r>
              <a:endParaRPr lang="ko-KR" altLang="en-US" sz="1200" b="1" dirty="0">
                <a:solidFill>
                  <a:srgbClr val="E949BB"/>
                </a:solidFill>
                <a:cs typeface="Arial" pitchFamily="34" charset="0"/>
              </a:endParaRPr>
            </a:p>
          </p:txBody>
        </p:sp>
      </p:grpSp>
      <p:grpSp>
        <p:nvGrpSpPr>
          <p:cNvPr id="38" name="Group 33">
            <a:extLst>
              <a:ext uri="{FF2B5EF4-FFF2-40B4-BE49-F238E27FC236}">
                <a16:creationId xmlns:a16="http://schemas.microsoft.com/office/drawing/2014/main" xmlns="" id="{6DD04B88-1187-4A92-B780-59A2A1D30C9C}"/>
              </a:ext>
            </a:extLst>
          </p:cNvPr>
          <p:cNvGrpSpPr/>
          <p:nvPr/>
        </p:nvGrpSpPr>
        <p:grpSpPr>
          <a:xfrm>
            <a:off x="867901" y="4800660"/>
            <a:ext cx="1342919" cy="923330"/>
            <a:chOff x="3017859" y="4283314"/>
            <a:chExt cx="1870812" cy="923330"/>
          </a:xfrm>
        </p:grpSpPr>
        <p:sp>
          <p:nvSpPr>
            <p:cNvPr id="39" name="TextBox 20">
              <a:extLst>
                <a:ext uri="{FF2B5EF4-FFF2-40B4-BE49-F238E27FC236}">
                  <a16:creationId xmlns:a16="http://schemas.microsoft.com/office/drawing/2014/main" xmlns="" id="{EC74EC39-9F8B-43D4-AA11-79E81BE57346}"/>
                </a:ext>
              </a:extLst>
            </p:cNvPr>
            <p:cNvSpPr txBox="1"/>
            <p:nvPr/>
          </p:nvSpPr>
          <p:spPr>
            <a:xfrm>
              <a:off x="3021856" y="4560313"/>
              <a:ext cx="1843923" cy="646331"/>
            </a:xfrm>
            <a:prstGeom prst="rect">
              <a:avLst/>
            </a:prstGeom>
            <a:noFill/>
          </p:spPr>
          <p:txBody>
            <a:bodyPr wrap="square" rtlCol="0">
              <a:spAutoFit/>
            </a:bodyPr>
            <a:lstStyle/>
            <a:p>
              <a:pPr algn="ctr"/>
              <a:r>
                <a:rPr lang="en-US" altLang="ko-KR" sz="1200" dirty="0">
                  <a:solidFill>
                    <a:srgbClr val="E949BB"/>
                  </a:solidFill>
                  <a:cs typeface="Arial" pitchFamily="34" charset="0"/>
                </a:rPr>
                <a:t>Get a modern PowerPoint  Presen. </a:t>
              </a:r>
            </a:p>
          </p:txBody>
        </p:sp>
        <p:sp>
          <p:nvSpPr>
            <p:cNvPr id="40" name="TextBox 21">
              <a:extLst>
                <a:ext uri="{FF2B5EF4-FFF2-40B4-BE49-F238E27FC236}">
                  <a16:creationId xmlns:a16="http://schemas.microsoft.com/office/drawing/2014/main" xmlns="" id="{EEBB252F-4298-4A1B-8716-5B0075B1AF6E}"/>
                </a:ext>
              </a:extLst>
            </p:cNvPr>
            <p:cNvSpPr txBox="1"/>
            <p:nvPr/>
          </p:nvSpPr>
          <p:spPr>
            <a:xfrm>
              <a:off x="3017859" y="4283314"/>
              <a:ext cx="1870812" cy="276999"/>
            </a:xfrm>
            <a:prstGeom prst="rect">
              <a:avLst/>
            </a:prstGeom>
            <a:noFill/>
          </p:spPr>
          <p:txBody>
            <a:bodyPr wrap="square" rtlCol="0">
              <a:spAutoFit/>
            </a:bodyPr>
            <a:lstStyle/>
            <a:p>
              <a:pPr algn="ctr"/>
              <a:r>
                <a:rPr lang="en-US" altLang="ko-KR" sz="1200" b="1" dirty="0">
                  <a:solidFill>
                    <a:srgbClr val="E949BB"/>
                  </a:solidFill>
                  <a:cs typeface="Arial" pitchFamily="34" charset="0"/>
                </a:rPr>
                <a:t>Your Text Here</a:t>
              </a:r>
              <a:endParaRPr lang="ko-KR" altLang="en-US" sz="1200" b="1" dirty="0">
                <a:solidFill>
                  <a:srgbClr val="E949BB"/>
                </a:solidFill>
                <a:cs typeface="Arial" pitchFamily="34" charset="0"/>
              </a:endParaRPr>
            </a:p>
          </p:txBody>
        </p:sp>
      </p:grpSp>
      <p:sp>
        <p:nvSpPr>
          <p:cNvPr id="48" name="Freeform 7"/>
          <p:cNvSpPr>
            <a:spLocks/>
          </p:cNvSpPr>
          <p:nvPr/>
        </p:nvSpPr>
        <p:spPr bwMode="auto">
          <a:xfrm>
            <a:off x="12409488" y="8337551"/>
            <a:ext cx="25400" cy="30163"/>
          </a:xfrm>
          <a:custGeom>
            <a:avLst/>
            <a:gdLst>
              <a:gd name="T0" fmla="*/ 0 w 7"/>
              <a:gd name="T1" fmla="*/ 6 h 8"/>
              <a:gd name="T2" fmla="*/ 6 w 7"/>
              <a:gd name="T3" fmla="*/ 0 h 8"/>
              <a:gd name="T4" fmla="*/ 7 w 7"/>
              <a:gd name="T5" fmla="*/ 1 h 8"/>
              <a:gd name="T6" fmla="*/ 0 w 7"/>
              <a:gd name="T7" fmla="*/ 7 h 8"/>
              <a:gd name="T8" fmla="*/ 0 w 7"/>
              <a:gd name="T9" fmla="*/ 6 h 8"/>
            </a:gdLst>
            <a:ahLst/>
            <a:cxnLst>
              <a:cxn ang="0">
                <a:pos x="T0" y="T1"/>
              </a:cxn>
              <a:cxn ang="0">
                <a:pos x="T2" y="T3"/>
              </a:cxn>
              <a:cxn ang="0">
                <a:pos x="T4" y="T5"/>
              </a:cxn>
              <a:cxn ang="0">
                <a:pos x="T6" y="T7"/>
              </a:cxn>
              <a:cxn ang="0">
                <a:pos x="T8" y="T9"/>
              </a:cxn>
            </a:cxnLst>
            <a:rect l="0" t="0" r="r" b="b"/>
            <a:pathLst>
              <a:path w="7" h="8">
                <a:moveTo>
                  <a:pt x="0" y="6"/>
                </a:moveTo>
                <a:cubicBezTo>
                  <a:pt x="2" y="4"/>
                  <a:pt x="4" y="2"/>
                  <a:pt x="6" y="0"/>
                </a:cubicBezTo>
                <a:cubicBezTo>
                  <a:pt x="6" y="0"/>
                  <a:pt x="7" y="1"/>
                  <a:pt x="7" y="1"/>
                </a:cubicBezTo>
                <a:cubicBezTo>
                  <a:pt x="6" y="4"/>
                  <a:pt x="4" y="8"/>
                  <a:pt x="0" y="7"/>
                </a:cubicBezTo>
                <a:cubicBezTo>
                  <a:pt x="0" y="7"/>
                  <a:pt x="0" y="6"/>
                  <a:pt x="0" y="6"/>
                </a:cubicBezTo>
                <a:close/>
              </a:path>
            </a:pathLst>
          </a:custGeom>
          <a:solidFill>
            <a:srgbClr val="5D3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400"/>
          </a:p>
        </p:txBody>
      </p:sp>
      <p:grpSp>
        <p:nvGrpSpPr>
          <p:cNvPr id="17" name="Grupo 16"/>
          <p:cNvGrpSpPr/>
          <p:nvPr/>
        </p:nvGrpSpPr>
        <p:grpSpPr>
          <a:xfrm>
            <a:off x="6859174" y="680195"/>
            <a:ext cx="3805237" cy="3797300"/>
            <a:chOff x="6859588" y="809625"/>
            <a:chExt cx="3805237" cy="3797300"/>
          </a:xfrm>
        </p:grpSpPr>
        <p:sp>
          <p:nvSpPr>
            <p:cNvPr id="14" name="Freeform 5"/>
            <p:cNvSpPr>
              <a:spLocks noEditPoints="1"/>
            </p:cNvSpPr>
            <p:nvPr/>
          </p:nvSpPr>
          <p:spPr bwMode="auto">
            <a:xfrm>
              <a:off x="6859588" y="809625"/>
              <a:ext cx="3805237" cy="3797300"/>
            </a:xfrm>
            <a:custGeom>
              <a:avLst/>
              <a:gdLst>
                <a:gd name="T0" fmla="*/ 227 w 501"/>
                <a:gd name="T1" fmla="*/ 129 h 500"/>
                <a:gd name="T2" fmla="*/ 196 w 501"/>
                <a:gd name="T3" fmla="*/ 121 h 500"/>
                <a:gd name="T4" fmla="*/ 248 w 501"/>
                <a:gd name="T5" fmla="*/ 218 h 500"/>
                <a:gd name="T6" fmla="*/ 321 w 501"/>
                <a:gd name="T7" fmla="*/ 296 h 500"/>
                <a:gd name="T8" fmla="*/ 412 w 501"/>
                <a:gd name="T9" fmla="*/ 148 h 500"/>
                <a:gd name="T10" fmla="*/ 463 w 501"/>
                <a:gd name="T11" fmla="*/ 154 h 500"/>
                <a:gd name="T12" fmla="*/ 385 w 501"/>
                <a:gd name="T13" fmla="*/ 83 h 500"/>
                <a:gd name="T14" fmla="*/ 296 w 501"/>
                <a:gd name="T15" fmla="*/ 0 h 500"/>
                <a:gd name="T16" fmla="*/ 385 w 501"/>
                <a:gd name="T17" fmla="*/ 69 h 500"/>
                <a:gd name="T18" fmla="*/ 496 w 501"/>
                <a:gd name="T19" fmla="*/ 273 h 500"/>
                <a:gd name="T20" fmla="*/ 449 w 501"/>
                <a:gd name="T21" fmla="*/ 439 h 500"/>
                <a:gd name="T22" fmla="*/ 478 w 501"/>
                <a:gd name="T23" fmla="*/ 305 h 500"/>
                <a:gd name="T24" fmla="*/ 217 w 501"/>
                <a:gd name="T25" fmla="*/ 426 h 500"/>
                <a:gd name="T26" fmla="*/ 416 w 501"/>
                <a:gd name="T27" fmla="*/ 467 h 500"/>
                <a:gd name="T28" fmla="*/ 404 w 501"/>
                <a:gd name="T29" fmla="*/ 489 h 500"/>
                <a:gd name="T30" fmla="*/ 0 w 501"/>
                <a:gd name="T31" fmla="*/ 318 h 500"/>
                <a:gd name="T32" fmla="*/ 54 w 501"/>
                <a:gd name="T33" fmla="*/ 102 h 500"/>
                <a:gd name="T34" fmla="*/ 16 w 501"/>
                <a:gd name="T35" fmla="*/ 238 h 500"/>
                <a:gd name="T36" fmla="*/ 89 w 501"/>
                <a:gd name="T37" fmla="*/ 188 h 500"/>
                <a:gd name="T38" fmla="*/ 93 w 501"/>
                <a:gd name="T39" fmla="*/ 313 h 500"/>
                <a:gd name="T40" fmla="*/ 215 w 501"/>
                <a:gd name="T41" fmla="*/ 359 h 500"/>
                <a:gd name="T42" fmla="*/ 252 w 501"/>
                <a:gd name="T43" fmla="*/ 353 h 500"/>
                <a:gd name="T44" fmla="*/ 174 w 501"/>
                <a:gd name="T45" fmla="*/ 151 h 500"/>
                <a:gd name="T46" fmla="*/ 81 w 501"/>
                <a:gd name="T47" fmla="*/ 80 h 500"/>
                <a:gd name="T48" fmla="*/ 192 w 501"/>
                <a:gd name="T49" fmla="*/ 46 h 500"/>
                <a:gd name="T50" fmla="*/ 206 w 501"/>
                <a:gd name="T51" fmla="*/ 43 h 500"/>
                <a:gd name="T52" fmla="*/ 244 w 501"/>
                <a:gd name="T53" fmla="*/ 318 h 500"/>
                <a:gd name="T54" fmla="*/ 308 w 501"/>
                <a:gd name="T55" fmla="*/ 366 h 500"/>
                <a:gd name="T56" fmla="*/ 196 w 501"/>
                <a:gd name="T57" fmla="*/ 373 h 500"/>
                <a:gd name="T58" fmla="*/ 106 w 501"/>
                <a:gd name="T59" fmla="*/ 321 h 500"/>
                <a:gd name="T60" fmla="*/ 145 w 501"/>
                <a:gd name="T61" fmla="*/ 326 h 500"/>
                <a:gd name="T62" fmla="*/ 172 w 501"/>
                <a:gd name="T63" fmla="*/ 469 h 500"/>
                <a:gd name="T64" fmla="*/ 398 w 501"/>
                <a:gd name="T65" fmla="*/ 374 h 500"/>
                <a:gd name="T66" fmla="*/ 330 w 501"/>
                <a:gd name="T67" fmla="*/ 312 h 500"/>
                <a:gd name="T68" fmla="*/ 275 w 501"/>
                <a:gd name="T69" fmla="*/ 251 h 500"/>
                <a:gd name="T70" fmla="*/ 350 w 501"/>
                <a:gd name="T71" fmla="*/ 200 h 500"/>
                <a:gd name="T72" fmla="*/ 480 w 501"/>
                <a:gd name="T73" fmla="*/ 265 h 500"/>
                <a:gd name="T74" fmla="*/ 410 w 501"/>
                <a:gd name="T75" fmla="*/ 163 h 500"/>
                <a:gd name="T76" fmla="*/ 78 w 501"/>
                <a:gd name="T77" fmla="*/ 253 h 500"/>
                <a:gd name="T78" fmla="*/ 113 w 501"/>
                <a:gd name="T79" fmla="*/ 481 h 500"/>
                <a:gd name="T80" fmla="*/ 119 w 501"/>
                <a:gd name="T81" fmla="*/ 417 h 500"/>
                <a:gd name="T82" fmla="*/ 38 w 501"/>
                <a:gd name="T83" fmla="*/ 341 h 500"/>
                <a:gd name="T84" fmla="*/ 52 w 501"/>
                <a:gd name="T85" fmla="*/ 356 h 500"/>
                <a:gd name="T86" fmla="*/ 88 w 501"/>
                <a:gd name="T87" fmla="*/ 350 h 500"/>
                <a:gd name="T88" fmla="*/ 53 w 501"/>
                <a:gd name="T89" fmla="*/ 355 h 500"/>
                <a:gd name="T90" fmla="*/ 448 w 501"/>
                <a:gd name="T91" fmla="*/ 179 h 500"/>
                <a:gd name="T92" fmla="*/ 276 w 501"/>
                <a:gd name="T93" fmla="*/ 218 h 500"/>
                <a:gd name="T94" fmla="*/ 118 w 501"/>
                <a:gd name="T95" fmla="*/ 400 h 500"/>
                <a:gd name="T96" fmla="*/ 103 w 501"/>
                <a:gd name="T97" fmla="*/ 385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1" h="500">
                  <a:moveTo>
                    <a:pt x="179" y="83"/>
                  </a:moveTo>
                  <a:cubicBezTo>
                    <a:pt x="180" y="91"/>
                    <a:pt x="180" y="99"/>
                    <a:pt x="181" y="107"/>
                  </a:cubicBezTo>
                  <a:cubicBezTo>
                    <a:pt x="188" y="107"/>
                    <a:pt x="194" y="107"/>
                    <a:pt x="201" y="107"/>
                  </a:cubicBezTo>
                  <a:cubicBezTo>
                    <a:pt x="211" y="107"/>
                    <a:pt x="225" y="118"/>
                    <a:pt x="227" y="129"/>
                  </a:cubicBezTo>
                  <a:cubicBezTo>
                    <a:pt x="228" y="131"/>
                    <a:pt x="226" y="135"/>
                    <a:pt x="223" y="136"/>
                  </a:cubicBezTo>
                  <a:cubicBezTo>
                    <a:pt x="222" y="137"/>
                    <a:pt x="218" y="137"/>
                    <a:pt x="216" y="135"/>
                  </a:cubicBezTo>
                  <a:cubicBezTo>
                    <a:pt x="213" y="134"/>
                    <a:pt x="212" y="131"/>
                    <a:pt x="210" y="128"/>
                  </a:cubicBezTo>
                  <a:cubicBezTo>
                    <a:pt x="207" y="123"/>
                    <a:pt x="202" y="121"/>
                    <a:pt x="196" y="121"/>
                  </a:cubicBezTo>
                  <a:cubicBezTo>
                    <a:pt x="192" y="121"/>
                    <a:pt x="188" y="121"/>
                    <a:pt x="183" y="121"/>
                  </a:cubicBezTo>
                  <a:cubicBezTo>
                    <a:pt x="192" y="172"/>
                    <a:pt x="208" y="219"/>
                    <a:pt x="239" y="262"/>
                  </a:cubicBezTo>
                  <a:cubicBezTo>
                    <a:pt x="241" y="253"/>
                    <a:pt x="243" y="244"/>
                    <a:pt x="244" y="236"/>
                  </a:cubicBezTo>
                  <a:cubicBezTo>
                    <a:pt x="245" y="230"/>
                    <a:pt x="246" y="224"/>
                    <a:pt x="248" y="218"/>
                  </a:cubicBezTo>
                  <a:cubicBezTo>
                    <a:pt x="251" y="205"/>
                    <a:pt x="262" y="199"/>
                    <a:pt x="275" y="202"/>
                  </a:cubicBezTo>
                  <a:cubicBezTo>
                    <a:pt x="289" y="205"/>
                    <a:pt x="296" y="215"/>
                    <a:pt x="294" y="228"/>
                  </a:cubicBezTo>
                  <a:cubicBezTo>
                    <a:pt x="290" y="251"/>
                    <a:pt x="286" y="273"/>
                    <a:pt x="283" y="296"/>
                  </a:cubicBezTo>
                  <a:cubicBezTo>
                    <a:pt x="295" y="296"/>
                    <a:pt x="308" y="296"/>
                    <a:pt x="321" y="296"/>
                  </a:cubicBezTo>
                  <a:cubicBezTo>
                    <a:pt x="319" y="288"/>
                    <a:pt x="317" y="282"/>
                    <a:pt x="316" y="275"/>
                  </a:cubicBezTo>
                  <a:cubicBezTo>
                    <a:pt x="313" y="258"/>
                    <a:pt x="315" y="242"/>
                    <a:pt x="323" y="226"/>
                  </a:cubicBezTo>
                  <a:cubicBezTo>
                    <a:pt x="326" y="219"/>
                    <a:pt x="329" y="212"/>
                    <a:pt x="331" y="205"/>
                  </a:cubicBezTo>
                  <a:cubicBezTo>
                    <a:pt x="344" y="171"/>
                    <a:pt x="376" y="149"/>
                    <a:pt x="412" y="148"/>
                  </a:cubicBezTo>
                  <a:cubicBezTo>
                    <a:pt x="415" y="148"/>
                    <a:pt x="418" y="147"/>
                    <a:pt x="420" y="145"/>
                  </a:cubicBezTo>
                  <a:cubicBezTo>
                    <a:pt x="434" y="132"/>
                    <a:pt x="452" y="132"/>
                    <a:pt x="468" y="139"/>
                  </a:cubicBezTo>
                  <a:cubicBezTo>
                    <a:pt x="473" y="141"/>
                    <a:pt x="473" y="148"/>
                    <a:pt x="468" y="151"/>
                  </a:cubicBezTo>
                  <a:cubicBezTo>
                    <a:pt x="466" y="152"/>
                    <a:pt x="465" y="153"/>
                    <a:pt x="463" y="154"/>
                  </a:cubicBezTo>
                  <a:cubicBezTo>
                    <a:pt x="459" y="158"/>
                    <a:pt x="459" y="161"/>
                    <a:pt x="463" y="164"/>
                  </a:cubicBezTo>
                  <a:cubicBezTo>
                    <a:pt x="469" y="169"/>
                    <a:pt x="475" y="174"/>
                    <a:pt x="482" y="180"/>
                  </a:cubicBezTo>
                  <a:cubicBezTo>
                    <a:pt x="481" y="174"/>
                    <a:pt x="481" y="170"/>
                    <a:pt x="480" y="165"/>
                  </a:cubicBezTo>
                  <a:cubicBezTo>
                    <a:pt x="473" y="118"/>
                    <a:pt x="433" y="83"/>
                    <a:pt x="385" y="83"/>
                  </a:cubicBezTo>
                  <a:cubicBezTo>
                    <a:pt x="365" y="83"/>
                    <a:pt x="345" y="83"/>
                    <a:pt x="326" y="83"/>
                  </a:cubicBezTo>
                  <a:cubicBezTo>
                    <a:pt x="303" y="83"/>
                    <a:pt x="289" y="68"/>
                    <a:pt x="289" y="46"/>
                  </a:cubicBezTo>
                  <a:cubicBezTo>
                    <a:pt x="289" y="34"/>
                    <a:pt x="289" y="22"/>
                    <a:pt x="289" y="10"/>
                  </a:cubicBezTo>
                  <a:cubicBezTo>
                    <a:pt x="289" y="3"/>
                    <a:pt x="291" y="0"/>
                    <a:pt x="296" y="0"/>
                  </a:cubicBezTo>
                  <a:cubicBezTo>
                    <a:pt x="300" y="0"/>
                    <a:pt x="303" y="3"/>
                    <a:pt x="303" y="10"/>
                  </a:cubicBezTo>
                  <a:cubicBezTo>
                    <a:pt x="303" y="22"/>
                    <a:pt x="303" y="33"/>
                    <a:pt x="303" y="45"/>
                  </a:cubicBezTo>
                  <a:cubicBezTo>
                    <a:pt x="303" y="60"/>
                    <a:pt x="311" y="69"/>
                    <a:pt x="326" y="69"/>
                  </a:cubicBezTo>
                  <a:cubicBezTo>
                    <a:pt x="346" y="69"/>
                    <a:pt x="366" y="69"/>
                    <a:pt x="385" y="69"/>
                  </a:cubicBezTo>
                  <a:cubicBezTo>
                    <a:pt x="448" y="69"/>
                    <a:pt x="496" y="117"/>
                    <a:pt x="496" y="179"/>
                  </a:cubicBezTo>
                  <a:cubicBezTo>
                    <a:pt x="496" y="195"/>
                    <a:pt x="497" y="210"/>
                    <a:pt x="499" y="225"/>
                  </a:cubicBezTo>
                  <a:cubicBezTo>
                    <a:pt x="501" y="235"/>
                    <a:pt x="499" y="246"/>
                    <a:pt x="498" y="256"/>
                  </a:cubicBezTo>
                  <a:cubicBezTo>
                    <a:pt x="497" y="262"/>
                    <a:pt x="496" y="268"/>
                    <a:pt x="496" y="273"/>
                  </a:cubicBezTo>
                  <a:cubicBezTo>
                    <a:pt x="496" y="300"/>
                    <a:pt x="496" y="326"/>
                    <a:pt x="496" y="353"/>
                  </a:cubicBezTo>
                  <a:cubicBezTo>
                    <a:pt x="495" y="389"/>
                    <a:pt x="483" y="421"/>
                    <a:pt x="459" y="449"/>
                  </a:cubicBezTo>
                  <a:cubicBezTo>
                    <a:pt x="455" y="453"/>
                    <a:pt x="451" y="454"/>
                    <a:pt x="447" y="450"/>
                  </a:cubicBezTo>
                  <a:cubicBezTo>
                    <a:pt x="444" y="446"/>
                    <a:pt x="446" y="442"/>
                    <a:pt x="449" y="439"/>
                  </a:cubicBezTo>
                  <a:cubicBezTo>
                    <a:pt x="462" y="424"/>
                    <a:pt x="471" y="407"/>
                    <a:pt x="476" y="388"/>
                  </a:cubicBezTo>
                  <a:cubicBezTo>
                    <a:pt x="478" y="379"/>
                    <a:pt x="480" y="369"/>
                    <a:pt x="481" y="360"/>
                  </a:cubicBezTo>
                  <a:cubicBezTo>
                    <a:pt x="481" y="340"/>
                    <a:pt x="481" y="321"/>
                    <a:pt x="481" y="300"/>
                  </a:cubicBezTo>
                  <a:cubicBezTo>
                    <a:pt x="480" y="302"/>
                    <a:pt x="479" y="304"/>
                    <a:pt x="478" y="305"/>
                  </a:cubicBezTo>
                  <a:cubicBezTo>
                    <a:pt x="464" y="326"/>
                    <a:pt x="447" y="341"/>
                    <a:pt x="422" y="348"/>
                  </a:cubicBezTo>
                  <a:cubicBezTo>
                    <a:pt x="419" y="348"/>
                    <a:pt x="418" y="350"/>
                    <a:pt x="418" y="354"/>
                  </a:cubicBezTo>
                  <a:cubicBezTo>
                    <a:pt x="414" y="396"/>
                    <a:pt x="382" y="426"/>
                    <a:pt x="339" y="426"/>
                  </a:cubicBezTo>
                  <a:cubicBezTo>
                    <a:pt x="298" y="426"/>
                    <a:pt x="257" y="426"/>
                    <a:pt x="217" y="426"/>
                  </a:cubicBezTo>
                  <a:cubicBezTo>
                    <a:pt x="189" y="426"/>
                    <a:pt x="181" y="453"/>
                    <a:pt x="190" y="471"/>
                  </a:cubicBezTo>
                  <a:cubicBezTo>
                    <a:pt x="195" y="480"/>
                    <a:pt x="203" y="486"/>
                    <a:pt x="214" y="486"/>
                  </a:cubicBezTo>
                  <a:cubicBezTo>
                    <a:pt x="261" y="486"/>
                    <a:pt x="307" y="486"/>
                    <a:pt x="354" y="485"/>
                  </a:cubicBezTo>
                  <a:cubicBezTo>
                    <a:pt x="376" y="485"/>
                    <a:pt x="397" y="478"/>
                    <a:pt x="416" y="467"/>
                  </a:cubicBezTo>
                  <a:cubicBezTo>
                    <a:pt x="418" y="465"/>
                    <a:pt x="420" y="464"/>
                    <a:pt x="422" y="463"/>
                  </a:cubicBezTo>
                  <a:cubicBezTo>
                    <a:pt x="425" y="461"/>
                    <a:pt x="429" y="461"/>
                    <a:pt x="432" y="465"/>
                  </a:cubicBezTo>
                  <a:cubicBezTo>
                    <a:pt x="434" y="469"/>
                    <a:pt x="434" y="473"/>
                    <a:pt x="429" y="475"/>
                  </a:cubicBezTo>
                  <a:cubicBezTo>
                    <a:pt x="421" y="480"/>
                    <a:pt x="413" y="485"/>
                    <a:pt x="404" y="489"/>
                  </a:cubicBezTo>
                  <a:cubicBezTo>
                    <a:pt x="385" y="497"/>
                    <a:pt x="366" y="500"/>
                    <a:pt x="346" y="500"/>
                  </a:cubicBezTo>
                  <a:cubicBezTo>
                    <a:pt x="280" y="500"/>
                    <a:pt x="215" y="500"/>
                    <a:pt x="149" y="500"/>
                  </a:cubicBezTo>
                  <a:cubicBezTo>
                    <a:pt x="71" y="500"/>
                    <a:pt x="6" y="440"/>
                    <a:pt x="1" y="362"/>
                  </a:cubicBezTo>
                  <a:cubicBezTo>
                    <a:pt x="0" y="347"/>
                    <a:pt x="0" y="333"/>
                    <a:pt x="0" y="318"/>
                  </a:cubicBezTo>
                  <a:cubicBezTo>
                    <a:pt x="0" y="271"/>
                    <a:pt x="0" y="224"/>
                    <a:pt x="1" y="177"/>
                  </a:cubicBezTo>
                  <a:cubicBezTo>
                    <a:pt x="1" y="142"/>
                    <a:pt x="16" y="113"/>
                    <a:pt x="44" y="91"/>
                  </a:cubicBezTo>
                  <a:cubicBezTo>
                    <a:pt x="46" y="89"/>
                    <a:pt x="50" y="88"/>
                    <a:pt x="53" y="89"/>
                  </a:cubicBezTo>
                  <a:cubicBezTo>
                    <a:pt x="58" y="91"/>
                    <a:pt x="59" y="98"/>
                    <a:pt x="54" y="102"/>
                  </a:cubicBezTo>
                  <a:cubicBezTo>
                    <a:pt x="37" y="115"/>
                    <a:pt x="24" y="131"/>
                    <a:pt x="19" y="152"/>
                  </a:cubicBezTo>
                  <a:cubicBezTo>
                    <a:pt x="17" y="159"/>
                    <a:pt x="15" y="167"/>
                    <a:pt x="15" y="174"/>
                  </a:cubicBezTo>
                  <a:cubicBezTo>
                    <a:pt x="15" y="194"/>
                    <a:pt x="15" y="214"/>
                    <a:pt x="15" y="235"/>
                  </a:cubicBezTo>
                  <a:cubicBezTo>
                    <a:pt x="15" y="236"/>
                    <a:pt x="15" y="237"/>
                    <a:pt x="16" y="238"/>
                  </a:cubicBezTo>
                  <a:cubicBezTo>
                    <a:pt x="36" y="238"/>
                    <a:pt x="57" y="238"/>
                    <a:pt x="78" y="238"/>
                  </a:cubicBezTo>
                  <a:cubicBezTo>
                    <a:pt x="78" y="224"/>
                    <a:pt x="78" y="210"/>
                    <a:pt x="79" y="196"/>
                  </a:cubicBezTo>
                  <a:cubicBezTo>
                    <a:pt x="79" y="193"/>
                    <a:pt x="79" y="190"/>
                    <a:pt x="81" y="188"/>
                  </a:cubicBezTo>
                  <a:cubicBezTo>
                    <a:pt x="83" y="187"/>
                    <a:pt x="87" y="187"/>
                    <a:pt x="89" y="188"/>
                  </a:cubicBezTo>
                  <a:cubicBezTo>
                    <a:pt x="91" y="189"/>
                    <a:pt x="93" y="193"/>
                    <a:pt x="93" y="195"/>
                  </a:cubicBezTo>
                  <a:cubicBezTo>
                    <a:pt x="93" y="211"/>
                    <a:pt x="93" y="227"/>
                    <a:pt x="93" y="243"/>
                  </a:cubicBezTo>
                  <a:cubicBezTo>
                    <a:pt x="93" y="265"/>
                    <a:pt x="93" y="286"/>
                    <a:pt x="93" y="308"/>
                  </a:cubicBezTo>
                  <a:cubicBezTo>
                    <a:pt x="93" y="309"/>
                    <a:pt x="93" y="310"/>
                    <a:pt x="93" y="313"/>
                  </a:cubicBezTo>
                  <a:cubicBezTo>
                    <a:pt x="97" y="308"/>
                    <a:pt x="99" y="304"/>
                    <a:pt x="102" y="300"/>
                  </a:cubicBezTo>
                  <a:cubicBezTo>
                    <a:pt x="115" y="284"/>
                    <a:pt x="128" y="270"/>
                    <a:pt x="145" y="259"/>
                  </a:cubicBezTo>
                  <a:cubicBezTo>
                    <a:pt x="170" y="242"/>
                    <a:pt x="214" y="253"/>
                    <a:pt x="220" y="295"/>
                  </a:cubicBezTo>
                  <a:cubicBezTo>
                    <a:pt x="224" y="317"/>
                    <a:pt x="220" y="338"/>
                    <a:pt x="215" y="359"/>
                  </a:cubicBezTo>
                  <a:cubicBezTo>
                    <a:pt x="215" y="361"/>
                    <a:pt x="214" y="364"/>
                    <a:pt x="213" y="368"/>
                  </a:cubicBezTo>
                  <a:cubicBezTo>
                    <a:pt x="228" y="364"/>
                    <a:pt x="243" y="360"/>
                    <a:pt x="257" y="356"/>
                  </a:cubicBezTo>
                  <a:cubicBezTo>
                    <a:pt x="257" y="356"/>
                    <a:pt x="257" y="355"/>
                    <a:pt x="257" y="355"/>
                  </a:cubicBezTo>
                  <a:cubicBezTo>
                    <a:pt x="255" y="354"/>
                    <a:pt x="254" y="354"/>
                    <a:pt x="252" y="353"/>
                  </a:cubicBezTo>
                  <a:cubicBezTo>
                    <a:pt x="234" y="348"/>
                    <a:pt x="226" y="334"/>
                    <a:pt x="229" y="316"/>
                  </a:cubicBezTo>
                  <a:cubicBezTo>
                    <a:pt x="231" y="306"/>
                    <a:pt x="233" y="295"/>
                    <a:pt x="235" y="284"/>
                  </a:cubicBezTo>
                  <a:cubicBezTo>
                    <a:pt x="235" y="283"/>
                    <a:pt x="235" y="280"/>
                    <a:pt x="234" y="279"/>
                  </a:cubicBezTo>
                  <a:cubicBezTo>
                    <a:pt x="203" y="241"/>
                    <a:pt x="185" y="198"/>
                    <a:pt x="174" y="151"/>
                  </a:cubicBezTo>
                  <a:cubicBezTo>
                    <a:pt x="170" y="129"/>
                    <a:pt x="167" y="106"/>
                    <a:pt x="163" y="83"/>
                  </a:cubicBezTo>
                  <a:cubicBezTo>
                    <a:pt x="164" y="84"/>
                    <a:pt x="164" y="83"/>
                    <a:pt x="163" y="83"/>
                  </a:cubicBezTo>
                  <a:cubicBezTo>
                    <a:pt x="139" y="84"/>
                    <a:pt x="115" y="84"/>
                    <a:pt x="90" y="85"/>
                  </a:cubicBezTo>
                  <a:cubicBezTo>
                    <a:pt x="85" y="85"/>
                    <a:pt x="82" y="85"/>
                    <a:pt x="81" y="80"/>
                  </a:cubicBezTo>
                  <a:cubicBezTo>
                    <a:pt x="80" y="74"/>
                    <a:pt x="82" y="72"/>
                    <a:pt x="87" y="71"/>
                  </a:cubicBezTo>
                  <a:cubicBezTo>
                    <a:pt x="95" y="70"/>
                    <a:pt x="102" y="69"/>
                    <a:pt x="110" y="69"/>
                  </a:cubicBezTo>
                  <a:cubicBezTo>
                    <a:pt x="129" y="68"/>
                    <a:pt x="149" y="69"/>
                    <a:pt x="169" y="69"/>
                  </a:cubicBezTo>
                  <a:cubicBezTo>
                    <a:pt x="183" y="69"/>
                    <a:pt x="192" y="60"/>
                    <a:pt x="192" y="46"/>
                  </a:cubicBezTo>
                  <a:cubicBezTo>
                    <a:pt x="192" y="33"/>
                    <a:pt x="192" y="21"/>
                    <a:pt x="192" y="9"/>
                  </a:cubicBezTo>
                  <a:cubicBezTo>
                    <a:pt x="192" y="3"/>
                    <a:pt x="195" y="0"/>
                    <a:pt x="199" y="0"/>
                  </a:cubicBezTo>
                  <a:cubicBezTo>
                    <a:pt x="203" y="0"/>
                    <a:pt x="206" y="3"/>
                    <a:pt x="206" y="9"/>
                  </a:cubicBezTo>
                  <a:cubicBezTo>
                    <a:pt x="206" y="20"/>
                    <a:pt x="206" y="32"/>
                    <a:pt x="206" y="43"/>
                  </a:cubicBezTo>
                  <a:cubicBezTo>
                    <a:pt x="206" y="64"/>
                    <a:pt x="199" y="75"/>
                    <a:pt x="179" y="83"/>
                  </a:cubicBezTo>
                  <a:close/>
                  <a:moveTo>
                    <a:pt x="257" y="247"/>
                  </a:moveTo>
                  <a:cubicBezTo>
                    <a:pt x="257" y="249"/>
                    <a:pt x="256" y="249"/>
                    <a:pt x="256" y="250"/>
                  </a:cubicBezTo>
                  <a:cubicBezTo>
                    <a:pt x="252" y="273"/>
                    <a:pt x="248" y="295"/>
                    <a:pt x="244" y="318"/>
                  </a:cubicBezTo>
                  <a:cubicBezTo>
                    <a:pt x="241" y="331"/>
                    <a:pt x="245" y="336"/>
                    <a:pt x="257" y="339"/>
                  </a:cubicBezTo>
                  <a:cubicBezTo>
                    <a:pt x="275" y="344"/>
                    <a:pt x="293" y="348"/>
                    <a:pt x="311" y="352"/>
                  </a:cubicBezTo>
                  <a:cubicBezTo>
                    <a:pt x="316" y="353"/>
                    <a:pt x="319" y="356"/>
                    <a:pt x="318" y="361"/>
                  </a:cubicBezTo>
                  <a:cubicBezTo>
                    <a:pt x="317" y="365"/>
                    <a:pt x="313" y="367"/>
                    <a:pt x="308" y="366"/>
                  </a:cubicBezTo>
                  <a:cubicBezTo>
                    <a:pt x="300" y="364"/>
                    <a:pt x="293" y="362"/>
                    <a:pt x="285" y="361"/>
                  </a:cubicBezTo>
                  <a:cubicBezTo>
                    <a:pt x="283" y="360"/>
                    <a:pt x="280" y="360"/>
                    <a:pt x="278" y="362"/>
                  </a:cubicBezTo>
                  <a:cubicBezTo>
                    <a:pt x="255" y="374"/>
                    <a:pt x="231" y="380"/>
                    <a:pt x="205" y="383"/>
                  </a:cubicBezTo>
                  <a:cubicBezTo>
                    <a:pt x="199" y="384"/>
                    <a:pt x="195" y="380"/>
                    <a:pt x="196" y="373"/>
                  </a:cubicBezTo>
                  <a:cubicBezTo>
                    <a:pt x="197" y="369"/>
                    <a:pt x="198" y="366"/>
                    <a:pt x="199" y="362"/>
                  </a:cubicBezTo>
                  <a:cubicBezTo>
                    <a:pt x="205" y="341"/>
                    <a:pt x="210" y="320"/>
                    <a:pt x="206" y="298"/>
                  </a:cubicBezTo>
                  <a:cubicBezTo>
                    <a:pt x="202" y="266"/>
                    <a:pt x="169" y="258"/>
                    <a:pt x="149" y="273"/>
                  </a:cubicBezTo>
                  <a:cubicBezTo>
                    <a:pt x="131" y="286"/>
                    <a:pt x="118" y="303"/>
                    <a:pt x="106" y="321"/>
                  </a:cubicBezTo>
                  <a:cubicBezTo>
                    <a:pt x="102" y="326"/>
                    <a:pt x="99" y="331"/>
                    <a:pt x="95" y="337"/>
                  </a:cubicBezTo>
                  <a:cubicBezTo>
                    <a:pt x="102" y="342"/>
                    <a:pt x="109" y="346"/>
                    <a:pt x="116" y="351"/>
                  </a:cubicBezTo>
                  <a:cubicBezTo>
                    <a:pt x="122" y="344"/>
                    <a:pt x="128" y="336"/>
                    <a:pt x="134" y="329"/>
                  </a:cubicBezTo>
                  <a:cubicBezTo>
                    <a:pt x="137" y="325"/>
                    <a:pt x="140" y="323"/>
                    <a:pt x="145" y="326"/>
                  </a:cubicBezTo>
                  <a:cubicBezTo>
                    <a:pt x="149" y="329"/>
                    <a:pt x="148" y="333"/>
                    <a:pt x="146" y="337"/>
                  </a:cubicBezTo>
                  <a:cubicBezTo>
                    <a:pt x="142" y="348"/>
                    <a:pt x="138" y="359"/>
                    <a:pt x="135" y="370"/>
                  </a:cubicBezTo>
                  <a:cubicBezTo>
                    <a:pt x="128" y="401"/>
                    <a:pt x="133" y="430"/>
                    <a:pt x="156" y="455"/>
                  </a:cubicBezTo>
                  <a:cubicBezTo>
                    <a:pt x="160" y="460"/>
                    <a:pt x="166" y="464"/>
                    <a:pt x="172" y="469"/>
                  </a:cubicBezTo>
                  <a:cubicBezTo>
                    <a:pt x="172" y="467"/>
                    <a:pt x="172" y="467"/>
                    <a:pt x="172" y="466"/>
                  </a:cubicBezTo>
                  <a:cubicBezTo>
                    <a:pt x="166" y="436"/>
                    <a:pt x="190" y="411"/>
                    <a:pt x="219" y="411"/>
                  </a:cubicBezTo>
                  <a:cubicBezTo>
                    <a:pt x="259" y="413"/>
                    <a:pt x="300" y="412"/>
                    <a:pt x="340" y="412"/>
                  </a:cubicBezTo>
                  <a:cubicBezTo>
                    <a:pt x="367" y="411"/>
                    <a:pt x="387" y="398"/>
                    <a:pt x="398" y="374"/>
                  </a:cubicBezTo>
                  <a:cubicBezTo>
                    <a:pt x="402" y="366"/>
                    <a:pt x="404" y="358"/>
                    <a:pt x="403" y="350"/>
                  </a:cubicBezTo>
                  <a:cubicBezTo>
                    <a:pt x="402" y="350"/>
                    <a:pt x="402" y="349"/>
                    <a:pt x="402" y="349"/>
                  </a:cubicBezTo>
                  <a:cubicBezTo>
                    <a:pt x="400" y="349"/>
                    <a:pt x="399" y="349"/>
                    <a:pt x="398" y="349"/>
                  </a:cubicBezTo>
                  <a:cubicBezTo>
                    <a:pt x="370" y="347"/>
                    <a:pt x="347" y="335"/>
                    <a:pt x="330" y="312"/>
                  </a:cubicBezTo>
                  <a:cubicBezTo>
                    <a:pt x="329" y="311"/>
                    <a:pt x="326" y="310"/>
                    <a:pt x="324" y="310"/>
                  </a:cubicBezTo>
                  <a:cubicBezTo>
                    <a:pt x="311" y="310"/>
                    <a:pt x="299" y="311"/>
                    <a:pt x="286" y="311"/>
                  </a:cubicBezTo>
                  <a:cubicBezTo>
                    <a:pt x="274" y="312"/>
                    <a:pt x="267" y="304"/>
                    <a:pt x="269" y="291"/>
                  </a:cubicBezTo>
                  <a:cubicBezTo>
                    <a:pt x="271" y="278"/>
                    <a:pt x="273" y="264"/>
                    <a:pt x="275" y="251"/>
                  </a:cubicBezTo>
                  <a:cubicBezTo>
                    <a:pt x="269" y="249"/>
                    <a:pt x="263" y="248"/>
                    <a:pt x="257" y="247"/>
                  </a:cubicBezTo>
                  <a:close/>
                  <a:moveTo>
                    <a:pt x="410" y="163"/>
                  </a:moveTo>
                  <a:cubicBezTo>
                    <a:pt x="408" y="163"/>
                    <a:pt x="406" y="163"/>
                    <a:pt x="404" y="163"/>
                  </a:cubicBezTo>
                  <a:cubicBezTo>
                    <a:pt x="380" y="167"/>
                    <a:pt x="361" y="179"/>
                    <a:pt x="350" y="200"/>
                  </a:cubicBezTo>
                  <a:cubicBezTo>
                    <a:pt x="343" y="213"/>
                    <a:pt x="337" y="227"/>
                    <a:pt x="332" y="241"/>
                  </a:cubicBezTo>
                  <a:cubicBezTo>
                    <a:pt x="321" y="277"/>
                    <a:pt x="340" y="317"/>
                    <a:pt x="376" y="330"/>
                  </a:cubicBezTo>
                  <a:cubicBezTo>
                    <a:pt x="413" y="344"/>
                    <a:pt x="453" y="327"/>
                    <a:pt x="469" y="291"/>
                  </a:cubicBezTo>
                  <a:cubicBezTo>
                    <a:pt x="472" y="283"/>
                    <a:pt x="476" y="274"/>
                    <a:pt x="480" y="265"/>
                  </a:cubicBezTo>
                  <a:cubicBezTo>
                    <a:pt x="485" y="252"/>
                    <a:pt x="487" y="239"/>
                    <a:pt x="485" y="225"/>
                  </a:cubicBezTo>
                  <a:cubicBezTo>
                    <a:pt x="483" y="209"/>
                    <a:pt x="476" y="195"/>
                    <a:pt x="464" y="183"/>
                  </a:cubicBezTo>
                  <a:cubicBezTo>
                    <a:pt x="453" y="195"/>
                    <a:pt x="443" y="199"/>
                    <a:pt x="430" y="194"/>
                  </a:cubicBezTo>
                  <a:cubicBezTo>
                    <a:pt x="416" y="189"/>
                    <a:pt x="410" y="178"/>
                    <a:pt x="410" y="163"/>
                  </a:cubicBezTo>
                  <a:close/>
                  <a:moveTo>
                    <a:pt x="72" y="348"/>
                  </a:moveTo>
                  <a:cubicBezTo>
                    <a:pt x="77" y="342"/>
                    <a:pt x="79" y="335"/>
                    <a:pt x="79" y="327"/>
                  </a:cubicBezTo>
                  <a:cubicBezTo>
                    <a:pt x="78" y="306"/>
                    <a:pt x="79" y="284"/>
                    <a:pt x="79" y="263"/>
                  </a:cubicBezTo>
                  <a:cubicBezTo>
                    <a:pt x="79" y="260"/>
                    <a:pt x="78" y="257"/>
                    <a:pt x="78" y="253"/>
                  </a:cubicBezTo>
                  <a:cubicBezTo>
                    <a:pt x="57" y="253"/>
                    <a:pt x="36" y="253"/>
                    <a:pt x="15" y="253"/>
                  </a:cubicBezTo>
                  <a:cubicBezTo>
                    <a:pt x="15" y="255"/>
                    <a:pt x="15" y="257"/>
                    <a:pt x="15" y="258"/>
                  </a:cubicBezTo>
                  <a:cubicBezTo>
                    <a:pt x="15" y="289"/>
                    <a:pt x="15" y="320"/>
                    <a:pt x="15" y="351"/>
                  </a:cubicBezTo>
                  <a:cubicBezTo>
                    <a:pt x="15" y="412"/>
                    <a:pt x="54" y="463"/>
                    <a:pt x="113" y="481"/>
                  </a:cubicBezTo>
                  <a:cubicBezTo>
                    <a:pt x="131" y="486"/>
                    <a:pt x="151" y="486"/>
                    <a:pt x="171" y="485"/>
                  </a:cubicBezTo>
                  <a:cubicBezTo>
                    <a:pt x="170" y="485"/>
                    <a:pt x="170" y="484"/>
                    <a:pt x="169" y="484"/>
                  </a:cubicBezTo>
                  <a:cubicBezTo>
                    <a:pt x="145" y="470"/>
                    <a:pt x="129" y="448"/>
                    <a:pt x="121" y="421"/>
                  </a:cubicBezTo>
                  <a:cubicBezTo>
                    <a:pt x="121" y="420"/>
                    <a:pt x="120" y="418"/>
                    <a:pt x="119" y="417"/>
                  </a:cubicBezTo>
                  <a:cubicBezTo>
                    <a:pt x="110" y="410"/>
                    <a:pt x="101" y="403"/>
                    <a:pt x="91" y="396"/>
                  </a:cubicBezTo>
                  <a:cubicBezTo>
                    <a:pt x="79" y="402"/>
                    <a:pt x="72" y="402"/>
                    <a:pt x="61" y="392"/>
                  </a:cubicBezTo>
                  <a:cubicBezTo>
                    <a:pt x="49" y="382"/>
                    <a:pt x="41" y="370"/>
                    <a:pt x="36" y="355"/>
                  </a:cubicBezTo>
                  <a:cubicBezTo>
                    <a:pt x="35" y="351"/>
                    <a:pt x="34" y="345"/>
                    <a:pt x="38" y="341"/>
                  </a:cubicBezTo>
                  <a:cubicBezTo>
                    <a:pt x="42" y="337"/>
                    <a:pt x="47" y="337"/>
                    <a:pt x="52" y="339"/>
                  </a:cubicBezTo>
                  <a:cubicBezTo>
                    <a:pt x="59" y="342"/>
                    <a:pt x="65" y="345"/>
                    <a:pt x="72" y="348"/>
                  </a:cubicBezTo>
                  <a:close/>
                  <a:moveTo>
                    <a:pt x="53" y="355"/>
                  </a:moveTo>
                  <a:cubicBezTo>
                    <a:pt x="53" y="355"/>
                    <a:pt x="52" y="355"/>
                    <a:pt x="52" y="356"/>
                  </a:cubicBezTo>
                  <a:cubicBezTo>
                    <a:pt x="57" y="366"/>
                    <a:pt x="64" y="376"/>
                    <a:pt x="74" y="383"/>
                  </a:cubicBezTo>
                  <a:cubicBezTo>
                    <a:pt x="75" y="385"/>
                    <a:pt x="79" y="385"/>
                    <a:pt x="81" y="384"/>
                  </a:cubicBezTo>
                  <a:cubicBezTo>
                    <a:pt x="91" y="379"/>
                    <a:pt x="99" y="371"/>
                    <a:pt x="106" y="362"/>
                  </a:cubicBezTo>
                  <a:cubicBezTo>
                    <a:pt x="100" y="358"/>
                    <a:pt x="94" y="354"/>
                    <a:pt x="88" y="350"/>
                  </a:cubicBezTo>
                  <a:cubicBezTo>
                    <a:pt x="86" y="352"/>
                    <a:pt x="85" y="354"/>
                    <a:pt x="85" y="355"/>
                  </a:cubicBezTo>
                  <a:cubicBezTo>
                    <a:pt x="83" y="357"/>
                    <a:pt x="82" y="359"/>
                    <a:pt x="81" y="361"/>
                  </a:cubicBezTo>
                  <a:cubicBezTo>
                    <a:pt x="78" y="367"/>
                    <a:pt x="75" y="368"/>
                    <a:pt x="69" y="364"/>
                  </a:cubicBezTo>
                  <a:cubicBezTo>
                    <a:pt x="64" y="361"/>
                    <a:pt x="58" y="358"/>
                    <a:pt x="53" y="355"/>
                  </a:cubicBezTo>
                  <a:close/>
                  <a:moveTo>
                    <a:pt x="448" y="149"/>
                  </a:moveTo>
                  <a:cubicBezTo>
                    <a:pt x="438" y="148"/>
                    <a:pt x="430" y="153"/>
                    <a:pt x="426" y="161"/>
                  </a:cubicBezTo>
                  <a:cubicBezTo>
                    <a:pt x="423" y="167"/>
                    <a:pt x="425" y="174"/>
                    <a:pt x="431" y="178"/>
                  </a:cubicBezTo>
                  <a:cubicBezTo>
                    <a:pt x="436" y="182"/>
                    <a:pt x="443" y="183"/>
                    <a:pt x="448" y="179"/>
                  </a:cubicBezTo>
                  <a:cubicBezTo>
                    <a:pt x="450" y="177"/>
                    <a:pt x="452" y="175"/>
                    <a:pt x="450" y="171"/>
                  </a:cubicBezTo>
                  <a:cubicBezTo>
                    <a:pt x="444" y="164"/>
                    <a:pt x="444" y="157"/>
                    <a:pt x="448" y="149"/>
                  </a:cubicBezTo>
                  <a:close/>
                  <a:moveTo>
                    <a:pt x="278" y="236"/>
                  </a:moveTo>
                  <a:cubicBezTo>
                    <a:pt x="279" y="230"/>
                    <a:pt x="282" y="223"/>
                    <a:pt x="276" y="218"/>
                  </a:cubicBezTo>
                  <a:cubicBezTo>
                    <a:pt x="274" y="216"/>
                    <a:pt x="269" y="215"/>
                    <a:pt x="267" y="216"/>
                  </a:cubicBezTo>
                  <a:cubicBezTo>
                    <a:pt x="259" y="219"/>
                    <a:pt x="262" y="227"/>
                    <a:pt x="259" y="233"/>
                  </a:cubicBezTo>
                  <a:cubicBezTo>
                    <a:pt x="266" y="234"/>
                    <a:pt x="271" y="235"/>
                    <a:pt x="278" y="236"/>
                  </a:cubicBezTo>
                  <a:close/>
                  <a:moveTo>
                    <a:pt x="118" y="400"/>
                  </a:moveTo>
                  <a:cubicBezTo>
                    <a:pt x="118" y="393"/>
                    <a:pt x="118" y="389"/>
                    <a:pt x="118" y="384"/>
                  </a:cubicBezTo>
                  <a:cubicBezTo>
                    <a:pt x="119" y="379"/>
                    <a:pt x="120" y="375"/>
                    <a:pt x="120" y="369"/>
                  </a:cubicBezTo>
                  <a:cubicBezTo>
                    <a:pt x="117" y="372"/>
                    <a:pt x="115" y="375"/>
                    <a:pt x="112" y="377"/>
                  </a:cubicBezTo>
                  <a:cubicBezTo>
                    <a:pt x="110" y="380"/>
                    <a:pt x="107" y="382"/>
                    <a:pt x="103" y="385"/>
                  </a:cubicBezTo>
                  <a:cubicBezTo>
                    <a:pt x="108" y="391"/>
                    <a:pt x="113" y="394"/>
                    <a:pt x="118" y="400"/>
                  </a:cubicBezTo>
                  <a:close/>
                </a:path>
              </a:pathLst>
            </a:custGeom>
            <a:solidFill>
              <a:srgbClr val="E949BB"/>
            </a:solidFill>
            <a:ln>
              <a:noFill/>
            </a:ln>
          </p:spPr>
          <p:txBody>
            <a:bodyPr vert="horz" wrap="square" lIns="91440" tIns="45720" rIns="91440" bIns="45720" numCol="1" anchor="t" anchorCtr="0" compatLnSpc="1">
              <a:prstTxWarp prst="textNoShape">
                <a:avLst/>
              </a:prstTxWarp>
            </a:bodyPr>
            <a:lstStyle/>
            <a:p>
              <a:endParaRPr lang="es-AR">
                <a:solidFill>
                  <a:srgbClr val="E949BB"/>
                </a:solidFill>
              </a:endParaRPr>
            </a:p>
          </p:txBody>
        </p:sp>
        <p:sp>
          <p:nvSpPr>
            <p:cNvPr id="15" name="Freeform 6"/>
            <p:cNvSpPr>
              <a:spLocks/>
            </p:cNvSpPr>
            <p:nvPr/>
          </p:nvSpPr>
          <p:spPr bwMode="auto">
            <a:xfrm>
              <a:off x="8918575" y="1614488"/>
              <a:ext cx="835025" cy="250825"/>
            </a:xfrm>
            <a:custGeom>
              <a:avLst/>
              <a:gdLst>
                <a:gd name="T0" fmla="*/ 65 w 110"/>
                <a:gd name="T1" fmla="*/ 1 h 33"/>
                <a:gd name="T2" fmla="*/ 101 w 110"/>
                <a:gd name="T3" fmla="*/ 1 h 33"/>
                <a:gd name="T4" fmla="*/ 110 w 110"/>
                <a:gd name="T5" fmla="*/ 8 h 33"/>
                <a:gd name="T6" fmla="*/ 101 w 110"/>
                <a:gd name="T7" fmla="*/ 15 h 33"/>
                <a:gd name="T8" fmla="*/ 32 w 110"/>
                <a:gd name="T9" fmla="*/ 15 h 33"/>
                <a:gd name="T10" fmla="*/ 17 w 110"/>
                <a:gd name="T11" fmla="*/ 23 h 33"/>
                <a:gd name="T12" fmla="*/ 12 w 110"/>
                <a:gd name="T13" fmla="*/ 30 h 33"/>
                <a:gd name="T14" fmla="*/ 3 w 110"/>
                <a:gd name="T15" fmla="*/ 30 h 33"/>
                <a:gd name="T16" fmla="*/ 1 w 110"/>
                <a:gd name="T17" fmla="*/ 21 h 33"/>
                <a:gd name="T18" fmla="*/ 32 w 110"/>
                <a:gd name="T19" fmla="*/ 1 h 33"/>
                <a:gd name="T20" fmla="*/ 65 w 110"/>
                <a:gd name="T2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33">
                  <a:moveTo>
                    <a:pt x="65" y="1"/>
                  </a:moveTo>
                  <a:cubicBezTo>
                    <a:pt x="77" y="1"/>
                    <a:pt x="89" y="1"/>
                    <a:pt x="101" y="1"/>
                  </a:cubicBezTo>
                  <a:cubicBezTo>
                    <a:pt x="107" y="1"/>
                    <a:pt x="110" y="4"/>
                    <a:pt x="110" y="8"/>
                  </a:cubicBezTo>
                  <a:cubicBezTo>
                    <a:pt x="110" y="13"/>
                    <a:pt x="107" y="15"/>
                    <a:pt x="101" y="15"/>
                  </a:cubicBezTo>
                  <a:cubicBezTo>
                    <a:pt x="78" y="15"/>
                    <a:pt x="55" y="15"/>
                    <a:pt x="32" y="15"/>
                  </a:cubicBezTo>
                  <a:cubicBezTo>
                    <a:pt x="25" y="15"/>
                    <a:pt x="21" y="17"/>
                    <a:pt x="17" y="23"/>
                  </a:cubicBezTo>
                  <a:cubicBezTo>
                    <a:pt x="16" y="25"/>
                    <a:pt x="14" y="28"/>
                    <a:pt x="12" y="30"/>
                  </a:cubicBezTo>
                  <a:cubicBezTo>
                    <a:pt x="9" y="32"/>
                    <a:pt x="5" y="33"/>
                    <a:pt x="3" y="30"/>
                  </a:cubicBezTo>
                  <a:cubicBezTo>
                    <a:pt x="1" y="28"/>
                    <a:pt x="0" y="23"/>
                    <a:pt x="1" y="21"/>
                  </a:cubicBezTo>
                  <a:cubicBezTo>
                    <a:pt x="8" y="9"/>
                    <a:pt x="16" y="0"/>
                    <a:pt x="32" y="1"/>
                  </a:cubicBezTo>
                  <a:cubicBezTo>
                    <a:pt x="43" y="1"/>
                    <a:pt x="54" y="1"/>
                    <a:pt x="65" y="1"/>
                  </a:cubicBezTo>
                  <a:close/>
                </a:path>
              </a:pathLst>
            </a:custGeom>
            <a:solidFill>
              <a:srgbClr val="E949BB"/>
            </a:solidFill>
            <a:ln>
              <a:noFill/>
            </a:ln>
          </p:spPr>
          <p:txBody>
            <a:bodyPr vert="horz" wrap="square" lIns="91440" tIns="45720" rIns="91440" bIns="45720" numCol="1" anchor="t" anchorCtr="0" compatLnSpc="1">
              <a:prstTxWarp prst="textNoShape">
                <a:avLst/>
              </a:prstTxWarp>
            </a:bodyPr>
            <a:lstStyle/>
            <a:p>
              <a:endParaRPr lang="es-AR">
                <a:solidFill>
                  <a:srgbClr val="E949BB"/>
                </a:solidFill>
              </a:endParaRPr>
            </a:p>
          </p:txBody>
        </p:sp>
        <p:sp>
          <p:nvSpPr>
            <p:cNvPr id="16" name="Freeform 7"/>
            <p:cNvSpPr>
              <a:spLocks/>
            </p:cNvSpPr>
            <p:nvPr/>
          </p:nvSpPr>
          <p:spPr bwMode="auto">
            <a:xfrm>
              <a:off x="9677400" y="2640013"/>
              <a:ext cx="365125" cy="379413"/>
            </a:xfrm>
            <a:custGeom>
              <a:avLst/>
              <a:gdLst>
                <a:gd name="T0" fmla="*/ 23 w 48"/>
                <a:gd name="T1" fmla="*/ 0 h 50"/>
                <a:gd name="T2" fmla="*/ 46 w 48"/>
                <a:gd name="T3" fmla="*/ 20 h 50"/>
                <a:gd name="T4" fmla="*/ 31 w 48"/>
                <a:gd name="T5" fmla="*/ 46 h 50"/>
                <a:gd name="T6" fmla="*/ 3 w 48"/>
                <a:gd name="T7" fmla="*/ 37 h 50"/>
                <a:gd name="T8" fmla="*/ 4 w 48"/>
                <a:gd name="T9" fmla="*/ 25 h 50"/>
                <a:gd name="T10" fmla="*/ 15 w 48"/>
                <a:gd name="T11" fmla="*/ 28 h 50"/>
                <a:gd name="T12" fmla="*/ 26 w 48"/>
                <a:gd name="T13" fmla="*/ 32 h 50"/>
                <a:gd name="T14" fmla="*/ 31 w 48"/>
                <a:gd name="T15" fmla="*/ 22 h 50"/>
                <a:gd name="T16" fmla="*/ 21 w 48"/>
                <a:gd name="T17" fmla="*/ 15 h 50"/>
                <a:gd name="T18" fmla="*/ 17 w 48"/>
                <a:gd name="T19" fmla="*/ 16 h 50"/>
                <a:gd name="T20" fmla="*/ 10 w 48"/>
                <a:gd name="T21" fmla="*/ 11 h 50"/>
                <a:gd name="T22" fmla="*/ 13 w 48"/>
                <a:gd name="T23" fmla="*/ 3 h 50"/>
                <a:gd name="T24" fmla="*/ 23 w 48"/>
                <a:gd name="T2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50">
                  <a:moveTo>
                    <a:pt x="23" y="0"/>
                  </a:moveTo>
                  <a:cubicBezTo>
                    <a:pt x="34" y="1"/>
                    <a:pt x="43" y="9"/>
                    <a:pt x="46" y="20"/>
                  </a:cubicBezTo>
                  <a:cubicBezTo>
                    <a:pt x="48" y="31"/>
                    <a:pt x="42" y="42"/>
                    <a:pt x="31" y="46"/>
                  </a:cubicBezTo>
                  <a:cubicBezTo>
                    <a:pt x="20" y="50"/>
                    <a:pt x="9" y="46"/>
                    <a:pt x="3" y="37"/>
                  </a:cubicBezTo>
                  <a:cubicBezTo>
                    <a:pt x="0" y="32"/>
                    <a:pt x="0" y="27"/>
                    <a:pt x="4" y="25"/>
                  </a:cubicBezTo>
                  <a:cubicBezTo>
                    <a:pt x="9" y="22"/>
                    <a:pt x="12" y="24"/>
                    <a:pt x="15" y="28"/>
                  </a:cubicBezTo>
                  <a:cubicBezTo>
                    <a:pt x="18" y="33"/>
                    <a:pt x="22" y="34"/>
                    <a:pt x="26" y="32"/>
                  </a:cubicBezTo>
                  <a:cubicBezTo>
                    <a:pt x="30" y="30"/>
                    <a:pt x="33" y="27"/>
                    <a:pt x="31" y="22"/>
                  </a:cubicBezTo>
                  <a:cubicBezTo>
                    <a:pt x="29" y="16"/>
                    <a:pt x="26" y="14"/>
                    <a:pt x="21" y="15"/>
                  </a:cubicBezTo>
                  <a:cubicBezTo>
                    <a:pt x="19" y="16"/>
                    <a:pt x="17" y="17"/>
                    <a:pt x="17" y="16"/>
                  </a:cubicBezTo>
                  <a:cubicBezTo>
                    <a:pt x="14" y="15"/>
                    <a:pt x="10" y="13"/>
                    <a:pt x="10" y="11"/>
                  </a:cubicBezTo>
                  <a:cubicBezTo>
                    <a:pt x="9" y="9"/>
                    <a:pt x="11" y="5"/>
                    <a:pt x="13" y="3"/>
                  </a:cubicBezTo>
                  <a:cubicBezTo>
                    <a:pt x="15" y="1"/>
                    <a:pt x="19" y="1"/>
                    <a:pt x="23" y="0"/>
                  </a:cubicBezTo>
                  <a:close/>
                </a:path>
              </a:pathLst>
            </a:custGeom>
            <a:solidFill>
              <a:srgbClr val="E949BB"/>
            </a:solidFill>
            <a:ln>
              <a:noFill/>
            </a:ln>
          </p:spPr>
          <p:txBody>
            <a:bodyPr vert="horz" wrap="square" lIns="91440" tIns="45720" rIns="91440" bIns="45720" numCol="1" anchor="t" anchorCtr="0" compatLnSpc="1">
              <a:prstTxWarp prst="textNoShape">
                <a:avLst/>
              </a:prstTxWarp>
            </a:bodyPr>
            <a:lstStyle/>
            <a:p>
              <a:endParaRPr lang="es-AR">
                <a:solidFill>
                  <a:srgbClr val="E949BB"/>
                </a:solidFill>
              </a:endParaRPr>
            </a:p>
          </p:txBody>
        </p:sp>
      </p:grpSp>
      <p:pic>
        <p:nvPicPr>
          <p:cNvPr id="18" name="Imagen 17"/>
          <p:cNvPicPr>
            <a:picLocks noChangeAspect="1"/>
          </p:cNvPicPr>
          <p:nvPr/>
        </p:nvPicPr>
        <p:blipFill>
          <a:blip r:embed="rId2"/>
          <a:stretch>
            <a:fillRect/>
          </a:stretch>
        </p:blipFill>
        <p:spPr>
          <a:xfrm>
            <a:off x="1161465" y="4044870"/>
            <a:ext cx="755790" cy="755790"/>
          </a:xfrm>
          <a:prstGeom prst="rect">
            <a:avLst/>
          </a:prstGeom>
        </p:spPr>
      </p:pic>
      <p:pic>
        <p:nvPicPr>
          <p:cNvPr id="41" name="Imagen 40"/>
          <p:cNvPicPr>
            <a:picLocks noChangeAspect="1"/>
          </p:cNvPicPr>
          <p:nvPr/>
        </p:nvPicPr>
        <p:blipFill>
          <a:blip r:embed="rId2"/>
          <a:stretch>
            <a:fillRect/>
          </a:stretch>
        </p:blipFill>
        <p:spPr>
          <a:xfrm>
            <a:off x="2694844" y="4576282"/>
            <a:ext cx="755790" cy="755790"/>
          </a:xfrm>
          <a:prstGeom prst="rect">
            <a:avLst/>
          </a:prstGeom>
        </p:spPr>
      </p:pic>
      <p:pic>
        <p:nvPicPr>
          <p:cNvPr id="42" name="Imagen 41"/>
          <p:cNvPicPr>
            <a:picLocks noChangeAspect="1"/>
          </p:cNvPicPr>
          <p:nvPr/>
        </p:nvPicPr>
        <p:blipFill>
          <a:blip r:embed="rId2"/>
          <a:stretch>
            <a:fillRect/>
          </a:stretch>
        </p:blipFill>
        <p:spPr>
          <a:xfrm>
            <a:off x="4337421" y="3945712"/>
            <a:ext cx="755790" cy="755790"/>
          </a:xfrm>
          <a:prstGeom prst="rect">
            <a:avLst/>
          </a:prstGeom>
        </p:spPr>
      </p:pic>
      <p:pic>
        <p:nvPicPr>
          <p:cNvPr id="43" name="Imagen 42"/>
          <p:cNvPicPr>
            <a:picLocks noChangeAspect="1"/>
          </p:cNvPicPr>
          <p:nvPr/>
        </p:nvPicPr>
        <p:blipFill>
          <a:blip r:embed="rId2"/>
          <a:stretch>
            <a:fillRect/>
          </a:stretch>
        </p:blipFill>
        <p:spPr>
          <a:xfrm>
            <a:off x="5771568" y="4561264"/>
            <a:ext cx="755790" cy="755790"/>
          </a:xfrm>
          <a:prstGeom prst="rect">
            <a:avLst/>
          </a:prstGeom>
        </p:spPr>
      </p:pic>
    </p:spTree>
    <p:extLst>
      <p:ext uri="{BB962C8B-B14F-4D97-AF65-F5344CB8AC3E}">
        <p14:creationId xmlns:p14="http://schemas.microsoft.com/office/powerpoint/2010/main" val="28817344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normAutofit fontScale="92500" lnSpcReduction="10000"/>
          </a:bodyPr>
          <a:lstStyle/>
          <a:p>
            <a:pPr marL="186262" indent="0">
              <a:buNone/>
            </a:pPr>
            <a:r>
              <a:rPr lang="en-US" dirty="0">
                <a:solidFill>
                  <a:srgbClr val="E949BB"/>
                </a:solidFill>
              </a:rPr>
              <a:t>Infographic Style</a:t>
            </a:r>
          </a:p>
        </p:txBody>
      </p:sp>
      <p:sp>
        <p:nvSpPr>
          <p:cNvPr id="19" name="Título 2"/>
          <p:cNvSpPr>
            <a:spLocks noGrp="1"/>
          </p:cNvSpPr>
          <p:nvPr>
            <p:ph type="title" idx="4294967295"/>
          </p:nvPr>
        </p:nvSpPr>
        <p:spPr>
          <a:xfrm>
            <a:off x="3244888" y="835056"/>
            <a:ext cx="6440488" cy="1533525"/>
          </a:xfrm>
        </p:spPr>
        <p:txBody>
          <a:bodyPr/>
          <a:lstStyle/>
          <a:p>
            <a:r>
              <a:rPr lang="es-AR" sz="6400" dirty="0">
                <a:solidFill>
                  <a:srgbClr val="E949BB"/>
                </a:solidFill>
              </a:rPr>
              <a:t>Free Template</a:t>
            </a:r>
          </a:p>
        </p:txBody>
      </p:sp>
      <p:grpSp>
        <p:nvGrpSpPr>
          <p:cNvPr id="3" name="Group 2">
            <a:extLst>
              <a:ext uri="{FF2B5EF4-FFF2-40B4-BE49-F238E27FC236}">
                <a16:creationId xmlns:a16="http://schemas.microsoft.com/office/drawing/2014/main" xmlns="" id="{8AE113E9-8B7B-4E99-BA7F-558DEDA315DF}"/>
              </a:ext>
            </a:extLst>
          </p:cNvPr>
          <p:cNvGrpSpPr/>
          <p:nvPr/>
        </p:nvGrpSpPr>
        <p:grpSpPr>
          <a:xfrm>
            <a:off x="8405427" y="3296191"/>
            <a:ext cx="3348000" cy="889744"/>
            <a:chOff x="5076057" y="1240057"/>
            <a:chExt cx="2137127" cy="384752"/>
          </a:xfrm>
        </p:grpSpPr>
        <p:sp>
          <p:nvSpPr>
            <p:cNvPr id="4" name="TextBox 3">
              <a:extLst>
                <a:ext uri="{FF2B5EF4-FFF2-40B4-BE49-F238E27FC236}">
                  <a16:creationId xmlns:a16="http://schemas.microsoft.com/office/drawing/2014/main" xmlns="" id="{66925377-93CC-40B1-920D-AF9A5DBE614B}"/>
                </a:ext>
              </a:extLst>
            </p:cNvPr>
            <p:cNvSpPr txBox="1"/>
            <p:nvPr/>
          </p:nvSpPr>
          <p:spPr>
            <a:xfrm>
              <a:off x="5076057" y="1240057"/>
              <a:ext cx="2137127" cy="119783"/>
            </a:xfrm>
            <a:prstGeom prst="rect">
              <a:avLst/>
            </a:prstGeom>
            <a:noFill/>
          </p:spPr>
          <p:txBody>
            <a:bodyPr wrap="square" lIns="90000" rIns="108000" rtlCol="0">
              <a:spAutoFit/>
            </a:bodyPr>
            <a:lstStyle/>
            <a:p>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sp>
          <p:nvSpPr>
            <p:cNvPr id="5" name="TextBox 4">
              <a:extLst>
                <a:ext uri="{FF2B5EF4-FFF2-40B4-BE49-F238E27FC236}">
                  <a16:creationId xmlns:a16="http://schemas.microsoft.com/office/drawing/2014/main" xmlns="" id="{F2E3089D-EA2E-403C-B235-4CF26D7D55D5}"/>
                </a:ext>
              </a:extLst>
            </p:cNvPr>
            <p:cNvSpPr txBox="1"/>
            <p:nvPr/>
          </p:nvSpPr>
          <p:spPr>
            <a:xfrm>
              <a:off x="5076059" y="1345316"/>
              <a:ext cx="2137125" cy="279493"/>
            </a:xfrm>
            <a:prstGeom prst="rect">
              <a:avLst/>
            </a:prstGeom>
            <a:noFill/>
          </p:spPr>
          <p:txBody>
            <a:bodyPr wrap="square" lIns="72000" rIns="108000" rtlCol="0">
              <a:spAutoFit/>
            </a:bodyPr>
            <a:lstStyle/>
            <a:p>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grpSp>
        <p:nvGrpSpPr>
          <p:cNvPr id="6" name="Group 5">
            <a:extLst>
              <a:ext uri="{FF2B5EF4-FFF2-40B4-BE49-F238E27FC236}">
                <a16:creationId xmlns:a16="http://schemas.microsoft.com/office/drawing/2014/main" xmlns="" id="{836E6BB9-5E13-4FCF-975C-49FF63029D2F}"/>
              </a:ext>
            </a:extLst>
          </p:cNvPr>
          <p:cNvGrpSpPr/>
          <p:nvPr/>
        </p:nvGrpSpPr>
        <p:grpSpPr>
          <a:xfrm>
            <a:off x="8484135" y="4909439"/>
            <a:ext cx="3348000" cy="889744"/>
            <a:chOff x="5076057" y="1240057"/>
            <a:chExt cx="2137127" cy="384752"/>
          </a:xfrm>
        </p:grpSpPr>
        <p:sp>
          <p:nvSpPr>
            <p:cNvPr id="7" name="TextBox 6">
              <a:extLst>
                <a:ext uri="{FF2B5EF4-FFF2-40B4-BE49-F238E27FC236}">
                  <a16:creationId xmlns:a16="http://schemas.microsoft.com/office/drawing/2014/main" xmlns="" id="{327E59A2-C3BF-45F0-853A-31987386EBB3}"/>
                </a:ext>
              </a:extLst>
            </p:cNvPr>
            <p:cNvSpPr txBox="1"/>
            <p:nvPr/>
          </p:nvSpPr>
          <p:spPr>
            <a:xfrm>
              <a:off x="5076057" y="1240057"/>
              <a:ext cx="2137127" cy="119783"/>
            </a:xfrm>
            <a:prstGeom prst="rect">
              <a:avLst/>
            </a:prstGeom>
            <a:noFill/>
          </p:spPr>
          <p:txBody>
            <a:bodyPr wrap="square" lIns="90000" rIns="108000" rtlCol="0">
              <a:spAutoFit/>
            </a:bodyPr>
            <a:lstStyle/>
            <a:p>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sp>
          <p:nvSpPr>
            <p:cNvPr id="8" name="TextBox 7">
              <a:extLst>
                <a:ext uri="{FF2B5EF4-FFF2-40B4-BE49-F238E27FC236}">
                  <a16:creationId xmlns:a16="http://schemas.microsoft.com/office/drawing/2014/main" xmlns="" id="{392B8976-1071-4A62-9B85-EB5F400FE571}"/>
                </a:ext>
              </a:extLst>
            </p:cNvPr>
            <p:cNvSpPr txBox="1"/>
            <p:nvPr/>
          </p:nvSpPr>
          <p:spPr>
            <a:xfrm>
              <a:off x="5076059" y="1345316"/>
              <a:ext cx="2137125" cy="279493"/>
            </a:xfrm>
            <a:prstGeom prst="rect">
              <a:avLst/>
            </a:prstGeom>
            <a:noFill/>
          </p:spPr>
          <p:txBody>
            <a:bodyPr wrap="square" lIns="72000" rIns="108000" rtlCol="0">
              <a:spAutoFit/>
            </a:bodyPr>
            <a:lstStyle/>
            <a:p>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grpSp>
        <p:nvGrpSpPr>
          <p:cNvPr id="9" name="Group 8">
            <a:extLst>
              <a:ext uri="{FF2B5EF4-FFF2-40B4-BE49-F238E27FC236}">
                <a16:creationId xmlns:a16="http://schemas.microsoft.com/office/drawing/2014/main" xmlns="" id="{B5BD4201-F9F3-4B3D-879B-811FD91BB449}"/>
              </a:ext>
            </a:extLst>
          </p:cNvPr>
          <p:cNvGrpSpPr/>
          <p:nvPr/>
        </p:nvGrpSpPr>
        <p:grpSpPr>
          <a:xfrm>
            <a:off x="397531" y="4909439"/>
            <a:ext cx="3348000" cy="889744"/>
            <a:chOff x="5076057" y="1240057"/>
            <a:chExt cx="2137127" cy="384752"/>
          </a:xfrm>
        </p:grpSpPr>
        <p:sp>
          <p:nvSpPr>
            <p:cNvPr id="10" name="TextBox 9">
              <a:extLst>
                <a:ext uri="{FF2B5EF4-FFF2-40B4-BE49-F238E27FC236}">
                  <a16:creationId xmlns:a16="http://schemas.microsoft.com/office/drawing/2014/main" xmlns="" id="{475D6E25-8925-4D8E-9619-6F232FA855F4}"/>
                </a:ext>
              </a:extLst>
            </p:cNvPr>
            <p:cNvSpPr txBox="1"/>
            <p:nvPr/>
          </p:nvSpPr>
          <p:spPr>
            <a:xfrm>
              <a:off x="5076057" y="1240057"/>
              <a:ext cx="2137127" cy="119783"/>
            </a:xfrm>
            <a:prstGeom prst="rect">
              <a:avLst/>
            </a:prstGeom>
            <a:noFill/>
          </p:spPr>
          <p:txBody>
            <a:bodyPr wrap="square" lIns="90000" rIns="108000" rtlCol="0">
              <a:spAutoFit/>
            </a:bodyPr>
            <a:lstStyle/>
            <a:p>
              <a:pPr algn="r"/>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sp>
          <p:nvSpPr>
            <p:cNvPr id="11" name="TextBox 10">
              <a:extLst>
                <a:ext uri="{FF2B5EF4-FFF2-40B4-BE49-F238E27FC236}">
                  <a16:creationId xmlns:a16="http://schemas.microsoft.com/office/drawing/2014/main" xmlns="" id="{A655CF74-6015-440A-A6AB-E86A1D9363CA}"/>
                </a:ext>
              </a:extLst>
            </p:cNvPr>
            <p:cNvSpPr txBox="1"/>
            <p:nvPr/>
          </p:nvSpPr>
          <p:spPr>
            <a:xfrm>
              <a:off x="5076059" y="1345316"/>
              <a:ext cx="2137125" cy="279493"/>
            </a:xfrm>
            <a:prstGeom prst="rect">
              <a:avLst/>
            </a:prstGeom>
            <a:noFill/>
          </p:spPr>
          <p:txBody>
            <a:bodyPr wrap="square" lIns="72000" rIns="108000" rtlCol="0">
              <a:spAutoFit/>
            </a:bodyPr>
            <a:lstStyle/>
            <a:p>
              <a:pPr algn="r"/>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grpSp>
        <p:nvGrpSpPr>
          <p:cNvPr id="12" name="Group 11">
            <a:extLst>
              <a:ext uri="{FF2B5EF4-FFF2-40B4-BE49-F238E27FC236}">
                <a16:creationId xmlns:a16="http://schemas.microsoft.com/office/drawing/2014/main" xmlns="" id="{B6954C91-B58F-4B4C-912B-E56B6876FF1E}"/>
              </a:ext>
            </a:extLst>
          </p:cNvPr>
          <p:cNvGrpSpPr/>
          <p:nvPr/>
        </p:nvGrpSpPr>
        <p:grpSpPr>
          <a:xfrm>
            <a:off x="344931" y="3296185"/>
            <a:ext cx="3348000" cy="889745"/>
            <a:chOff x="5076057" y="1240057"/>
            <a:chExt cx="2137127" cy="384753"/>
          </a:xfrm>
        </p:grpSpPr>
        <p:sp>
          <p:nvSpPr>
            <p:cNvPr id="13" name="TextBox 12">
              <a:extLst>
                <a:ext uri="{FF2B5EF4-FFF2-40B4-BE49-F238E27FC236}">
                  <a16:creationId xmlns:a16="http://schemas.microsoft.com/office/drawing/2014/main" xmlns="" id="{87B2A270-801C-4639-9EFD-61FBBDB2BEC8}"/>
                </a:ext>
              </a:extLst>
            </p:cNvPr>
            <p:cNvSpPr txBox="1"/>
            <p:nvPr/>
          </p:nvSpPr>
          <p:spPr>
            <a:xfrm>
              <a:off x="5076057" y="1240057"/>
              <a:ext cx="2137127" cy="119783"/>
            </a:xfrm>
            <a:prstGeom prst="rect">
              <a:avLst/>
            </a:prstGeom>
            <a:noFill/>
          </p:spPr>
          <p:txBody>
            <a:bodyPr wrap="square" lIns="90000" rIns="108000" rtlCol="0">
              <a:spAutoFit/>
            </a:bodyPr>
            <a:lstStyle/>
            <a:p>
              <a:pPr algn="r"/>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xmlns="" id="{9820076B-D21E-4E2C-B278-ABB89BE19E58}"/>
                </a:ext>
              </a:extLst>
            </p:cNvPr>
            <p:cNvSpPr txBox="1"/>
            <p:nvPr/>
          </p:nvSpPr>
          <p:spPr>
            <a:xfrm>
              <a:off x="5076059" y="1345317"/>
              <a:ext cx="2137125" cy="279493"/>
            </a:xfrm>
            <a:prstGeom prst="rect">
              <a:avLst/>
            </a:prstGeom>
            <a:noFill/>
          </p:spPr>
          <p:txBody>
            <a:bodyPr wrap="square" lIns="72000" rIns="108000" rtlCol="0">
              <a:spAutoFit/>
            </a:bodyPr>
            <a:lstStyle/>
            <a:p>
              <a:pPr algn="r"/>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sp>
        <p:nvSpPr>
          <p:cNvPr id="18" name="TextBox 17">
            <a:extLst>
              <a:ext uri="{FF2B5EF4-FFF2-40B4-BE49-F238E27FC236}">
                <a16:creationId xmlns:a16="http://schemas.microsoft.com/office/drawing/2014/main" xmlns="" id="{489B050C-BC53-4435-B89D-B3212CB42893}"/>
              </a:ext>
            </a:extLst>
          </p:cNvPr>
          <p:cNvSpPr txBox="1"/>
          <p:nvPr/>
        </p:nvSpPr>
        <p:spPr>
          <a:xfrm>
            <a:off x="520314" y="1904785"/>
            <a:ext cx="3806287" cy="738664"/>
          </a:xfrm>
          <a:prstGeom prst="rect">
            <a:avLst/>
          </a:prstGeom>
          <a:noFill/>
        </p:spPr>
        <p:txBody>
          <a:bodyPr wrap="square" lIns="72000" tIns="0" rIns="36000" bIns="0" rtlCol="0">
            <a:spAutoFit/>
          </a:bodyPr>
          <a:lstStyle/>
          <a:p>
            <a:r>
              <a:rPr lang="en-US" altLang="ko-KR" sz="2400" dirty="0">
                <a:solidFill>
                  <a:srgbClr val="E949BB"/>
                </a:solidFill>
                <a:latin typeface="DK Lemon Yellow Sun" panose="02000000000000000000" pitchFamily="50" charset="0"/>
                <a:cs typeface="Arial" pitchFamily="34" charset="0"/>
              </a:rPr>
              <a:t>We Create</a:t>
            </a:r>
          </a:p>
          <a:p>
            <a:r>
              <a:rPr lang="en-US" altLang="ko-KR" sz="2400" dirty="0">
                <a:solidFill>
                  <a:srgbClr val="E949BB"/>
                </a:solidFill>
                <a:latin typeface="DK Lemon Yellow Sun" panose="02000000000000000000" pitchFamily="50" charset="0"/>
                <a:cs typeface="Arial" pitchFamily="34" charset="0"/>
              </a:rPr>
              <a:t>Professional Presentation</a:t>
            </a:r>
            <a:endParaRPr lang="ko-KR" altLang="en-US" sz="2400" dirty="0">
              <a:solidFill>
                <a:srgbClr val="E949BB"/>
              </a:solidFill>
              <a:latin typeface="DK Lemon Yellow Sun" panose="02000000000000000000" pitchFamily="50" charset="0"/>
              <a:cs typeface="Arial" pitchFamily="34" charset="0"/>
            </a:endParaRPr>
          </a:p>
        </p:txBody>
      </p:sp>
      <p:cxnSp>
        <p:nvCxnSpPr>
          <p:cNvPr id="21" name="Conector recto de flecha 20"/>
          <p:cNvCxnSpPr/>
          <p:nvPr/>
        </p:nvCxnSpPr>
        <p:spPr>
          <a:xfrm>
            <a:off x="3861319" y="3296189"/>
            <a:ext cx="950524" cy="267077"/>
          </a:xfrm>
          <a:prstGeom prst="straightConnector1">
            <a:avLst/>
          </a:prstGeom>
          <a:ln w="28575">
            <a:solidFill>
              <a:srgbClr val="E95D0F"/>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flipH="1">
            <a:off x="7351711" y="3450075"/>
            <a:ext cx="876171" cy="123109"/>
          </a:xfrm>
          <a:prstGeom prst="straightConnector1">
            <a:avLst/>
          </a:prstGeom>
          <a:ln w="28575">
            <a:solidFill>
              <a:srgbClr val="E95D0F"/>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p:nvPr/>
        </p:nvCxnSpPr>
        <p:spPr>
          <a:xfrm flipH="1" flipV="1">
            <a:off x="6960432" y="4557010"/>
            <a:ext cx="1444995" cy="660205"/>
          </a:xfrm>
          <a:prstGeom prst="straightConnector1">
            <a:avLst/>
          </a:prstGeom>
          <a:ln w="28575">
            <a:solidFill>
              <a:srgbClr val="E95D0F"/>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a:stCxn id="10" idx="3"/>
          </p:cNvCxnSpPr>
          <p:nvPr/>
        </p:nvCxnSpPr>
        <p:spPr>
          <a:xfrm flipV="1">
            <a:off x="3745531" y="4655325"/>
            <a:ext cx="1288069" cy="392613"/>
          </a:xfrm>
          <a:prstGeom prst="straightConnector1">
            <a:avLst/>
          </a:prstGeom>
          <a:ln w="28575">
            <a:solidFill>
              <a:srgbClr val="E95D0F"/>
            </a:solidFill>
            <a:tailEnd type="triangle"/>
          </a:ln>
        </p:spPr>
        <p:style>
          <a:lnRef idx="1">
            <a:schemeClr val="accent1"/>
          </a:lnRef>
          <a:fillRef idx="0">
            <a:schemeClr val="accent1"/>
          </a:fillRef>
          <a:effectRef idx="0">
            <a:schemeClr val="accent1"/>
          </a:effectRef>
          <a:fontRef idx="minor">
            <a:schemeClr val="tx1"/>
          </a:fontRef>
        </p:style>
      </p:cxnSp>
      <p:pic>
        <p:nvPicPr>
          <p:cNvPr id="16" name="Imagen 15"/>
          <p:cNvPicPr>
            <a:picLocks noChangeAspect="1"/>
          </p:cNvPicPr>
          <p:nvPr/>
        </p:nvPicPr>
        <p:blipFill>
          <a:blip r:embed="rId2"/>
          <a:stretch>
            <a:fillRect/>
          </a:stretch>
        </p:blipFill>
        <p:spPr>
          <a:xfrm>
            <a:off x="4584781" y="2464510"/>
            <a:ext cx="2508750" cy="4185000"/>
          </a:xfrm>
          <a:prstGeom prst="rect">
            <a:avLst/>
          </a:prstGeom>
        </p:spPr>
      </p:pic>
    </p:spTree>
    <p:extLst>
      <p:ext uri="{BB962C8B-B14F-4D97-AF65-F5344CB8AC3E}">
        <p14:creationId xmlns:p14="http://schemas.microsoft.com/office/powerpoint/2010/main" val="40272355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6580006" y="2168650"/>
            <a:ext cx="4545965" cy="1569660"/>
          </a:xfrm>
          <a:prstGeom prst="rect">
            <a:avLst/>
          </a:prstGeom>
          <a:noFill/>
        </p:spPr>
        <p:txBody>
          <a:bodyPr wrap="square" rtlCol="0">
            <a:spAutoFit/>
          </a:bodyPr>
          <a:lstStyle/>
          <a:p>
            <a:r>
              <a:rPr lang="en-US" sz="2400" dirty="0">
                <a:solidFill>
                  <a:srgbClr val="500D08"/>
                </a:solidFill>
                <a:latin typeface="DK Lemon Yellow Sun" panose="02000000000000000000" pitchFamily="50" charset="0"/>
                <a:ea typeface="印品黑体" panose="00000500000000000000" pitchFamily="2" charset="-122"/>
              </a:rPr>
              <a:t>The taste of the first kiss, fresh like a lemon</a:t>
            </a:r>
          </a:p>
          <a:p>
            <a:r>
              <a:rPr lang="en-US" sz="2400" dirty="0">
                <a:solidFill>
                  <a:srgbClr val="500D08"/>
                </a:solidFill>
                <a:latin typeface="DK Lemon Yellow Sun" panose="02000000000000000000" pitchFamily="50" charset="0"/>
                <a:ea typeface="印品黑体" panose="00000500000000000000" pitchFamily="2" charset="-122"/>
              </a:rPr>
              <a:t>That moment, as if the world stopped because of you and me...</a:t>
            </a:r>
            <a:endParaRPr sz="2400" dirty="0">
              <a:solidFill>
                <a:srgbClr val="500D08"/>
              </a:solidFill>
              <a:latin typeface="DK Lemon Yellow Sun" panose="02000000000000000000" pitchFamily="50" charset="0"/>
              <a:ea typeface="印品黑体" panose="00000500000000000000" pitchFamily="2" charset="-122"/>
            </a:endParaRPr>
          </a:p>
        </p:txBody>
      </p:sp>
      <p:sp>
        <p:nvSpPr>
          <p:cNvPr id="25" name="TextBox 18"/>
          <p:cNvSpPr txBox="1"/>
          <p:nvPr/>
        </p:nvSpPr>
        <p:spPr>
          <a:xfrm>
            <a:off x="6580006" y="1399209"/>
            <a:ext cx="3653564" cy="769441"/>
          </a:xfrm>
          <a:prstGeom prst="rect">
            <a:avLst/>
          </a:prstGeom>
          <a:noFill/>
        </p:spPr>
        <p:txBody>
          <a:bodyPr wrap="none" rtlCol="0">
            <a:spAutoFit/>
          </a:bodyPr>
          <a:lstStyle/>
          <a:p>
            <a:pPr algn="ctr"/>
            <a:r>
              <a:rPr lang="en-US" altLang="zh-CN" sz="4400" dirty="0">
                <a:solidFill>
                  <a:srgbClr val="E949BB"/>
                </a:solidFill>
                <a:latin typeface="Work Sans" pitchFamily="2" charset="0"/>
                <a:ea typeface="印品黑体" panose="00000500000000000000" pitchFamily="2" charset="-122"/>
              </a:rPr>
              <a:t>Carved bone</a:t>
            </a:r>
            <a:endParaRPr lang="zh-CN" altLang="en-US" sz="4400" dirty="0">
              <a:solidFill>
                <a:srgbClr val="E949BB"/>
              </a:solidFill>
              <a:latin typeface="Work Sans" pitchFamily="2" charset="0"/>
              <a:ea typeface="印品黑体" panose="00000500000000000000" pitchFamily="2" charset="-122"/>
            </a:endParaRPr>
          </a:p>
        </p:txBody>
      </p:sp>
      <p:sp>
        <p:nvSpPr>
          <p:cNvPr id="27" name="文本框 23"/>
          <p:cNvSpPr txBox="1"/>
          <p:nvPr/>
        </p:nvSpPr>
        <p:spPr>
          <a:xfrm>
            <a:off x="6580006" y="3722921"/>
            <a:ext cx="4545965" cy="1569660"/>
          </a:xfrm>
          <a:prstGeom prst="rect">
            <a:avLst/>
          </a:prstGeom>
          <a:noFill/>
        </p:spPr>
        <p:txBody>
          <a:bodyPr wrap="square" rtlCol="0">
            <a:spAutoFit/>
          </a:bodyPr>
          <a:lstStyle/>
          <a:p>
            <a:r>
              <a:rPr lang="en-US" sz="2400" dirty="0">
                <a:solidFill>
                  <a:srgbClr val="500D08"/>
                </a:solidFill>
                <a:latin typeface="DK Lemon Yellow Sun" panose="02000000000000000000" pitchFamily="50" charset="0"/>
                <a:ea typeface="印品黑体" panose="00000500000000000000" pitchFamily="2" charset="-122"/>
              </a:rPr>
              <a:t>The taste of the first kiss, fresh like a lemon</a:t>
            </a:r>
          </a:p>
          <a:p>
            <a:r>
              <a:rPr lang="en-US" sz="2400" dirty="0">
                <a:solidFill>
                  <a:srgbClr val="500D08"/>
                </a:solidFill>
                <a:latin typeface="DK Lemon Yellow Sun" panose="02000000000000000000" pitchFamily="50" charset="0"/>
                <a:ea typeface="印品黑体" panose="00000500000000000000" pitchFamily="2" charset="-122"/>
              </a:rPr>
              <a:t>That moment, as if the world stopped because of you and me...</a:t>
            </a:r>
            <a:endParaRPr sz="2400" dirty="0">
              <a:solidFill>
                <a:srgbClr val="500D08"/>
              </a:solidFill>
              <a:latin typeface="DK Lemon Yellow Sun" panose="02000000000000000000" pitchFamily="50" charset="0"/>
              <a:ea typeface="印品黑体" panose="00000500000000000000" pitchFamily="2" charset="-122"/>
            </a:endParaRPr>
          </a:p>
        </p:txBody>
      </p:sp>
      <p:pic>
        <p:nvPicPr>
          <p:cNvPr id="2" name="Imagen 1"/>
          <p:cNvPicPr>
            <a:picLocks noChangeAspect="1"/>
          </p:cNvPicPr>
          <p:nvPr/>
        </p:nvPicPr>
        <p:blipFill>
          <a:blip r:embed="rId3"/>
          <a:stretch>
            <a:fillRect/>
          </a:stretch>
        </p:blipFill>
        <p:spPr>
          <a:xfrm>
            <a:off x="1622656" y="565902"/>
            <a:ext cx="4283467" cy="62920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8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85"/>
        <p:cNvGrpSpPr/>
        <p:nvPr/>
      </p:nvGrpSpPr>
      <p:grpSpPr>
        <a:xfrm>
          <a:off x="0" y="0"/>
          <a:ext cx="0" cy="0"/>
          <a:chOff x="0" y="0"/>
          <a:chExt cx="0" cy="0"/>
        </a:xfrm>
      </p:grpSpPr>
      <p:sp>
        <p:nvSpPr>
          <p:cNvPr id="4786" name="Google Shape;4786;p53"/>
          <p:cNvSpPr txBox="1">
            <a:spLocks noGrp="1"/>
          </p:cNvSpPr>
          <p:nvPr>
            <p:ph type="title" idx="4294967295"/>
          </p:nvPr>
        </p:nvSpPr>
        <p:spPr>
          <a:xfrm>
            <a:off x="927828" y="570893"/>
            <a:ext cx="10169525" cy="763588"/>
          </a:xfrm>
          <a:prstGeom prst="rect">
            <a:avLst/>
          </a:prstGeom>
        </p:spPr>
        <p:txBody>
          <a:bodyPr spcFirstLastPara="1" vert="horz" wrap="square" lIns="121900" tIns="121900" rIns="121900" bIns="121900" rtlCol="0" anchor="ctr" anchorCtr="0">
            <a:noAutofit/>
          </a:bodyPr>
          <a:lstStyle/>
          <a:p>
            <a:pPr algn="ctr"/>
            <a:r>
              <a:rPr lang="en" dirty="0" smtClean="0">
                <a:solidFill>
                  <a:srgbClr val="E949BB"/>
                </a:solidFill>
              </a:rPr>
              <a:t>Followers best awesome</a:t>
            </a:r>
            <a:endParaRPr dirty="0">
              <a:solidFill>
                <a:srgbClr val="E949BB"/>
              </a:solidFill>
            </a:endParaRPr>
          </a:p>
        </p:txBody>
      </p:sp>
      <p:sp>
        <p:nvSpPr>
          <p:cNvPr id="4830" name="Google Shape;4830;p53"/>
          <p:cNvSpPr txBox="1"/>
          <p:nvPr/>
        </p:nvSpPr>
        <p:spPr>
          <a:xfrm>
            <a:off x="8756425" y="2308415"/>
            <a:ext cx="2911600" cy="708800"/>
          </a:xfrm>
          <a:prstGeom prst="rect">
            <a:avLst/>
          </a:prstGeom>
          <a:noFill/>
          <a:ln>
            <a:noFill/>
          </a:ln>
        </p:spPr>
        <p:txBody>
          <a:bodyPr spcFirstLastPara="1" wrap="square" lIns="121900" tIns="121900" rIns="121900" bIns="121900" anchor="b" anchorCtr="0">
            <a:noAutofit/>
          </a:bodyPr>
          <a:lstStyle/>
          <a:p>
            <a:r>
              <a:rPr lang="en" sz="3200" b="1">
                <a:solidFill>
                  <a:srgbClr val="E949BB"/>
                </a:solidFill>
                <a:latin typeface="Milonga"/>
                <a:ea typeface="Milonga"/>
                <a:cs typeface="Milonga"/>
                <a:sym typeface="Milonga"/>
              </a:rPr>
              <a:t>Man</a:t>
            </a:r>
            <a:endParaRPr sz="3200" b="1">
              <a:solidFill>
                <a:srgbClr val="E949BB"/>
              </a:solidFill>
              <a:latin typeface="Milonga"/>
              <a:ea typeface="Milonga"/>
              <a:cs typeface="Milonga"/>
              <a:sym typeface="Milonga"/>
            </a:endParaRPr>
          </a:p>
        </p:txBody>
      </p:sp>
      <p:sp>
        <p:nvSpPr>
          <p:cNvPr id="4831" name="Google Shape;4831;p53"/>
          <p:cNvSpPr txBox="1"/>
          <p:nvPr/>
        </p:nvSpPr>
        <p:spPr>
          <a:xfrm>
            <a:off x="8756368" y="2915617"/>
            <a:ext cx="2911600" cy="1004400"/>
          </a:xfrm>
          <a:prstGeom prst="rect">
            <a:avLst/>
          </a:prstGeom>
          <a:noFill/>
          <a:ln>
            <a:noFill/>
          </a:ln>
        </p:spPr>
        <p:txBody>
          <a:bodyPr spcFirstLastPara="1" wrap="square" lIns="121900" tIns="121900" rIns="121900" bIns="121900" anchor="t" anchorCtr="0">
            <a:noAutofit/>
          </a:bodyPr>
          <a:lstStyle/>
          <a:p>
            <a:r>
              <a:rPr lang="en" sz="2000">
                <a:solidFill>
                  <a:schemeClr val="dk1"/>
                </a:solidFill>
                <a:latin typeface="Adamina"/>
                <a:ea typeface="Adamina"/>
                <a:cs typeface="Adamina"/>
                <a:sym typeface="Adamina"/>
              </a:rPr>
              <a:t>Venus is the second planet from the Sun</a:t>
            </a:r>
            <a:endParaRPr sz="2000">
              <a:solidFill>
                <a:schemeClr val="dk1"/>
              </a:solidFill>
              <a:latin typeface="Adamina"/>
              <a:ea typeface="Adamina"/>
              <a:cs typeface="Adamina"/>
              <a:sym typeface="Adamina"/>
            </a:endParaRPr>
          </a:p>
        </p:txBody>
      </p:sp>
      <p:sp>
        <p:nvSpPr>
          <p:cNvPr id="4832" name="Google Shape;4832;p53"/>
          <p:cNvSpPr txBox="1"/>
          <p:nvPr/>
        </p:nvSpPr>
        <p:spPr>
          <a:xfrm>
            <a:off x="159677" y="2300081"/>
            <a:ext cx="2911600" cy="708800"/>
          </a:xfrm>
          <a:prstGeom prst="rect">
            <a:avLst/>
          </a:prstGeom>
          <a:noFill/>
          <a:ln>
            <a:noFill/>
          </a:ln>
        </p:spPr>
        <p:txBody>
          <a:bodyPr spcFirstLastPara="1" wrap="square" lIns="121900" tIns="121900" rIns="121900" bIns="121900" anchor="b" anchorCtr="0">
            <a:noAutofit/>
          </a:bodyPr>
          <a:lstStyle/>
          <a:p>
            <a:pPr algn="r"/>
            <a:r>
              <a:rPr lang="en" sz="3200" b="1" dirty="0">
                <a:solidFill>
                  <a:srgbClr val="E949BB"/>
                </a:solidFill>
                <a:latin typeface="Milonga"/>
                <a:ea typeface="Milonga"/>
                <a:cs typeface="Milonga"/>
                <a:sym typeface="Milonga"/>
              </a:rPr>
              <a:t>God</a:t>
            </a:r>
            <a:endParaRPr sz="3200" b="1" dirty="0">
              <a:solidFill>
                <a:srgbClr val="E949BB"/>
              </a:solidFill>
              <a:latin typeface="Milonga"/>
              <a:ea typeface="Milonga"/>
              <a:cs typeface="Milonga"/>
              <a:sym typeface="Milonga"/>
            </a:endParaRPr>
          </a:p>
        </p:txBody>
      </p:sp>
      <p:sp>
        <p:nvSpPr>
          <p:cNvPr id="4833" name="Google Shape;4833;p53"/>
          <p:cNvSpPr txBox="1"/>
          <p:nvPr/>
        </p:nvSpPr>
        <p:spPr>
          <a:xfrm>
            <a:off x="159611" y="2907281"/>
            <a:ext cx="2911600" cy="1004400"/>
          </a:xfrm>
          <a:prstGeom prst="rect">
            <a:avLst/>
          </a:prstGeom>
          <a:noFill/>
          <a:ln>
            <a:noFill/>
          </a:ln>
        </p:spPr>
        <p:txBody>
          <a:bodyPr spcFirstLastPara="1" wrap="square" lIns="121900" tIns="121900" rIns="121900" bIns="121900" anchor="t" anchorCtr="0">
            <a:noAutofit/>
          </a:bodyPr>
          <a:lstStyle/>
          <a:p>
            <a:pPr algn="r"/>
            <a:r>
              <a:rPr lang="en" sz="2000">
                <a:solidFill>
                  <a:schemeClr val="dk1"/>
                </a:solidFill>
                <a:latin typeface="Adamina"/>
                <a:ea typeface="Adamina"/>
                <a:cs typeface="Adamina"/>
                <a:sym typeface="Adamina"/>
              </a:rPr>
              <a:t>Despite being red, Mars is a cold place</a:t>
            </a:r>
            <a:endParaRPr sz="2000">
              <a:solidFill>
                <a:schemeClr val="dk1"/>
              </a:solidFill>
              <a:latin typeface="Adamina"/>
              <a:ea typeface="Adamina"/>
              <a:cs typeface="Adamina"/>
              <a:sym typeface="Adamina"/>
            </a:endParaRPr>
          </a:p>
        </p:txBody>
      </p:sp>
      <p:sp>
        <p:nvSpPr>
          <p:cNvPr id="4834" name="Google Shape;4834;p53"/>
          <p:cNvSpPr txBox="1"/>
          <p:nvPr/>
        </p:nvSpPr>
        <p:spPr>
          <a:xfrm>
            <a:off x="8756425" y="4326424"/>
            <a:ext cx="2911600" cy="708800"/>
          </a:xfrm>
          <a:prstGeom prst="rect">
            <a:avLst/>
          </a:prstGeom>
          <a:noFill/>
          <a:ln>
            <a:noFill/>
          </a:ln>
        </p:spPr>
        <p:txBody>
          <a:bodyPr spcFirstLastPara="1" wrap="square" lIns="121900" tIns="121900" rIns="121900" bIns="121900" anchor="b" anchorCtr="0">
            <a:noAutofit/>
          </a:bodyPr>
          <a:lstStyle/>
          <a:p>
            <a:r>
              <a:rPr lang="en" sz="3200" b="1">
                <a:solidFill>
                  <a:srgbClr val="E949BB"/>
                </a:solidFill>
                <a:latin typeface="Milonga"/>
                <a:ea typeface="Milonga"/>
                <a:cs typeface="Milonga"/>
                <a:sym typeface="Milonga"/>
              </a:rPr>
              <a:t>Character</a:t>
            </a:r>
            <a:endParaRPr sz="3200" b="1">
              <a:solidFill>
                <a:srgbClr val="E949BB"/>
              </a:solidFill>
              <a:latin typeface="Milonga"/>
              <a:ea typeface="Milonga"/>
              <a:cs typeface="Milonga"/>
              <a:sym typeface="Milonga"/>
            </a:endParaRPr>
          </a:p>
        </p:txBody>
      </p:sp>
      <p:sp>
        <p:nvSpPr>
          <p:cNvPr id="4835" name="Google Shape;4835;p53"/>
          <p:cNvSpPr txBox="1"/>
          <p:nvPr/>
        </p:nvSpPr>
        <p:spPr>
          <a:xfrm>
            <a:off x="8756368" y="4933627"/>
            <a:ext cx="2911600" cy="1004400"/>
          </a:xfrm>
          <a:prstGeom prst="rect">
            <a:avLst/>
          </a:prstGeom>
          <a:noFill/>
          <a:ln>
            <a:noFill/>
          </a:ln>
        </p:spPr>
        <p:txBody>
          <a:bodyPr spcFirstLastPara="1" wrap="square" lIns="121900" tIns="121900" rIns="121900" bIns="121900" anchor="t" anchorCtr="0">
            <a:noAutofit/>
          </a:bodyPr>
          <a:lstStyle/>
          <a:p>
            <a:r>
              <a:rPr lang="en" sz="2000">
                <a:solidFill>
                  <a:schemeClr val="dk1"/>
                </a:solidFill>
                <a:latin typeface="Adamina"/>
                <a:ea typeface="Adamina"/>
                <a:cs typeface="Adamina"/>
                <a:sym typeface="Adamina"/>
              </a:rPr>
              <a:t>Mercury is the closest planet to the Sun</a:t>
            </a:r>
            <a:endParaRPr sz="2000">
              <a:solidFill>
                <a:schemeClr val="dk1"/>
              </a:solidFill>
              <a:latin typeface="Adamina"/>
              <a:ea typeface="Adamina"/>
              <a:cs typeface="Adamina"/>
              <a:sym typeface="Adamina"/>
            </a:endParaRPr>
          </a:p>
        </p:txBody>
      </p:sp>
      <p:sp>
        <p:nvSpPr>
          <p:cNvPr id="4836" name="Google Shape;4836;p53"/>
          <p:cNvSpPr txBox="1"/>
          <p:nvPr/>
        </p:nvSpPr>
        <p:spPr>
          <a:xfrm>
            <a:off x="159677" y="4318093"/>
            <a:ext cx="2911600" cy="708800"/>
          </a:xfrm>
          <a:prstGeom prst="rect">
            <a:avLst/>
          </a:prstGeom>
          <a:noFill/>
          <a:ln>
            <a:noFill/>
          </a:ln>
        </p:spPr>
        <p:txBody>
          <a:bodyPr spcFirstLastPara="1" wrap="square" lIns="121900" tIns="121900" rIns="121900" bIns="121900" anchor="b" anchorCtr="0">
            <a:noAutofit/>
          </a:bodyPr>
          <a:lstStyle/>
          <a:p>
            <a:pPr algn="r"/>
            <a:r>
              <a:rPr lang="en" sz="3200" b="1">
                <a:solidFill>
                  <a:srgbClr val="E949BB"/>
                </a:solidFill>
                <a:latin typeface="Milonga"/>
                <a:ea typeface="Milonga"/>
                <a:cs typeface="Milonga"/>
                <a:sym typeface="Milonga"/>
              </a:rPr>
              <a:t>Salvation</a:t>
            </a:r>
            <a:endParaRPr sz="3200" b="1">
              <a:solidFill>
                <a:srgbClr val="E949BB"/>
              </a:solidFill>
              <a:latin typeface="Milonga"/>
              <a:ea typeface="Milonga"/>
              <a:cs typeface="Milonga"/>
              <a:sym typeface="Milonga"/>
            </a:endParaRPr>
          </a:p>
        </p:txBody>
      </p:sp>
      <p:sp>
        <p:nvSpPr>
          <p:cNvPr id="4837" name="Google Shape;4837;p53"/>
          <p:cNvSpPr txBox="1"/>
          <p:nvPr/>
        </p:nvSpPr>
        <p:spPr>
          <a:xfrm>
            <a:off x="159611" y="4925292"/>
            <a:ext cx="2911600" cy="1004400"/>
          </a:xfrm>
          <a:prstGeom prst="rect">
            <a:avLst/>
          </a:prstGeom>
          <a:noFill/>
          <a:ln>
            <a:noFill/>
          </a:ln>
        </p:spPr>
        <p:txBody>
          <a:bodyPr spcFirstLastPara="1" wrap="square" lIns="121900" tIns="121900" rIns="121900" bIns="121900" anchor="t" anchorCtr="0">
            <a:noAutofit/>
          </a:bodyPr>
          <a:lstStyle/>
          <a:p>
            <a:pPr algn="r"/>
            <a:r>
              <a:rPr lang="en" sz="2000">
                <a:solidFill>
                  <a:schemeClr val="dk1"/>
                </a:solidFill>
                <a:latin typeface="Adamina"/>
                <a:ea typeface="Adamina"/>
                <a:cs typeface="Adamina"/>
                <a:sym typeface="Adamina"/>
              </a:rPr>
              <a:t>Neptune is far away from Earth</a:t>
            </a:r>
            <a:endParaRPr sz="2000">
              <a:solidFill>
                <a:schemeClr val="dk1"/>
              </a:solidFill>
              <a:latin typeface="Adamina"/>
              <a:ea typeface="Adamina"/>
              <a:cs typeface="Adamina"/>
              <a:sym typeface="Adamina"/>
            </a:endParaRPr>
          </a:p>
        </p:txBody>
      </p:sp>
      <p:sp>
        <p:nvSpPr>
          <p:cNvPr id="4838" name="Google Shape;4838;p53"/>
          <p:cNvSpPr/>
          <p:nvPr/>
        </p:nvSpPr>
        <p:spPr>
          <a:xfrm>
            <a:off x="3071293" y="2664758"/>
            <a:ext cx="1108723" cy="242533"/>
          </a:xfrm>
          <a:custGeom>
            <a:avLst/>
            <a:gdLst/>
            <a:ahLst/>
            <a:cxnLst/>
            <a:rect l="l" t="t" r="r" b="b"/>
            <a:pathLst>
              <a:path w="41960" h="7276" extrusionOk="0">
                <a:moveTo>
                  <a:pt x="0" y="0"/>
                </a:moveTo>
                <a:lnTo>
                  <a:pt x="41960" y="0"/>
                </a:lnTo>
                <a:lnTo>
                  <a:pt x="41960" y="7276"/>
                </a:lnTo>
              </a:path>
            </a:pathLst>
          </a:custGeom>
          <a:noFill/>
          <a:ln w="9525" cap="flat" cmpd="sng">
            <a:solidFill>
              <a:schemeClr val="accent2"/>
            </a:solidFill>
            <a:prstDash val="solid"/>
            <a:round/>
            <a:headEnd type="none" w="med" len="med"/>
            <a:tailEnd type="none" w="med" len="med"/>
          </a:ln>
        </p:spPr>
      </p:sp>
      <p:sp>
        <p:nvSpPr>
          <p:cNvPr id="4839" name="Google Shape;4839;p53"/>
          <p:cNvSpPr/>
          <p:nvPr/>
        </p:nvSpPr>
        <p:spPr>
          <a:xfrm rot="10800000" flipH="1">
            <a:off x="3071293" y="4542457"/>
            <a:ext cx="1003683" cy="156435"/>
          </a:xfrm>
          <a:custGeom>
            <a:avLst/>
            <a:gdLst/>
            <a:ahLst/>
            <a:cxnLst/>
            <a:rect l="l" t="t" r="r" b="b"/>
            <a:pathLst>
              <a:path w="41960" h="7276" extrusionOk="0">
                <a:moveTo>
                  <a:pt x="0" y="0"/>
                </a:moveTo>
                <a:lnTo>
                  <a:pt x="41960" y="0"/>
                </a:lnTo>
                <a:lnTo>
                  <a:pt x="41960" y="7276"/>
                </a:lnTo>
              </a:path>
            </a:pathLst>
          </a:custGeom>
          <a:noFill/>
          <a:ln w="9525" cap="flat" cmpd="sng">
            <a:solidFill>
              <a:schemeClr val="accent2"/>
            </a:solidFill>
            <a:prstDash val="solid"/>
            <a:round/>
            <a:headEnd type="none" w="med" len="med"/>
            <a:tailEnd type="none" w="med" len="med"/>
          </a:ln>
        </p:spPr>
      </p:sp>
      <p:sp>
        <p:nvSpPr>
          <p:cNvPr id="4840" name="Google Shape;4840;p53"/>
          <p:cNvSpPr/>
          <p:nvPr/>
        </p:nvSpPr>
        <p:spPr>
          <a:xfrm flipH="1">
            <a:off x="7647619" y="2664748"/>
            <a:ext cx="1108723" cy="242533"/>
          </a:xfrm>
          <a:custGeom>
            <a:avLst/>
            <a:gdLst/>
            <a:ahLst/>
            <a:cxnLst/>
            <a:rect l="l" t="t" r="r" b="b"/>
            <a:pathLst>
              <a:path w="41960" h="7276" extrusionOk="0">
                <a:moveTo>
                  <a:pt x="0" y="0"/>
                </a:moveTo>
                <a:lnTo>
                  <a:pt x="41960" y="0"/>
                </a:lnTo>
                <a:lnTo>
                  <a:pt x="41960" y="7276"/>
                </a:lnTo>
              </a:path>
            </a:pathLst>
          </a:custGeom>
          <a:noFill/>
          <a:ln w="9525" cap="flat" cmpd="sng">
            <a:solidFill>
              <a:schemeClr val="accent2"/>
            </a:solidFill>
            <a:prstDash val="solid"/>
            <a:round/>
            <a:headEnd type="none" w="med" len="med"/>
            <a:tailEnd type="none" w="med" len="med"/>
          </a:ln>
        </p:spPr>
      </p:sp>
      <p:sp>
        <p:nvSpPr>
          <p:cNvPr id="4841" name="Google Shape;4841;p53"/>
          <p:cNvSpPr/>
          <p:nvPr/>
        </p:nvSpPr>
        <p:spPr>
          <a:xfrm rot="10800000">
            <a:off x="7752659" y="4542444"/>
            <a:ext cx="1003683" cy="156435"/>
          </a:xfrm>
          <a:custGeom>
            <a:avLst/>
            <a:gdLst/>
            <a:ahLst/>
            <a:cxnLst/>
            <a:rect l="l" t="t" r="r" b="b"/>
            <a:pathLst>
              <a:path w="41960" h="7276" extrusionOk="0">
                <a:moveTo>
                  <a:pt x="0" y="0"/>
                </a:moveTo>
                <a:lnTo>
                  <a:pt x="41960" y="0"/>
                </a:lnTo>
                <a:lnTo>
                  <a:pt x="41960" y="7276"/>
                </a:lnTo>
              </a:path>
            </a:pathLst>
          </a:custGeom>
          <a:noFill/>
          <a:ln w="9525" cap="flat" cmpd="sng">
            <a:solidFill>
              <a:schemeClr val="accent2"/>
            </a:solidFill>
            <a:prstDash val="solid"/>
            <a:round/>
            <a:headEnd type="none" w="med" len="med"/>
            <a:tailEnd type="none" w="med" len="med"/>
          </a:ln>
        </p:spPr>
      </p:sp>
      <p:pic>
        <p:nvPicPr>
          <p:cNvPr id="2" name="Imagen 1"/>
          <p:cNvPicPr>
            <a:picLocks noChangeAspect="1"/>
          </p:cNvPicPr>
          <p:nvPr/>
        </p:nvPicPr>
        <p:blipFill>
          <a:blip r:embed="rId3"/>
          <a:stretch>
            <a:fillRect/>
          </a:stretch>
        </p:blipFill>
        <p:spPr>
          <a:xfrm>
            <a:off x="3568131" y="1618939"/>
            <a:ext cx="5201640" cy="523906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39"/>
        <p:cNvGrpSpPr/>
        <p:nvPr/>
      </p:nvGrpSpPr>
      <p:grpSpPr>
        <a:xfrm>
          <a:off x="0" y="0"/>
          <a:ext cx="0" cy="0"/>
          <a:chOff x="0" y="0"/>
          <a:chExt cx="0" cy="0"/>
        </a:xfrm>
      </p:grpSpPr>
      <p:sp>
        <p:nvSpPr>
          <p:cNvPr id="5140" name="Google Shape;5140;p56"/>
          <p:cNvSpPr txBox="1">
            <a:spLocks noGrp="1"/>
          </p:cNvSpPr>
          <p:nvPr>
            <p:ph type="title" idx="4294967295"/>
          </p:nvPr>
        </p:nvSpPr>
        <p:spPr>
          <a:xfrm>
            <a:off x="1169531" y="584070"/>
            <a:ext cx="10169525" cy="763588"/>
          </a:xfrm>
          <a:prstGeom prst="rect">
            <a:avLst/>
          </a:prstGeom>
        </p:spPr>
        <p:txBody>
          <a:bodyPr spcFirstLastPara="1" vert="horz" wrap="square" lIns="121900" tIns="121900" rIns="121900" bIns="121900" rtlCol="0" anchor="ctr" anchorCtr="0">
            <a:noAutofit/>
          </a:bodyPr>
          <a:lstStyle/>
          <a:p>
            <a:pPr algn="ctr">
              <a:spcBef>
                <a:spcPts val="0"/>
              </a:spcBef>
            </a:pPr>
            <a:r>
              <a:rPr lang="en" dirty="0">
                <a:solidFill>
                  <a:srgbClr val="E949BB"/>
                </a:solidFill>
                <a:latin typeface="Amellinda Weddings" pitchFamily="50" charset="0"/>
              </a:rPr>
              <a:t>Old Testament Timeline</a:t>
            </a:r>
            <a:endParaRPr dirty="0">
              <a:solidFill>
                <a:srgbClr val="E949BB"/>
              </a:solidFill>
              <a:latin typeface="Amellinda Weddings" pitchFamily="50" charset="0"/>
            </a:endParaRPr>
          </a:p>
        </p:txBody>
      </p:sp>
      <p:sp>
        <p:nvSpPr>
          <p:cNvPr id="5141" name="Google Shape;5141;p56"/>
          <p:cNvSpPr txBox="1"/>
          <p:nvPr/>
        </p:nvSpPr>
        <p:spPr>
          <a:xfrm>
            <a:off x="4145528" y="4306387"/>
            <a:ext cx="3511200" cy="708800"/>
          </a:xfrm>
          <a:prstGeom prst="rect">
            <a:avLst/>
          </a:prstGeom>
          <a:noFill/>
          <a:ln>
            <a:noFill/>
          </a:ln>
        </p:spPr>
        <p:txBody>
          <a:bodyPr spcFirstLastPara="1" wrap="square" lIns="121900" tIns="121900" rIns="121900" bIns="121900" anchor="b" anchorCtr="0">
            <a:noAutofit/>
          </a:bodyPr>
          <a:lstStyle/>
          <a:p>
            <a:pPr algn="ctr"/>
            <a:r>
              <a:rPr lang="en" sz="3200" b="1">
                <a:solidFill>
                  <a:srgbClr val="E949BB"/>
                </a:solidFill>
                <a:latin typeface="Amellinda Weddings" pitchFamily="50" charset="0"/>
                <a:ea typeface="Milonga"/>
                <a:cs typeface="Milonga"/>
                <a:sym typeface="Milonga"/>
              </a:rPr>
              <a:t>The Fall</a:t>
            </a:r>
            <a:endParaRPr sz="3200" b="1">
              <a:solidFill>
                <a:srgbClr val="E949BB"/>
              </a:solidFill>
              <a:latin typeface="Amellinda Weddings" pitchFamily="50" charset="0"/>
              <a:ea typeface="Milonga"/>
              <a:cs typeface="Milonga"/>
              <a:sym typeface="Milonga"/>
            </a:endParaRPr>
          </a:p>
        </p:txBody>
      </p:sp>
      <p:sp>
        <p:nvSpPr>
          <p:cNvPr id="5142" name="Google Shape;5142;p56"/>
          <p:cNvSpPr txBox="1"/>
          <p:nvPr/>
        </p:nvSpPr>
        <p:spPr>
          <a:xfrm>
            <a:off x="4221928" y="4913587"/>
            <a:ext cx="3358400" cy="1004400"/>
          </a:xfrm>
          <a:prstGeom prst="rect">
            <a:avLst/>
          </a:prstGeom>
          <a:noFill/>
          <a:ln>
            <a:noFill/>
          </a:ln>
        </p:spPr>
        <p:txBody>
          <a:bodyPr spcFirstLastPara="1" wrap="square" lIns="121900" tIns="121900" rIns="121900" bIns="121900" anchor="t" anchorCtr="0">
            <a:noAutofit/>
          </a:bodyPr>
          <a:lstStyle/>
          <a:p>
            <a:pPr algn="ctr"/>
            <a:r>
              <a:rPr lang="en" sz="2000">
                <a:solidFill>
                  <a:schemeClr val="dk1"/>
                </a:solidFill>
                <a:latin typeface="Adamina"/>
                <a:ea typeface="Adamina"/>
                <a:cs typeface="Adamina"/>
                <a:sym typeface="Adamina"/>
              </a:rPr>
              <a:t>Mercury is the closest planet to the Sun</a:t>
            </a:r>
            <a:endParaRPr sz="2000">
              <a:solidFill>
                <a:schemeClr val="dk1"/>
              </a:solidFill>
              <a:latin typeface="Adamina"/>
              <a:ea typeface="Adamina"/>
              <a:cs typeface="Adamina"/>
              <a:sym typeface="Adamina"/>
            </a:endParaRPr>
          </a:p>
        </p:txBody>
      </p:sp>
      <p:sp>
        <p:nvSpPr>
          <p:cNvPr id="5143" name="Google Shape;5143;p56"/>
          <p:cNvSpPr txBox="1"/>
          <p:nvPr/>
        </p:nvSpPr>
        <p:spPr>
          <a:xfrm>
            <a:off x="581561" y="4306387"/>
            <a:ext cx="3511600" cy="708800"/>
          </a:xfrm>
          <a:prstGeom prst="rect">
            <a:avLst/>
          </a:prstGeom>
          <a:noFill/>
          <a:ln>
            <a:noFill/>
          </a:ln>
        </p:spPr>
        <p:txBody>
          <a:bodyPr spcFirstLastPara="1" wrap="square" lIns="121900" tIns="121900" rIns="121900" bIns="121900" anchor="b" anchorCtr="0">
            <a:noAutofit/>
          </a:bodyPr>
          <a:lstStyle/>
          <a:p>
            <a:pPr algn="ctr"/>
            <a:r>
              <a:rPr lang="en" sz="3200" b="1" dirty="0">
                <a:solidFill>
                  <a:srgbClr val="E949BB"/>
                </a:solidFill>
                <a:latin typeface="Amellinda Weddings" pitchFamily="50" charset="0"/>
                <a:ea typeface="Milonga"/>
                <a:cs typeface="Milonga"/>
                <a:sym typeface="Milonga"/>
              </a:rPr>
              <a:t>Creation</a:t>
            </a:r>
            <a:endParaRPr sz="3200" b="1" dirty="0">
              <a:solidFill>
                <a:srgbClr val="E949BB"/>
              </a:solidFill>
              <a:latin typeface="Amellinda Weddings" pitchFamily="50" charset="0"/>
              <a:ea typeface="Milonga"/>
              <a:cs typeface="Milonga"/>
              <a:sym typeface="Milonga"/>
            </a:endParaRPr>
          </a:p>
        </p:txBody>
      </p:sp>
      <p:sp>
        <p:nvSpPr>
          <p:cNvPr id="5144" name="Google Shape;5144;p56"/>
          <p:cNvSpPr txBox="1"/>
          <p:nvPr/>
        </p:nvSpPr>
        <p:spPr>
          <a:xfrm>
            <a:off x="658095" y="4913587"/>
            <a:ext cx="3358400" cy="1004400"/>
          </a:xfrm>
          <a:prstGeom prst="rect">
            <a:avLst/>
          </a:prstGeom>
          <a:noFill/>
          <a:ln>
            <a:noFill/>
          </a:ln>
        </p:spPr>
        <p:txBody>
          <a:bodyPr spcFirstLastPara="1" wrap="square" lIns="121900" tIns="121900" rIns="121900" bIns="121900" anchor="t" anchorCtr="0">
            <a:noAutofit/>
          </a:bodyPr>
          <a:lstStyle/>
          <a:p>
            <a:pPr algn="ctr"/>
            <a:r>
              <a:rPr lang="en" sz="2000">
                <a:solidFill>
                  <a:schemeClr val="dk1"/>
                </a:solidFill>
                <a:latin typeface="Adamina"/>
                <a:ea typeface="Adamina"/>
                <a:cs typeface="Adamina"/>
                <a:sym typeface="Adamina"/>
              </a:rPr>
              <a:t>It’s terribly hot, even hotter than Mercury</a:t>
            </a:r>
            <a:endParaRPr sz="2000">
              <a:solidFill>
                <a:schemeClr val="dk1"/>
              </a:solidFill>
              <a:latin typeface="Adamina"/>
              <a:ea typeface="Adamina"/>
              <a:cs typeface="Adamina"/>
              <a:sym typeface="Adamina"/>
            </a:endParaRPr>
          </a:p>
        </p:txBody>
      </p:sp>
      <p:sp>
        <p:nvSpPr>
          <p:cNvPr id="5145" name="Google Shape;5145;p56"/>
          <p:cNvSpPr txBox="1"/>
          <p:nvPr/>
        </p:nvSpPr>
        <p:spPr>
          <a:xfrm>
            <a:off x="7709295" y="4306387"/>
            <a:ext cx="3511200" cy="708800"/>
          </a:xfrm>
          <a:prstGeom prst="rect">
            <a:avLst/>
          </a:prstGeom>
          <a:noFill/>
          <a:ln>
            <a:noFill/>
          </a:ln>
        </p:spPr>
        <p:txBody>
          <a:bodyPr spcFirstLastPara="1" wrap="square" lIns="121900" tIns="121900" rIns="121900" bIns="121900" anchor="b" anchorCtr="0">
            <a:noAutofit/>
          </a:bodyPr>
          <a:lstStyle/>
          <a:p>
            <a:pPr algn="ctr"/>
            <a:r>
              <a:rPr lang="en" sz="3200" b="1">
                <a:solidFill>
                  <a:srgbClr val="E949BB"/>
                </a:solidFill>
                <a:latin typeface="Amellinda Weddings" pitchFamily="50" charset="0"/>
                <a:ea typeface="Milonga"/>
                <a:cs typeface="Milonga"/>
                <a:sym typeface="Milonga"/>
              </a:rPr>
              <a:t>Patriarchs</a:t>
            </a:r>
            <a:endParaRPr sz="3200" b="1">
              <a:solidFill>
                <a:srgbClr val="E949BB"/>
              </a:solidFill>
              <a:latin typeface="Amellinda Weddings" pitchFamily="50" charset="0"/>
              <a:ea typeface="Milonga"/>
              <a:cs typeface="Milonga"/>
              <a:sym typeface="Milonga"/>
            </a:endParaRPr>
          </a:p>
        </p:txBody>
      </p:sp>
      <p:sp>
        <p:nvSpPr>
          <p:cNvPr id="5146" name="Google Shape;5146;p56"/>
          <p:cNvSpPr txBox="1"/>
          <p:nvPr/>
        </p:nvSpPr>
        <p:spPr>
          <a:xfrm>
            <a:off x="7785784" y="4913587"/>
            <a:ext cx="3358400" cy="1004400"/>
          </a:xfrm>
          <a:prstGeom prst="rect">
            <a:avLst/>
          </a:prstGeom>
          <a:noFill/>
          <a:ln>
            <a:noFill/>
          </a:ln>
        </p:spPr>
        <p:txBody>
          <a:bodyPr spcFirstLastPara="1" wrap="square" lIns="121900" tIns="121900" rIns="121900" bIns="121900" anchor="t" anchorCtr="0">
            <a:noAutofit/>
          </a:bodyPr>
          <a:lstStyle/>
          <a:p>
            <a:pPr algn="ctr"/>
            <a:r>
              <a:rPr lang="en" sz="2000">
                <a:solidFill>
                  <a:schemeClr val="dk1"/>
                </a:solidFill>
                <a:latin typeface="Adamina"/>
                <a:ea typeface="Adamina"/>
                <a:cs typeface="Adamina"/>
                <a:sym typeface="Adamina"/>
              </a:rPr>
              <a:t>Saturn is a gas giant and has several rings</a:t>
            </a:r>
            <a:endParaRPr sz="2000">
              <a:solidFill>
                <a:schemeClr val="dk1"/>
              </a:solidFill>
              <a:latin typeface="Adamina"/>
              <a:ea typeface="Adamina"/>
              <a:cs typeface="Adamina"/>
              <a:sym typeface="Adamina"/>
            </a:endParaRPr>
          </a:p>
        </p:txBody>
      </p:sp>
      <p:sp>
        <p:nvSpPr>
          <p:cNvPr id="5147" name="Google Shape;5147;p56"/>
          <p:cNvSpPr txBox="1"/>
          <p:nvPr/>
        </p:nvSpPr>
        <p:spPr>
          <a:xfrm>
            <a:off x="1341895" y="5917987"/>
            <a:ext cx="1990800" cy="514000"/>
          </a:xfrm>
          <a:prstGeom prst="rect">
            <a:avLst/>
          </a:prstGeom>
          <a:noFill/>
          <a:ln>
            <a:noFill/>
          </a:ln>
        </p:spPr>
        <p:txBody>
          <a:bodyPr spcFirstLastPara="1" wrap="square" lIns="121900" tIns="121900" rIns="121900" bIns="121900" anchor="t" anchorCtr="0">
            <a:noAutofit/>
          </a:bodyPr>
          <a:lstStyle/>
          <a:p>
            <a:pPr algn="ctr"/>
            <a:r>
              <a:rPr lang="en" sz="2000">
                <a:solidFill>
                  <a:schemeClr val="dk1"/>
                </a:solidFill>
                <a:latin typeface="Adamina"/>
                <a:ea typeface="Adamina"/>
                <a:cs typeface="Adamina"/>
                <a:sym typeface="Adamina"/>
              </a:rPr>
              <a:t>4,000 B.C.</a:t>
            </a:r>
            <a:endParaRPr sz="2000">
              <a:solidFill>
                <a:schemeClr val="dk1"/>
              </a:solidFill>
              <a:latin typeface="Adamina"/>
              <a:ea typeface="Adamina"/>
              <a:cs typeface="Adamina"/>
              <a:sym typeface="Adamina"/>
            </a:endParaRPr>
          </a:p>
        </p:txBody>
      </p:sp>
      <p:sp>
        <p:nvSpPr>
          <p:cNvPr id="5161" name="Google Shape;5161;p56"/>
          <p:cNvSpPr txBox="1"/>
          <p:nvPr/>
        </p:nvSpPr>
        <p:spPr>
          <a:xfrm>
            <a:off x="4905745" y="5917987"/>
            <a:ext cx="1990800" cy="514000"/>
          </a:xfrm>
          <a:prstGeom prst="rect">
            <a:avLst/>
          </a:prstGeom>
          <a:noFill/>
          <a:ln>
            <a:noFill/>
          </a:ln>
        </p:spPr>
        <p:txBody>
          <a:bodyPr spcFirstLastPara="1" wrap="square" lIns="121900" tIns="121900" rIns="121900" bIns="121900" anchor="t" anchorCtr="0">
            <a:noAutofit/>
          </a:bodyPr>
          <a:lstStyle/>
          <a:p>
            <a:pPr algn="ctr"/>
            <a:r>
              <a:rPr lang="en" sz="2000">
                <a:solidFill>
                  <a:schemeClr val="dk1"/>
                </a:solidFill>
                <a:latin typeface="Adamina"/>
                <a:ea typeface="Adamina"/>
                <a:cs typeface="Adamina"/>
                <a:sym typeface="Adamina"/>
              </a:rPr>
              <a:t>3,900 B.C.</a:t>
            </a:r>
            <a:endParaRPr sz="2000">
              <a:solidFill>
                <a:schemeClr val="dk1"/>
              </a:solidFill>
              <a:latin typeface="Adamina"/>
              <a:ea typeface="Adamina"/>
              <a:cs typeface="Adamina"/>
              <a:sym typeface="Adamina"/>
            </a:endParaRPr>
          </a:p>
        </p:txBody>
      </p:sp>
      <p:sp>
        <p:nvSpPr>
          <p:cNvPr id="5162" name="Google Shape;5162;p56"/>
          <p:cNvSpPr txBox="1"/>
          <p:nvPr/>
        </p:nvSpPr>
        <p:spPr>
          <a:xfrm>
            <a:off x="8478912" y="5917987"/>
            <a:ext cx="1990800" cy="514000"/>
          </a:xfrm>
          <a:prstGeom prst="rect">
            <a:avLst/>
          </a:prstGeom>
          <a:noFill/>
          <a:ln>
            <a:noFill/>
          </a:ln>
        </p:spPr>
        <p:txBody>
          <a:bodyPr spcFirstLastPara="1" wrap="square" lIns="121900" tIns="121900" rIns="121900" bIns="121900" anchor="t" anchorCtr="0">
            <a:noAutofit/>
          </a:bodyPr>
          <a:lstStyle/>
          <a:p>
            <a:pPr algn="ctr"/>
            <a:r>
              <a:rPr lang="en" sz="2000">
                <a:solidFill>
                  <a:schemeClr val="dk1"/>
                </a:solidFill>
                <a:latin typeface="Adamina"/>
                <a:ea typeface="Adamina"/>
                <a:cs typeface="Adamina"/>
                <a:sym typeface="Adamina"/>
              </a:rPr>
              <a:t>2,000 B.C.</a:t>
            </a:r>
            <a:endParaRPr sz="2000">
              <a:solidFill>
                <a:schemeClr val="dk1"/>
              </a:solidFill>
              <a:latin typeface="Adamina"/>
              <a:ea typeface="Adamina"/>
              <a:cs typeface="Adamina"/>
              <a:sym typeface="Adamina"/>
            </a:endParaRPr>
          </a:p>
        </p:txBody>
      </p:sp>
      <p:grpSp>
        <p:nvGrpSpPr>
          <p:cNvPr id="5163" name="Google Shape;5163;p56"/>
          <p:cNvGrpSpPr/>
          <p:nvPr/>
        </p:nvGrpSpPr>
        <p:grpSpPr>
          <a:xfrm>
            <a:off x="1283761" y="3512921"/>
            <a:ext cx="10730400" cy="2336533"/>
            <a:chOff x="1108975" y="2162500"/>
            <a:chExt cx="8047800" cy="1752400"/>
          </a:xfrm>
        </p:grpSpPr>
        <p:cxnSp>
          <p:nvCxnSpPr>
            <p:cNvPr id="5164" name="Google Shape;5164;p56"/>
            <p:cNvCxnSpPr/>
            <p:nvPr/>
          </p:nvCxnSpPr>
          <p:spPr>
            <a:xfrm>
              <a:off x="1108975" y="2408050"/>
              <a:ext cx="8047800" cy="0"/>
            </a:xfrm>
            <a:prstGeom prst="straightConnector1">
              <a:avLst/>
            </a:prstGeom>
            <a:noFill/>
            <a:ln w="19050" cap="flat" cmpd="sng">
              <a:solidFill>
                <a:schemeClr val="dk2"/>
              </a:solidFill>
              <a:prstDash val="solid"/>
              <a:round/>
              <a:headEnd type="none" w="med" len="med"/>
              <a:tailEnd type="none" w="med" len="med"/>
            </a:ln>
          </p:spPr>
        </p:cxnSp>
        <p:cxnSp>
          <p:nvCxnSpPr>
            <p:cNvPr id="5165" name="Google Shape;5165;p56"/>
            <p:cNvCxnSpPr/>
            <p:nvPr/>
          </p:nvCxnSpPr>
          <p:spPr>
            <a:xfrm>
              <a:off x="1899125" y="2162500"/>
              <a:ext cx="0" cy="491100"/>
            </a:xfrm>
            <a:prstGeom prst="straightConnector1">
              <a:avLst/>
            </a:prstGeom>
            <a:noFill/>
            <a:ln w="19050" cap="flat" cmpd="sng">
              <a:solidFill>
                <a:schemeClr val="dk2"/>
              </a:solidFill>
              <a:prstDash val="solid"/>
              <a:round/>
              <a:headEnd type="none" w="med" len="med"/>
              <a:tailEnd type="none" w="med" len="med"/>
            </a:ln>
          </p:spPr>
        </p:cxnSp>
        <p:cxnSp>
          <p:nvCxnSpPr>
            <p:cNvPr id="5166" name="Google Shape;5166;p56"/>
            <p:cNvCxnSpPr/>
            <p:nvPr/>
          </p:nvCxnSpPr>
          <p:spPr>
            <a:xfrm rot="10800000">
              <a:off x="1613700" y="3914900"/>
              <a:ext cx="556500" cy="0"/>
            </a:xfrm>
            <a:prstGeom prst="straightConnector1">
              <a:avLst/>
            </a:prstGeom>
            <a:noFill/>
            <a:ln w="19050" cap="flat" cmpd="sng">
              <a:solidFill>
                <a:schemeClr val="dk2"/>
              </a:solidFill>
              <a:prstDash val="solid"/>
              <a:round/>
              <a:headEnd type="none" w="med" len="med"/>
              <a:tailEnd type="none" w="med" len="med"/>
            </a:ln>
          </p:spPr>
        </p:cxnSp>
        <p:cxnSp>
          <p:nvCxnSpPr>
            <p:cNvPr id="5167" name="Google Shape;5167;p56"/>
            <p:cNvCxnSpPr/>
            <p:nvPr/>
          </p:nvCxnSpPr>
          <p:spPr>
            <a:xfrm>
              <a:off x="4579250" y="2162500"/>
              <a:ext cx="0" cy="491100"/>
            </a:xfrm>
            <a:prstGeom prst="straightConnector1">
              <a:avLst/>
            </a:prstGeom>
            <a:noFill/>
            <a:ln w="19050" cap="flat" cmpd="sng">
              <a:solidFill>
                <a:schemeClr val="dk2"/>
              </a:solidFill>
              <a:prstDash val="solid"/>
              <a:round/>
              <a:headEnd type="none" w="med" len="med"/>
              <a:tailEnd type="none" w="med" len="med"/>
            </a:ln>
          </p:spPr>
        </p:cxnSp>
        <p:cxnSp>
          <p:nvCxnSpPr>
            <p:cNvPr id="5168" name="Google Shape;5168;p56"/>
            <p:cNvCxnSpPr/>
            <p:nvPr/>
          </p:nvCxnSpPr>
          <p:spPr>
            <a:xfrm rot="10800000">
              <a:off x="4293825" y="3914900"/>
              <a:ext cx="556500" cy="0"/>
            </a:xfrm>
            <a:prstGeom prst="straightConnector1">
              <a:avLst/>
            </a:prstGeom>
            <a:noFill/>
            <a:ln w="19050" cap="flat" cmpd="sng">
              <a:solidFill>
                <a:schemeClr val="dk2"/>
              </a:solidFill>
              <a:prstDash val="solid"/>
              <a:round/>
              <a:headEnd type="none" w="med" len="med"/>
              <a:tailEnd type="none" w="med" len="med"/>
            </a:ln>
          </p:spPr>
        </p:cxnSp>
        <p:cxnSp>
          <p:nvCxnSpPr>
            <p:cNvPr id="5169" name="Google Shape;5169;p56"/>
            <p:cNvCxnSpPr/>
            <p:nvPr/>
          </p:nvCxnSpPr>
          <p:spPr>
            <a:xfrm>
              <a:off x="7252000" y="2162500"/>
              <a:ext cx="0" cy="491100"/>
            </a:xfrm>
            <a:prstGeom prst="straightConnector1">
              <a:avLst/>
            </a:prstGeom>
            <a:noFill/>
            <a:ln w="19050" cap="flat" cmpd="sng">
              <a:solidFill>
                <a:schemeClr val="dk2"/>
              </a:solidFill>
              <a:prstDash val="solid"/>
              <a:round/>
              <a:headEnd type="none" w="med" len="med"/>
              <a:tailEnd type="none" w="med" len="med"/>
            </a:ln>
          </p:spPr>
        </p:cxnSp>
        <p:cxnSp>
          <p:nvCxnSpPr>
            <p:cNvPr id="5170" name="Google Shape;5170;p56"/>
            <p:cNvCxnSpPr/>
            <p:nvPr/>
          </p:nvCxnSpPr>
          <p:spPr>
            <a:xfrm rot="10800000">
              <a:off x="6966575" y="3914900"/>
              <a:ext cx="556500" cy="0"/>
            </a:xfrm>
            <a:prstGeom prst="straightConnector1">
              <a:avLst/>
            </a:prstGeom>
            <a:noFill/>
            <a:ln w="19050" cap="flat" cmpd="sng">
              <a:solidFill>
                <a:schemeClr val="dk2"/>
              </a:solidFill>
              <a:prstDash val="solid"/>
              <a:round/>
              <a:headEnd type="none" w="med" len="med"/>
              <a:tailEnd type="none" w="med" len="med"/>
            </a:ln>
          </p:spPr>
        </p:cxnSp>
      </p:grpSp>
      <p:pic>
        <p:nvPicPr>
          <p:cNvPr id="2" name="Imagen 1"/>
          <p:cNvPicPr>
            <a:picLocks noChangeAspect="1"/>
          </p:cNvPicPr>
          <p:nvPr/>
        </p:nvPicPr>
        <p:blipFill>
          <a:blip r:embed="rId3"/>
          <a:stretch>
            <a:fillRect/>
          </a:stretch>
        </p:blipFill>
        <p:spPr>
          <a:xfrm>
            <a:off x="1706533" y="1518208"/>
            <a:ext cx="1261522" cy="1557853"/>
          </a:xfrm>
          <a:prstGeom prst="rect">
            <a:avLst/>
          </a:prstGeom>
        </p:spPr>
      </p:pic>
      <p:pic>
        <p:nvPicPr>
          <p:cNvPr id="6" name="Imagen 5"/>
          <p:cNvPicPr>
            <a:picLocks noChangeAspect="1"/>
          </p:cNvPicPr>
          <p:nvPr/>
        </p:nvPicPr>
        <p:blipFill>
          <a:blip r:embed="rId4"/>
          <a:stretch>
            <a:fillRect/>
          </a:stretch>
        </p:blipFill>
        <p:spPr>
          <a:xfrm>
            <a:off x="8478912" y="1532032"/>
            <a:ext cx="1795260" cy="1517060"/>
          </a:xfrm>
          <a:prstGeom prst="rect">
            <a:avLst/>
          </a:prstGeom>
        </p:spPr>
      </p:pic>
      <p:pic>
        <p:nvPicPr>
          <p:cNvPr id="7" name="Imagen 6"/>
          <p:cNvPicPr>
            <a:picLocks noChangeAspect="1"/>
          </p:cNvPicPr>
          <p:nvPr/>
        </p:nvPicPr>
        <p:blipFill>
          <a:blip r:embed="rId5"/>
          <a:stretch>
            <a:fillRect/>
          </a:stretch>
        </p:blipFill>
        <p:spPr>
          <a:xfrm>
            <a:off x="4780823" y="1445324"/>
            <a:ext cx="1885321" cy="1880997"/>
          </a:xfrm>
          <a:prstGeom prst="rect">
            <a:avLst/>
          </a:prstGeom>
        </p:spPr>
      </p:pic>
    </p:spTree>
    <p:extLst>
      <p:ext uri="{BB962C8B-B14F-4D97-AF65-F5344CB8AC3E}">
        <p14:creationId xmlns:p14="http://schemas.microsoft.com/office/powerpoint/2010/main" val="1080014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351692" y="1377608"/>
            <a:ext cx="2907323" cy="5210761"/>
          </a:xfrm>
          <a:prstGeom prst="rect">
            <a:avLst/>
          </a:prstGeom>
          <a:solidFill>
            <a:srgbClr val="F19EC2">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图片 6" descr="283567dc39ce0fed6c31c55ba9843599"/>
          <p:cNvPicPr>
            <a:picLocks noChangeAspect="1"/>
          </p:cNvPicPr>
          <p:nvPr/>
        </p:nvPicPr>
        <p:blipFill>
          <a:blip r:embed="rId3"/>
          <a:stretch>
            <a:fillRect/>
          </a:stretch>
        </p:blipFill>
        <p:spPr>
          <a:xfrm>
            <a:off x="10093969" y="3992234"/>
            <a:ext cx="2257115" cy="2990313"/>
          </a:xfrm>
          <a:prstGeom prst="rect">
            <a:avLst/>
          </a:prstGeom>
        </p:spPr>
      </p:pic>
      <p:sp>
        <p:nvSpPr>
          <p:cNvPr id="15" name="TextBox 14"/>
          <p:cNvSpPr txBox="1"/>
          <p:nvPr/>
        </p:nvSpPr>
        <p:spPr>
          <a:xfrm>
            <a:off x="3595733" y="1377608"/>
            <a:ext cx="2880340" cy="369332"/>
          </a:xfrm>
          <a:prstGeom prst="rect">
            <a:avLst/>
          </a:prstGeom>
          <a:noFill/>
        </p:spPr>
        <p:txBody>
          <a:bodyPr wrap="none" rtlCol="0">
            <a:spAutoFit/>
          </a:bodyPr>
          <a:lstStyle/>
          <a:p>
            <a:pPr algn="l"/>
            <a:r>
              <a:rPr lang="en-US" b="1" dirty="0">
                <a:solidFill>
                  <a:srgbClr val="500D08"/>
                </a:solidFill>
                <a:latin typeface="印品黑体" panose="00000500000000000000" pitchFamily="2" charset="-122"/>
                <a:ea typeface="印品黑体" panose="00000500000000000000" pitchFamily="2" charset="-122"/>
              </a:rPr>
              <a:t>Click here to add a title</a:t>
            </a:r>
          </a:p>
        </p:txBody>
      </p:sp>
      <p:sp>
        <p:nvSpPr>
          <p:cNvPr id="16" name="Rectangle 15"/>
          <p:cNvSpPr/>
          <p:nvPr/>
        </p:nvSpPr>
        <p:spPr>
          <a:xfrm>
            <a:off x="3595733" y="1743130"/>
            <a:ext cx="6968776" cy="822960"/>
          </a:xfrm>
          <a:prstGeom prst="rect">
            <a:avLst/>
          </a:prstGeom>
        </p:spPr>
        <p:txBody>
          <a:bodyPr wrap="square">
            <a:spAutoFit/>
          </a:bodyPr>
          <a:lstStyle/>
          <a:p>
            <a:r>
              <a:rPr lang="en-US" sz="1200" dirty="0">
                <a:solidFill>
                  <a:srgbClr val="500D08"/>
                </a:solidFill>
                <a:latin typeface="印品黑体" panose="00000500000000000000" pitchFamily="2" charset="-122"/>
                <a:ea typeface="印品黑体" panose="00000500000000000000" pitchFamily="2" charset="-122"/>
              </a:rPr>
              <a:t>Your content is here, or by copying your text, select Paste in this box and choose to keep only the text. Your content is here,</a:t>
            </a:r>
            <a:endParaRPr lang="en-GB" sz="1200" dirty="0">
              <a:solidFill>
                <a:srgbClr val="500D08"/>
              </a:solidFill>
              <a:latin typeface="印品黑体" panose="00000500000000000000" pitchFamily="2" charset="-122"/>
              <a:ea typeface="印品黑体" panose="00000500000000000000" pitchFamily="2" charset="-122"/>
            </a:endParaRPr>
          </a:p>
          <a:p>
            <a:r>
              <a:rPr lang="en-US" sz="1200" dirty="0">
                <a:solidFill>
                  <a:srgbClr val="500D08"/>
                </a:solidFill>
                <a:latin typeface="印品黑体" panose="00000500000000000000" pitchFamily="2" charset="-122"/>
                <a:ea typeface="印品黑体" panose="00000500000000000000" pitchFamily="2" charset="-122"/>
              </a:rPr>
              <a:t>Your content is here, or by copying your text, select Paste in this box and choose to keep only the text. Your content is here,</a:t>
            </a:r>
            <a:endParaRPr lang="en-GB" sz="1200" dirty="0">
              <a:solidFill>
                <a:srgbClr val="500D08"/>
              </a:solidFill>
              <a:latin typeface="印品黑体" panose="00000500000000000000" pitchFamily="2" charset="-122"/>
              <a:ea typeface="印品黑体" panose="00000500000000000000" pitchFamily="2" charset="-122"/>
            </a:endParaRPr>
          </a:p>
        </p:txBody>
      </p:sp>
      <p:grpSp>
        <p:nvGrpSpPr>
          <p:cNvPr id="6" name="Group 5"/>
          <p:cNvGrpSpPr/>
          <p:nvPr/>
        </p:nvGrpSpPr>
        <p:grpSpPr>
          <a:xfrm>
            <a:off x="6050780" y="5153901"/>
            <a:ext cx="2067951" cy="1233736"/>
            <a:chOff x="6528335" y="5281536"/>
            <a:chExt cx="2067951" cy="1233736"/>
          </a:xfrm>
        </p:grpSpPr>
        <p:sp>
          <p:nvSpPr>
            <p:cNvPr id="18" name="TextBox 17"/>
            <p:cNvSpPr txBox="1"/>
            <p:nvPr/>
          </p:nvSpPr>
          <p:spPr>
            <a:xfrm>
              <a:off x="6771871" y="5281536"/>
              <a:ext cx="1580881" cy="307777"/>
            </a:xfrm>
            <a:prstGeom prst="rect">
              <a:avLst/>
            </a:prstGeom>
            <a:noFill/>
          </p:spPr>
          <p:txBody>
            <a:bodyPr wrap="none" rtlCol="0">
              <a:spAutoFit/>
            </a:bodyPr>
            <a:lstStyle/>
            <a:p>
              <a:pPr algn="ctr"/>
              <a:r>
                <a:rPr lang="en-US" sz="1400" b="1" dirty="0">
                  <a:solidFill>
                    <a:srgbClr val="500D08"/>
                  </a:solidFill>
                  <a:latin typeface="印品黑体" panose="00000500000000000000" pitchFamily="2" charset="-122"/>
                  <a:ea typeface="印品黑体" panose="00000500000000000000" pitchFamily="2" charset="-122"/>
                </a:rPr>
                <a:t>Click </a:t>
              </a:r>
              <a:r>
                <a:rPr lang="en-US" sz="1400" b="1" dirty="0" smtClean="0">
                  <a:solidFill>
                    <a:srgbClr val="500D08"/>
                  </a:solidFill>
                  <a:latin typeface="印品黑体" panose="00000500000000000000" pitchFamily="2" charset="-122"/>
                  <a:ea typeface="印品黑体" panose="00000500000000000000" pitchFamily="2" charset="-122"/>
                </a:rPr>
                <a:t>a </a:t>
              </a:r>
              <a:r>
                <a:rPr lang="en-US" sz="1400" b="1" dirty="0">
                  <a:solidFill>
                    <a:srgbClr val="500D08"/>
                  </a:solidFill>
                  <a:latin typeface="印品黑体" panose="00000500000000000000" pitchFamily="2" charset="-122"/>
                  <a:ea typeface="印品黑体" panose="00000500000000000000" pitchFamily="2" charset="-122"/>
                </a:rPr>
                <a:t>title</a:t>
              </a:r>
            </a:p>
          </p:txBody>
        </p:sp>
        <p:sp>
          <p:nvSpPr>
            <p:cNvPr id="21" name="Rectangle 20"/>
            <p:cNvSpPr/>
            <p:nvPr/>
          </p:nvSpPr>
          <p:spPr>
            <a:xfrm>
              <a:off x="6528335" y="5615026"/>
              <a:ext cx="2067951" cy="900246"/>
            </a:xfrm>
            <a:prstGeom prst="rect">
              <a:avLst/>
            </a:prstGeom>
          </p:spPr>
          <p:txBody>
            <a:bodyPr wrap="square">
              <a:spAutoFit/>
            </a:bodyPr>
            <a:lstStyle/>
            <a:p>
              <a:pPr algn="ctr"/>
              <a:r>
                <a:rPr lang="en-US" sz="1050" dirty="0">
                  <a:solidFill>
                    <a:srgbClr val="500D08"/>
                  </a:solidFill>
                  <a:latin typeface="印品黑体" panose="00000500000000000000" pitchFamily="2" charset="-122"/>
                  <a:ea typeface="印品黑体" panose="00000500000000000000" pitchFamily="2" charset="-122"/>
                </a:rPr>
                <a:t>Your content is here, or by copying your text, select Paste in this box and choose to keep only the text. Your content is here,</a:t>
              </a:r>
              <a:endParaRPr lang="en-GB" sz="1050" dirty="0">
                <a:solidFill>
                  <a:srgbClr val="500D08"/>
                </a:solidFill>
                <a:latin typeface="印品黑体" panose="00000500000000000000" pitchFamily="2" charset="-122"/>
                <a:ea typeface="印品黑体" panose="00000500000000000000" pitchFamily="2" charset="-122"/>
              </a:endParaRPr>
            </a:p>
          </p:txBody>
        </p:sp>
      </p:grpSp>
      <p:grpSp>
        <p:nvGrpSpPr>
          <p:cNvPr id="3" name="组合 262"/>
          <p:cNvGrpSpPr/>
          <p:nvPr/>
        </p:nvGrpSpPr>
        <p:grpSpPr bwMode="auto">
          <a:xfrm>
            <a:off x="3464560" y="147955"/>
            <a:ext cx="5283200" cy="1209040"/>
            <a:chOff x="-445" y="-381"/>
            <a:chExt cx="6314549" cy="1444385"/>
          </a:xfrm>
        </p:grpSpPr>
        <p:grpSp>
          <p:nvGrpSpPr>
            <p:cNvPr id="9263" name="组合 263"/>
            <p:cNvGrpSpPr/>
            <p:nvPr/>
          </p:nvGrpSpPr>
          <p:grpSpPr bwMode="auto">
            <a:xfrm>
              <a:off x="-445" y="-381"/>
              <a:ext cx="6314549" cy="1444385"/>
              <a:chOff x="-445" y="-381"/>
              <a:chExt cx="6314549" cy="1444385"/>
            </a:xfrm>
          </p:grpSpPr>
          <p:pic>
            <p:nvPicPr>
              <p:cNvPr id="9264" name="Group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 y="-381"/>
                <a:ext cx="6314549" cy="144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65" name="文本框 266"/>
              <p:cNvSpPr txBox="1">
                <a:spLocks noChangeArrowheads="1"/>
              </p:cNvSpPr>
              <p:nvPr/>
            </p:nvSpPr>
            <p:spPr bwMode="auto">
              <a:xfrm>
                <a:off x="1719015" y="555387"/>
                <a:ext cx="2876137" cy="54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2400" dirty="0">
                    <a:solidFill>
                      <a:srgbClr val="500D08"/>
                    </a:solidFill>
                    <a:latin typeface="印品黑体" panose="00000500000000000000" pitchFamily="2" charset="-122"/>
                    <a:ea typeface="印品黑体" panose="00000500000000000000" pitchFamily="2" charset="-122"/>
                  </a:rPr>
                  <a:t>Enter title</a:t>
                </a:r>
                <a:endParaRPr lang="zh-CN" altLang="en-US" sz="2400" dirty="0">
                  <a:solidFill>
                    <a:srgbClr val="500D08"/>
                  </a:solidFill>
                  <a:latin typeface="印品黑体" panose="00000500000000000000" pitchFamily="2" charset="-122"/>
                  <a:ea typeface="印品黑体" panose="00000500000000000000" pitchFamily="2" charset="-122"/>
                </a:endParaRPr>
              </a:p>
            </p:txBody>
          </p:sp>
        </p:grpSp>
        <p:pic>
          <p:nvPicPr>
            <p:cNvPr id="9266" name="文本框 26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8654" y="298247"/>
              <a:ext cx="1517686" cy="54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Group 5"/>
          <p:cNvGrpSpPr/>
          <p:nvPr/>
        </p:nvGrpSpPr>
        <p:grpSpPr>
          <a:xfrm>
            <a:off x="8118731" y="5153901"/>
            <a:ext cx="2067951" cy="1233736"/>
            <a:chOff x="6528335" y="5281536"/>
            <a:chExt cx="2067951" cy="1233736"/>
          </a:xfrm>
        </p:grpSpPr>
        <p:sp>
          <p:nvSpPr>
            <p:cNvPr id="28" name="TextBox 17"/>
            <p:cNvSpPr txBox="1"/>
            <p:nvPr/>
          </p:nvSpPr>
          <p:spPr>
            <a:xfrm>
              <a:off x="6771871" y="5281536"/>
              <a:ext cx="1580881" cy="307777"/>
            </a:xfrm>
            <a:prstGeom prst="rect">
              <a:avLst/>
            </a:prstGeom>
            <a:noFill/>
          </p:spPr>
          <p:txBody>
            <a:bodyPr wrap="none" rtlCol="0">
              <a:spAutoFit/>
            </a:bodyPr>
            <a:lstStyle/>
            <a:p>
              <a:pPr algn="ctr"/>
              <a:r>
                <a:rPr lang="en-US" sz="1400" b="1" dirty="0">
                  <a:solidFill>
                    <a:srgbClr val="500D08"/>
                  </a:solidFill>
                  <a:latin typeface="印品黑体" panose="00000500000000000000" pitchFamily="2" charset="-122"/>
                  <a:ea typeface="印品黑体" panose="00000500000000000000" pitchFamily="2" charset="-122"/>
                </a:rPr>
                <a:t>Click </a:t>
              </a:r>
              <a:r>
                <a:rPr lang="en-US" sz="1400" b="1" dirty="0" smtClean="0">
                  <a:solidFill>
                    <a:srgbClr val="500D08"/>
                  </a:solidFill>
                  <a:latin typeface="印品黑体" panose="00000500000000000000" pitchFamily="2" charset="-122"/>
                  <a:ea typeface="印品黑体" panose="00000500000000000000" pitchFamily="2" charset="-122"/>
                </a:rPr>
                <a:t>a </a:t>
              </a:r>
              <a:r>
                <a:rPr lang="en-US" sz="1400" b="1" dirty="0">
                  <a:solidFill>
                    <a:srgbClr val="500D08"/>
                  </a:solidFill>
                  <a:latin typeface="印品黑体" panose="00000500000000000000" pitchFamily="2" charset="-122"/>
                  <a:ea typeface="印品黑体" panose="00000500000000000000" pitchFamily="2" charset="-122"/>
                </a:rPr>
                <a:t>title</a:t>
              </a:r>
            </a:p>
          </p:txBody>
        </p:sp>
        <p:sp>
          <p:nvSpPr>
            <p:cNvPr id="29" name="Rectangle 20"/>
            <p:cNvSpPr/>
            <p:nvPr/>
          </p:nvSpPr>
          <p:spPr>
            <a:xfrm>
              <a:off x="6528335" y="5615026"/>
              <a:ext cx="2067951" cy="900246"/>
            </a:xfrm>
            <a:prstGeom prst="rect">
              <a:avLst/>
            </a:prstGeom>
          </p:spPr>
          <p:txBody>
            <a:bodyPr wrap="square">
              <a:spAutoFit/>
            </a:bodyPr>
            <a:lstStyle/>
            <a:p>
              <a:pPr algn="ctr"/>
              <a:r>
                <a:rPr lang="en-US" sz="1050" dirty="0">
                  <a:solidFill>
                    <a:srgbClr val="500D08"/>
                  </a:solidFill>
                  <a:latin typeface="印品黑体" panose="00000500000000000000" pitchFamily="2" charset="-122"/>
                  <a:ea typeface="印品黑体" panose="00000500000000000000" pitchFamily="2" charset="-122"/>
                </a:rPr>
                <a:t>Your content is here, or by copying your text, select Paste in this box and choose to keep only the text. Your content is here,</a:t>
              </a:r>
              <a:endParaRPr lang="en-GB" sz="1050" dirty="0">
                <a:solidFill>
                  <a:srgbClr val="500D08"/>
                </a:solidFill>
                <a:latin typeface="印品黑体" panose="00000500000000000000" pitchFamily="2" charset="-122"/>
                <a:ea typeface="印品黑体" panose="00000500000000000000" pitchFamily="2" charset="-122"/>
              </a:endParaRPr>
            </a:p>
          </p:txBody>
        </p:sp>
      </p:grpSp>
      <p:grpSp>
        <p:nvGrpSpPr>
          <p:cNvPr id="30" name="Group 5"/>
          <p:cNvGrpSpPr/>
          <p:nvPr/>
        </p:nvGrpSpPr>
        <p:grpSpPr>
          <a:xfrm>
            <a:off x="4045117" y="5153901"/>
            <a:ext cx="2067951" cy="1233736"/>
            <a:chOff x="6528335" y="5281536"/>
            <a:chExt cx="2067951" cy="1233736"/>
          </a:xfrm>
        </p:grpSpPr>
        <p:sp>
          <p:nvSpPr>
            <p:cNvPr id="31" name="TextBox 17"/>
            <p:cNvSpPr txBox="1"/>
            <p:nvPr/>
          </p:nvSpPr>
          <p:spPr>
            <a:xfrm>
              <a:off x="6771871" y="5281536"/>
              <a:ext cx="1580881" cy="307777"/>
            </a:xfrm>
            <a:prstGeom prst="rect">
              <a:avLst/>
            </a:prstGeom>
            <a:noFill/>
          </p:spPr>
          <p:txBody>
            <a:bodyPr wrap="none" rtlCol="0">
              <a:spAutoFit/>
            </a:bodyPr>
            <a:lstStyle/>
            <a:p>
              <a:pPr algn="ctr"/>
              <a:r>
                <a:rPr lang="en-US" sz="1400" b="1" dirty="0">
                  <a:solidFill>
                    <a:srgbClr val="500D08"/>
                  </a:solidFill>
                  <a:latin typeface="印品黑体" panose="00000500000000000000" pitchFamily="2" charset="-122"/>
                  <a:ea typeface="印品黑体" panose="00000500000000000000" pitchFamily="2" charset="-122"/>
                </a:rPr>
                <a:t>Click </a:t>
              </a:r>
              <a:r>
                <a:rPr lang="en-US" sz="1400" b="1" dirty="0" smtClean="0">
                  <a:solidFill>
                    <a:srgbClr val="500D08"/>
                  </a:solidFill>
                  <a:latin typeface="印品黑体" panose="00000500000000000000" pitchFamily="2" charset="-122"/>
                  <a:ea typeface="印品黑体" panose="00000500000000000000" pitchFamily="2" charset="-122"/>
                </a:rPr>
                <a:t>a </a:t>
              </a:r>
              <a:r>
                <a:rPr lang="en-US" sz="1400" b="1" dirty="0">
                  <a:solidFill>
                    <a:srgbClr val="500D08"/>
                  </a:solidFill>
                  <a:latin typeface="印品黑体" panose="00000500000000000000" pitchFamily="2" charset="-122"/>
                  <a:ea typeface="印品黑体" panose="00000500000000000000" pitchFamily="2" charset="-122"/>
                </a:rPr>
                <a:t>title</a:t>
              </a:r>
            </a:p>
          </p:txBody>
        </p:sp>
        <p:sp>
          <p:nvSpPr>
            <p:cNvPr id="32" name="Rectangle 20"/>
            <p:cNvSpPr/>
            <p:nvPr/>
          </p:nvSpPr>
          <p:spPr>
            <a:xfrm>
              <a:off x="6528335" y="5615026"/>
              <a:ext cx="2067951" cy="900246"/>
            </a:xfrm>
            <a:prstGeom prst="rect">
              <a:avLst/>
            </a:prstGeom>
          </p:spPr>
          <p:txBody>
            <a:bodyPr wrap="square">
              <a:spAutoFit/>
            </a:bodyPr>
            <a:lstStyle/>
            <a:p>
              <a:pPr algn="ctr"/>
              <a:r>
                <a:rPr lang="en-US" sz="1050" dirty="0">
                  <a:solidFill>
                    <a:srgbClr val="500D08"/>
                  </a:solidFill>
                  <a:latin typeface="印品黑体" panose="00000500000000000000" pitchFamily="2" charset="-122"/>
                  <a:ea typeface="印品黑体" panose="00000500000000000000" pitchFamily="2" charset="-122"/>
                </a:rPr>
                <a:t>Your content is here, or by copying your text, select Paste in this box and choose to keep only the text. Your content is here,</a:t>
              </a:r>
              <a:endParaRPr lang="en-GB" sz="1050" dirty="0">
                <a:solidFill>
                  <a:srgbClr val="500D08"/>
                </a:solidFill>
                <a:latin typeface="印品黑体" panose="00000500000000000000" pitchFamily="2" charset="-122"/>
                <a:ea typeface="印品黑体" panose="00000500000000000000" pitchFamily="2" charset="-122"/>
              </a:endParaRPr>
            </a:p>
          </p:txBody>
        </p:sp>
      </p:grpSp>
      <p:pic>
        <p:nvPicPr>
          <p:cNvPr id="2" name="Imagen 1"/>
          <p:cNvPicPr>
            <a:picLocks noChangeAspect="1"/>
          </p:cNvPicPr>
          <p:nvPr/>
        </p:nvPicPr>
        <p:blipFill>
          <a:blip r:embed="rId6"/>
          <a:stretch>
            <a:fillRect/>
          </a:stretch>
        </p:blipFill>
        <p:spPr>
          <a:xfrm>
            <a:off x="597404" y="2654352"/>
            <a:ext cx="2378455" cy="2633290"/>
          </a:xfrm>
          <a:prstGeom prst="rect">
            <a:avLst/>
          </a:prstGeom>
        </p:spPr>
      </p:pic>
      <p:grpSp>
        <p:nvGrpSpPr>
          <p:cNvPr id="20" name="Grupo 19"/>
          <p:cNvGrpSpPr/>
          <p:nvPr/>
        </p:nvGrpSpPr>
        <p:grpSpPr>
          <a:xfrm>
            <a:off x="4575175" y="3763963"/>
            <a:ext cx="1008063" cy="1008063"/>
            <a:chOff x="4575175" y="3763963"/>
            <a:chExt cx="1008063" cy="1008063"/>
          </a:xfrm>
        </p:grpSpPr>
        <p:sp>
          <p:nvSpPr>
            <p:cNvPr id="14" name="Freeform 5"/>
            <p:cNvSpPr>
              <a:spLocks noEditPoints="1"/>
            </p:cNvSpPr>
            <p:nvPr/>
          </p:nvSpPr>
          <p:spPr bwMode="auto">
            <a:xfrm>
              <a:off x="4575175" y="3763963"/>
              <a:ext cx="1008063" cy="1008063"/>
            </a:xfrm>
            <a:custGeom>
              <a:avLst/>
              <a:gdLst>
                <a:gd name="T0" fmla="*/ 227 w 501"/>
                <a:gd name="T1" fmla="*/ 129 h 500"/>
                <a:gd name="T2" fmla="*/ 196 w 501"/>
                <a:gd name="T3" fmla="*/ 121 h 500"/>
                <a:gd name="T4" fmla="*/ 248 w 501"/>
                <a:gd name="T5" fmla="*/ 218 h 500"/>
                <a:gd name="T6" fmla="*/ 321 w 501"/>
                <a:gd name="T7" fmla="*/ 296 h 500"/>
                <a:gd name="T8" fmla="*/ 412 w 501"/>
                <a:gd name="T9" fmla="*/ 148 h 500"/>
                <a:gd name="T10" fmla="*/ 463 w 501"/>
                <a:gd name="T11" fmla="*/ 154 h 500"/>
                <a:gd name="T12" fmla="*/ 385 w 501"/>
                <a:gd name="T13" fmla="*/ 83 h 500"/>
                <a:gd name="T14" fmla="*/ 296 w 501"/>
                <a:gd name="T15" fmla="*/ 0 h 500"/>
                <a:gd name="T16" fmla="*/ 385 w 501"/>
                <a:gd name="T17" fmla="*/ 69 h 500"/>
                <a:gd name="T18" fmla="*/ 496 w 501"/>
                <a:gd name="T19" fmla="*/ 273 h 500"/>
                <a:gd name="T20" fmla="*/ 449 w 501"/>
                <a:gd name="T21" fmla="*/ 439 h 500"/>
                <a:gd name="T22" fmla="*/ 478 w 501"/>
                <a:gd name="T23" fmla="*/ 305 h 500"/>
                <a:gd name="T24" fmla="*/ 217 w 501"/>
                <a:gd name="T25" fmla="*/ 426 h 500"/>
                <a:gd name="T26" fmla="*/ 416 w 501"/>
                <a:gd name="T27" fmla="*/ 467 h 500"/>
                <a:gd name="T28" fmla="*/ 404 w 501"/>
                <a:gd name="T29" fmla="*/ 489 h 500"/>
                <a:gd name="T30" fmla="*/ 0 w 501"/>
                <a:gd name="T31" fmla="*/ 318 h 500"/>
                <a:gd name="T32" fmla="*/ 54 w 501"/>
                <a:gd name="T33" fmla="*/ 102 h 500"/>
                <a:gd name="T34" fmla="*/ 16 w 501"/>
                <a:gd name="T35" fmla="*/ 238 h 500"/>
                <a:gd name="T36" fmla="*/ 89 w 501"/>
                <a:gd name="T37" fmla="*/ 188 h 500"/>
                <a:gd name="T38" fmla="*/ 93 w 501"/>
                <a:gd name="T39" fmla="*/ 313 h 500"/>
                <a:gd name="T40" fmla="*/ 215 w 501"/>
                <a:gd name="T41" fmla="*/ 359 h 500"/>
                <a:gd name="T42" fmla="*/ 252 w 501"/>
                <a:gd name="T43" fmla="*/ 353 h 500"/>
                <a:gd name="T44" fmla="*/ 174 w 501"/>
                <a:gd name="T45" fmla="*/ 151 h 500"/>
                <a:gd name="T46" fmla="*/ 81 w 501"/>
                <a:gd name="T47" fmla="*/ 80 h 500"/>
                <a:gd name="T48" fmla="*/ 192 w 501"/>
                <a:gd name="T49" fmla="*/ 46 h 500"/>
                <a:gd name="T50" fmla="*/ 206 w 501"/>
                <a:gd name="T51" fmla="*/ 43 h 500"/>
                <a:gd name="T52" fmla="*/ 244 w 501"/>
                <a:gd name="T53" fmla="*/ 318 h 500"/>
                <a:gd name="T54" fmla="*/ 308 w 501"/>
                <a:gd name="T55" fmla="*/ 366 h 500"/>
                <a:gd name="T56" fmla="*/ 196 w 501"/>
                <a:gd name="T57" fmla="*/ 373 h 500"/>
                <a:gd name="T58" fmla="*/ 106 w 501"/>
                <a:gd name="T59" fmla="*/ 321 h 500"/>
                <a:gd name="T60" fmla="*/ 145 w 501"/>
                <a:gd name="T61" fmla="*/ 326 h 500"/>
                <a:gd name="T62" fmla="*/ 172 w 501"/>
                <a:gd name="T63" fmla="*/ 469 h 500"/>
                <a:gd name="T64" fmla="*/ 398 w 501"/>
                <a:gd name="T65" fmla="*/ 374 h 500"/>
                <a:gd name="T66" fmla="*/ 330 w 501"/>
                <a:gd name="T67" fmla="*/ 312 h 500"/>
                <a:gd name="T68" fmla="*/ 275 w 501"/>
                <a:gd name="T69" fmla="*/ 251 h 500"/>
                <a:gd name="T70" fmla="*/ 350 w 501"/>
                <a:gd name="T71" fmla="*/ 200 h 500"/>
                <a:gd name="T72" fmla="*/ 480 w 501"/>
                <a:gd name="T73" fmla="*/ 265 h 500"/>
                <a:gd name="T74" fmla="*/ 410 w 501"/>
                <a:gd name="T75" fmla="*/ 163 h 500"/>
                <a:gd name="T76" fmla="*/ 78 w 501"/>
                <a:gd name="T77" fmla="*/ 253 h 500"/>
                <a:gd name="T78" fmla="*/ 113 w 501"/>
                <a:gd name="T79" fmla="*/ 481 h 500"/>
                <a:gd name="T80" fmla="*/ 119 w 501"/>
                <a:gd name="T81" fmla="*/ 417 h 500"/>
                <a:gd name="T82" fmla="*/ 38 w 501"/>
                <a:gd name="T83" fmla="*/ 341 h 500"/>
                <a:gd name="T84" fmla="*/ 52 w 501"/>
                <a:gd name="T85" fmla="*/ 356 h 500"/>
                <a:gd name="T86" fmla="*/ 88 w 501"/>
                <a:gd name="T87" fmla="*/ 350 h 500"/>
                <a:gd name="T88" fmla="*/ 53 w 501"/>
                <a:gd name="T89" fmla="*/ 355 h 500"/>
                <a:gd name="T90" fmla="*/ 448 w 501"/>
                <a:gd name="T91" fmla="*/ 179 h 500"/>
                <a:gd name="T92" fmla="*/ 276 w 501"/>
                <a:gd name="T93" fmla="*/ 218 h 500"/>
                <a:gd name="T94" fmla="*/ 118 w 501"/>
                <a:gd name="T95" fmla="*/ 400 h 500"/>
                <a:gd name="T96" fmla="*/ 103 w 501"/>
                <a:gd name="T97" fmla="*/ 385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1" h="500">
                  <a:moveTo>
                    <a:pt x="179" y="83"/>
                  </a:moveTo>
                  <a:cubicBezTo>
                    <a:pt x="180" y="91"/>
                    <a:pt x="180" y="99"/>
                    <a:pt x="181" y="107"/>
                  </a:cubicBezTo>
                  <a:cubicBezTo>
                    <a:pt x="188" y="107"/>
                    <a:pt x="194" y="107"/>
                    <a:pt x="201" y="107"/>
                  </a:cubicBezTo>
                  <a:cubicBezTo>
                    <a:pt x="211" y="107"/>
                    <a:pt x="225" y="118"/>
                    <a:pt x="227" y="129"/>
                  </a:cubicBezTo>
                  <a:cubicBezTo>
                    <a:pt x="228" y="131"/>
                    <a:pt x="226" y="135"/>
                    <a:pt x="223" y="136"/>
                  </a:cubicBezTo>
                  <a:cubicBezTo>
                    <a:pt x="222" y="137"/>
                    <a:pt x="218" y="137"/>
                    <a:pt x="216" y="135"/>
                  </a:cubicBezTo>
                  <a:cubicBezTo>
                    <a:pt x="213" y="134"/>
                    <a:pt x="212" y="131"/>
                    <a:pt x="210" y="128"/>
                  </a:cubicBezTo>
                  <a:cubicBezTo>
                    <a:pt x="207" y="123"/>
                    <a:pt x="202" y="121"/>
                    <a:pt x="196" y="121"/>
                  </a:cubicBezTo>
                  <a:cubicBezTo>
                    <a:pt x="192" y="121"/>
                    <a:pt x="188" y="121"/>
                    <a:pt x="183" y="121"/>
                  </a:cubicBezTo>
                  <a:cubicBezTo>
                    <a:pt x="192" y="172"/>
                    <a:pt x="208" y="219"/>
                    <a:pt x="239" y="262"/>
                  </a:cubicBezTo>
                  <a:cubicBezTo>
                    <a:pt x="241" y="253"/>
                    <a:pt x="243" y="244"/>
                    <a:pt x="244" y="236"/>
                  </a:cubicBezTo>
                  <a:cubicBezTo>
                    <a:pt x="245" y="230"/>
                    <a:pt x="246" y="224"/>
                    <a:pt x="248" y="218"/>
                  </a:cubicBezTo>
                  <a:cubicBezTo>
                    <a:pt x="251" y="205"/>
                    <a:pt x="262" y="199"/>
                    <a:pt x="275" y="202"/>
                  </a:cubicBezTo>
                  <a:cubicBezTo>
                    <a:pt x="289" y="205"/>
                    <a:pt x="296" y="215"/>
                    <a:pt x="294" y="228"/>
                  </a:cubicBezTo>
                  <a:cubicBezTo>
                    <a:pt x="290" y="251"/>
                    <a:pt x="286" y="273"/>
                    <a:pt x="283" y="296"/>
                  </a:cubicBezTo>
                  <a:cubicBezTo>
                    <a:pt x="295" y="296"/>
                    <a:pt x="308" y="296"/>
                    <a:pt x="321" y="296"/>
                  </a:cubicBezTo>
                  <a:cubicBezTo>
                    <a:pt x="319" y="288"/>
                    <a:pt x="317" y="282"/>
                    <a:pt x="316" y="275"/>
                  </a:cubicBezTo>
                  <a:cubicBezTo>
                    <a:pt x="313" y="258"/>
                    <a:pt x="315" y="242"/>
                    <a:pt x="323" y="226"/>
                  </a:cubicBezTo>
                  <a:cubicBezTo>
                    <a:pt x="326" y="219"/>
                    <a:pt x="329" y="212"/>
                    <a:pt x="331" y="205"/>
                  </a:cubicBezTo>
                  <a:cubicBezTo>
                    <a:pt x="344" y="171"/>
                    <a:pt x="376" y="149"/>
                    <a:pt x="412" y="148"/>
                  </a:cubicBezTo>
                  <a:cubicBezTo>
                    <a:pt x="415" y="148"/>
                    <a:pt x="418" y="147"/>
                    <a:pt x="420" y="145"/>
                  </a:cubicBezTo>
                  <a:cubicBezTo>
                    <a:pt x="434" y="132"/>
                    <a:pt x="452" y="132"/>
                    <a:pt x="468" y="139"/>
                  </a:cubicBezTo>
                  <a:cubicBezTo>
                    <a:pt x="473" y="141"/>
                    <a:pt x="473" y="148"/>
                    <a:pt x="468" y="151"/>
                  </a:cubicBezTo>
                  <a:cubicBezTo>
                    <a:pt x="466" y="152"/>
                    <a:pt x="465" y="153"/>
                    <a:pt x="463" y="154"/>
                  </a:cubicBezTo>
                  <a:cubicBezTo>
                    <a:pt x="459" y="158"/>
                    <a:pt x="459" y="161"/>
                    <a:pt x="463" y="164"/>
                  </a:cubicBezTo>
                  <a:cubicBezTo>
                    <a:pt x="469" y="169"/>
                    <a:pt x="475" y="174"/>
                    <a:pt x="482" y="180"/>
                  </a:cubicBezTo>
                  <a:cubicBezTo>
                    <a:pt x="481" y="174"/>
                    <a:pt x="481" y="170"/>
                    <a:pt x="480" y="165"/>
                  </a:cubicBezTo>
                  <a:cubicBezTo>
                    <a:pt x="473" y="118"/>
                    <a:pt x="433" y="83"/>
                    <a:pt x="385" y="83"/>
                  </a:cubicBezTo>
                  <a:cubicBezTo>
                    <a:pt x="365" y="83"/>
                    <a:pt x="345" y="83"/>
                    <a:pt x="326" y="83"/>
                  </a:cubicBezTo>
                  <a:cubicBezTo>
                    <a:pt x="303" y="83"/>
                    <a:pt x="289" y="68"/>
                    <a:pt x="289" y="46"/>
                  </a:cubicBezTo>
                  <a:cubicBezTo>
                    <a:pt x="289" y="34"/>
                    <a:pt x="289" y="22"/>
                    <a:pt x="289" y="10"/>
                  </a:cubicBezTo>
                  <a:cubicBezTo>
                    <a:pt x="289" y="3"/>
                    <a:pt x="291" y="0"/>
                    <a:pt x="296" y="0"/>
                  </a:cubicBezTo>
                  <a:cubicBezTo>
                    <a:pt x="300" y="0"/>
                    <a:pt x="303" y="3"/>
                    <a:pt x="303" y="10"/>
                  </a:cubicBezTo>
                  <a:cubicBezTo>
                    <a:pt x="303" y="22"/>
                    <a:pt x="303" y="33"/>
                    <a:pt x="303" y="45"/>
                  </a:cubicBezTo>
                  <a:cubicBezTo>
                    <a:pt x="303" y="60"/>
                    <a:pt x="311" y="69"/>
                    <a:pt x="326" y="69"/>
                  </a:cubicBezTo>
                  <a:cubicBezTo>
                    <a:pt x="346" y="69"/>
                    <a:pt x="366" y="69"/>
                    <a:pt x="385" y="69"/>
                  </a:cubicBezTo>
                  <a:cubicBezTo>
                    <a:pt x="448" y="69"/>
                    <a:pt x="496" y="117"/>
                    <a:pt x="496" y="179"/>
                  </a:cubicBezTo>
                  <a:cubicBezTo>
                    <a:pt x="496" y="195"/>
                    <a:pt x="497" y="210"/>
                    <a:pt x="499" y="225"/>
                  </a:cubicBezTo>
                  <a:cubicBezTo>
                    <a:pt x="501" y="235"/>
                    <a:pt x="499" y="246"/>
                    <a:pt x="498" y="256"/>
                  </a:cubicBezTo>
                  <a:cubicBezTo>
                    <a:pt x="497" y="262"/>
                    <a:pt x="496" y="268"/>
                    <a:pt x="496" y="273"/>
                  </a:cubicBezTo>
                  <a:cubicBezTo>
                    <a:pt x="496" y="300"/>
                    <a:pt x="496" y="326"/>
                    <a:pt x="496" y="353"/>
                  </a:cubicBezTo>
                  <a:cubicBezTo>
                    <a:pt x="495" y="389"/>
                    <a:pt x="483" y="421"/>
                    <a:pt x="459" y="449"/>
                  </a:cubicBezTo>
                  <a:cubicBezTo>
                    <a:pt x="455" y="453"/>
                    <a:pt x="451" y="454"/>
                    <a:pt x="447" y="450"/>
                  </a:cubicBezTo>
                  <a:cubicBezTo>
                    <a:pt x="444" y="446"/>
                    <a:pt x="446" y="442"/>
                    <a:pt x="449" y="439"/>
                  </a:cubicBezTo>
                  <a:cubicBezTo>
                    <a:pt x="462" y="424"/>
                    <a:pt x="471" y="407"/>
                    <a:pt x="476" y="388"/>
                  </a:cubicBezTo>
                  <a:cubicBezTo>
                    <a:pt x="478" y="379"/>
                    <a:pt x="480" y="369"/>
                    <a:pt x="481" y="360"/>
                  </a:cubicBezTo>
                  <a:cubicBezTo>
                    <a:pt x="481" y="340"/>
                    <a:pt x="481" y="321"/>
                    <a:pt x="481" y="300"/>
                  </a:cubicBezTo>
                  <a:cubicBezTo>
                    <a:pt x="480" y="302"/>
                    <a:pt x="479" y="304"/>
                    <a:pt x="478" y="305"/>
                  </a:cubicBezTo>
                  <a:cubicBezTo>
                    <a:pt x="464" y="326"/>
                    <a:pt x="447" y="341"/>
                    <a:pt x="422" y="348"/>
                  </a:cubicBezTo>
                  <a:cubicBezTo>
                    <a:pt x="419" y="348"/>
                    <a:pt x="418" y="350"/>
                    <a:pt x="418" y="354"/>
                  </a:cubicBezTo>
                  <a:cubicBezTo>
                    <a:pt x="414" y="396"/>
                    <a:pt x="382" y="426"/>
                    <a:pt x="339" y="426"/>
                  </a:cubicBezTo>
                  <a:cubicBezTo>
                    <a:pt x="298" y="426"/>
                    <a:pt x="257" y="426"/>
                    <a:pt x="217" y="426"/>
                  </a:cubicBezTo>
                  <a:cubicBezTo>
                    <a:pt x="189" y="426"/>
                    <a:pt x="181" y="453"/>
                    <a:pt x="190" y="471"/>
                  </a:cubicBezTo>
                  <a:cubicBezTo>
                    <a:pt x="195" y="480"/>
                    <a:pt x="203" y="486"/>
                    <a:pt x="214" y="486"/>
                  </a:cubicBezTo>
                  <a:cubicBezTo>
                    <a:pt x="261" y="486"/>
                    <a:pt x="307" y="486"/>
                    <a:pt x="354" y="485"/>
                  </a:cubicBezTo>
                  <a:cubicBezTo>
                    <a:pt x="376" y="485"/>
                    <a:pt x="397" y="478"/>
                    <a:pt x="416" y="467"/>
                  </a:cubicBezTo>
                  <a:cubicBezTo>
                    <a:pt x="418" y="465"/>
                    <a:pt x="420" y="464"/>
                    <a:pt x="422" y="463"/>
                  </a:cubicBezTo>
                  <a:cubicBezTo>
                    <a:pt x="425" y="461"/>
                    <a:pt x="429" y="461"/>
                    <a:pt x="432" y="465"/>
                  </a:cubicBezTo>
                  <a:cubicBezTo>
                    <a:pt x="434" y="469"/>
                    <a:pt x="434" y="473"/>
                    <a:pt x="429" y="475"/>
                  </a:cubicBezTo>
                  <a:cubicBezTo>
                    <a:pt x="421" y="480"/>
                    <a:pt x="413" y="485"/>
                    <a:pt x="404" y="489"/>
                  </a:cubicBezTo>
                  <a:cubicBezTo>
                    <a:pt x="385" y="497"/>
                    <a:pt x="366" y="500"/>
                    <a:pt x="346" y="500"/>
                  </a:cubicBezTo>
                  <a:cubicBezTo>
                    <a:pt x="280" y="500"/>
                    <a:pt x="215" y="500"/>
                    <a:pt x="149" y="500"/>
                  </a:cubicBezTo>
                  <a:cubicBezTo>
                    <a:pt x="71" y="500"/>
                    <a:pt x="6" y="440"/>
                    <a:pt x="1" y="362"/>
                  </a:cubicBezTo>
                  <a:cubicBezTo>
                    <a:pt x="0" y="347"/>
                    <a:pt x="0" y="333"/>
                    <a:pt x="0" y="318"/>
                  </a:cubicBezTo>
                  <a:cubicBezTo>
                    <a:pt x="0" y="271"/>
                    <a:pt x="0" y="224"/>
                    <a:pt x="1" y="177"/>
                  </a:cubicBezTo>
                  <a:cubicBezTo>
                    <a:pt x="1" y="142"/>
                    <a:pt x="16" y="113"/>
                    <a:pt x="44" y="91"/>
                  </a:cubicBezTo>
                  <a:cubicBezTo>
                    <a:pt x="46" y="89"/>
                    <a:pt x="50" y="88"/>
                    <a:pt x="53" y="89"/>
                  </a:cubicBezTo>
                  <a:cubicBezTo>
                    <a:pt x="58" y="91"/>
                    <a:pt x="59" y="98"/>
                    <a:pt x="54" y="102"/>
                  </a:cubicBezTo>
                  <a:cubicBezTo>
                    <a:pt x="37" y="115"/>
                    <a:pt x="24" y="131"/>
                    <a:pt x="19" y="152"/>
                  </a:cubicBezTo>
                  <a:cubicBezTo>
                    <a:pt x="17" y="159"/>
                    <a:pt x="15" y="167"/>
                    <a:pt x="15" y="174"/>
                  </a:cubicBezTo>
                  <a:cubicBezTo>
                    <a:pt x="15" y="194"/>
                    <a:pt x="15" y="214"/>
                    <a:pt x="15" y="235"/>
                  </a:cubicBezTo>
                  <a:cubicBezTo>
                    <a:pt x="15" y="236"/>
                    <a:pt x="15" y="237"/>
                    <a:pt x="16" y="238"/>
                  </a:cubicBezTo>
                  <a:cubicBezTo>
                    <a:pt x="36" y="238"/>
                    <a:pt x="57" y="238"/>
                    <a:pt x="78" y="238"/>
                  </a:cubicBezTo>
                  <a:cubicBezTo>
                    <a:pt x="78" y="224"/>
                    <a:pt x="78" y="210"/>
                    <a:pt x="79" y="196"/>
                  </a:cubicBezTo>
                  <a:cubicBezTo>
                    <a:pt x="79" y="193"/>
                    <a:pt x="79" y="190"/>
                    <a:pt x="81" y="188"/>
                  </a:cubicBezTo>
                  <a:cubicBezTo>
                    <a:pt x="83" y="187"/>
                    <a:pt x="87" y="187"/>
                    <a:pt x="89" y="188"/>
                  </a:cubicBezTo>
                  <a:cubicBezTo>
                    <a:pt x="91" y="189"/>
                    <a:pt x="93" y="193"/>
                    <a:pt x="93" y="195"/>
                  </a:cubicBezTo>
                  <a:cubicBezTo>
                    <a:pt x="93" y="211"/>
                    <a:pt x="93" y="227"/>
                    <a:pt x="93" y="243"/>
                  </a:cubicBezTo>
                  <a:cubicBezTo>
                    <a:pt x="93" y="265"/>
                    <a:pt x="93" y="286"/>
                    <a:pt x="93" y="308"/>
                  </a:cubicBezTo>
                  <a:cubicBezTo>
                    <a:pt x="93" y="309"/>
                    <a:pt x="93" y="310"/>
                    <a:pt x="93" y="313"/>
                  </a:cubicBezTo>
                  <a:cubicBezTo>
                    <a:pt x="97" y="308"/>
                    <a:pt x="99" y="304"/>
                    <a:pt x="102" y="300"/>
                  </a:cubicBezTo>
                  <a:cubicBezTo>
                    <a:pt x="115" y="284"/>
                    <a:pt x="128" y="270"/>
                    <a:pt x="145" y="259"/>
                  </a:cubicBezTo>
                  <a:cubicBezTo>
                    <a:pt x="170" y="242"/>
                    <a:pt x="214" y="253"/>
                    <a:pt x="220" y="295"/>
                  </a:cubicBezTo>
                  <a:cubicBezTo>
                    <a:pt x="224" y="317"/>
                    <a:pt x="220" y="338"/>
                    <a:pt x="215" y="359"/>
                  </a:cubicBezTo>
                  <a:cubicBezTo>
                    <a:pt x="215" y="361"/>
                    <a:pt x="214" y="364"/>
                    <a:pt x="213" y="368"/>
                  </a:cubicBezTo>
                  <a:cubicBezTo>
                    <a:pt x="228" y="364"/>
                    <a:pt x="243" y="360"/>
                    <a:pt x="257" y="356"/>
                  </a:cubicBezTo>
                  <a:cubicBezTo>
                    <a:pt x="257" y="356"/>
                    <a:pt x="257" y="355"/>
                    <a:pt x="257" y="355"/>
                  </a:cubicBezTo>
                  <a:cubicBezTo>
                    <a:pt x="255" y="354"/>
                    <a:pt x="254" y="354"/>
                    <a:pt x="252" y="353"/>
                  </a:cubicBezTo>
                  <a:cubicBezTo>
                    <a:pt x="234" y="348"/>
                    <a:pt x="226" y="334"/>
                    <a:pt x="229" y="316"/>
                  </a:cubicBezTo>
                  <a:cubicBezTo>
                    <a:pt x="231" y="306"/>
                    <a:pt x="233" y="295"/>
                    <a:pt x="235" y="284"/>
                  </a:cubicBezTo>
                  <a:cubicBezTo>
                    <a:pt x="235" y="283"/>
                    <a:pt x="235" y="280"/>
                    <a:pt x="234" y="279"/>
                  </a:cubicBezTo>
                  <a:cubicBezTo>
                    <a:pt x="203" y="241"/>
                    <a:pt x="185" y="198"/>
                    <a:pt x="174" y="151"/>
                  </a:cubicBezTo>
                  <a:cubicBezTo>
                    <a:pt x="170" y="129"/>
                    <a:pt x="167" y="106"/>
                    <a:pt x="163" y="83"/>
                  </a:cubicBezTo>
                  <a:cubicBezTo>
                    <a:pt x="164" y="84"/>
                    <a:pt x="164" y="83"/>
                    <a:pt x="163" y="83"/>
                  </a:cubicBezTo>
                  <a:cubicBezTo>
                    <a:pt x="139" y="84"/>
                    <a:pt x="115" y="84"/>
                    <a:pt x="90" y="85"/>
                  </a:cubicBezTo>
                  <a:cubicBezTo>
                    <a:pt x="85" y="85"/>
                    <a:pt x="82" y="85"/>
                    <a:pt x="81" y="80"/>
                  </a:cubicBezTo>
                  <a:cubicBezTo>
                    <a:pt x="80" y="74"/>
                    <a:pt x="82" y="72"/>
                    <a:pt x="87" y="71"/>
                  </a:cubicBezTo>
                  <a:cubicBezTo>
                    <a:pt x="95" y="70"/>
                    <a:pt x="102" y="69"/>
                    <a:pt x="110" y="69"/>
                  </a:cubicBezTo>
                  <a:cubicBezTo>
                    <a:pt x="129" y="68"/>
                    <a:pt x="149" y="69"/>
                    <a:pt x="169" y="69"/>
                  </a:cubicBezTo>
                  <a:cubicBezTo>
                    <a:pt x="183" y="69"/>
                    <a:pt x="192" y="60"/>
                    <a:pt x="192" y="46"/>
                  </a:cubicBezTo>
                  <a:cubicBezTo>
                    <a:pt x="192" y="33"/>
                    <a:pt x="192" y="21"/>
                    <a:pt x="192" y="9"/>
                  </a:cubicBezTo>
                  <a:cubicBezTo>
                    <a:pt x="192" y="3"/>
                    <a:pt x="195" y="0"/>
                    <a:pt x="199" y="0"/>
                  </a:cubicBezTo>
                  <a:cubicBezTo>
                    <a:pt x="203" y="0"/>
                    <a:pt x="206" y="3"/>
                    <a:pt x="206" y="9"/>
                  </a:cubicBezTo>
                  <a:cubicBezTo>
                    <a:pt x="206" y="20"/>
                    <a:pt x="206" y="32"/>
                    <a:pt x="206" y="43"/>
                  </a:cubicBezTo>
                  <a:cubicBezTo>
                    <a:pt x="206" y="64"/>
                    <a:pt x="199" y="75"/>
                    <a:pt x="179" y="83"/>
                  </a:cubicBezTo>
                  <a:close/>
                  <a:moveTo>
                    <a:pt x="257" y="247"/>
                  </a:moveTo>
                  <a:cubicBezTo>
                    <a:pt x="257" y="249"/>
                    <a:pt x="256" y="249"/>
                    <a:pt x="256" y="250"/>
                  </a:cubicBezTo>
                  <a:cubicBezTo>
                    <a:pt x="252" y="273"/>
                    <a:pt x="248" y="295"/>
                    <a:pt x="244" y="318"/>
                  </a:cubicBezTo>
                  <a:cubicBezTo>
                    <a:pt x="241" y="331"/>
                    <a:pt x="245" y="336"/>
                    <a:pt x="257" y="339"/>
                  </a:cubicBezTo>
                  <a:cubicBezTo>
                    <a:pt x="275" y="344"/>
                    <a:pt x="293" y="348"/>
                    <a:pt x="311" y="352"/>
                  </a:cubicBezTo>
                  <a:cubicBezTo>
                    <a:pt x="316" y="353"/>
                    <a:pt x="319" y="356"/>
                    <a:pt x="318" y="361"/>
                  </a:cubicBezTo>
                  <a:cubicBezTo>
                    <a:pt x="317" y="365"/>
                    <a:pt x="313" y="367"/>
                    <a:pt x="308" y="366"/>
                  </a:cubicBezTo>
                  <a:cubicBezTo>
                    <a:pt x="300" y="364"/>
                    <a:pt x="293" y="362"/>
                    <a:pt x="285" y="361"/>
                  </a:cubicBezTo>
                  <a:cubicBezTo>
                    <a:pt x="283" y="360"/>
                    <a:pt x="280" y="360"/>
                    <a:pt x="278" y="362"/>
                  </a:cubicBezTo>
                  <a:cubicBezTo>
                    <a:pt x="255" y="374"/>
                    <a:pt x="231" y="380"/>
                    <a:pt x="205" y="383"/>
                  </a:cubicBezTo>
                  <a:cubicBezTo>
                    <a:pt x="199" y="384"/>
                    <a:pt x="195" y="380"/>
                    <a:pt x="196" y="373"/>
                  </a:cubicBezTo>
                  <a:cubicBezTo>
                    <a:pt x="197" y="369"/>
                    <a:pt x="198" y="366"/>
                    <a:pt x="199" y="362"/>
                  </a:cubicBezTo>
                  <a:cubicBezTo>
                    <a:pt x="205" y="341"/>
                    <a:pt x="210" y="320"/>
                    <a:pt x="206" y="298"/>
                  </a:cubicBezTo>
                  <a:cubicBezTo>
                    <a:pt x="202" y="266"/>
                    <a:pt x="169" y="258"/>
                    <a:pt x="149" y="273"/>
                  </a:cubicBezTo>
                  <a:cubicBezTo>
                    <a:pt x="131" y="286"/>
                    <a:pt x="118" y="303"/>
                    <a:pt x="106" y="321"/>
                  </a:cubicBezTo>
                  <a:cubicBezTo>
                    <a:pt x="102" y="326"/>
                    <a:pt x="99" y="331"/>
                    <a:pt x="95" y="337"/>
                  </a:cubicBezTo>
                  <a:cubicBezTo>
                    <a:pt x="102" y="342"/>
                    <a:pt x="109" y="346"/>
                    <a:pt x="116" y="351"/>
                  </a:cubicBezTo>
                  <a:cubicBezTo>
                    <a:pt x="122" y="344"/>
                    <a:pt x="128" y="336"/>
                    <a:pt x="134" y="329"/>
                  </a:cubicBezTo>
                  <a:cubicBezTo>
                    <a:pt x="137" y="325"/>
                    <a:pt x="140" y="323"/>
                    <a:pt x="145" y="326"/>
                  </a:cubicBezTo>
                  <a:cubicBezTo>
                    <a:pt x="149" y="329"/>
                    <a:pt x="148" y="333"/>
                    <a:pt x="146" y="337"/>
                  </a:cubicBezTo>
                  <a:cubicBezTo>
                    <a:pt x="142" y="348"/>
                    <a:pt x="138" y="359"/>
                    <a:pt x="135" y="370"/>
                  </a:cubicBezTo>
                  <a:cubicBezTo>
                    <a:pt x="128" y="401"/>
                    <a:pt x="133" y="430"/>
                    <a:pt x="156" y="455"/>
                  </a:cubicBezTo>
                  <a:cubicBezTo>
                    <a:pt x="160" y="460"/>
                    <a:pt x="166" y="464"/>
                    <a:pt x="172" y="469"/>
                  </a:cubicBezTo>
                  <a:cubicBezTo>
                    <a:pt x="172" y="467"/>
                    <a:pt x="172" y="467"/>
                    <a:pt x="172" y="466"/>
                  </a:cubicBezTo>
                  <a:cubicBezTo>
                    <a:pt x="166" y="436"/>
                    <a:pt x="190" y="411"/>
                    <a:pt x="219" y="411"/>
                  </a:cubicBezTo>
                  <a:cubicBezTo>
                    <a:pt x="259" y="413"/>
                    <a:pt x="300" y="412"/>
                    <a:pt x="340" y="412"/>
                  </a:cubicBezTo>
                  <a:cubicBezTo>
                    <a:pt x="367" y="411"/>
                    <a:pt x="387" y="398"/>
                    <a:pt x="398" y="374"/>
                  </a:cubicBezTo>
                  <a:cubicBezTo>
                    <a:pt x="402" y="366"/>
                    <a:pt x="404" y="358"/>
                    <a:pt x="403" y="350"/>
                  </a:cubicBezTo>
                  <a:cubicBezTo>
                    <a:pt x="402" y="350"/>
                    <a:pt x="402" y="349"/>
                    <a:pt x="402" y="349"/>
                  </a:cubicBezTo>
                  <a:cubicBezTo>
                    <a:pt x="400" y="349"/>
                    <a:pt x="399" y="349"/>
                    <a:pt x="398" y="349"/>
                  </a:cubicBezTo>
                  <a:cubicBezTo>
                    <a:pt x="370" y="347"/>
                    <a:pt x="347" y="335"/>
                    <a:pt x="330" y="312"/>
                  </a:cubicBezTo>
                  <a:cubicBezTo>
                    <a:pt x="329" y="311"/>
                    <a:pt x="326" y="310"/>
                    <a:pt x="324" y="310"/>
                  </a:cubicBezTo>
                  <a:cubicBezTo>
                    <a:pt x="311" y="310"/>
                    <a:pt x="299" y="311"/>
                    <a:pt x="286" y="311"/>
                  </a:cubicBezTo>
                  <a:cubicBezTo>
                    <a:pt x="274" y="312"/>
                    <a:pt x="267" y="304"/>
                    <a:pt x="269" y="291"/>
                  </a:cubicBezTo>
                  <a:cubicBezTo>
                    <a:pt x="271" y="278"/>
                    <a:pt x="273" y="264"/>
                    <a:pt x="275" y="251"/>
                  </a:cubicBezTo>
                  <a:cubicBezTo>
                    <a:pt x="269" y="249"/>
                    <a:pt x="263" y="248"/>
                    <a:pt x="257" y="247"/>
                  </a:cubicBezTo>
                  <a:close/>
                  <a:moveTo>
                    <a:pt x="410" y="163"/>
                  </a:moveTo>
                  <a:cubicBezTo>
                    <a:pt x="408" y="163"/>
                    <a:pt x="406" y="163"/>
                    <a:pt x="404" y="163"/>
                  </a:cubicBezTo>
                  <a:cubicBezTo>
                    <a:pt x="380" y="167"/>
                    <a:pt x="361" y="179"/>
                    <a:pt x="350" y="200"/>
                  </a:cubicBezTo>
                  <a:cubicBezTo>
                    <a:pt x="343" y="213"/>
                    <a:pt x="337" y="227"/>
                    <a:pt x="332" y="241"/>
                  </a:cubicBezTo>
                  <a:cubicBezTo>
                    <a:pt x="321" y="277"/>
                    <a:pt x="340" y="317"/>
                    <a:pt x="376" y="330"/>
                  </a:cubicBezTo>
                  <a:cubicBezTo>
                    <a:pt x="413" y="344"/>
                    <a:pt x="453" y="327"/>
                    <a:pt x="469" y="291"/>
                  </a:cubicBezTo>
                  <a:cubicBezTo>
                    <a:pt x="472" y="283"/>
                    <a:pt x="476" y="274"/>
                    <a:pt x="480" y="265"/>
                  </a:cubicBezTo>
                  <a:cubicBezTo>
                    <a:pt x="485" y="252"/>
                    <a:pt x="487" y="239"/>
                    <a:pt x="485" y="225"/>
                  </a:cubicBezTo>
                  <a:cubicBezTo>
                    <a:pt x="483" y="209"/>
                    <a:pt x="476" y="195"/>
                    <a:pt x="464" y="183"/>
                  </a:cubicBezTo>
                  <a:cubicBezTo>
                    <a:pt x="453" y="195"/>
                    <a:pt x="443" y="199"/>
                    <a:pt x="430" y="194"/>
                  </a:cubicBezTo>
                  <a:cubicBezTo>
                    <a:pt x="416" y="189"/>
                    <a:pt x="410" y="178"/>
                    <a:pt x="410" y="163"/>
                  </a:cubicBezTo>
                  <a:close/>
                  <a:moveTo>
                    <a:pt x="72" y="348"/>
                  </a:moveTo>
                  <a:cubicBezTo>
                    <a:pt x="77" y="342"/>
                    <a:pt x="79" y="335"/>
                    <a:pt x="79" y="327"/>
                  </a:cubicBezTo>
                  <a:cubicBezTo>
                    <a:pt x="78" y="306"/>
                    <a:pt x="79" y="284"/>
                    <a:pt x="79" y="263"/>
                  </a:cubicBezTo>
                  <a:cubicBezTo>
                    <a:pt x="79" y="260"/>
                    <a:pt x="78" y="257"/>
                    <a:pt x="78" y="253"/>
                  </a:cubicBezTo>
                  <a:cubicBezTo>
                    <a:pt x="57" y="253"/>
                    <a:pt x="36" y="253"/>
                    <a:pt x="15" y="253"/>
                  </a:cubicBezTo>
                  <a:cubicBezTo>
                    <a:pt x="15" y="255"/>
                    <a:pt x="15" y="257"/>
                    <a:pt x="15" y="258"/>
                  </a:cubicBezTo>
                  <a:cubicBezTo>
                    <a:pt x="15" y="289"/>
                    <a:pt x="15" y="320"/>
                    <a:pt x="15" y="351"/>
                  </a:cubicBezTo>
                  <a:cubicBezTo>
                    <a:pt x="15" y="412"/>
                    <a:pt x="54" y="463"/>
                    <a:pt x="113" y="481"/>
                  </a:cubicBezTo>
                  <a:cubicBezTo>
                    <a:pt x="131" y="486"/>
                    <a:pt x="151" y="486"/>
                    <a:pt x="171" y="485"/>
                  </a:cubicBezTo>
                  <a:cubicBezTo>
                    <a:pt x="170" y="485"/>
                    <a:pt x="170" y="484"/>
                    <a:pt x="169" y="484"/>
                  </a:cubicBezTo>
                  <a:cubicBezTo>
                    <a:pt x="145" y="470"/>
                    <a:pt x="129" y="448"/>
                    <a:pt x="121" y="421"/>
                  </a:cubicBezTo>
                  <a:cubicBezTo>
                    <a:pt x="121" y="420"/>
                    <a:pt x="120" y="418"/>
                    <a:pt x="119" y="417"/>
                  </a:cubicBezTo>
                  <a:cubicBezTo>
                    <a:pt x="110" y="410"/>
                    <a:pt x="101" y="403"/>
                    <a:pt x="91" y="396"/>
                  </a:cubicBezTo>
                  <a:cubicBezTo>
                    <a:pt x="79" y="402"/>
                    <a:pt x="72" y="402"/>
                    <a:pt x="61" y="392"/>
                  </a:cubicBezTo>
                  <a:cubicBezTo>
                    <a:pt x="49" y="382"/>
                    <a:pt x="41" y="370"/>
                    <a:pt x="36" y="355"/>
                  </a:cubicBezTo>
                  <a:cubicBezTo>
                    <a:pt x="35" y="351"/>
                    <a:pt x="34" y="345"/>
                    <a:pt x="38" y="341"/>
                  </a:cubicBezTo>
                  <a:cubicBezTo>
                    <a:pt x="42" y="337"/>
                    <a:pt x="47" y="337"/>
                    <a:pt x="52" y="339"/>
                  </a:cubicBezTo>
                  <a:cubicBezTo>
                    <a:pt x="59" y="342"/>
                    <a:pt x="65" y="345"/>
                    <a:pt x="72" y="348"/>
                  </a:cubicBezTo>
                  <a:close/>
                  <a:moveTo>
                    <a:pt x="53" y="355"/>
                  </a:moveTo>
                  <a:cubicBezTo>
                    <a:pt x="53" y="355"/>
                    <a:pt x="52" y="355"/>
                    <a:pt x="52" y="356"/>
                  </a:cubicBezTo>
                  <a:cubicBezTo>
                    <a:pt x="57" y="366"/>
                    <a:pt x="64" y="376"/>
                    <a:pt x="74" y="383"/>
                  </a:cubicBezTo>
                  <a:cubicBezTo>
                    <a:pt x="75" y="385"/>
                    <a:pt x="79" y="385"/>
                    <a:pt x="81" y="384"/>
                  </a:cubicBezTo>
                  <a:cubicBezTo>
                    <a:pt x="91" y="379"/>
                    <a:pt x="99" y="371"/>
                    <a:pt x="106" y="362"/>
                  </a:cubicBezTo>
                  <a:cubicBezTo>
                    <a:pt x="100" y="358"/>
                    <a:pt x="94" y="354"/>
                    <a:pt x="88" y="350"/>
                  </a:cubicBezTo>
                  <a:cubicBezTo>
                    <a:pt x="86" y="352"/>
                    <a:pt x="85" y="354"/>
                    <a:pt x="85" y="355"/>
                  </a:cubicBezTo>
                  <a:cubicBezTo>
                    <a:pt x="83" y="357"/>
                    <a:pt x="82" y="359"/>
                    <a:pt x="81" y="361"/>
                  </a:cubicBezTo>
                  <a:cubicBezTo>
                    <a:pt x="78" y="367"/>
                    <a:pt x="75" y="368"/>
                    <a:pt x="69" y="364"/>
                  </a:cubicBezTo>
                  <a:cubicBezTo>
                    <a:pt x="64" y="361"/>
                    <a:pt x="58" y="358"/>
                    <a:pt x="53" y="355"/>
                  </a:cubicBezTo>
                  <a:close/>
                  <a:moveTo>
                    <a:pt x="448" y="149"/>
                  </a:moveTo>
                  <a:cubicBezTo>
                    <a:pt x="438" y="148"/>
                    <a:pt x="430" y="153"/>
                    <a:pt x="426" y="161"/>
                  </a:cubicBezTo>
                  <a:cubicBezTo>
                    <a:pt x="423" y="167"/>
                    <a:pt x="425" y="174"/>
                    <a:pt x="431" y="178"/>
                  </a:cubicBezTo>
                  <a:cubicBezTo>
                    <a:pt x="436" y="182"/>
                    <a:pt x="443" y="183"/>
                    <a:pt x="448" y="179"/>
                  </a:cubicBezTo>
                  <a:cubicBezTo>
                    <a:pt x="450" y="177"/>
                    <a:pt x="452" y="175"/>
                    <a:pt x="450" y="171"/>
                  </a:cubicBezTo>
                  <a:cubicBezTo>
                    <a:pt x="444" y="164"/>
                    <a:pt x="444" y="157"/>
                    <a:pt x="448" y="149"/>
                  </a:cubicBezTo>
                  <a:close/>
                  <a:moveTo>
                    <a:pt x="278" y="236"/>
                  </a:moveTo>
                  <a:cubicBezTo>
                    <a:pt x="279" y="230"/>
                    <a:pt x="282" y="223"/>
                    <a:pt x="276" y="218"/>
                  </a:cubicBezTo>
                  <a:cubicBezTo>
                    <a:pt x="274" y="216"/>
                    <a:pt x="269" y="215"/>
                    <a:pt x="267" y="216"/>
                  </a:cubicBezTo>
                  <a:cubicBezTo>
                    <a:pt x="259" y="219"/>
                    <a:pt x="262" y="227"/>
                    <a:pt x="259" y="233"/>
                  </a:cubicBezTo>
                  <a:cubicBezTo>
                    <a:pt x="266" y="234"/>
                    <a:pt x="271" y="235"/>
                    <a:pt x="278" y="236"/>
                  </a:cubicBezTo>
                  <a:close/>
                  <a:moveTo>
                    <a:pt x="118" y="400"/>
                  </a:moveTo>
                  <a:cubicBezTo>
                    <a:pt x="118" y="393"/>
                    <a:pt x="118" y="389"/>
                    <a:pt x="118" y="384"/>
                  </a:cubicBezTo>
                  <a:cubicBezTo>
                    <a:pt x="119" y="379"/>
                    <a:pt x="120" y="375"/>
                    <a:pt x="120" y="369"/>
                  </a:cubicBezTo>
                  <a:cubicBezTo>
                    <a:pt x="117" y="372"/>
                    <a:pt x="115" y="375"/>
                    <a:pt x="112" y="377"/>
                  </a:cubicBezTo>
                  <a:cubicBezTo>
                    <a:pt x="110" y="380"/>
                    <a:pt x="107" y="382"/>
                    <a:pt x="103" y="385"/>
                  </a:cubicBezTo>
                  <a:cubicBezTo>
                    <a:pt x="108" y="391"/>
                    <a:pt x="113" y="394"/>
                    <a:pt x="118" y="400"/>
                  </a:cubicBezTo>
                  <a:close/>
                </a:path>
              </a:pathLst>
            </a:custGeom>
            <a:solidFill>
              <a:srgbClr val="E949BB"/>
            </a:solidFill>
            <a:ln>
              <a:noFill/>
            </a:ln>
          </p:spPr>
          <p:txBody>
            <a:bodyPr vert="horz" wrap="square" lIns="91440" tIns="45720" rIns="91440" bIns="45720" numCol="1" anchor="t" anchorCtr="0" compatLnSpc="1">
              <a:prstTxWarp prst="textNoShape">
                <a:avLst/>
              </a:prstTxWarp>
            </a:bodyPr>
            <a:lstStyle/>
            <a:p>
              <a:endParaRPr lang="es-AR"/>
            </a:p>
          </p:txBody>
        </p:sp>
        <p:sp>
          <p:nvSpPr>
            <p:cNvPr id="17" name="Freeform 6"/>
            <p:cNvSpPr>
              <a:spLocks/>
            </p:cNvSpPr>
            <p:nvPr/>
          </p:nvSpPr>
          <p:spPr bwMode="auto">
            <a:xfrm>
              <a:off x="5119688" y="3978276"/>
              <a:ext cx="222250" cy="65088"/>
            </a:xfrm>
            <a:custGeom>
              <a:avLst/>
              <a:gdLst>
                <a:gd name="T0" fmla="*/ 65 w 110"/>
                <a:gd name="T1" fmla="*/ 1 h 33"/>
                <a:gd name="T2" fmla="*/ 101 w 110"/>
                <a:gd name="T3" fmla="*/ 1 h 33"/>
                <a:gd name="T4" fmla="*/ 110 w 110"/>
                <a:gd name="T5" fmla="*/ 8 h 33"/>
                <a:gd name="T6" fmla="*/ 101 w 110"/>
                <a:gd name="T7" fmla="*/ 15 h 33"/>
                <a:gd name="T8" fmla="*/ 32 w 110"/>
                <a:gd name="T9" fmla="*/ 15 h 33"/>
                <a:gd name="T10" fmla="*/ 17 w 110"/>
                <a:gd name="T11" fmla="*/ 23 h 33"/>
                <a:gd name="T12" fmla="*/ 12 w 110"/>
                <a:gd name="T13" fmla="*/ 30 h 33"/>
                <a:gd name="T14" fmla="*/ 3 w 110"/>
                <a:gd name="T15" fmla="*/ 30 h 33"/>
                <a:gd name="T16" fmla="*/ 1 w 110"/>
                <a:gd name="T17" fmla="*/ 21 h 33"/>
                <a:gd name="T18" fmla="*/ 32 w 110"/>
                <a:gd name="T19" fmla="*/ 1 h 33"/>
                <a:gd name="T20" fmla="*/ 65 w 110"/>
                <a:gd name="T2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33">
                  <a:moveTo>
                    <a:pt x="65" y="1"/>
                  </a:moveTo>
                  <a:cubicBezTo>
                    <a:pt x="77" y="1"/>
                    <a:pt x="89" y="1"/>
                    <a:pt x="101" y="1"/>
                  </a:cubicBezTo>
                  <a:cubicBezTo>
                    <a:pt x="107" y="1"/>
                    <a:pt x="110" y="4"/>
                    <a:pt x="110" y="8"/>
                  </a:cubicBezTo>
                  <a:cubicBezTo>
                    <a:pt x="110" y="13"/>
                    <a:pt x="107" y="15"/>
                    <a:pt x="101" y="15"/>
                  </a:cubicBezTo>
                  <a:cubicBezTo>
                    <a:pt x="78" y="15"/>
                    <a:pt x="55" y="15"/>
                    <a:pt x="32" y="15"/>
                  </a:cubicBezTo>
                  <a:cubicBezTo>
                    <a:pt x="25" y="15"/>
                    <a:pt x="21" y="17"/>
                    <a:pt x="17" y="23"/>
                  </a:cubicBezTo>
                  <a:cubicBezTo>
                    <a:pt x="16" y="25"/>
                    <a:pt x="14" y="28"/>
                    <a:pt x="12" y="30"/>
                  </a:cubicBezTo>
                  <a:cubicBezTo>
                    <a:pt x="9" y="32"/>
                    <a:pt x="5" y="33"/>
                    <a:pt x="3" y="30"/>
                  </a:cubicBezTo>
                  <a:cubicBezTo>
                    <a:pt x="1" y="28"/>
                    <a:pt x="0" y="23"/>
                    <a:pt x="1" y="21"/>
                  </a:cubicBezTo>
                  <a:cubicBezTo>
                    <a:pt x="8" y="9"/>
                    <a:pt x="16" y="0"/>
                    <a:pt x="32" y="1"/>
                  </a:cubicBezTo>
                  <a:cubicBezTo>
                    <a:pt x="43" y="1"/>
                    <a:pt x="54" y="1"/>
                    <a:pt x="65" y="1"/>
                  </a:cubicBezTo>
                  <a:close/>
                </a:path>
              </a:pathLst>
            </a:custGeom>
            <a:solidFill>
              <a:srgbClr val="E949BB"/>
            </a:solidFill>
            <a:ln>
              <a:noFill/>
            </a:ln>
          </p:spPr>
          <p:txBody>
            <a:bodyPr vert="horz" wrap="square" lIns="91440" tIns="45720" rIns="91440" bIns="45720" numCol="1" anchor="t" anchorCtr="0" compatLnSpc="1">
              <a:prstTxWarp prst="textNoShape">
                <a:avLst/>
              </a:prstTxWarp>
            </a:bodyPr>
            <a:lstStyle/>
            <a:p>
              <a:endParaRPr lang="es-AR"/>
            </a:p>
          </p:txBody>
        </p:sp>
        <p:sp>
          <p:nvSpPr>
            <p:cNvPr id="19" name="Freeform 7"/>
            <p:cNvSpPr>
              <a:spLocks/>
            </p:cNvSpPr>
            <p:nvPr/>
          </p:nvSpPr>
          <p:spPr bwMode="auto">
            <a:xfrm>
              <a:off x="5321300" y="4249738"/>
              <a:ext cx="96838" cy="100013"/>
            </a:xfrm>
            <a:custGeom>
              <a:avLst/>
              <a:gdLst>
                <a:gd name="T0" fmla="*/ 23 w 48"/>
                <a:gd name="T1" fmla="*/ 0 h 50"/>
                <a:gd name="T2" fmla="*/ 46 w 48"/>
                <a:gd name="T3" fmla="*/ 20 h 50"/>
                <a:gd name="T4" fmla="*/ 31 w 48"/>
                <a:gd name="T5" fmla="*/ 46 h 50"/>
                <a:gd name="T6" fmla="*/ 3 w 48"/>
                <a:gd name="T7" fmla="*/ 37 h 50"/>
                <a:gd name="T8" fmla="*/ 4 w 48"/>
                <a:gd name="T9" fmla="*/ 25 h 50"/>
                <a:gd name="T10" fmla="*/ 15 w 48"/>
                <a:gd name="T11" fmla="*/ 28 h 50"/>
                <a:gd name="T12" fmla="*/ 26 w 48"/>
                <a:gd name="T13" fmla="*/ 32 h 50"/>
                <a:gd name="T14" fmla="*/ 31 w 48"/>
                <a:gd name="T15" fmla="*/ 22 h 50"/>
                <a:gd name="T16" fmla="*/ 21 w 48"/>
                <a:gd name="T17" fmla="*/ 15 h 50"/>
                <a:gd name="T18" fmla="*/ 17 w 48"/>
                <a:gd name="T19" fmla="*/ 16 h 50"/>
                <a:gd name="T20" fmla="*/ 10 w 48"/>
                <a:gd name="T21" fmla="*/ 11 h 50"/>
                <a:gd name="T22" fmla="*/ 13 w 48"/>
                <a:gd name="T23" fmla="*/ 3 h 50"/>
                <a:gd name="T24" fmla="*/ 23 w 48"/>
                <a:gd name="T2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50">
                  <a:moveTo>
                    <a:pt x="23" y="0"/>
                  </a:moveTo>
                  <a:cubicBezTo>
                    <a:pt x="34" y="1"/>
                    <a:pt x="43" y="9"/>
                    <a:pt x="46" y="20"/>
                  </a:cubicBezTo>
                  <a:cubicBezTo>
                    <a:pt x="48" y="31"/>
                    <a:pt x="42" y="42"/>
                    <a:pt x="31" y="46"/>
                  </a:cubicBezTo>
                  <a:cubicBezTo>
                    <a:pt x="20" y="50"/>
                    <a:pt x="9" y="46"/>
                    <a:pt x="3" y="37"/>
                  </a:cubicBezTo>
                  <a:cubicBezTo>
                    <a:pt x="0" y="32"/>
                    <a:pt x="0" y="27"/>
                    <a:pt x="4" y="25"/>
                  </a:cubicBezTo>
                  <a:cubicBezTo>
                    <a:pt x="9" y="22"/>
                    <a:pt x="12" y="24"/>
                    <a:pt x="15" y="28"/>
                  </a:cubicBezTo>
                  <a:cubicBezTo>
                    <a:pt x="18" y="33"/>
                    <a:pt x="22" y="34"/>
                    <a:pt x="26" y="32"/>
                  </a:cubicBezTo>
                  <a:cubicBezTo>
                    <a:pt x="30" y="30"/>
                    <a:pt x="33" y="27"/>
                    <a:pt x="31" y="22"/>
                  </a:cubicBezTo>
                  <a:cubicBezTo>
                    <a:pt x="29" y="16"/>
                    <a:pt x="26" y="14"/>
                    <a:pt x="21" y="15"/>
                  </a:cubicBezTo>
                  <a:cubicBezTo>
                    <a:pt x="19" y="16"/>
                    <a:pt x="17" y="17"/>
                    <a:pt x="17" y="16"/>
                  </a:cubicBezTo>
                  <a:cubicBezTo>
                    <a:pt x="14" y="15"/>
                    <a:pt x="10" y="13"/>
                    <a:pt x="10" y="11"/>
                  </a:cubicBezTo>
                  <a:cubicBezTo>
                    <a:pt x="9" y="9"/>
                    <a:pt x="11" y="5"/>
                    <a:pt x="13" y="3"/>
                  </a:cubicBezTo>
                  <a:cubicBezTo>
                    <a:pt x="15" y="1"/>
                    <a:pt x="19" y="1"/>
                    <a:pt x="23" y="0"/>
                  </a:cubicBezTo>
                  <a:close/>
                </a:path>
              </a:pathLst>
            </a:custGeom>
            <a:solidFill>
              <a:srgbClr val="E949BB"/>
            </a:solid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33" name="Grupo 32"/>
          <p:cNvGrpSpPr/>
          <p:nvPr/>
        </p:nvGrpSpPr>
        <p:grpSpPr>
          <a:xfrm>
            <a:off x="6576089" y="3795712"/>
            <a:ext cx="1008063" cy="1008063"/>
            <a:chOff x="4575175" y="3763963"/>
            <a:chExt cx="1008063" cy="1008063"/>
          </a:xfrm>
        </p:grpSpPr>
        <p:sp>
          <p:nvSpPr>
            <p:cNvPr id="34" name="Freeform 5"/>
            <p:cNvSpPr>
              <a:spLocks noEditPoints="1"/>
            </p:cNvSpPr>
            <p:nvPr/>
          </p:nvSpPr>
          <p:spPr bwMode="auto">
            <a:xfrm>
              <a:off x="4575175" y="3763963"/>
              <a:ext cx="1008063" cy="1008063"/>
            </a:xfrm>
            <a:custGeom>
              <a:avLst/>
              <a:gdLst>
                <a:gd name="T0" fmla="*/ 227 w 501"/>
                <a:gd name="T1" fmla="*/ 129 h 500"/>
                <a:gd name="T2" fmla="*/ 196 w 501"/>
                <a:gd name="T3" fmla="*/ 121 h 500"/>
                <a:gd name="T4" fmla="*/ 248 w 501"/>
                <a:gd name="T5" fmla="*/ 218 h 500"/>
                <a:gd name="T6" fmla="*/ 321 w 501"/>
                <a:gd name="T7" fmla="*/ 296 h 500"/>
                <a:gd name="T8" fmla="*/ 412 w 501"/>
                <a:gd name="T9" fmla="*/ 148 h 500"/>
                <a:gd name="T10" fmla="*/ 463 w 501"/>
                <a:gd name="T11" fmla="*/ 154 h 500"/>
                <a:gd name="T12" fmla="*/ 385 w 501"/>
                <a:gd name="T13" fmla="*/ 83 h 500"/>
                <a:gd name="T14" fmla="*/ 296 w 501"/>
                <a:gd name="T15" fmla="*/ 0 h 500"/>
                <a:gd name="T16" fmla="*/ 385 w 501"/>
                <a:gd name="T17" fmla="*/ 69 h 500"/>
                <a:gd name="T18" fmla="*/ 496 w 501"/>
                <a:gd name="T19" fmla="*/ 273 h 500"/>
                <a:gd name="T20" fmla="*/ 449 w 501"/>
                <a:gd name="T21" fmla="*/ 439 h 500"/>
                <a:gd name="T22" fmla="*/ 478 w 501"/>
                <a:gd name="T23" fmla="*/ 305 h 500"/>
                <a:gd name="T24" fmla="*/ 217 w 501"/>
                <a:gd name="T25" fmla="*/ 426 h 500"/>
                <a:gd name="T26" fmla="*/ 416 w 501"/>
                <a:gd name="T27" fmla="*/ 467 h 500"/>
                <a:gd name="T28" fmla="*/ 404 w 501"/>
                <a:gd name="T29" fmla="*/ 489 h 500"/>
                <a:gd name="T30" fmla="*/ 0 w 501"/>
                <a:gd name="T31" fmla="*/ 318 h 500"/>
                <a:gd name="T32" fmla="*/ 54 w 501"/>
                <a:gd name="T33" fmla="*/ 102 h 500"/>
                <a:gd name="T34" fmla="*/ 16 w 501"/>
                <a:gd name="T35" fmla="*/ 238 h 500"/>
                <a:gd name="T36" fmla="*/ 89 w 501"/>
                <a:gd name="T37" fmla="*/ 188 h 500"/>
                <a:gd name="T38" fmla="*/ 93 w 501"/>
                <a:gd name="T39" fmla="*/ 313 h 500"/>
                <a:gd name="T40" fmla="*/ 215 w 501"/>
                <a:gd name="T41" fmla="*/ 359 h 500"/>
                <a:gd name="T42" fmla="*/ 252 w 501"/>
                <a:gd name="T43" fmla="*/ 353 h 500"/>
                <a:gd name="T44" fmla="*/ 174 w 501"/>
                <a:gd name="T45" fmla="*/ 151 h 500"/>
                <a:gd name="T46" fmla="*/ 81 w 501"/>
                <a:gd name="T47" fmla="*/ 80 h 500"/>
                <a:gd name="T48" fmla="*/ 192 w 501"/>
                <a:gd name="T49" fmla="*/ 46 h 500"/>
                <a:gd name="T50" fmla="*/ 206 w 501"/>
                <a:gd name="T51" fmla="*/ 43 h 500"/>
                <a:gd name="T52" fmla="*/ 244 w 501"/>
                <a:gd name="T53" fmla="*/ 318 h 500"/>
                <a:gd name="T54" fmla="*/ 308 w 501"/>
                <a:gd name="T55" fmla="*/ 366 h 500"/>
                <a:gd name="T56" fmla="*/ 196 w 501"/>
                <a:gd name="T57" fmla="*/ 373 h 500"/>
                <a:gd name="T58" fmla="*/ 106 w 501"/>
                <a:gd name="T59" fmla="*/ 321 h 500"/>
                <a:gd name="T60" fmla="*/ 145 w 501"/>
                <a:gd name="T61" fmla="*/ 326 h 500"/>
                <a:gd name="T62" fmla="*/ 172 w 501"/>
                <a:gd name="T63" fmla="*/ 469 h 500"/>
                <a:gd name="T64" fmla="*/ 398 w 501"/>
                <a:gd name="T65" fmla="*/ 374 h 500"/>
                <a:gd name="T66" fmla="*/ 330 w 501"/>
                <a:gd name="T67" fmla="*/ 312 h 500"/>
                <a:gd name="T68" fmla="*/ 275 w 501"/>
                <a:gd name="T69" fmla="*/ 251 h 500"/>
                <a:gd name="T70" fmla="*/ 350 w 501"/>
                <a:gd name="T71" fmla="*/ 200 h 500"/>
                <a:gd name="T72" fmla="*/ 480 w 501"/>
                <a:gd name="T73" fmla="*/ 265 h 500"/>
                <a:gd name="T74" fmla="*/ 410 w 501"/>
                <a:gd name="T75" fmla="*/ 163 h 500"/>
                <a:gd name="T76" fmla="*/ 78 w 501"/>
                <a:gd name="T77" fmla="*/ 253 h 500"/>
                <a:gd name="T78" fmla="*/ 113 w 501"/>
                <a:gd name="T79" fmla="*/ 481 h 500"/>
                <a:gd name="T80" fmla="*/ 119 w 501"/>
                <a:gd name="T81" fmla="*/ 417 h 500"/>
                <a:gd name="T82" fmla="*/ 38 w 501"/>
                <a:gd name="T83" fmla="*/ 341 h 500"/>
                <a:gd name="T84" fmla="*/ 52 w 501"/>
                <a:gd name="T85" fmla="*/ 356 h 500"/>
                <a:gd name="T86" fmla="*/ 88 w 501"/>
                <a:gd name="T87" fmla="*/ 350 h 500"/>
                <a:gd name="T88" fmla="*/ 53 w 501"/>
                <a:gd name="T89" fmla="*/ 355 h 500"/>
                <a:gd name="T90" fmla="*/ 448 w 501"/>
                <a:gd name="T91" fmla="*/ 179 h 500"/>
                <a:gd name="T92" fmla="*/ 276 w 501"/>
                <a:gd name="T93" fmla="*/ 218 h 500"/>
                <a:gd name="T94" fmla="*/ 118 w 501"/>
                <a:gd name="T95" fmla="*/ 400 h 500"/>
                <a:gd name="T96" fmla="*/ 103 w 501"/>
                <a:gd name="T97" fmla="*/ 385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1" h="500">
                  <a:moveTo>
                    <a:pt x="179" y="83"/>
                  </a:moveTo>
                  <a:cubicBezTo>
                    <a:pt x="180" y="91"/>
                    <a:pt x="180" y="99"/>
                    <a:pt x="181" y="107"/>
                  </a:cubicBezTo>
                  <a:cubicBezTo>
                    <a:pt x="188" y="107"/>
                    <a:pt x="194" y="107"/>
                    <a:pt x="201" y="107"/>
                  </a:cubicBezTo>
                  <a:cubicBezTo>
                    <a:pt x="211" y="107"/>
                    <a:pt x="225" y="118"/>
                    <a:pt x="227" y="129"/>
                  </a:cubicBezTo>
                  <a:cubicBezTo>
                    <a:pt x="228" y="131"/>
                    <a:pt x="226" y="135"/>
                    <a:pt x="223" y="136"/>
                  </a:cubicBezTo>
                  <a:cubicBezTo>
                    <a:pt x="222" y="137"/>
                    <a:pt x="218" y="137"/>
                    <a:pt x="216" y="135"/>
                  </a:cubicBezTo>
                  <a:cubicBezTo>
                    <a:pt x="213" y="134"/>
                    <a:pt x="212" y="131"/>
                    <a:pt x="210" y="128"/>
                  </a:cubicBezTo>
                  <a:cubicBezTo>
                    <a:pt x="207" y="123"/>
                    <a:pt x="202" y="121"/>
                    <a:pt x="196" y="121"/>
                  </a:cubicBezTo>
                  <a:cubicBezTo>
                    <a:pt x="192" y="121"/>
                    <a:pt x="188" y="121"/>
                    <a:pt x="183" y="121"/>
                  </a:cubicBezTo>
                  <a:cubicBezTo>
                    <a:pt x="192" y="172"/>
                    <a:pt x="208" y="219"/>
                    <a:pt x="239" y="262"/>
                  </a:cubicBezTo>
                  <a:cubicBezTo>
                    <a:pt x="241" y="253"/>
                    <a:pt x="243" y="244"/>
                    <a:pt x="244" y="236"/>
                  </a:cubicBezTo>
                  <a:cubicBezTo>
                    <a:pt x="245" y="230"/>
                    <a:pt x="246" y="224"/>
                    <a:pt x="248" y="218"/>
                  </a:cubicBezTo>
                  <a:cubicBezTo>
                    <a:pt x="251" y="205"/>
                    <a:pt x="262" y="199"/>
                    <a:pt x="275" y="202"/>
                  </a:cubicBezTo>
                  <a:cubicBezTo>
                    <a:pt x="289" y="205"/>
                    <a:pt x="296" y="215"/>
                    <a:pt x="294" y="228"/>
                  </a:cubicBezTo>
                  <a:cubicBezTo>
                    <a:pt x="290" y="251"/>
                    <a:pt x="286" y="273"/>
                    <a:pt x="283" y="296"/>
                  </a:cubicBezTo>
                  <a:cubicBezTo>
                    <a:pt x="295" y="296"/>
                    <a:pt x="308" y="296"/>
                    <a:pt x="321" y="296"/>
                  </a:cubicBezTo>
                  <a:cubicBezTo>
                    <a:pt x="319" y="288"/>
                    <a:pt x="317" y="282"/>
                    <a:pt x="316" y="275"/>
                  </a:cubicBezTo>
                  <a:cubicBezTo>
                    <a:pt x="313" y="258"/>
                    <a:pt x="315" y="242"/>
                    <a:pt x="323" y="226"/>
                  </a:cubicBezTo>
                  <a:cubicBezTo>
                    <a:pt x="326" y="219"/>
                    <a:pt x="329" y="212"/>
                    <a:pt x="331" y="205"/>
                  </a:cubicBezTo>
                  <a:cubicBezTo>
                    <a:pt x="344" y="171"/>
                    <a:pt x="376" y="149"/>
                    <a:pt x="412" y="148"/>
                  </a:cubicBezTo>
                  <a:cubicBezTo>
                    <a:pt x="415" y="148"/>
                    <a:pt x="418" y="147"/>
                    <a:pt x="420" y="145"/>
                  </a:cubicBezTo>
                  <a:cubicBezTo>
                    <a:pt x="434" y="132"/>
                    <a:pt x="452" y="132"/>
                    <a:pt x="468" y="139"/>
                  </a:cubicBezTo>
                  <a:cubicBezTo>
                    <a:pt x="473" y="141"/>
                    <a:pt x="473" y="148"/>
                    <a:pt x="468" y="151"/>
                  </a:cubicBezTo>
                  <a:cubicBezTo>
                    <a:pt x="466" y="152"/>
                    <a:pt x="465" y="153"/>
                    <a:pt x="463" y="154"/>
                  </a:cubicBezTo>
                  <a:cubicBezTo>
                    <a:pt x="459" y="158"/>
                    <a:pt x="459" y="161"/>
                    <a:pt x="463" y="164"/>
                  </a:cubicBezTo>
                  <a:cubicBezTo>
                    <a:pt x="469" y="169"/>
                    <a:pt x="475" y="174"/>
                    <a:pt x="482" y="180"/>
                  </a:cubicBezTo>
                  <a:cubicBezTo>
                    <a:pt x="481" y="174"/>
                    <a:pt x="481" y="170"/>
                    <a:pt x="480" y="165"/>
                  </a:cubicBezTo>
                  <a:cubicBezTo>
                    <a:pt x="473" y="118"/>
                    <a:pt x="433" y="83"/>
                    <a:pt x="385" y="83"/>
                  </a:cubicBezTo>
                  <a:cubicBezTo>
                    <a:pt x="365" y="83"/>
                    <a:pt x="345" y="83"/>
                    <a:pt x="326" y="83"/>
                  </a:cubicBezTo>
                  <a:cubicBezTo>
                    <a:pt x="303" y="83"/>
                    <a:pt x="289" y="68"/>
                    <a:pt x="289" y="46"/>
                  </a:cubicBezTo>
                  <a:cubicBezTo>
                    <a:pt x="289" y="34"/>
                    <a:pt x="289" y="22"/>
                    <a:pt x="289" y="10"/>
                  </a:cubicBezTo>
                  <a:cubicBezTo>
                    <a:pt x="289" y="3"/>
                    <a:pt x="291" y="0"/>
                    <a:pt x="296" y="0"/>
                  </a:cubicBezTo>
                  <a:cubicBezTo>
                    <a:pt x="300" y="0"/>
                    <a:pt x="303" y="3"/>
                    <a:pt x="303" y="10"/>
                  </a:cubicBezTo>
                  <a:cubicBezTo>
                    <a:pt x="303" y="22"/>
                    <a:pt x="303" y="33"/>
                    <a:pt x="303" y="45"/>
                  </a:cubicBezTo>
                  <a:cubicBezTo>
                    <a:pt x="303" y="60"/>
                    <a:pt x="311" y="69"/>
                    <a:pt x="326" y="69"/>
                  </a:cubicBezTo>
                  <a:cubicBezTo>
                    <a:pt x="346" y="69"/>
                    <a:pt x="366" y="69"/>
                    <a:pt x="385" y="69"/>
                  </a:cubicBezTo>
                  <a:cubicBezTo>
                    <a:pt x="448" y="69"/>
                    <a:pt x="496" y="117"/>
                    <a:pt x="496" y="179"/>
                  </a:cubicBezTo>
                  <a:cubicBezTo>
                    <a:pt x="496" y="195"/>
                    <a:pt x="497" y="210"/>
                    <a:pt x="499" y="225"/>
                  </a:cubicBezTo>
                  <a:cubicBezTo>
                    <a:pt x="501" y="235"/>
                    <a:pt x="499" y="246"/>
                    <a:pt x="498" y="256"/>
                  </a:cubicBezTo>
                  <a:cubicBezTo>
                    <a:pt x="497" y="262"/>
                    <a:pt x="496" y="268"/>
                    <a:pt x="496" y="273"/>
                  </a:cubicBezTo>
                  <a:cubicBezTo>
                    <a:pt x="496" y="300"/>
                    <a:pt x="496" y="326"/>
                    <a:pt x="496" y="353"/>
                  </a:cubicBezTo>
                  <a:cubicBezTo>
                    <a:pt x="495" y="389"/>
                    <a:pt x="483" y="421"/>
                    <a:pt x="459" y="449"/>
                  </a:cubicBezTo>
                  <a:cubicBezTo>
                    <a:pt x="455" y="453"/>
                    <a:pt x="451" y="454"/>
                    <a:pt x="447" y="450"/>
                  </a:cubicBezTo>
                  <a:cubicBezTo>
                    <a:pt x="444" y="446"/>
                    <a:pt x="446" y="442"/>
                    <a:pt x="449" y="439"/>
                  </a:cubicBezTo>
                  <a:cubicBezTo>
                    <a:pt x="462" y="424"/>
                    <a:pt x="471" y="407"/>
                    <a:pt x="476" y="388"/>
                  </a:cubicBezTo>
                  <a:cubicBezTo>
                    <a:pt x="478" y="379"/>
                    <a:pt x="480" y="369"/>
                    <a:pt x="481" y="360"/>
                  </a:cubicBezTo>
                  <a:cubicBezTo>
                    <a:pt x="481" y="340"/>
                    <a:pt x="481" y="321"/>
                    <a:pt x="481" y="300"/>
                  </a:cubicBezTo>
                  <a:cubicBezTo>
                    <a:pt x="480" y="302"/>
                    <a:pt x="479" y="304"/>
                    <a:pt x="478" y="305"/>
                  </a:cubicBezTo>
                  <a:cubicBezTo>
                    <a:pt x="464" y="326"/>
                    <a:pt x="447" y="341"/>
                    <a:pt x="422" y="348"/>
                  </a:cubicBezTo>
                  <a:cubicBezTo>
                    <a:pt x="419" y="348"/>
                    <a:pt x="418" y="350"/>
                    <a:pt x="418" y="354"/>
                  </a:cubicBezTo>
                  <a:cubicBezTo>
                    <a:pt x="414" y="396"/>
                    <a:pt x="382" y="426"/>
                    <a:pt x="339" y="426"/>
                  </a:cubicBezTo>
                  <a:cubicBezTo>
                    <a:pt x="298" y="426"/>
                    <a:pt x="257" y="426"/>
                    <a:pt x="217" y="426"/>
                  </a:cubicBezTo>
                  <a:cubicBezTo>
                    <a:pt x="189" y="426"/>
                    <a:pt x="181" y="453"/>
                    <a:pt x="190" y="471"/>
                  </a:cubicBezTo>
                  <a:cubicBezTo>
                    <a:pt x="195" y="480"/>
                    <a:pt x="203" y="486"/>
                    <a:pt x="214" y="486"/>
                  </a:cubicBezTo>
                  <a:cubicBezTo>
                    <a:pt x="261" y="486"/>
                    <a:pt x="307" y="486"/>
                    <a:pt x="354" y="485"/>
                  </a:cubicBezTo>
                  <a:cubicBezTo>
                    <a:pt x="376" y="485"/>
                    <a:pt x="397" y="478"/>
                    <a:pt x="416" y="467"/>
                  </a:cubicBezTo>
                  <a:cubicBezTo>
                    <a:pt x="418" y="465"/>
                    <a:pt x="420" y="464"/>
                    <a:pt x="422" y="463"/>
                  </a:cubicBezTo>
                  <a:cubicBezTo>
                    <a:pt x="425" y="461"/>
                    <a:pt x="429" y="461"/>
                    <a:pt x="432" y="465"/>
                  </a:cubicBezTo>
                  <a:cubicBezTo>
                    <a:pt x="434" y="469"/>
                    <a:pt x="434" y="473"/>
                    <a:pt x="429" y="475"/>
                  </a:cubicBezTo>
                  <a:cubicBezTo>
                    <a:pt x="421" y="480"/>
                    <a:pt x="413" y="485"/>
                    <a:pt x="404" y="489"/>
                  </a:cubicBezTo>
                  <a:cubicBezTo>
                    <a:pt x="385" y="497"/>
                    <a:pt x="366" y="500"/>
                    <a:pt x="346" y="500"/>
                  </a:cubicBezTo>
                  <a:cubicBezTo>
                    <a:pt x="280" y="500"/>
                    <a:pt x="215" y="500"/>
                    <a:pt x="149" y="500"/>
                  </a:cubicBezTo>
                  <a:cubicBezTo>
                    <a:pt x="71" y="500"/>
                    <a:pt x="6" y="440"/>
                    <a:pt x="1" y="362"/>
                  </a:cubicBezTo>
                  <a:cubicBezTo>
                    <a:pt x="0" y="347"/>
                    <a:pt x="0" y="333"/>
                    <a:pt x="0" y="318"/>
                  </a:cubicBezTo>
                  <a:cubicBezTo>
                    <a:pt x="0" y="271"/>
                    <a:pt x="0" y="224"/>
                    <a:pt x="1" y="177"/>
                  </a:cubicBezTo>
                  <a:cubicBezTo>
                    <a:pt x="1" y="142"/>
                    <a:pt x="16" y="113"/>
                    <a:pt x="44" y="91"/>
                  </a:cubicBezTo>
                  <a:cubicBezTo>
                    <a:pt x="46" y="89"/>
                    <a:pt x="50" y="88"/>
                    <a:pt x="53" y="89"/>
                  </a:cubicBezTo>
                  <a:cubicBezTo>
                    <a:pt x="58" y="91"/>
                    <a:pt x="59" y="98"/>
                    <a:pt x="54" y="102"/>
                  </a:cubicBezTo>
                  <a:cubicBezTo>
                    <a:pt x="37" y="115"/>
                    <a:pt x="24" y="131"/>
                    <a:pt x="19" y="152"/>
                  </a:cubicBezTo>
                  <a:cubicBezTo>
                    <a:pt x="17" y="159"/>
                    <a:pt x="15" y="167"/>
                    <a:pt x="15" y="174"/>
                  </a:cubicBezTo>
                  <a:cubicBezTo>
                    <a:pt x="15" y="194"/>
                    <a:pt x="15" y="214"/>
                    <a:pt x="15" y="235"/>
                  </a:cubicBezTo>
                  <a:cubicBezTo>
                    <a:pt x="15" y="236"/>
                    <a:pt x="15" y="237"/>
                    <a:pt x="16" y="238"/>
                  </a:cubicBezTo>
                  <a:cubicBezTo>
                    <a:pt x="36" y="238"/>
                    <a:pt x="57" y="238"/>
                    <a:pt x="78" y="238"/>
                  </a:cubicBezTo>
                  <a:cubicBezTo>
                    <a:pt x="78" y="224"/>
                    <a:pt x="78" y="210"/>
                    <a:pt x="79" y="196"/>
                  </a:cubicBezTo>
                  <a:cubicBezTo>
                    <a:pt x="79" y="193"/>
                    <a:pt x="79" y="190"/>
                    <a:pt x="81" y="188"/>
                  </a:cubicBezTo>
                  <a:cubicBezTo>
                    <a:pt x="83" y="187"/>
                    <a:pt x="87" y="187"/>
                    <a:pt x="89" y="188"/>
                  </a:cubicBezTo>
                  <a:cubicBezTo>
                    <a:pt x="91" y="189"/>
                    <a:pt x="93" y="193"/>
                    <a:pt x="93" y="195"/>
                  </a:cubicBezTo>
                  <a:cubicBezTo>
                    <a:pt x="93" y="211"/>
                    <a:pt x="93" y="227"/>
                    <a:pt x="93" y="243"/>
                  </a:cubicBezTo>
                  <a:cubicBezTo>
                    <a:pt x="93" y="265"/>
                    <a:pt x="93" y="286"/>
                    <a:pt x="93" y="308"/>
                  </a:cubicBezTo>
                  <a:cubicBezTo>
                    <a:pt x="93" y="309"/>
                    <a:pt x="93" y="310"/>
                    <a:pt x="93" y="313"/>
                  </a:cubicBezTo>
                  <a:cubicBezTo>
                    <a:pt x="97" y="308"/>
                    <a:pt x="99" y="304"/>
                    <a:pt x="102" y="300"/>
                  </a:cubicBezTo>
                  <a:cubicBezTo>
                    <a:pt x="115" y="284"/>
                    <a:pt x="128" y="270"/>
                    <a:pt x="145" y="259"/>
                  </a:cubicBezTo>
                  <a:cubicBezTo>
                    <a:pt x="170" y="242"/>
                    <a:pt x="214" y="253"/>
                    <a:pt x="220" y="295"/>
                  </a:cubicBezTo>
                  <a:cubicBezTo>
                    <a:pt x="224" y="317"/>
                    <a:pt x="220" y="338"/>
                    <a:pt x="215" y="359"/>
                  </a:cubicBezTo>
                  <a:cubicBezTo>
                    <a:pt x="215" y="361"/>
                    <a:pt x="214" y="364"/>
                    <a:pt x="213" y="368"/>
                  </a:cubicBezTo>
                  <a:cubicBezTo>
                    <a:pt x="228" y="364"/>
                    <a:pt x="243" y="360"/>
                    <a:pt x="257" y="356"/>
                  </a:cubicBezTo>
                  <a:cubicBezTo>
                    <a:pt x="257" y="356"/>
                    <a:pt x="257" y="355"/>
                    <a:pt x="257" y="355"/>
                  </a:cubicBezTo>
                  <a:cubicBezTo>
                    <a:pt x="255" y="354"/>
                    <a:pt x="254" y="354"/>
                    <a:pt x="252" y="353"/>
                  </a:cubicBezTo>
                  <a:cubicBezTo>
                    <a:pt x="234" y="348"/>
                    <a:pt x="226" y="334"/>
                    <a:pt x="229" y="316"/>
                  </a:cubicBezTo>
                  <a:cubicBezTo>
                    <a:pt x="231" y="306"/>
                    <a:pt x="233" y="295"/>
                    <a:pt x="235" y="284"/>
                  </a:cubicBezTo>
                  <a:cubicBezTo>
                    <a:pt x="235" y="283"/>
                    <a:pt x="235" y="280"/>
                    <a:pt x="234" y="279"/>
                  </a:cubicBezTo>
                  <a:cubicBezTo>
                    <a:pt x="203" y="241"/>
                    <a:pt x="185" y="198"/>
                    <a:pt x="174" y="151"/>
                  </a:cubicBezTo>
                  <a:cubicBezTo>
                    <a:pt x="170" y="129"/>
                    <a:pt x="167" y="106"/>
                    <a:pt x="163" y="83"/>
                  </a:cubicBezTo>
                  <a:cubicBezTo>
                    <a:pt x="164" y="84"/>
                    <a:pt x="164" y="83"/>
                    <a:pt x="163" y="83"/>
                  </a:cubicBezTo>
                  <a:cubicBezTo>
                    <a:pt x="139" y="84"/>
                    <a:pt x="115" y="84"/>
                    <a:pt x="90" y="85"/>
                  </a:cubicBezTo>
                  <a:cubicBezTo>
                    <a:pt x="85" y="85"/>
                    <a:pt x="82" y="85"/>
                    <a:pt x="81" y="80"/>
                  </a:cubicBezTo>
                  <a:cubicBezTo>
                    <a:pt x="80" y="74"/>
                    <a:pt x="82" y="72"/>
                    <a:pt x="87" y="71"/>
                  </a:cubicBezTo>
                  <a:cubicBezTo>
                    <a:pt x="95" y="70"/>
                    <a:pt x="102" y="69"/>
                    <a:pt x="110" y="69"/>
                  </a:cubicBezTo>
                  <a:cubicBezTo>
                    <a:pt x="129" y="68"/>
                    <a:pt x="149" y="69"/>
                    <a:pt x="169" y="69"/>
                  </a:cubicBezTo>
                  <a:cubicBezTo>
                    <a:pt x="183" y="69"/>
                    <a:pt x="192" y="60"/>
                    <a:pt x="192" y="46"/>
                  </a:cubicBezTo>
                  <a:cubicBezTo>
                    <a:pt x="192" y="33"/>
                    <a:pt x="192" y="21"/>
                    <a:pt x="192" y="9"/>
                  </a:cubicBezTo>
                  <a:cubicBezTo>
                    <a:pt x="192" y="3"/>
                    <a:pt x="195" y="0"/>
                    <a:pt x="199" y="0"/>
                  </a:cubicBezTo>
                  <a:cubicBezTo>
                    <a:pt x="203" y="0"/>
                    <a:pt x="206" y="3"/>
                    <a:pt x="206" y="9"/>
                  </a:cubicBezTo>
                  <a:cubicBezTo>
                    <a:pt x="206" y="20"/>
                    <a:pt x="206" y="32"/>
                    <a:pt x="206" y="43"/>
                  </a:cubicBezTo>
                  <a:cubicBezTo>
                    <a:pt x="206" y="64"/>
                    <a:pt x="199" y="75"/>
                    <a:pt x="179" y="83"/>
                  </a:cubicBezTo>
                  <a:close/>
                  <a:moveTo>
                    <a:pt x="257" y="247"/>
                  </a:moveTo>
                  <a:cubicBezTo>
                    <a:pt x="257" y="249"/>
                    <a:pt x="256" y="249"/>
                    <a:pt x="256" y="250"/>
                  </a:cubicBezTo>
                  <a:cubicBezTo>
                    <a:pt x="252" y="273"/>
                    <a:pt x="248" y="295"/>
                    <a:pt x="244" y="318"/>
                  </a:cubicBezTo>
                  <a:cubicBezTo>
                    <a:pt x="241" y="331"/>
                    <a:pt x="245" y="336"/>
                    <a:pt x="257" y="339"/>
                  </a:cubicBezTo>
                  <a:cubicBezTo>
                    <a:pt x="275" y="344"/>
                    <a:pt x="293" y="348"/>
                    <a:pt x="311" y="352"/>
                  </a:cubicBezTo>
                  <a:cubicBezTo>
                    <a:pt x="316" y="353"/>
                    <a:pt x="319" y="356"/>
                    <a:pt x="318" y="361"/>
                  </a:cubicBezTo>
                  <a:cubicBezTo>
                    <a:pt x="317" y="365"/>
                    <a:pt x="313" y="367"/>
                    <a:pt x="308" y="366"/>
                  </a:cubicBezTo>
                  <a:cubicBezTo>
                    <a:pt x="300" y="364"/>
                    <a:pt x="293" y="362"/>
                    <a:pt x="285" y="361"/>
                  </a:cubicBezTo>
                  <a:cubicBezTo>
                    <a:pt x="283" y="360"/>
                    <a:pt x="280" y="360"/>
                    <a:pt x="278" y="362"/>
                  </a:cubicBezTo>
                  <a:cubicBezTo>
                    <a:pt x="255" y="374"/>
                    <a:pt x="231" y="380"/>
                    <a:pt x="205" y="383"/>
                  </a:cubicBezTo>
                  <a:cubicBezTo>
                    <a:pt x="199" y="384"/>
                    <a:pt x="195" y="380"/>
                    <a:pt x="196" y="373"/>
                  </a:cubicBezTo>
                  <a:cubicBezTo>
                    <a:pt x="197" y="369"/>
                    <a:pt x="198" y="366"/>
                    <a:pt x="199" y="362"/>
                  </a:cubicBezTo>
                  <a:cubicBezTo>
                    <a:pt x="205" y="341"/>
                    <a:pt x="210" y="320"/>
                    <a:pt x="206" y="298"/>
                  </a:cubicBezTo>
                  <a:cubicBezTo>
                    <a:pt x="202" y="266"/>
                    <a:pt x="169" y="258"/>
                    <a:pt x="149" y="273"/>
                  </a:cubicBezTo>
                  <a:cubicBezTo>
                    <a:pt x="131" y="286"/>
                    <a:pt x="118" y="303"/>
                    <a:pt x="106" y="321"/>
                  </a:cubicBezTo>
                  <a:cubicBezTo>
                    <a:pt x="102" y="326"/>
                    <a:pt x="99" y="331"/>
                    <a:pt x="95" y="337"/>
                  </a:cubicBezTo>
                  <a:cubicBezTo>
                    <a:pt x="102" y="342"/>
                    <a:pt x="109" y="346"/>
                    <a:pt x="116" y="351"/>
                  </a:cubicBezTo>
                  <a:cubicBezTo>
                    <a:pt x="122" y="344"/>
                    <a:pt x="128" y="336"/>
                    <a:pt x="134" y="329"/>
                  </a:cubicBezTo>
                  <a:cubicBezTo>
                    <a:pt x="137" y="325"/>
                    <a:pt x="140" y="323"/>
                    <a:pt x="145" y="326"/>
                  </a:cubicBezTo>
                  <a:cubicBezTo>
                    <a:pt x="149" y="329"/>
                    <a:pt x="148" y="333"/>
                    <a:pt x="146" y="337"/>
                  </a:cubicBezTo>
                  <a:cubicBezTo>
                    <a:pt x="142" y="348"/>
                    <a:pt x="138" y="359"/>
                    <a:pt x="135" y="370"/>
                  </a:cubicBezTo>
                  <a:cubicBezTo>
                    <a:pt x="128" y="401"/>
                    <a:pt x="133" y="430"/>
                    <a:pt x="156" y="455"/>
                  </a:cubicBezTo>
                  <a:cubicBezTo>
                    <a:pt x="160" y="460"/>
                    <a:pt x="166" y="464"/>
                    <a:pt x="172" y="469"/>
                  </a:cubicBezTo>
                  <a:cubicBezTo>
                    <a:pt x="172" y="467"/>
                    <a:pt x="172" y="467"/>
                    <a:pt x="172" y="466"/>
                  </a:cubicBezTo>
                  <a:cubicBezTo>
                    <a:pt x="166" y="436"/>
                    <a:pt x="190" y="411"/>
                    <a:pt x="219" y="411"/>
                  </a:cubicBezTo>
                  <a:cubicBezTo>
                    <a:pt x="259" y="413"/>
                    <a:pt x="300" y="412"/>
                    <a:pt x="340" y="412"/>
                  </a:cubicBezTo>
                  <a:cubicBezTo>
                    <a:pt x="367" y="411"/>
                    <a:pt x="387" y="398"/>
                    <a:pt x="398" y="374"/>
                  </a:cubicBezTo>
                  <a:cubicBezTo>
                    <a:pt x="402" y="366"/>
                    <a:pt x="404" y="358"/>
                    <a:pt x="403" y="350"/>
                  </a:cubicBezTo>
                  <a:cubicBezTo>
                    <a:pt x="402" y="350"/>
                    <a:pt x="402" y="349"/>
                    <a:pt x="402" y="349"/>
                  </a:cubicBezTo>
                  <a:cubicBezTo>
                    <a:pt x="400" y="349"/>
                    <a:pt x="399" y="349"/>
                    <a:pt x="398" y="349"/>
                  </a:cubicBezTo>
                  <a:cubicBezTo>
                    <a:pt x="370" y="347"/>
                    <a:pt x="347" y="335"/>
                    <a:pt x="330" y="312"/>
                  </a:cubicBezTo>
                  <a:cubicBezTo>
                    <a:pt x="329" y="311"/>
                    <a:pt x="326" y="310"/>
                    <a:pt x="324" y="310"/>
                  </a:cubicBezTo>
                  <a:cubicBezTo>
                    <a:pt x="311" y="310"/>
                    <a:pt x="299" y="311"/>
                    <a:pt x="286" y="311"/>
                  </a:cubicBezTo>
                  <a:cubicBezTo>
                    <a:pt x="274" y="312"/>
                    <a:pt x="267" y="304"/>
                    <a:pt x="269" y="291"/>
                  </a:cubicBezTo>
                  <a:cubicBezTo>
                    <a:pt x="271" y="278"/>
                    <a:pt x="273" y="264"/>
                    <a:pt x="275" y="251"/>
                  </a:cubicBezTo>
                  <a:cubicBezTo>
                    <a:pt x="269" y="249"/>
                    <a:pt x="263" y="248"/>
                    <a:pt x="257" y="247"/>
                  </a:cubicBezTo>
                  <a:close/>
                  <a:moveTo>
                    <a:pt x="410" y="163"/>
                  </a:moveTo>
                  <a:cubicBezTo>
                    <a:pt x="408" y="163"/>
                    <a:pt x="406" y="163"/>
                    <a:pt x="404" y="163"/>
                  </a:cubicBezTo>
                  <a:cubicBezTo>
                    <a:pt x="380" y="167"/>
                    <a:pt x="361" y="179"/>
                    <a:pt x="350" y="200"/>
                  </a:cubicBezTo>
                  <a:cubicBezTo>
                    <a:pt x="343" y="213"/>
                    <a:pt x="337" y="227"/>
                    <a:pt x="332" y="241"/>
                  </a:cubicBezTo>
                  <a:cubicBezTo>
                    <a:pt x="321" y="277"/>
                    <a:pt x="340" y="317"/>
                    <a:pt x="376" y="330"/>
                  </a:cubicBezTo>
                  <a:cubicBezTo>
                    <a:pt x="413" y="344"/>
                    <a:pt x="453" y="327"/>
                    <a:pt x="469" y="291"/>
                  </a:cubicBezTo>
                  <a:cubicBezTo>
                    <a:pt x="472" y="283"/>
                    <a:pt x="476" y="274"/>
                    <a:pt x="480" y="265"/>
                  </a:cubicBezTo>
                  <a:cubicBezTo>
                    <a:pt x="485" y="252"/>
                    <a:pt x="487" y="239"/>
                    <a:pt x="485" y="225"/>
                  </a:cubicBezTo>
                  <a:cubicBezTo>
                    <a:pt x="483" y="209"/>
                    <a:pt x="476" y="195"/>
                    <a:pt x="464" y="183"/>
                  </a:cubicBezTo>
                  <a:cubicBezTo>
                    <a:pt x="453" y="195"/>
                    <a:pt x="443" y="199"/>
                    <a:pt x="430" y="194"/>
                  </a:cubicBezTo>
                  <a:cubicBezTo>
                    <a:pt x="416" y="189"/>
                    <a:pt x="410" y="178"/>
                    <a:pt x="410" y="163"/>
                  </a:cubicBezTo>
                  <a:close/>
                  <a:moveTo>
                    <a:pt x="72" y="348"/>
                  </a:moveTo>
                  <a:cubicBezTo>
                    <a:pt x="77" y="342"/>
                    <a:pt x="79" y="335"/>
                    <a:pt x="79" y="327"/>
                  </a:cubicBezTo>
                  <a:cubicBezTo>
                    <a:pt x="78" y="306"/>
                    <a:pt x="79" y="284"/>
                    <a:pt x="79" y="263"/>
                  </a:cubicBezTo>
                  <a:cubicBezTo>
                    <a:pt x="79" y="260"/>
                    <a:pt x="78" y="257"/>
                    <a:pt x="78" y="253"/>
                  </a:cubicBezTo>
                  <a:cubicBezTo>
                    <a:pt x="57" y="253"/>
                    <a:pt x="36" y="253"/>
                    <a:pt x="15" y="253"/>
                  </a:cubicBezTo>
                  <a:cubicBezTo>
                    <a:pt x="15" y="255"/>
                    <a:pt x="15" y="257"/>
                    <a:pt x="15" y="258"/>
                  </a:cubicBezTo>
                  <a:cubicBezTo>
                    <a:pt x="15" y="289"/>
                    <a:pt x="15" y="320"/>
                    <a:pt x="15" y="351"/>
                  </a:cubicBezTo>
                  <a:cubicBezTo>
                    <a:pt x="15" y="412"/>
                    <a:pt x="54" y="463"/>
                    <a:pt x="113" y="481"/>
                  </a:cubicBezTo>
                  <a:cubicBezTo>
                    <a:pt x="131" y="486"/>
                    <a:pt x="151" y="486"/>
                    <a:pt x="171" y="485"/>
                  </a:cubicBezTo>
                  <a:cubicBezTo>
                    <a:pt x="170" y="485"/>
                    <a:pt x="170" y="484"/>
                    <a:pt x="169" y="484"/>
                  </a:cubicBezTo>
                  <a:cubicBezTo>
                    <a:pt x="145" y="470"/>
                    <a:pt x="129" y="448"/>
                    <a:pt x="121" y="421"/>
                  </a:cubicBezTo>
                  <a:cubicBezTo>
                    <a:pt x="121" y="420"/>
                    <a:pt x="120" y="418"/>
                    <a:pt x="119" y="417"/>
                  </a:cubicBezTo>
                  <a:cubicBezTo>
                    <a:pt x="110" y="410"/>
                    <a:pt x="101" y="403"/>
                    <a:pt x="91" y="396"/>
                  </a:cubicBezTo>
                  <a:cubicBezTo>
                    <a:pt x="79" y="402"/>
                    <a:pt x="72" y="402"/>
                    <a:pt x="61" y="392"/>
                  </a:cubicBezTo>
                  <a:cubicBezTo>
                    <a:pt x="49" y="382"/>
                    <a:pt x="41" y="370"/>
                    <a:pt x="36" y="355"/>
                  </a:cubicBezTo>
                  <a:cubicBezTo>
                    <a:pt x="35" y="351"/>
                    <a:pt x="34" y="345"/>
                    <a:pt x="38" y="341"/>
                  </a:cubicBezTo>
                  <a:cubicBezTo>
                    <a:pt x="42" y="337"/>
                    <a:pt x="47" y="337"/>
                    <a:pt x="52" y="339"/>
                  </a:cubicBezTo>
                  <a:cubicBezTo>
                    <a:pt x="59" y="342"/>
                    <a:pt x="65" y="345"/>
                    <a:pt x="72" y="348"/>
                  </a:cubicBezTo>
                  <a:close/>
                  <a:moveTo>
                    <a:pt x="53" y="355"/>
                  </a:moveTo>
                  <a:cubicBezTo>
                    <a:pt x="53" y="355"/>
                    <a:pt x="52" y="355"/>
                    <a:pt x="52" y="356"/>
                  </a:cubicBezTo>
                  <a:cubicBezTo>
                    <a:pt x="57" y="366"/>
                    <a:pt x="64" y="376"/>
                    <a:pt x="74" y="383"/>
                  </a:cubicBezTo>
                  <a:cubicBezTo>
                    <a:pt x="75" y="385"/>
                    <a:pt x="79" y="385"/>
                    <a:pt x="81" y="384"/>
                  </a:cubicBezTo>
                  <a:cubicBezTo>
                    <a:pt x="91" y="379"/>
                    <a:pt x="99" y="371"/>
                    <a:pt x="106" y="362"/>
                  </a:cubicBezTo>
                  <a:cubicBezTo>
                    <a:pt x="100" y="358"/>
                    <a:pt x="94" y="354"/>
                    <a:pt x="88" y="350"/>
                  </a:cubicBezTo>
                  <a:cubicBezTo>
                    <a:pt x="86" y="352"/>
                    <a:pt x="85" y="354"/>
                    <a:pt x="85" y="355"/>
                  </a:cubicBezTo>
                  <a:cubicBezTo>
                    <a:pt x="83" y="357"/>
                    <a:pt x="82" y="359"/>
                    <a:pt x="81" y="361"/>
                  </a:cubicBezTo>
                  <a:cubicBezTo>
                    <a:pt x="78" y="367"/>
                    <a:pt x="75" y="368"/>
                    <a:pt x="69" y="364"/>
                  </a:cubicBezTo>
                  <a:cubicBezTo>
                    <a:pt x="64" y="361"/>
                    <a:pt x="58" y="358"/>
                    <a:pt x="53" y="355"/>
                  </a:cubicBezTo>
                  <a:close/>
                  <a:moveTo>
                    <a:pt x="448" y="149"/>
                  </a:moveTo>
                  <a:cubicBezTo>
                    <a:pt x="438" y="148"/>
                    <a:pt x="430" y="153"/>
                    <a:pt x="426" y="161"/>
                  </a:cubicBezTo>
                  <a:cubicBezTo>
                    <a:pt x="423" y="167"/>
                    <a:pt x="425" y="174"/>
                    <a:pt x="431" y="178"/>
                  </a:cubicBezTo>
                  <a:cubicBezTo>
                    <a:pt x="436" y="182"/>
                    <a:pt x="443" y="183"/>
                    <a:pt x="448" y="179"/>
                  </a:cubicBezTo>
                  <a:cubicBezTo>
                    <a:pt x="450" y="177"/>
                    <a:pt x="452" y="175"/>
                    <a:pt x="450" y="171"/>
                  </a:cubicBezTo>
                  <a:cubicBezTo>
                    <a:pt x="444" y="164"/>
                    <a:pt x="444" y="157"/>
                    <a:pt x="448" y="149"/>
                  </a:cubicBezTo>
                  <a:close/>
                  <a:moveTo>
                    <a:pt x="278" y="236"/>
                  </a:moveTo>
                  <a:cubicBezTo>
                    <a:pt x="279" y="230"/>
                    <a:pt x="282" y="223"/>
                    <a:pt x="276" y="218"/>
                  </a:cubicBezTo>
                  <a:cubicBezTo>
                    <a:pt x="274" y="216"/>
                    <a:pt x="269" y="215"/>
                    <a:pt x="267" y="216"/>
                  </a:cubicBezTo>
                  <a:cubicBezTo>
                    <a:pt x="259" y="219"/>
                    <a:pt x="262" y="227"/>
                    <a:pt x="259" y="233"/>
                  </a:cubicBezTo>
                  <a:cubicBezTo>
                    <a:pt x="266" y="234"/>
                    <a:pt x="271" y="235"/>
                    <a:pt x="278" y="236"/>
                  </a:cubicBezTo>
                  <a:close/>
                  <a:moveTo>
                    <a:pt x="118" y="400"/>
                  </a:moveTo>
                  <a:cubicBezTo>
                    <a:pt x="118" y="393"/>
                    <a:pt x="118" y="389"/>
                    <a:pt x="118" y="384"/>
                  </a:cubicBezTo>
                  <a:cubicBezTo>
                    <a:pt x="119" y="379"/>
                    <a:pt x="120" y="375"/>
                    <a:pt x="120" y="369"/>
                  </a:cubicBezTo>
                  <a:cubicBezTo>
                    <a:pt x="117" y="372"/>
                    <a:pt x="115" y="375"/>
                    <a:pt x="112" y="377"/>
                  </a:cubicBezTo>
                  <a:cubicBezTo>
                    <a:pt x="110" y="380"/>
                    <a:pt x="107" y="382"/>
                    <a:pt x="103" y="385"/>
                  </a:cubicBezTo>
                  <a:cubicBezTo>
                    <a:pt x="108" y="391"/>
                    <a:pt x="113" y="394"/>
                    <a:pt x="118" y="400"/>
                  </a:cubicBezTo>
                  <a:close/>
                </a:path>
              </a:pathLst>
            </a:custGeom>
            <a:solidFill>
              <a:srgbClr val="E949BB"/>
            </a:solidFill>
            <a:ln>
              <a:noFill/>
            </a:ln>
          </p:spPr>
          <p:txBody>
            <a:bodyPr vert="horz" wrap="square" lIns="91440" tIns="45720" rIns="91440" bIns="45720" numCol="1" anchor="t" anchorCtr="0" compatLnSpc="1">
              <a:prstTxWarp prst="textNoShape">
                <a:avLst/>
              </a:prstTxWarp>
            </a:bodyPr>
            <a:lstStyle/>
            <a:p>
              <a:endParaRPr lang="es-AR"/>
            </a:p>
          </p:txBody>
        </p:sp>
        <p:sp>
          <p:nvSpPr>
            <p:cNvPr id="35" name="Freeform 6"/>
            <p:cNvSpPr>
              <a:spLocks/>
            </p:cNvSpPr>
            <p:nvPr/>
          </p:nvSpPr>
          <p:spPr bwMode="auto">
            <a:xfrm>
              <a:off x="5119688" y="3978276"/>
              <a:ext cx="222250" cy="65088"/>
            </a:xfrm>
            <a:custGeom>
              <a:avLst/>
              <a:gdLst>
                <a:gd name="T0" fmla="*/ 65 w 110"/>
                <a:gd name="T1" fmla="*/ 1 h 33"/>
                <a:gd name="T2" fmla="*/ 101 w 110"/>
                <a:gd name="T3" fmla="*/ 1 h 33"/>
                <a:gd name="T4" fmla="*/ 110 w 110"/>
                <a:gd name="T5" fmla="*/ 8 h 33"/>
                <a:gd name="T6" fmla="*/ 101 w 110"/>
                <a:gd name="T7" fmla="*/ 15 h 33"/>
                <a:gd name="T8" fmla="*/ 32 w 110"/>
                <a:gd name="T9" fmla="*/ 15 h 33"/>
                <a:gd name="T10" fmla="*/ 17 w 110"/>
                <a:gd name="T11" fmla="*/ 23 h 33"/>
                <a:gd name="T12" fmla="*/ 12 w 110"/>
                <a:gd name="T13" fmla="*/ 30 h 33"/>
                <a:gd name="T14" fmla="*/ 3 w 110"/>
                <a:gd name="T15" fmla="*/ 30 h 33"/>
                <a:gd name="T16" fmla="*/ 1 w 110"/>
                <a:gd name="T17" fmla="*/ 21 h 33"/>
                <a:gd name="T18" fmla="*/ 32 w 110"/>
                <a:gd name="T19" fmla="*/ 1 h 33"/>
                <a:gd name="T20" fmla="*/ 65 w 110"/>
                <a:gd name="T2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33">
                  <a:moveTo>
                    <a:pt x="65" y="1"/>
                  </a:moveTo>
                  <a:cubicBezTo>
                    <a:pt x="77" y="1"/>
                    <a:pt x="89" y="1"/>
                    <a:pt x="101" y="1"/>
                  </a:cubicBezTo>
                  <a:cubicBezTo>
                    <a:pt x="107" y="1"/>
                    <a:pt x="110" y="4"/>
                    <a:pt x="110" y="8"/>
                  </a:cubicBezTo>
                  <a:cubicBezTo>
                    <a:pt x="110" y="13"/>
                    <a:pt x="107" y="15"/>
                    <a:pt x="101" y="15"/>
                  </a:cubicBezTo>
                  <a:cubicBezTo>
                    <a:pt x="78" y="15"/>
                    <a:pt x="55" y="15"/>
                    <a:pt x="32" y="15"/>
                  </a:cubicBezTo>
                  <a:cubicBezTo>
                    <a:pt x="25" y="15"/>
                    <a:pt x="21" y="17"/>
                    <a:pt x="17" y="23"/>
                  </a:cubicBezTo>
                  <a:cubicBezTo>
                    <a:pt x="16" y="25"/>
                    <a:pt x="14" y="28"/>
                    <a:pt x="12" y="30"/>
                  </a:cubicBezTo>
                  <a:cubicBezTo>
                    <a:pt x="9" y="32"/>
                    <a:pt x="5" y="33"/>
                    <a:pt x="3" y="30"/>
                  </a:cubicBezTo>
                  <a:cubicBezTo>
                    <a:pt x="1" y="28"/>
                    <a:pt x="0" y="23"/>
                    <a:pt x="1" y="21"/>
                  </a:cubicBezTo>
                  <a:cubicBezTo>
                    <a:pt x="8" y="9"/>
                    <a:pt x="16" y="0"/>
                    <a:pt x="32" y="1"/>
                  </a:cubicBezTo>
                  <a:cubicBezTo>
                    <a:pt x="43" y="1"/>
                    <a:pt x="54" y="1"/>
                    <a:pt x="65" y="1"/>
                  </a:cubicBezTo>
                  <a:close/>
                </a:path>
              </a:pathLst>
            </a:custGeom>
            <a:solidFill>
              <a:srgbClr val="E949BB"/>
            </a:solidFill>
            <a:ln>
              <a:noFill/>
            </a:ln>
          </p:spPr>
          <p:txBody>
            <a:bodyPr vert="horz" wrap="square" lIns="91440" tIns="45720" rIns="91440" bIns="45720" numCol="1" anchor="t" anchorCtr="0" compatLnSpc="1">
              <a:prstTxWarp prst="textNoShape">
                <a:avLst/>
              </a:prstTxWarp>
            </a:bodyPr>
            <a:lstStyle/>
            <a:p>
              <a:endParaRPr lang="es-AR"/>
            </a:p>
          </p:txBody>
        </p:sp>
        <p:sp>
          <p:nvSpPr>
            <p:cNvPr id="36" name="Freeform 7"/>
            <p:cNvSpPr>
              <a:spLocks/>
            </p:cNvSpPr>
            <p:nvPr/>
          </p:nvSpPr>
          <p:spPr bwMode="auto">
            <a:xfrm>
              <a:off x="5321300" y="4249738"/>
              <a:ext cx="96838" cy="100013"/>
            </a:xfrm>
            <a:custGeom>
              <a:avLst/>
              <a:gdLst>
                <a:gd name="T0" fmla="*/ 23 w 48"/>
                <a:gd name="T1" fmla="*/ 0 h 50"/>
                <a:gd name="T2" fmla="*/ 46 w 48"/>
                <a:gd name="T3" fmla="*/ 20 h 50"/>
                <a:gd name="T4" fmla="*/ 31 w 48"/>
                <a:gd name="T5" fmla="*/ 46 h 50"/>
                <a:gd name="T6" fmla="*/ 3 w 48"/>
                <a:gd name="T7" fmla="*/ 37 h 50"/>
                <a:gd name="T8" fmla="*/ 4 w 48"/>
                <a:gd name="T9" fmla="*/ 25 h 50"/>
                <a:gd name="T10" fmla="*/ 15 w 48"/>
                <a:gd name="T11" fmla="*/ 28 h 50"/>
                <a:gd name="T12" fmla="*/ 26 w 48"/>
                <a:gd name="T13" fmla="*/ 32 h 50"/>
                <a:gd name="T14" fmla="*/ 31 w 48"/>
                <a:gd name="T15" fmla="*/ 22 h 50"/>
                <a:gd name="T16" fmla="*/ 21 w 48"/>
                <a:gd name="T17" fmla="*/ 15 h 50"/>
                <a:gd name="T18" fmla="*/ 17 w 48"/>
                <a:gd name="T19" fmla="*/ 16 h 50"/>
                <a:gd name="T20" fmla="*/ 10 w 48"/>
                <a:gd name="T21" fmla="*/ 11 h 50"/>
                <a:gd name="T22" fmla="*/ 13 w 48"/>
                <a:gd name="T23" fmla="*/ 3 h 50"/>
                <a:gd name="T24" fmla="*/ 23 w 48"/>
                <a:gd name="T2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50">
                  <a:moveTo>
                    <a:pt x="23" y="0"/>
                  </a:moveTo>
                  <a:cubicBezTo>
                    <a:pt x="34" y="1"/>
                    <a:pt x="43" y="9"/>
                    <a:pt x="46" y="20"/>
                  </a:cubicBezTo>
                  <a:cubicBezTo>
                    <a:pt x="48" y="31"/>
                    <a:pt x="42" y="42"/>
                    <a:pt x="31" y="46"/>
                  </a:cubicBezTo>
                  <a:cubicBezTo>
                    <a:pt x="20" y="50"/>
                    <a:pt x="9" y="46"/>
                    <a:pt x="3" y="37"/>
                  </a:cubicBezTo>
                  <a:cubicBezTo>
                    <a:pt x="0" y="32"/>
                    <a:pt x="0" y="27"/>
                    <a:pt x="4" y="25"/>
                  </a:cubicBezTo>
                  <a:cubicBezTo>
                    <a:pt x="9" y="22"/>
                    <a:pt x="12" y="24"/>
                    <a:pt x="15" y="28"/>
                  </a:cubicBezTo>
                  <a:cubicBezTo>
                    <a:pt x="18" y="33"/>
                    <a:pt x="22" y="34"/>
                    <a:pt x="26" y="32"/>
                  </a:cubicBezTo>
                  <a:cubicBezTo>
                    <a:pt x="30" y="30"/>
                    <a:pt x="33" y="27"/>
                    <a:pt x="31" y="22"/>
                  </a:cubicBezTo>
                  <a:cubicBezTo>
                    <a:pt x="29" y="16"/>
                    <a:pt x="26" y="14"/>
                    <a:pt x="21" y="15"/>
                  </a:cubicBezTo>
                  <a:cubicBezTo>
                    <a:pt x="19" y="16"/>
                    <a:pt x="17" y="17"/>
                    <a:pt x="17" y="16"/>
                  </a:cubicBezTo>
                  <a:cubicBezTo>
                    <a:pt x="14" y="15"/>
                    <a:pt x="10" y="13"/>
                    <a:pt x="10" y="11"/>
                  </a:cubicBezTo>
                  <a:cubicBezTo>
                    <a:pt x="9" y="9"/>
                    <a:pt x="11" y="5"/>
                    <a:pt x="13" y="3"/>
                  </a:cubicBezTo>
                  <a:cubicBezTo>
                    <a:pt x="15" y="1"/>
                    <a:pt x="19" y="1"/>
                    <a:pt x="23" y="0"/>
                  </a:cubicBezTo>
                  <a:close/>
                </a:path>
              </a:pathLst>
            </a:custGeom>
            <a:solidFill>
              <a:srgbClr val="E949BB"/>
            </a:solid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37" name="Grupo 36"/>
          <p:cNvGrpSpPr/>
          <p:nvPr/>
        </p:nvGrpSpPr>
        <p:grpSpPr>
          <a:xfrm>
            <a:off x="8620743" y="3827461"/>
            <a:ext cx="1008063" cy="1008063"/>
            <a:chOff x="4575175" y="3763963"/>
            <a:chExt cx="1008063" cy="1008063"/>
          </a:xfrm>
        </p:grpSpPr>
        <p:sp>
          <p:nvSpPr>
            <p:cNvPr id="38" name="Freeform 5"/>
            <p:cNvSpPr>
              <a:spLocks noEditPoints="1"/>
            </p:cNvSpPr>
            <p:nvPr/>
          </p:nvSpPr>
          <p:spPr bwMode="auto">
            <a:xfrm>
              <a:off x="4575175" y="3763963"/>
              <a:ext cx="1008063" cy="1008063"/>
            </a:xfrm>
            <a:custGeom>
              <a:avLst/>
              <a:gdLst>
                <a:gd name="T0" fmla="*/ 227 w 501"/>
                <a:gd name="T1" fmla="*/ 129 h 500"/>
                <a:gd name="T2" fmla="*/ 196 w 501"/>
                <a:gd name="T3" fmla="*/ 121 h 500"/>
                <a:gd name="T4" fmla="*/ 248 w 501"/>
                <a:gd name="T5" fmla="*/ 218 h 500"/>
                <a:gd name="T6" fmla="*/ 321 w 501"/>
                <a:gd name="T7" fmla="*/ 296 h 500"/>
                <a:gd name="T8" fmla="*/ 412 w 501"/>
                <a:gd name="T9" fmla="*/ 148 h 500"/>
                <a:gd name="T10" fmla="*/ 463 w 501"/>
                <a:gd name="T11" fmla="*/ 154 h 500"/>
                <a:gd name="T12" fmla="*/ 385 w 501"/>
                <a:gd name="T13" fmla="*/ 83 h 500"/>
                <a:gd name="T14" fmla="*/ 296 w 501"/>
                <a:gd name="T15" fmla="*/ 0 h 500"/>
                <a:gd name="T16" fmla="*/ 385 w 501"/>
                <a:gd name="T17" fmla="*/ 69 h 500"/>
                <a:gd name="T18" fmla="*/ 496 w 501"/>
                <a:gd name="T19" fmla="*/ 273 h 500"/>
                <a:gd name="T20" fmla="*/ 449 w 501"/>
                <a:gd name="T21" fmla="*/ 439 h 500"/>
                <a:gd name="T22" fmla="*/ 478 w 501"/>
                <a:gd name="T23" fmla="*/ 305 h 500"/>
                <a:gd name="T24" fmla="*/ 217 w 501"/>
                <a:gd name="T25" fmla="*/ 426 h 500"/>
                <a:gd name="T26" fmla="*/ 416 w 501"/>
                <a:gd name="T27" fmla="*/ 467 h 500"/>
                <a:gd name="T28" fmla="*/ 404 w 501"/>
                <a:gd name="T29" fmla="*/ 489 h 500"/>
                <a:gd name="T30" fmla="*/ 0 w 501"/>
                <a:gd name="T31" fmla="*/ 318 h 500"/>
                <a:gd name="T32" fmla="*/ 54 w 501"/>
                <a:gd name="T33" fmla="*/ 102 h 500"/>
                <a:gd name="T34" fmla="*/ 16 w 501"/>
                <a:gd name="T35" fmla="*/ 238 h 500"/>
                <a:gd name="T36" fmla="*/ 89 w 501"/>
                <a:gd name="T37" fmla="*/ 188 h 500"/>
                <a:gd name="T38" fmla="*/ 93 w 501"/>
                <a:gd name="T39" fmla="*/ 313 h 500"/>
                <a:gd name="T40" fmla="*/ 215 w 501"/>
                <a:gd name="T41" fmla="*/ 359 h 500"/>
                <a:gd name="T42" fmla="*/ 252 w 501"/>
                <a:gd name="T43" fmla="*/ 353 h 500"/>
                <a:gd name="T44" fmla="*/ 174 w 501"/>
                <a:gd name="T45" fmla="*/ 151 h 500"/>
                <a:gd name="T46" fmla="*/ 81 w 501"/>
                <a:gd name="T47" fmla="*/ 80 h 500"/>
                <a:gd name="T48" fmla="*/ 192 w 501"/>
                <a:gd name="T49" fmla="*/ 46 h 500"/>
                <a:gd name="T50" fmla="*/ 206 w 501"/>
                <a:gd name="T51" fmla="*/ 43 h 500"/>
                <a:gd name="T52" fmla="*/ 244 w 501"/>
                <a:gd name="T53" fmla="*/ 318 h 500"/>
                <a:gd name="T54" fmla="*/ 308 w 501"/>
                <a:gd name="T55" fmla="*/ 366 h 500"/>
                <a:gd name="T56" fmla="*/ 196 w 501"/>
                <a:gd name="T57" fmla="*/ 373 h 500"/>
                <a:gd name="T58" fmla="*/ 106 w 501"/>
                <a:gd name="T59" fmla="*/ 321 h 500"/>
                <a:gd name="T60" fmla="*/ 145 w 501"/>
                <a:gd name="T61" fmla="*/ 326 h 500"/>
                <a:gd name="T62" fmla="*/ 172 w 501"/>
                <a:gd name="T63" fmla="*/ 469 h 500"/>
                <a:gd name="T64" fmla="*/ 398 w 501"/>
                <a:gd name="T65" fmla="*/ 374 h 500"/>
                <a:gd name="T66" fmla="*/ 330 w 501"/>
                <a:gd name="T67" fmla="*/ 312 h 500"/>
                <a:gd name="T68" fmla="*/ 275 w 501"/>
                <a:gd name="T69" fmla="*/ 251 h 500"/>
                <a:gd name="T70" fmla="*/ 350 w 501"/>
                <a:gd name="T71" fmla="*/ 200 h 500"/>
                <a:gd name="T72" fmla="*/ 480 w 501"/>
                <a:gd name="T73" fmla="*/ 265 h 500"/>
                <a:gd name="T74" fmla="*/ 410 w 501"/>
                <a:gd name="T75" fmla="*/ 163 h 500"/>
                <a:gd name="T76" fmla="*/ 78 w 501"/>
                <a:gd name="T77" fmla="*/ 253 h 500"/>
                <a:gd name="T78" fmla="*/ 113 w 501"/>
                <a:gd name="T79" fmla="*/ 481 h 500"/>
                <a:gd name="T80" fmla="*/ 119 w 501"/>
                <a:gd name="T81" fmla="*/ 417 h 500"/>
                <a:gd name="T82" fmla="*/ 38 w 501"/>
                <a:gd name="T83" fmla="*/ 341 h 500"/>
                <a:gd name="T84" fmla="*/ 52 w 501"/>
                <a:gd name="T85" fmla="*/ 356 h 500"/>
                <a:gd name="T86" fmla="*/ 88 w 501"/>
                <a:gd name="T87" fmla="*/ 350 h 500"/>
                <a:gd name="T88" fmla="*/ 53 w 501"/>
                <a:gd name="T89" fmla="*/ 355 h 500"/>
                <a:gd name="T90" fmla="*/ 448 w 501"/>
                <a:gd name="T91" fmla="*/ 179 h 500"/>
                <a:gd name="T92" fmla="*/ 276 w 501"/>
                <a:gd name="T93" fmla="*/ 218 h 500"/>
                <a:gd name="T94" fmla="*/ 118 w 501"/>
                <a:gd name="T95" fmla="*/ 400 h 500"/>
                <a:gd name="T96" fmla="*/ 103 w 501"/>
                <a:gd name="T97" fmla="*/ 385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1" h="500">
                  <a:moveTo>
                    <a:pt x="179" y="83"/>
                  </a:moveTo>
                  <a:cubicBezTo>
                    <a:pt x="180" y="91"/>
                    <a:pt x="180" y="99"/>
                    <a:pt x="181" y="107"/>
                  </a:cubicBezTo>
                  <a:cubicBezTo>
                    <a:pt x="188" y="107"/>
                    <a:pt x="194" y="107"/>
                    <a:pt x="201" y="107"/>
                  </a:cubicBezTo>
                  <a:cubicBezTo>
                    <a:pt x="211" y="107"/>
                    <a:pt x="225" y="118"/>
                    <a:pt x="227" y="129"/>
                  </a:cubicBezTo>
                  <a:cubicBezTo>
                    <a:pt x="228" y="131"/>
                    <a:pt x="226" y="135"/>
                    <a:pt x="223" y="136"/>
                  </a:cubicBezTo>
                  <a:cubicBezTo>
                    <a:pt x="222" y="137"/>
                    <a:pt x="218" y="137"/>
                    <a:pt x="216" y="135"/>
                  </a:cubicBezTo>
                  <a:cubicBezTo>
                    <a:pt x="213" y="134"/>
                    <a:pt x="212" y="131"/>
                    <a:pt x="210" y="128"/>
                  </a:cubicBezTo>
                  <a:cubicBezTo>
                    <a:pt x="207" y="123"/>
                    <a:pt x="202" y="121"/>
                    <a:pt x="196" y="121"/>
                  </a:cubicBezTo>
                  <a:cubicBezTo>
                    <a:pt x="192" y="121"/>
                    <a:pt x="188" y="121"/>
                    <a:pt x="183" y="121"/>
                  </a:cubicBezTo>
                  <a:cubicBezTo>
                    <a:pt x="192" y="172"/>
                    <a:pt x="208" y="219"/>
                    <a:pt x="239" y="262"/>
                  </a:cubicBezTo>
                  <a:cubicBezTo>
                    <a:pt x="241" y="253"/>
                    <a:pt x="243" y="244"/>
                    <a:pt x="244" y="236"/>
                  </a:cubicBezTo>
                  <a:cubicBezTo>
                    <a:pt x="245" y="230"/>
                    <a:pt x="246" y="224"/>
                    <a:pt x="248" y="218"/>
                  </a:cubicBezTo>
                  <a:cubicBezTo>
                    <a:pt x="251" y="205"/>
                    <a:pt x="262" y="199"/>
                    <a:pt x="275" y="202"/>
                  </a:cubicBezTo>
                  <a:cubicBezTo>
                    <a:pt x="289" y="205"/>
                    <a:pt x="296" y="215"/>
                    <a:pt x="294" y="228"/>
                  </a:cubicBezTo>
                  <a:cubicBezTo>
                    <a:pt x="290" y="251"/>
                    <a:pt x="286" y="273"/>
                    <a:pt x="283" y="296"/>
                  </a:cubicBezTo>
                  <a:cubicBezTo>
                    <a:pt x="295" y="296"/>
                    <a:pt x="308" y="296"/>
                    <a:pt x="321" y="296"/>
                  </a:cubicBezTo>
                  <a:cubicBezTo>
                    <a:pt x="319" y="288"/>
                    <a:pt x="317" y="282"/>
                    <a:pt x="316" y="275"/>
                  </a:cubicBezTo>
                  <a:cubicBezTo>
                    <a:pt x="313" y="258"/>
                    <a:pt x="315" y="242"/>
                    <a:pt x="323" y="226"/>
                  </a:cubicBezTo>
                  <a:cubicBezTo>
                    <a:pt x="326" y="219"/>
                    <a:pt x="329" y="212"/>
                    <a:pt x="331" y="205"/>
                  </a:cubicBezTo>
                  <a:cubicBezTo>
                    <a:pt x="344" y="171"/>
                    <a:pt x="376" y="149"/>
                    <a:pt x="412" y="148"/>
                  </a:cubicBezTo>
                  <a:cubicBezTo>
                    <a:pt x="415" y="148"/>
                    <a:pt x="418" y="147"/>
                    <a:pt x="420" y="145"/>
                  </a:cubicBezTo>
                  <a:cubicBezTo>
                    <a:pt x="434" y="132"/>
                    <a:pt x="452" y="132"/>
                    <a:pt x="468" y="139"/>
                  </a:cubicBezTo>
                  <a:cubicBezTo>
                    <a:pt x="473" y="141"/>
                    <a:pt x="473" y="148"/>
                    <a:pt x="468" y="151"/>
                  </a:cubicBezTo>
                  <a:cubicBezTo>
                    <a:pt x="466" y="152"/>
                    <a:pt x="465" y="153"/>
                    <a:pt x="463" y="154"/>
                  </a:cubicBezTo>
                  <a:cubicBezTo>
                    <a:pt x="459" y="158"/>
                    <a:pt x="459" y="161"/>
                    <a:pt x="463" y="164"/>
                  </a:cubicBezTo>
                  <a:cubicBezTo>
                    <a:pt x="469" y="169"/>
                    <a:pt x="475" y="174"/>
                    <a:pt x="482" y="180"/>
                  </a:cubicBezTo>
                  <a:cubicBezTo>
                    <a:pt x="481" y="174"/>
                    <a:pt x="481" y="170"/>
                    <a:pt x="480" y="165"/>
                  </a:cubicBezTo>
                  <a:cubicBezTo>
                    <a:pt x="473" y="118"/>
                    <a:pt x="433" y="83"/>
                    <a:pt x="385" y="83"/>
                  </a:cubicBezTo>
                  <a:cubicBezTo>
                    <a:pt x="365" y="83"/>
                    <a:pt x="345" y="83"/>
                    <a:pt x="326" y="83"/>
                  </a:cubicBezTo>
                  <a:cubicBezTo>
                    <a:pt x="303" y="83"/>
                    <a:pt x="289" y="68"/>
                    <a:pt x="289" y="46"/>
                  </a:cubicBezTo>
                  <a:cubicBezTo>
                    <a:pt x="289" y="34"/>
                    <a:pt x="289" y="22"/>
                    <a:pt x="289" y="10"/>
                  </a:cubicBezTo>
                  <a:cubicBezTo>
                    <a:pt x="289" y="3"/>
                    <a:pt x="291" y="0"/>
                    <a:pt x="296" y="0"/>
                  </a:cubicBezTo>
                  <a:cubicBezTo>
                    <a:pt x="300" y="0"/>
                    <a:pt x="303" y="3"/>
                    <a:pt x="303" y="10"/>
                  </a:cubicBezTo>
                  <a:cubicBezTo>
                    <a:pt x="303" y="22"/>
                    <a:pt x="303" y="33"/>
                    <a:pt x="303" y="45"/>
                  </a:cubicBezTo>
                  <a:cubicBezTo>
                    <a:pt x="303" y="60"/>
                    <a:pt x="311" y="69"/>
                    <a:pt x="326" y="69"/>
                  </a:cubicBezTo>
                  <a:cubicBezTo>
                    <a:pt x="346" y="69"/>
                    <a:pt x="366" y="69"/>
                    <a:pt x="385" y="69"/>
                  </a:cubicBezTo>
                  <a:cubicBezTo>
                    <a:pt x="448" y="69"/>
                    <a:pt x="496" y="117"/>
                    <a:pt x="496" y="179"/>
                  </a:cubicBezTo>
                  <a:cubicBezTo>
                    <a:pt x="496" y="195"/>
                    <a:pt x="497" y="210"/>
                    <a:pt x="499" y="225"/>
                  </a:cubicBezTo>
                  <a:cubicBezTo>
                    <a:pt x="501" y="235"/>
                    <a:pt x="499" y="246"/>
                    <a:pt x="498" y="256"/>
                  </a:cubicBezTo>
                  <a:cubicBezTo>
                    <a:pt x="497" y="262"/>
                    <a:pt x="496" y="268"/>
                    <a:pt x="496" y="273"/>
                  </a:cubicBezTo>
                  <a:cubicBezTo>
                    <a:pt x="496" y="300"/>
                    <a:pt x="496" y="326"/>
                    <a:pt x="496" y="353"/>
                  </a:cubicBezTo>
                  <a:cubicBezTo>
                    <a:pt x="495" y="389"/>
                    <a:pt x="483" y="421"/>
                    <a:pt x="459" y="449"/>
                  </a:cubicBezTo>
                  <a:cubicBezTo>
                    <a:pt x="455" y="453"/>
                    <a:pt x="451" y="454"/>
                    <a:pt x="447" y="450"/>
                  </a:cubicBezTo>
                  <a:cubicBezTo>
                    <a:pt x="444" y="446"/>
                    <a:pt x="446" y="442"/>
                    <a:pt x="449" y="439"/>
                  </a:cubicBezTo>
                  <a:cubicBezTo>
                    <a:pt x="462" y="424"/>
                    <a:pt x="471" y="407"/>
                    <a:pt x="476" y="388"/>
                  </a:cubicBezTo>
                  <a:cubicBezTo>
                    <a:pt x="478" y="379"/>
                    <a:pt x="480" y="369"/>
                    <a:pt x="481" y="360"/>
                  </a:cubicBezTo>
                  <a:cubicBezTo>
                    <a:pt x="481" y="340"/>
                    <a:pt x="481" y="321"/>
                    <a:pt x="481" y="300"/>
                  </a:cubicBezTo>
                  <a:cubicBezTo>
                    <a:pt x="480" y="302"/>
                    <a:pt x="479" y="304"/>
                    <a:pt x="478" y="305"/>
                  </a:cubicBezTo>
                  <a:cubicBezTo>
                    <a:pt x="464" y="326"/>
                    <a:pt x="447" y="341"/>
                    <a:pt x="422" y="348"/>
                  </a:cubicBezTo>
                  <a:cubicBezTo>
                    <a:pt x="419" y="348"/>
                    <a:pt x="418" y="350"/>
                    <a:pt x="418" y="354"/>
                  </a:cubicBezTo>
                  <a:cubicBezTo>
                    <a:pt x="414" y="396"/>
                    <a:pt x="382" y="426"/>
                    <a:pt x="339" y="426"/>
                  </a:cubicBezTo>
                  <a:cubicBezTo>
                    <a:pt x="298" y="426"/>
                    <a:pt x="257" y="426"/>
                    <a:pt x="217" y="426"/>
                  </a:cubicBezTo>
                  <a:cubicBezTo>
                    <a:pt x="189" y="426"/>
                    <a:pt x="181" y="453"/>
                    <a:pt x="190" y="471"/>
                  </a:cubicBezTo>
                  <a:cubicBezTo>
                    <a:pt x="195" y="480"/>
                    <a:pt x="203" y="486"/>
                    <a:pt x="214" y="486"/>
                  </a:cubicBezTo>
                  <a:cubicBezTo>
                    <a:pt x="261" y="486"/>
                    <a:pt x="307" y="486"/>
                    <a:pt x="354" y="485"/>
                  </a:cubicBezTo>
                  <a:cubicBezTo>
                    <a:pt x="376" y="485"/>
                    <a:pt x="397" y="478"/>
                    <a:pt x="416" y="467"/>
                  </a:cubicBezTo>
                  <a:cubicBezTo>
                    <a:pt x="418" y="465"/>
                    <a:pt x="420" y="464"/>
                    <a:pt x="422" y="463"/>
                  </a:cubicBezTo>
                  <a:cubicBezTo>
                    <a:pt x="425" y="461"/>
                    <a:pt x="429" y="461"/>
                    <a:pt x="432" y="465"/>
                  </a:cubicBezTo>
                  <a:cubicBezTo>
                    <a:pt x="434" y="469"/>
                    <a:pt x="434" y="473"/>
                    <a:pt x="429" y="475"/>
                  </a:cubicBezTo>
                  <a:cubicBezTo>
                    <a:pt x="421" y="480"/>
                    <a:pt x="413" y="485"/>
                    <a:pt x="404" y="489"/>
                  </a:cubicBezTo>
                  <a:cubicBezTo>
                    <a:pt x="385" y="497"/>
                    <a:pt x="366" y="500"/>
                    <a:pt x="346" y="500"/>
                  </a:cubicBezTo>
                  <a:cubicBezTo>
                    <a:pt x="280" y="500"/>
                    <a:pt x="215" y="500"/>
                    <a:pt x="149" y="500"/>
                  </a:cubicBezTo>
                  <a:cubicBezTo>
                    <a:pt x="71" y="500"/>
                    <a:pt x="6" y="440"/>
                    <a:pt x="1" y="362"/>
                  </a:cubicBezTo>
                  <a:cubicBezTo>
                    <a:pt x="0" y="347"/>
                    <a:pt x="0" y="333"/>
                    <a:pt x="0" y="318"/>
                  </a:cubicBezTo>
                  <a:cubicBezTo>
                    <a:pt x="0" y="271"/>
                    <a:pt x="0" y="224"/>
                    <a:pt x="1" y="177"/>
                  </a:cubicBezTo>
                  <a:cubicBezTo>
                    <a:pt x="1" y="142"/>
                    <a:pt x="16" y="113"/>
                    <a:pt x="44" y="91"/>
                  </a:cubicBezTo>
                  <a:cubicBezTo>
                    <a:pt x="46" y="89"/>
                    <a:pt x="50" y="88"/>
                    <a:pt x="53" y="89"/>
                  </a:cubicBezTo>
                  <a:cubicBezTo>
                    <a:pt x="58" y="91"/>
                    <a:pt x="59" y="98"/>
                    <a:pt x="54" y="102"/>
                  </a:cubicBezTo>
                  <a:cubicBezTo>
                    <a:pt x="37" y="115"/>
                    <a:pt x="24" y="131"/>
                    <a:pt x="19" y="152"/>
                  </a:cubicBezTo>
                  <a:cubicBezTo>
                    <a:pt x="17" y="159"/>
                    <a:pt x="15" y="167"/>
                    <a:pt x="15" y="174"/>
                  </a:cubicBezTo>
                  <a:cubicBezTo>
                    <a:pt x="15" y="194"/>
                    <a:pt x="15" y="214"/>
                    <a:pt x="15" y="235"/>
                  </a:cubicBezTo>
                  <a:cubicBezTo>
                    <a:pt x="15" y="236"/>
                    <a:pt x="15" y="237"/>
                    <a:pt x="16" y="238"/>
                  </a:cubicBezTo>
                  <a:cubicBezTo>
                    <a:pt x="36" y="238"/>
                    <a:pt x="57" y="238"/>
                    <a:pt x="78" y="238"/>
                  </a:cubicBezTo>
                  <a:cubicBezTo>
                    <a:pt x="78" y="224"/>
                    <a:pt x="78" y="210"/>
                    <a:pt x="79" y="196"/>
                  </a:cubicBezTo>
                  <a:cubicBezTo>
                    <a:pt x="79" y="193"/>
                    <a:pt x="79" y="190"/>
                    <a:pt x="81" y="188"/>
                  </a:cubicBezTo>
                  <a:cubicBezTo>
                    <a:pt x="83" y="187"/>
                    <a:pt x="87" y="187"/>
                    <a:pt x="89" y="188"/>
                  </a:cubicBezTo>
                  <a:cubicBezTo>
                    <a:pt x="91" y="189"/>
                    <a:pt x="93" y="193"/>
                    <a:pt x="93" y="195"/>
                  </a:cubicBezTo>
                  <a:cubicBezTo>
                    <a:pt x="93" y="211"/>
                    <a:pt x="93" y="227"/>
                    <a:pt x="93" y="243"/>
                  </a:cubicBezTo>
                  <a:cubicBezTo>
                    <a:pt x="93" y="265"/>
                    <a:pt x="93" y="286"/>
                    <a:pt x="93" y="308"/>
                  </a:cubicBezTo>
                  <a:cubicBezTo>
                    <a:pt x="93" y="309"/>
                    <a:pt x="93" y="310"/>
                    <a:pt x="93" y="313"/>
                  </a:cubicBezTo>
                  <a:cubicBezTo>
                    <a:pt x="97" y="308"/>
                    <a:pt x="99" y="304"/>
                    <a:pt x="102" y="300"/>
                  </a:cubicBezTo>
                  <a:cubicBezTo>
                    <a:pt x="115" y="284"/>
                    <a:pt x="128" y="270"/>
                    <a:pt x="145" y="259"/>
                  </a:cubicBezTo>
                  <a:cubicBezTo>
                    <a:pt x="170" y="242"/>
                    <a:pt x="214" y="253"/>
                    <a:pt x="220" y="295"/>
                  </a:cubicBezTo>
                  <a:cubicBezTo>
                    <a:pt x="224" y="317"/>
                    <a:pt x="220" y="338"/>
                    <a:pt x="215" y="359"/>
                  </a:cubicBezTo>
                  <a:cubicBezTo>
                    <a:pt x="215" y="361"/>
                    <a:pt x="214" y="364"/>
                    <a:pt x="213" y="368"/>
                  </a:cubicBezTo>
                  <a:cubicBezTo>
                    <a:pt x="228" y="364"/>
                    <a:pt x="243" y="360"/>
                    <a:pt x="257" y="356"/>
                  </a:cubicBezTo>
                  <a:cubicBezTo>
                    <a:pt x="257" y="356"/>
                    <a:pt x="257" y="355"/>
                    <a:pt x="257" y="355"/>
                  </a:cubicBezTo>
                  <a:cubicBezTo>
                    <a:pt x="255" y="354"/>
                    <a:pt x="254" y="354"/>
                    <a:pt x="252" y="353"/>
                  </a:cubicBezTo>
                  <a:cubicBezTo>
                    <a:pt x="234" y="348"/>
                    <a:pt x="226" y="334"/>
                    <a:pt x="229" y="316"/>
                  </a:cubicBezTo>
                  <a:cubicBezTo>
                    <a:pt x="231" y="306"/>
                    <a:pt x="233" y="295"/>
                    <a:pt x="235" y="284"/>
                  </a:cubicBezTo>
                  <a:cubicBezTo>
                    <a:pt x="235" y="283"/>
                    <a:pt x="235" y="280"/>
                    <a:pt x="234" y="279"/>
                  </a:cubicBezTo>
                  <a:cubicBezTo>
                    <a:pt x="203" y="241"/>
                    <a:pt x="185" y="198"/>
                    <a:pt x="174" y="151"/>
                  </a:cubicBezTo>
                  <a:cubicBezTo>
                    <a:pt x="170" y="129"/>
                    <a:pt x="167" y="106"/>
                    <a:pt x="163" y="83"/>
                  </a:cubicBezTo>
                  <a:cubicBezTo>
                    <a:pt x="164" y="84"/>
                    <a:pt x="164" y="83"/>
                    <a:pt x="163" y="83"/>
                  </a:cubicBezTo>
                  <a:cubicBezTo>
                    <a:pt x="139" y="84"/>
                    <a:pt x="115" y="84"/>
                    <a:pt x="90" y="85"/>
                  </a:cubicBezTo>
                  <a:cubicBezTo>
                    <a:pt x="85" y="85"/>
                    <a:pt x="82" y="85"/>
                    <a:pt x="81" y="80"/>
                  </a:cubicBezTo>
                  <a:cubicBezTo>
                    <a:pt x="80" y="74"/>
                    <a:pt x="82" y="72"/>
                    <a:pt x="87" y="71"/>
                  </a:cubicBezTo>
                  <a:cubicBezTo>
                    <a:pt x="95" y="70"/>
                    <a:pt x="102" y="69"/>
                    <a:pt x="110" y="69"/>
                  </a:cubicBezTo>
                  <a:cubicBezTo>
                    <a:pt x="129" y="68"/>
                    <a:pt x="149" y="69"/>
                    <a:pt x="169" y="69"/>
                  </a:cubicBezTo>
                  <a:cubicBezTo>
                    <a:pt x="183" y="69"/>
                    <a:pt x="192" y="60"/>
                    <a:pt x="192" y="46"/>
                  </a:cubicBezTo>
                  <a:cubicBezTo>
                    <a:pt x="192" y="33"/>
                    <a:pt x="192" y="21"/>
                    <a:pt x="192" y="9"/>
                  </a:cubicBezTo>
                  <a:cubicBezTo>
                    <a:pt x="192" y="3"/>
                    <a:pt x="195" y="0"/>
                    <a:pt x="199" y="0"/>
                  </a:cubicBezTo>
                  <a:cubicBezTo>
                    <a:pt x="203" y="0"/>
                    <a:pt x="206" y="3"/>
                    <a:pt x="206" y="9"/>
                  </a:cubicBezTo>
                  <a:cubicBezTo>
                    <a:pt x="206" y="20"/>
                    <a:pt x="206" y="32"/>
                    <a:pt x="206" y="43"/>
                  </a:cubicBezTo>
                  <a:cubicBezTo>
                    <a:pt x="206" y="64"/>
                    <a:pt x="199" y="75"/>
                    <a:pt x="179" y="83"/>
                  </a:cubicBezTo>
                  <a:close/>
                  <a:moveTo>
                    <a:pt x="257" y="247"/>
                  </a:moveTo>
                  <a:cubicBezTo>
                    <a:pt x="257" y="249"/>
                    <a:pt x="256" y="249"/>
                    <a:pt x="256" y="250"/>
                  </a:cubicBezTo>
                  <a:cubicBezTo>
                    <a:pt x="252" y="273"/>
                    <a:pt x="248" y="295"/>
                    <a:pt x="244" y="318"/>
                  </a:cubicBezTo>
                  <a:cubicBezTo>
                    <a:pt x="241" y="331"/>
                    <a:pt x="245" y="336"/>
                    <a:pt x="257" y="339"/>
                  </a:cubicBezTo>
                  <a:cubicBezTo>
                    <a:pt x="275" y="344"/>
                    <a:pt x="293" y="348"/>
                    <a:pt x="311" y="352"/>
                  </a:cubicBezTo>
                  <a:cubicBezTo>
                    <a:pt x="316" y="353"/>
                    <a:pt x="319" y="356"/>
                    <a:pt x="318" y="361"/>
                  </a:cubicBezTo>
                  <a:cubicBezTo>
                    <a:pt x="317" y="365"/>
                    <a:pt x="313" y="367"/>
                    <a:pt x="308" y="366"/>
                  </a:cubicBezTo>
                  <a:cubicBezTo>
                    <a:pt x="300" y="364"/>
                    <a:pt x="293" y="362"/>
                    <a:pt x="285" y="361"/>
                  </a:cubicBezTo>
                  <a:cubicBezTo>
                    <a:pt x="283" y="360"/>
                    <a:pt x="280" y="360"/>
                    <a:pt x="278" y="362"/>
                  </a:cubicBezTo>
                  <a:cubicBezTo>
                    <a:pt x="255" y="374"/>
                    <a:pt x="231" y="380"/>
                    <a:pt x="205" y="383"/>
                  </a:cubicBezTo>
                  <a:cubicBezTo>
                    <a:pt x="199" y="384"/>
                    <a:pt x="195" y="380"/>
                    <a:pt x="196" y="373"/>
                  </a:cubicBezTo>
                  <a:cubicBezTo>
                    <a:pt x="197" y="369"/>
                    <a:pt x="198" y="366"/>
                    <a:pt x="199" y="362"/>
                  </a:cubicBezTo>
                  <a:cubicBezTo>
                    <a:pt x="205" y="341"/>
                    <a:pt x="210" y="320"/>
                    <a:pt x="206" y="298"/>
                  </a:cubicBezTo>
                  <a:cubicBezTo>
                    <a:pt x="202" y="266"/>
                    <a:pt x="169" y="258"/>
                    <a:pt x="149" y="273"/>
                  </a:cubicBezTo>
                  <a:cubicBezTo>
                    <a:pt x="131" y="286"/>
                    <a:pt x="118" y="303"/>
                    <a:pt x="106" y="321"/>
                  </a:cubicBezTo>
                  <a:cubicBezTo>
                    <a:pt x="102" y="326"/>
                    <a:pt x="99" y="331"/>
                    <a:pt x="95" y="337"/>
                  </a:cubicBezTo>
                  <a:cubicBezTo>
                    <a:pt x="102" y="342"/>
                    <a:pt x="109" y="346"/>
                    <a:pt x="116" y="351"/>
                  </a:cubicBezTo>
                  <a:cubicBezTo>
                    <a:pt x="122" y="344"/>
                    <a:pt x="128" y="336"/>
                    <a:pt x="134" y="329"/>
                  </a:cubicBezTo>
                  <a:cubicBezTo>
                    <a:pt x="137" y="325"/>
                    <a:pt x="140" y="323"/>
                    <a:pt x="145" y="326"/>
                  </a:cubicBezTo>
                  <a:cubicBezTo>
                    <a:pt x="149" y="329"/>
                    <a:pt x="148" y="333"/>
                    <a:pt x="146" y="337"/>
                  </a:cubicBezTo>
                  <a:cubicBezTo>
                    <a:pt x="142" y="348"/>
                    <a:pt x="138" y="359"/>
                    <a:pt x="135" y="370"/>
                  </a:cubicBezTo>
                  <a:cubicBezTo>
                    <a:pt x="128" y="401"/>
                    <a:pt x="133" y="430"/>
                    <a:pt x="156" y="455"/>
                  </a:cubicBezTo>
                  <a:cubicBezTo>
                    <a:pt x="160" y="460"/>
                    <a:pt x="166" y="464"/>
                    <a:pt x="172" y="469"/>
                  </a:cubicBezTo>
                  <a:cubicBezTo>
                    <a:pt x="172" y="467"/>
                    <a:pt x="172" y="467"/>
                    <a:pt x="172" y="466"/>
                  </a:cubicBezTo>
                  <a:cubicBezTo>
                    <a:pt x="166" y="436"/>
                    <a:pt x="190" y="411"/>
                    <a:pt x="219" y="411"/>
                  </a:cubicBezTo>
                  <a:cubicBezTo>
                    <a:pt x="259" y="413"/>
                    <a:pt x="300" y="412"/>
                    <a:pt x="340" y="412"/>
                  </a:cubicBezTo>
                  <a:cubicBezTo>
                    <a:pt x="367" y="411"/>
                    <a:pt x="387" y="398"/>
                    <a:pt x="398" y="374"/>
                  </a:cubicBezTo>
                  <a:cubicBezTo>
                    <a:pt x="402" y="366"/>
                    <a:pt x="404" y="358"/>
                    <a:pt x="403" y="350"/>
                  </a:cubicBezTo>
                  <a:cubicBezTo>
                    <a:pt x="402" y="350"/>
                    <a:pt x="402" y="349"/>
                    <a:pt x="402" y="349"/>
                  </a:cubicBezTo>
                  <a:cubicBezTo>
                    <a:pt x="400" y="349"/>
                    <a:pt x="399" y="349"/>
                    <a:pt x="398" y="349"/>
                  </a:cubicBezTo>
                  <a:cubicBezTo>
                    <a:pt x="370" y="347"/>
                    <a:pt x="347" y="335"/>
                    <a:pt x="330" y="312"/>
                  </a:cubicBezTo>
                  <a:cubicBezTo>
                    <a:pt x="329" y="311"/>
                    <a:pt x="326" y="310"/>
                    <a:pt x="324" y="310"/>
                  </a:cubicBezTo>
                  <a:cubicBezTo>
                    <a:pt x="311" y="310"/>
                    <a:pt x="299" y="311"/>
                    <a:pt x="286" y="311"/>
                  </a:cubicBezTo>
                  <a:cubicBezTo>
                    <a:pt x="274" y="312"/>
                    <a:pt x="267" y="304"/>
                    <a:pt x="269" y="291"/>
                  </a:cubicBezTo>
                  <a:cubicBezTo>
                    <a:pt x="271" y="278"/>
                    <a:pt x="273" y="264"/>
                    <a:pt x="275" y="251"/>
                  </a:cubicBezTo>
                  <a:cubicBezTo>
                    <a:pt x="269" y="249"/>
                    <a:pt x="263" y="248"/>
                    <a:pt x="257" y="247"/>
                  </a:cubicBezTo>
                  <a:close/>
                  <a:moveTo>
                    <a:pt x="410" y="163"/>
                  </a:moveTo>
                  <a:cubicBezTo>
                    <a:pt x="408" y="163"/>
                    <a:pt x="406" y="163"/>
                    <a:pt x="404" y="163"/>
                  </a:cubicBezTo>
                  <a:cubicBezTo>
                    <a:pt x="380" y="167"/>
                    <a:pt x="361" y="179"/>
                    <a:pt x="350" y="200"/>
                  </a:cubicBezTo>
                  <a:cubicBezTo>
                    <a:pt x="343" y="213"/>
                    <a:pt x="337" y="227"/>
                    <a:pt x="332" y="241"/>
                  </a:cubicBezTo>
                  <a:cubicBezTo>
                    <a:pt x="321" y="277"/>
                    <a:pt x="340" y="317"/>
                    <a:pt x="376" y="330"/>
                  </a:cubicBezTo>
                  <a:cubicBezTo>
                    <a:pt x="413" y="344"/>
                    <a:pt x="453" y="327"/>
                    <a:pt x="469" y="291"/>
                  </a:cubicBezTo>
                  <a:cubicBezTo>
                    <a:pt x="472" y="283"/>
                    <a:pt x="476" y="274"/>
                    <a:pt x="480" y="265"/>
                  </a:cubicBezTo>
                  <a:cubicBezTo>
                    <a:pt x="485" y="252"/>
                    <a:pt x="487" y="239"/>
                    <a:pt x="485" y="225"/>
                  </a:cubicBezTo>
                  <a:cubicBezTo>
                    <a:pt x="483" y="209"/>
                    <a:pt x="476" y="195"/>
                    <a:pt x="464" y="183"/>
                  </a:cubicBezTo>
                  <a:cubicBezTo>
                    <a:pt x="453" y="195"/>
                    <a:pt x="443" y="199"/>
                    <a:pt x="430" y="194"/>
                  </a:cubicBezTo>
                  <a:cubicBezTo>
                    <a:pt x="416" y="189"/>
                    <a:pt x="410" y="178"/>
                    <a:pt x="410" y="163"/>
                  </a:cubicBezTo>
                  <a:close/>
                  <a:moveTo>
                    <a:pt x="72" y="348"/>
                  </a:moveTo>
                  <a:cubicBezTo>
                    <a:pt x="77" y="342"/>
                    <a:pt x="79" y="335"/>
                    <a:pt x="79" y="327"/>
                  </a:cubicBezTo>
                  <a:cubicBezTo>
                    <a:pt x="78" y="306"/>
                    <a:pt x="79" y="284"/>
                    <a:pt x="79" y="263"/>
                  </a:cubicBezTo>
                  <a:cubicBezTo>
                    <a:pt x="79" y="260"/>
                    <a:pt x="78" y="257"/>
                    <a:pt x="78" y="253"/>
                  </a:cubicBezTo>
                  <a:cubicBezTo>
                    <a:pt x="57" y="253"/>
                    <a:pt x="36" y="253"/>
                    <a:pt x="15" y="253"/>
                  </a:cubicBezTo>
                  <a:cubicBezTo>
                    <a:pt x="15" y="255"/>
                    <a:pt x="15" y="257"/>
                    <a:pt x="15" y="258"/>
                  </a:cubicBezTo>
                  <a:cubicBezTo>
                    <a:pt x="15" y="289"/>
                    <a:pt x="15" y="320"/>
                    <a:pt x="15" y="351"/>
                  </a:cubicBezTo>
                  <a:cubicBezTo>
                    <a:pt x="15" y="412"/>
                    <a:pt x="54" y="463"/>
                    <a:pt x="113" y="481"/>
                  </a:cubicBezTo>
                  <a:cubicBezTo>
                    <a:pt x="131" y="486"/>
                    <a:pt x="151" y="486"/>
                    <a:pt x="171" y="485"/>
                  </a:cubicBezTo>
                  <a:cubicBezTo>
                    <a:pt x="170" y="485"/>
                    <a:pt x="170" y="484"/>
                    <a:pt x="169" y="484"/>
                  </a:cubicBezTo>
                  <a:cubicBezTo>
                    <a:pt x="145" y="470"/>
                    <a:pt x="129" y="448"/>
                    <a:pt x="121" y="421"/>
                  </a:cubicBezTo>
                  <a:cubicBezTo>
                    <a:pt x="121" y="420"/>
                    <a:pt x="120" y="418"/>
                    <a:pt x="119" y="417"/>
                  </a:cubicBezTo>
                  <a:cubicBezTo>
                    <a:pt x="110" y="410"/>
                    <a:pt x="101" y="403"/>
                    <a:pt x="91" y="396"/>
                  </a:cubicBezTo>
                  <a:cubicBezTo>
                    <a:pt x="79" y="402"/>
                    <a:pt x="72" y="402"/>
                    <a:pt x="61" y="392"/>
                  </a:cubicBezTo>
                  <a:cubicBezTo>
                    <a:pt x="49" y="382"/>
                    <a:pt x="41" y="370"/>
                    <a:pt x="36" y="355"/>
                  </a:cubicBezTo>
                  <a:cubicBezTo>
                    <a:pt x="35" y="351"/>
                    <a:pt x="34" y="345"/>
                    <a:pt x="38" y="341"/>
                  </a:cubicBezTo>
                  <a:cubicBezTo>
                    <a:pt x="42" y="337"/>
                    <a:pt x="47" y="337"/>
                    <a:pt x="52" y="339"/>
                  </a:cubicBezTo>
                  <a:cubicBezTo>
                    <a:pt x="59" y="342"/>
                    <a:pt x="65" y="345"/>
                    <a:pt x="72" y="348"/>
                  </a:cubicBezTo>
                  <a:close/>
                  <a:moveTo>
                    <a:pt x="53" y="355"/>
                  </a:moveTo>
                  <a:cubicBezTo>
                    <a:pt x="53" y="355"/>
                    <a:pt x="52" y="355"/>
                    <a:pt x="52" y="356"/>
                  </a:cubicBezTo>
                  <a:cubicBezTo>
                    <a:pt x="57" y="366"/>
                    <a:pt x="64" y="376"/>
                    <a:pt x="74" y="383"/>
                  </a:cubicBezTo>
                  <a:cubicBezTo>
                    <a:pt x="75" y="385"/>
                    <a:pt x="79" y="385"/>
                    <a:pt x="81" y="384"/>
                  </a:cubicBezTo>
                  <a:cubicBezTo>
                    <a:pt x="91" y="379"/>
                    <a:pt x="99" y="371"/>
                    <a:pt x="106" y="362"/>
                  </a:cubicBezTo>
                  <a:cubicBezTo>
                    <a:pt x="100" y="358"/>
                    <a:pt x="94" y="354"/>
                    <a:pt x="88" y="350"/>
                  </a:cubicBezTo>
                  <a:cubicBezTo>
                    <a:pt x="86" y="352"/>
                    <a:pt x="85" y="354"/>
                    <a:pt x="85" y="355"/>
                  </a:cubicBezTo>
                  <a:cubicBezTo>
                    <a:pt x="83" y="357"/>
                    <a:pt x="82" y="359"/>
                    <a:pt x="81" y="361"/>
                  </a:cubicBezTo>
                  <a:cubicBezTo>
                    <a:pt x="78" y="367"/>
                    <a:pt x="75" y="368"/>
                    <a:pt x="69" y="364"/>
                  </a:cubicBezTo>
                  <a:cubicBezTo>
                    <a:pt x="64" y="361"/>
                    <a:pt x="58" y="358"/>
                    <a:pt x="53" y="355"/>
                  </a:cubicBezTo>
                  <a:close/>
                  <a:moveTo>
                    <a:pt x="448" y="149"/>
                  </a:moveTo>
                  <a:cubicBezTo>
                    <a:pt x="438" y="148"/>
                    <a:pt x="430" y="153"/>
                    <a:pt x="426" y="161"/>
                  </a:cubicBezTo>
                  <a:cubicBezTo>
                    <a:pt x="423" y="167"/>
                    <a:pt x="425" y="174"/>
                    <a:pt x="431" y="178"/>
                  </a:cubicBezTo>
                  <a:cubicBezTo>
                    <a:pt x="436" y="182"/>
                    <a:pt x="443" y="183"/>
                    <a:pt x="448" y="179"/>
                  </a:cubicBezTo>
                  <a:cubicBezTo>
                    <a:pt x="450" y="177"/>
                    <a:pt x="452" y="175"/>
                    <a:pt x="450" y="171"/>
                  </a:cubicBezTo>
                  <a:cubicBezTo>
                    <a:pt x="444" y="164"/>
                    <a:pt x="444" y="157"/>
                    <a:pt x="448" y="149"/>
                  </a:cubicBezTo>
                  <a:close/>
                  <a:moveTo>
                    <a:pt x="278" y="236"/>
                  </a:moveTo>
                  <a:cubicBezTo>
                    <a:pt x="279" y="230"/>
                    <a:pt x="282" y="223"/>
                    <a:pt x="276" y="218"/>
                  </a:cubicBezTo>
                  <a:cubicBezTo>
                    <a:pt x="274" y="216"/>
                    <a:pt x="269" y="215"/>
                    <a:pt x="267" y="216"/>
                  </a:cubicBezTo>
                  <a:cubicBezTo>
                    <a:pt x="259" y="219"/>
                    <a:pt x="262" y="227"/>
                    <a:pt x="259" y="233"/>
                  </a:cubicBezTo>
                  <a:cubicBezTo>
                    <a:pt x="266" y="234"/>
                    <a:pt x="271" y="235"/>
                    <a:pt x="278" y="236"/>
                  </a:cubicBezTo>
                  <a:close/>
                  <a:moveTo>
                    <a:pt x="118" y="400"/>
                  </a:moveTo>
                  <a:cubicBezTo>
                    <a:pt x="118" y="393"/>
                    <a:pt x="118" y="389"/>
                    <a:pt x="118" y="384"/>
                  </a:cubicBezTo>
                  <a:cubicBezTo>
                    <a:pt x="119" y="379"/>
                    <a:pt x="120" y="375"/>
                    <a:pt x="120" y="369"/>
                  </a:cubicBezTo>
                  <a:cubicBezTo>
                    <a:pt x="117" y="372"/>
                    <a:pt x="115" y="375"/>
                    <a:pt x="112" y="377"/>
                  </a:cubicBezTo>
                  <a:cubicBezTo>
                    <a:pt x="110" y="380"/>
                    <a:pt x="107" y="382"/>
                    <a:pt x="103" y="385"/>
                  </a:cubicBezTo>
                  <a:cubicBezTo>
                    <a:pt x="108" y="391"/>
                    <a:pt x="113" y="394"/>
                    <a:pt x="118" y="400"/>
                  </a:cubicBezTo>
                  <a:close/>
                </a:path>
              </a:pathLst>
            </a:custGeom>
            <a:solidFill>
              <a:srgbClr val="E949BB"/>
            </a:solidFill>
            <a:ln>
              <a:noFill/>
            </a:ln>
          </p:spPr>
          <p:txBody>
            <a:bodyPr vert="horz" wrap="square" lIns="91440" tIns="45720" rIns="91440" bIns="45720" numCol="1" anchor="t" anchorCtr="0" compatLnSpc="1">
              <a:prstTxWarp prst="textNoShape">
                <a:avLst/>
              </a:prstTxWarp>
            </a:bodyPr>
            <a:lstStyle/>
            <a:p>
              <a:endParaRPr lang="es-AR"/>
            </a:p>
          </p:txBody>
        </p:sp>
        <p:sp>
          <p:nvSpPr>
            <p:cNvPr id="39" name="Freeform 6"/>
            <p:cNvSpPr>
              <a:spLocks/>
            </p:cNvSpPr>
            <p:nvPr/>
          </p:nvSpPr>
          <p:spPr bwMode="auto">
            <a:xfrm>
              <a:off x="5119688" y="3978276"/>
              <a:ext cx="222250" cy="65088"/>
            </a:xfrm>
            <a:custGeom>
              <a:avLst/>
              <a:gdLst>
                <a:gd name="T0" fmla="*/ 65 w 110"/>
                <a:gd name="T1" fmla="*/ 1 h 33"/>
                <a:gd name="T2" fmla="*/ 101 w 110"/>
                <a:gd name="T3" fmla="*/ 1 h 33"/>
                <a:gd name="T4" fmla="*/ 110 w 110"/>
                <a:gd name="T5" fmla="*/ 8 h 33"/>
                <a:gd name="T6" fmla="*/ 101 w 110"/>
                <a:gd name="T7" fmla="*/ 15 h 33"/>
                <a:gd name="T8" fmla="*/ 32 w 110"/>
                <a:gd name="T9" fmla="*/ 15 h 33"/>
                <a:gd name="T10" fmla="*/ 17 w 110"/>
                <a:gd name="T11" fmla="*/ 23 h 33"/>
                <a:gd name="T12" fmla="*/ 12 w 110"/>
                <a:gd name="T13" fmla="*/ 30 h 33"/>
                <a:gd name="T14" fmla="*/ 3 w 110"/>
                <a:gd name="T15" fmla="*/ 30 h 33"/>
                <a:gd name="T16" fmla="*/ 1 w 110"/>
                <a:gd name="T17" fmla="*/ 21 h 33"/>
                <a:gd name="T18" fmla="*/ 32 w 110"/>
                <a:gd name="T19" fmla="*/ 1 h 33"/>
                <a:gd name="T20" fmla="*/ 65 w 110"/>
                <a:gd name="T2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33">
                  <a:moveTo>
                    <a:pt x="65" y="1"/>
                  </a:moveTo>
                  <a:cubicBezTo>
                    <a:pt x="77" y="1"/>
                    <a:pt x="89" y="1"/>
                    <a:pt x="101" y="1"/>
                  </a:cubicBezTo>
                  <a:cubicBezTo>
                    <a:pt x="107" y="1"/>
                    <a:pt x="110" y="4"/>
                    <a:pt x="110" y="8"/>
                  </a:cubicBezTo>
                  <a:cubicBezTo>
                    <a:pt x="110" y="13"/>
                    <a:pt x="107" y="15"/>
                    <a:pt x="101" y="15"/>
                  </a:cubicBezTo>
                  <a:cubicBezTo>
                    <a:pt x="78" y="15"/>
                    <a:pt x="55" y="15"/>
                    <a:pt x="32" y="15"/>
                  </a:cubicBezTo>
                  <a:cubicBezTo>
                    <a:pt x="25" y="15"/>
                    <a:pt x="21" y="17"/>
                    <a:pt x="17" y="23"/>
                  </a:cubicBezTo>
                  <a:cubicBezTo>
                    <a:pt x="16" y="25"/>
                    <a:pt x="14" y="28"/>
                    <a:pt x="12" y="30"/>
                  </a:cubicBezTo>
                  <a:cubicBezTo>
                    <a:pt x="9" y="32"/>
                    <a:pt x="5" y="33"/>
                    <a:pt x="3" y="30"/>
                  </a:cubicBezTo>
                  <a:cubicBezTo>
                    <a:pt x="1" y="28"/>
                    <a:pt x="0" y="23"/>
                    <a:pt x="1" y="21"/>
                  </a:cubicBezTo>
                  <a:cubicBezTo>
                    <a:pt x="8" y="9"/>
                    <a:pt x="16" y="0"/>
                    <a:pt x="32" y="1"/>
                  </a:cubicBezTo>
                  <a:cubicBezTo>
                    <a:pt x="43" y="1"/>
                    <a:pt x="54" y="1"/>
                    <a:pt x="65" y="1"/>
                  </a:cubicBezTo>
                  <a:close/>
                </a:path>
              </a:pathLst>
            </a:custGeom>
            <a:solidFill>
              <a:srgbClr val="E949BB"/>
            </a:solidFill>
            <a:ln>
              <a:noFill/>
            </a:ln>
          </p:spPr>
          <p:txBody>
            <a:bodyPr vert="horz" wrap="square" lIns="91440" tIns="45720" rIns="91440" bIns="45720" numCol="1" anchor="t" anchorCtr="0" compatLnSpc="1">
              <a:prstTxWarp prst="textNoShape">
                <a:avLst/>
              </a:prstTxWarp>
            </a:bodyPr>
            <a:lstStyle/>
            <a:p>
              <a:endParaRPr lang="es-AR"/>
            </a:p>
          </p:txBody>
        </p:sp>
        <p:sp>
          <p:nvSpPr>
            <p:cNvPr id="40" name="Freeform 7"/>
            <p:cNvSpPr>
              <a:spLocks/>
            </p:cNvSpPr>
            <p:nvPr/>
          </p:nvSpPr>
          <p:spPr bwMode="auto">
            <a:xfrm>
              <a:off x="5321300" y="4249738"/>
              <a:ext cx="96838" cy="100013"/>
            </a:xfrm>
            <a:custGeom>
              <a:avLst/>
              <a:gdLst>
                <a:gd name="T0" fmla="*/ 23 w 48"/>
                <a:gd name="T1" fmla="*/ 0 h 50"/>
                <a:gd name="T2" fmla="*/ 46 w 48"/>
                <a:gd name="T3" fmla="*/ 20 h 50"/>
                <a:gd name="T4" fmla="*/ 31 w 48"/>
                <a:gd name="T5" fmla="*/ 46 h 50"/>
                <a:gd name="T6" fmla="*/ 3 w 48"/>
                <a:gd name="T7" fmla="*/ 37 h 50"/>
                <a:gd name="T8" fmla="*/ 4 w 48"/>
                <a:gd name="T9" fmla="*/ 25 h 50"/>
                <a:gd name="T10" fmla="*/ 15 w 48"/>
                <a:gd name="T11" fmla="*/ 28 h 50"/>
                <a:gd name="T12" fmla="*/ 26 w 48"/>
                <a:gd name="T13" fmla="*/ 32 h 50"/>
                <a:gd name="T14" fmla="*/ 31 w 48"/>
                <a:gd name="T15" fmla="*/ 22 h 50"/>
                <a:gd name="T16" fmla="*/ 21 w 48"/>
                <a:gd name="T17" fmla="*/ 15 h 50"/>
                <a:gd name="T18" fmla="*/ 17 w 48"/>
                <a:gd name="T19" fmla="*/ 16 h 50"/>
                <a:gd name="T20" fmla="*/ 10 w 48"/>
                <a:gd name="T21" fmla="*/ 11 h 50"/>
                <a:gd name="T22" fmla="*/ 13 w 48"/>
                <a:gd name="T23" fmla="*/ 3 h 50"/>
                <a:gd name="T24" fmla="*/ 23 w 48"/>
                <a:gd name="T2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50">
                  <a:moveTo>
                    <a:pt x="23" y="0"/>
                  </a:moveTo>
                  <a:cubicBezTo>
                    <a:pt x="34" y="1"/>
                    <a:pt x="43" y="9"/>
                    <a:pt x="46" y="20"/>
                  </a:cubicBezTo>
                  <a:cubicBezTo>
                    <a:pt x="48" y="31"/>
                    <a:pt x="42" y="42"/>
                    <a:pt x="31" y="46"/>
                  </a:cubicBezTo>
                  <a:cubicBezTo>
                    <a:pt x="20" y="50"/>
                    <a:pt x="9" y="46"/>
                    <a:pt x="3" y="37"/>
                  </a:cubicBezTo>
                  <a:cubicBezTo>
                    <a:pt x="0" y="32"/>
                    <a:pt x="0" y="27"/>
                    <a:pt x="4" y="25"/>
                  </a:cubicBezTo>
                  <a:cubicBezTo>
                    <a:pt x="9" y="22"/>
                    <a:pt x="12" y="24"/>
                    <a:pt x="15" y="28"/>
                  </a:cubicBezTo>
                  <a:cubicBezTo>
                    <a:pt x="18" y="33"/>
                    <a:pt x="22" y="34"/>
                    <a:pt x="26" y="32"/>
                  </a:cubicBezTo>
                  <a:cubicBezTo>
                    <a:pt x="30" y="30"/>
                    <a:pt x="33" y="27"/>
                    <a:pt x="31" y="22"/>
                  </a:cubicBezTo>
                  <a:cubicBezTo>
                    <a:pt x="29" y="16"/>
                    <a:pt x="26" y="14"/>
                    <a:pt x="21" y="15"/>
                  </a:cubicBezTo>
                  <a:cubicBezTo>
                    <a:pt x="19" y="16"/>
                    <a:pt x="17" y="17"/>
                    <a:pt x="17" y="16"/>
                  </a:cubicBezTo>
                  <a:cubicBezTo>
                    <a:pt x="14" y="15"/>
                    <a:pt x="10" y="13"/>
                    <a:pt x="10" y="11"/>
                  </a:cubicBezTo>
                  <a:cubicBezTo>
                    <a:pt x="9" y="9"/>
                    <a:pt x="11" y="5"/>
                    <a:pt x="13" y="3"/>
                  </a:cubicBezTo>
                  <a:cubicBezTo>
                    <a:pt x="15" y="1"/>
                    <a:pt x="19" y="1"/>
                    <a:pt x="23" y="0"/>
                  </a:cubicBezTo>
                  <a:close/>
                </a:path>
              </a:pathLst>
            </a:custGeom>
            <a:solidFill>
              <a:srgbClr val="E949BB"/>
            </a:solidFill>
            <a:ln>
              <a:noFill/>
            </a:ln>
          </p:spPr>
          <p:txBody>
            <a:bodyPr vert="horz" wrap="square" lIns="91440" tIns="45720" rIns="91440" bIns="45720" numCol="1" anchor="t" anchorCtr="0" compatLnSpc="1">
              <a:prstTxWarp prst="textNoShape">
                <a:avLst/>
              </a:prstTxWarp>
            </a:bodyPr>
            <a:lstStyle/>
            <a:p>
              <a:endParaRPr lang="es-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6" presetClass="entr" presetSubtype="37"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outVertical)">
                                      <p:cBhvr>
                                        <p:cTn id="18" dur="500"/>
                                        <p:tgtEl>
                                          <p:spTgt spid="3"/>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4294967295"/>
          </p:nvPr>
        </p:nvSpPr>
        <p:spPr>
          <a:xfrm>
            <a:off x="619594" y="311431"/>
            <a:ext cx="8820150" cy="723900"/>
          </a:xfrm>
          <a:prstGeom prst="rect">
            <a:avLst/>
          </a:prstGeom>
        </p:spPr>
        <p:txBody>
          <a:bodyPr>
            <a:noAutofit/>
          </a:bodyPr>
          <a:lstStyle/>
          <a:p>
            <a:r>
              <a:rPr lang="en-US" sz="4800" dirty="0">
                <a:solidFill>
                  <a:srgbClr val="E949BB"/>
                </a:solidFill>
                <a:latin typeface="DK Lemon Yellow Sun" panose="02000000000000000000" pitchFamily="50" charset="0"/>
              </a:rPr>
              <a:t>Timeline Style</a:t>
            </a:r>
          </a:p>
        </p:txBody>
      </p:sp>
      <p:sp>
        <p:nvSpPr>
          <p:cNvPr id="9" name="TextBox 8">
            <a:extLst>
              <a:ext uri="{FF2B5EF4-FFF2-40B4-BE49-F238E27FC236}">
                <a16:creationId xmlns="" xmlns:a16="http://schemas.microsoft.com/office/drawing/2014/main" id="{FAF9631D-8815-40F1-8EC2-AD02D8E6C700}"/>
              </a:ext>
            </a:extLst>
          </p:cNvPr>
          <p:cNvSpPr txBox="1"/>
          <p:nvPr/>
        </p:nvSpPr>
        <p:spPr>
          <a:xfrm>
            <a:off x="7187015" y="3756586"/>
            <a:ext cx="895180" cy="400110"/>
          </a:xfrm>
          <a:prstGeom prst="rect">
            <a:avLst/>
          </a:prstGeom>
          <a:noFill/>
        </p:spPr>
        <p:txBody>
          <a:bodyPr wrap="square" rtlCol="0">
            <a:spAutoFit/>
          </a:bodyPr>
          <a:lstStyle/>
          <a:p>
            <a:pPr algn="ctr"/>
            <a:r>
              <a:rPr lang="en-US" altLang="ko-KR" sz="2000" b="1" dirty="0">
                <a:solidFill>
                  <a:srgbClr val="E949BB"/>
                </a:solidFill>
                <a:latin typeface="DK Lemon Yellow Sun" panose="02000000000000000000" pitchFamily="50" charset="0"/>
                <a:cs typeface="Arial" pitchFamily="34" charset="0"/>
              </a:rPr>
              <a:t>2019</a:t>
            </a:r>
            <a:endParaRPr lang="ko-KR" altLang="en-US" sz="2000" b="1" dirty="0">
              <a:solidFill>
                <a:srgbClr val="E949BB"/>
              </a:solidFill>
              <a:latin typeface="DK Lemon Yellow Sun" panose="02000000000000000000" pitchFamily="50" charset="0"/>
              <a:cs typeface="Arial" pitchFamily="34" charset="0"/>
            </a:endParaRPr>
          </a:p>
        </p:txBody>
      </p:sp>
      <p:sp>
        <p:nvSpPr>
          <p:cNvPr id="10" name="TextBox 9">
            <a:extLst>
              <a:ext uri="{FF2B5EF4-FFF2-40B4-BE49-F238E27FC236}">
                <a16:creationId xmlns="" xmlns:a16="http://schemas.microsoft.com/office/drawing/2014/main" id="{14CA338E-16DA-48C0-B960-EB10B8F14EE1}"/>
              </a:ext>
            </a:extLst>
          </p:cNvPr>
          <p:cNvSpPr txBox="1"/>
          <p:nvPr/>
        </p:nvSpPr>
        <p:spPr>
          <a:xfrm>
            <a:off x="5452168" y="4007758"/>
            <a:ext cx="895180" cy="400110"/>
          </a:xfrm>
          <a:prstGeom prst="rect">
            <a:avLst/>
          </a:prstGeom>
          <a:noFill/>
        </p:spPr>
        <p:txBody>
          <a:bodyPr wrap="square" rtlCol="0">
            <a:spAutoFit/>
          </a:bodyPr>
          <a:lstStyle/>
          <a:p>
            <a:pPr algn="ctr"/>
            <a:r>
              <a:rPr lang="en-US" altLang="ko-KR" sz="2000" b="1" dirty="0">
                <a:solidFill>
                  <a:srgbClr val="E949BB"/>
                </a:solidFill>
                <a:latin typeface="DK Lemon Yellow Sun" panose="02000000000000000000" pitchFamily="50" charset="0"/>
                <a:cs typeface="Arial" pitchFamily="34" charset="0"/>
              </a:rPr>
              <a:t>2018</a:t>
            </a:r>
            <a:endParaRPr lang="ko-KR" altLang="en-US" sz="2000" b="1" dirty="0">
              <a:solidFill>
                <a:srgbClr val="E949BB"/>
              </a:solidFill>
              <a:latin typeface="DK Lemon Yellow Sun" panose="02000000000000000000" pitchFamily="50" charset="0"/>
              <a:cs typeface="Arial" pitchFamily="34" charset="0"/>
            </a:endParaRPr>
          </a:p>
        </p:txBody>
      </p:sp>
      <p:sp>
        <p:nvSpPr>
          <p:cNvPr id="11" name="TextBox 10">
            <a:extLst>
              <a:ext uri="{FF2B5EF4-FFF2-40B4-BE49-F238E27FC236}">
                <a16:creationId xmlns="" xmlns:a16="http://schemas.microsoft.com/office/drawing/2014/main" id="{C732C0C3-E420-4890-8488-AC77806939F0}"/>
              </a:ext>
            </a:extLst>
          </p:cNvPr>
          <p:cNvSpPr txBox="1"/>
          <p:nvPr/>
        </p:nvSpPr>
        <p:spPr>
          <a:xfrm>
            <a:off x="3940251" y="3756586"/>
            <a:ext cx="895180" cy="400110"/>
          </a:xfrm>
          <a:prstGeom prst="rect">
            <a:avLst/>
          </a:prstGeom>
          <a:noFill/>
        </p:spPr>
        <p:txBody>
          <a:bodyPr wrap="square" rtlCol="0">
            <a:spAutoFit/>
          </a:bodyPr>
          <a:lstStyle/>
          <a:p>
            <a:pPr algn="ctr"/>
            <a:r>
              <a:rPr lang="en-US" altLang="ko-KR" sz="2000" b="1" dirty="0">
                <a:solidFill>
                  <a:srgbClr val="E949BB"/>
                </a:solidFill>
                <a:latin typeface="DK Lemon Yellow Sun" panose="02000000000000000000" pitchFamily="50" charset="0"/>
                <a:cs typeface="Arial" pitchFamily="34" charset="0"/>
              </a:rPr>
              <a:t>2017</a:t>
            </a:r>
            <a:endParaRPr lang="ko-KR" altLang="en-US" sz="2000" b="1" dirty="0">
              <a:solidFill>
                <a:srgbClr val="E949BB"/>
              </a:solidFill>
              <a:latin typeface="DK Lemon Yellow Sun" panose="02000000000000000000" pitchFamily="50" charset="0"/>
              <a:cs typeface="Arial" pitchFamily="34" charset="0"/>
            </a:endParaRPr>
          </a:p>
        </p:txBody>
      </p:sp>
      <p:sp>
        <p:nvSpPr>
          <p:cNvPr id="12" name="TextBox 11">
            <a:extLst>
              <a:ext uri="{FF2B5EF4-FFF2-40B4-BE49-F238E27FC236}">
                <a16:creationId xmlns="" xmlns:a16="http://schemas.microsoft.com/office/drawing/2014/main" id="{7D938851-25CD-4999-8C26-BD9287E558E8}"/>
              </a:ext>
            </a:extLst>
          </p:cNvPr>
          <p:cNvSpPr txBox="1"/>
          <p:nvPr/>
        </p:nvSpPr>
        <p:spPr>
          <a:xfrm>
            <a:off x="2205404" y="4007758"/>
            <a:ext cx="895180" cy="400110"/>
          </a:xfrm>
          <a:prstGeom prst="rect">
            <a:avLst/>
          </a:prstGeom>
          <a:noFill/>
        </p:spPr>
        <p:txBody>
          <a:bodyPr wrap="square" rtlCol="0">
            <a:spAutoFit/>
          </a:bodyPr>
          <a:lstStyle/>
          <a:p>
            <a:pPr algn="ctr"/>
            <a:r>
              <a:rPr lang="en-US" altLang="ko-KR" sz="2000" b="1" dirty="0">
                <a:solidFill>
                  <a:srgbClr val="E949BB"/>
                </a:solidFill>
                <a:latin typeface="DK Lemon Yellow Sun" panose="02000000000000000000" pitchFamily="50" charset="0"/>
                <a:cs typeface="Arial" pitchFamily="34" charset="0"/>
              </a:rPr>
              <a:t>2016</a:t>
            </a:r>
            <a:endParaRPr lang="ko-KR" altLang="en-US" sz="2000" b="1" dirty="0">
              <a:solidFill>
                <a:srgbClr val="E949BB"/>
              </a:solidFill>
              <a:latin typeface="DK Lemon Yellow Sun" panose="02000000000000000000" pitchFamily="50" charset="0"/>
              <a:cs typeface="Arial" pitchFamily="34" charset="0"/>
            </a:endParaRPr>
          </a:p>
        </p:txBody>
      </p:sp>
      <p:sp>
        <p:nvSpPr>
          <p:cNvPr id="13" name="TextBox 12">
            <a:extLst>
              <a:ext uri="{FF2B5EF4-FFF2-40B4-BE49-F238E27FC236}">
                <a16:creationId xmlns="" xmlns:a16="http://schemas.microsoft.com/office/drawing/2014/main" id="{63714929-EAB3-4A17-934A-03C9341A6CAC}"/>
              </a:ext>
            </a:extLst>
          </p:cNvPr>
          <p:cNvSpPr txBox="1"/>
          <p:nvPr/>
        </p:nvSpPr>
        <p:spPr>
          <a:xfrm>
            <a:off x="8698932" y="4007758"/>
            <a:ext cx="895180" cy="400110"/>
          </a:xfrm>
          <a:prstGeom prst="rect">
            <a:avLst/>
          </a:prstGeom>
          <a:noFill/>
        </p:spPr>
        <p:txBody>
          <a:bodyPr wrap="square" rtlCol="0">
            <a:spAutoFit/>
          </a:bodyPr>
          <a:lstStyle/>
          <a:p>
            <a:pPr algn="ctr"/>
            <a:r>
              <a:rPr lang="en-US" altLang="ko-KR" sz="2000" b="1" dirty="0">
                <a:solidFill>
                  <a:srgbClr val="E949BB"/>
                </a:solidFill>
                <a:latin typeface="DK Lemon Yellow Sun" panose="02000000000000000000" pitchFamily="50" charset="0"/>
                <a:cs typeface="Arial" pitchFamily="34" charset="0"/>
              </a:rPr>
              <a:t>2020</a:t>
            </a:r>
            <a:endParaRPr lang="ko-KR" altLang="en-US" sz="2000" b="1" dirty="0">
              <a:solidFill>
                <a:srgbClr val="E949BB"/>
              </a:solidFill>
              <a:latin typeface="DK Lemon Yellow Sun" panose="02000000000000000000" pitchFamily="50" charset="0"/>
              <a:cs typeface="Arial" pitchFamily="34" charset="0"/>
            </a:endParaRPr>
          </a:p>
        </p:txBody>
      </p:sp>
      <p:grpSp>
        <p:nvGrpSpPr>
          <p:cNvPr id="14" name="그룹 16">
            <a:extLst>
              <a:ext uri="{FF2B5EF4-FFF2-40B4-BE49-F238E27FC236}">
                <a16:creationId xmlns="" xmlns:a16="http://schemas.microsoft.com/office/drawing/2014/main" id="{9F527D38-15A1-4B45-BB61-BF90E7A32740}"/>
              </a:ext>
            </a:extLst>
          </p:cNvPr>
          <p:cNvGrpSpPr/>
          <p:nvPr/>
        </p:nvGrpSpPr>
        <p:grpSpPr>
          <a:xfrm>
            <a:off x="1781721" y="4455198"/>
            <a:ext cx="1737808" cy="1292497"/>
            <a:chOff x="3053433" y="4944816"/>
            <a:chExt cx="1737808" cy="1292497"/>
          </a:xfrm>
          <a:noFill/>
        </p:grpSpPr>
        <p:sp>
          <p:nvSpPr>
            <p:cNvPr id="15" name="TextBox 14">
              <a:extLst>
                <a:ext uri="{FF2B5EF4-FFF2-40B4-BE49-F238E27FC236}">
                  <a16:creationId xmlns="" xmlns:a16="http://schemas.microsoft.com/office/drawing/2014/main" id="{BA16F8CC-61BB-4E9C-BA61-4DB3A78D4CDF}"/>
                </a:ext>
              </a:extLst>
            </p:cNvPr>
            <p:cNvSpPr txBox="1"/>
            <p:nvPr/>
          </p:nvSpPr>
          <p:spPr>
            <a:xfrm>
              <a:off x="3053433" y="4944816"/>
              <a:ext cx="1737808" cy="276999"/>
            </a:xfrm>
            <a:prstGeom prst="rect">
              <a:avLst/>
            </a:prstGeom>
            <a:grpFill/>
          </p:spPr>
          <p:txBody>
            <a:bodyPr wrap="square" rtlCol="0" anchor="ctr">
              <a:spAutoFit/>
            </a:bodyPr>
            <a:lstStyle/>
            <a:p>
              <a:pPr algn="ctr"/>
              <a:r>
                <a:rPr lang="en-US" altLang="ko-KR" sz="1200" b="1" dirty="0">
                  <a:cs typeface="Arial" pitchFamily="34" charset="0"/>
                </a:rPr>
                <a:t>Content  Here</a:t>
              </a:r>
              <a:endParaRPr lang="ko-KR" altLang="en-US" sz="1200" b="1" dirty="0">
                <a:cs typeface="Arial" pitchFamily="34" charset="0"/>
              </a:endParaRPr>
            </a:p>
          </p:txBody>
        </p:sp>
        <p:sp>
          <p:nvSpPr>
            <p:cNvPr id="16" name="TextBox 15">
              <a:extLst>
                <a:ext uri="{FF2B5EF4-FFF2-40B4-BE49-F238E27FC236}">
                  <a16:creationId xmlns="" xmlns:a16="http://schemas.microsoft.com/office/drawing/2014/main" id="{6254B031-69D0-4610-A34C-1CE58B7A8456}"/>
                </a:ext>
              </a:extLst>
            </p:cNvPr>
            <p:cNvSpPr txBox="1"/>
            <p:nvPr/>
          </p:nvSpPr>
          <p:spPr>
            <a:xfrm>
              <a:off x="3056593" y="5221650"/>
              <a:ext cx="1731489" cy="1015663"/>
            </a:xfrm>
            <a:prstGeom prst="rect">
              <a:avLst/>
            </a:prstGeom>
            <a:grpFill/>
          </p:spPr>
          <p:txBody>
            <a:bodyPr wrap="square" rtlCol="0">
              <a:spAutoFit/>
            </a:bodyPr>
            <a:lstStyle/>
            <a:p>
              <a:pPr algn="ctr"/>
              <a:r>
                <a:rPr lang="en-US" altLang="ko-KR" sz="1200" dirty="0">
                  <a:cs typeface="Arial" pitchFamily="34" charset="0"/>
                </a:rPr>
                <a:t>You can simply impress your audience and add a unique zing and appeal to your Presentations .  </a:t>
              </a:r>
            </a:p>
          </p:txBody>
        </p:sp>
      </p:grpSp>
      <p:grpSp>
        <p:nvGrpSpPr>
          <p:cNvPr id="17" name="그룹 15">
            <a:extLst>
              <a:ext uri="{FF2B5EF4-FFF2-40B4-BE49-F238E27FC236}">
                <a16:creationId xmlns="" xmlns:a16="http://schemas.microsoft.com/office/drawing/2014/main" id="{44AA0BE6-D931-4C1B-BB30-85582E20D216}"/>
              </a:ext>
            </a:extLst>
          </p:cNvPr>
          <p:cNvGrpSpPr/>
          <p:nvPr/>
        </p:nvGrpSpPr>
        <p:grpSpPr>
          <a:xfrm>
            <a:off x="5029669" y="4455198"/>
            <a:ext cx="1737808" cy="1292497"/>
            <a:chOff x="6536724" y="4944816"/>
            <a:chExt cx="1737808" cy="1292497"/>
          </a:xfrm>
          <a:noFill/>
        </p:grpSpPr>
        <p:sp>
          <p:nvSpPr>
            <p:cNvPr id="18" name="TextBox 17">
              <a:extLst>
                <a:ext uri="{FF2B5EF4-FFF2-40B4-BE49-F238E27FC236}">
                  <a16:creationId xmlns="" xmlns:a16="http://schemas.microsoft.com/office/drawing/2014/main" id="{097099C5-42C2-4F28-8E41-072D00E97FA8}"/>
                </a:ext>
              </a:extLst>
            </p:cNvPr>
            <p:cNvSpPr txBox="1"/>
            <p:nvPr/>
          </p:nvSpPr>
          <p:spPr>
            <a:xfrm>
              <a:off x="6536724" y="4944816"/>
              <a:ext cx="1737808" cy="276999"/>
            </a:xfrm>
            <a:prstGeom prst="rect">
              <a:avLst/>
            </a:prstGeom>
            <a:grpFill/>
          </p:spPr>
          <p:txBody>
            <a:bodyPr wrap="square" rtlCol="0" anchor="ctr">
              <a:spAutoFit/>
            </a:bodyPr>
            <a:lstStyle/>
            <a:p>
              <a:pPr algn="ctr"/>
              <a:r>
                <a:rPr lang="en-US" altLang="ko-KR" sz="1200" b="1" dirty="0">
                  <a:cs typeface="Arial" pitchFamily="34" charset="0"/>
                </a:rPr>
                <a:t>Content  Here</a:t>
              </a:r>
              <a:endParaRPr lang="ko-KR" altLang="en-US" sz="1200" b="1" dirty="0">
                <a:cs typeface="Arial" pitchFamily="34" charset="0"/>
              </a:endParaRPr>
            </a:p>
          </p:txBody>
        </p:sp>
        <p:sp>
          <p:nvSpPr>
            <p:cNvPr id="19" name="TextBox 18">
              <a:extLst>
                <a:ext uri="{FF2B5EF4-FFF2-40B4-BE49-F238E27FC236}">
                  <a16:creationId xmlns="" xmlns:a16="http://schemas.microsoft.com/office/drawing/2014/main" id="{F123730C-6039-4CD8-A1F2-8EBD0AD54565}"/>
                </a:ext>
              </a:extLst>
            </p:cNvPr>
            <p:cNvSpPr txBox="1"/>
            <p:nvPr/>
          </p:nvSpPr>
          <p:spPr>
            <a:xfrm>
              <a:off x="6540674" y="5221650"/>
              <a:ext cx="1731489" cy="1015663"/>
            </a:xfrm>
            <a:prstGeom prst="rect">
              <a:avLst/>
            </a:prstGeom>
            <a:grpFill/>
          </p:spPr>
          <p:txBody>
            <a:bodyPr wrap="square" rtlCol="0">
              <a:spAutoFit/>
            </a:bodyPr>
            <a:lstStyle/>
            <a:p>
              <a:pPr algn="ctr"/>
              <a:r>
                <a:rPr lang="en-US" altLang="ko-KR" sz="1200" dirty="0">
                  <a:cs typeface="Arial" pitchFamily="34" charset="0"/>
                </a:rPr>
                <a:t>You can simply impress your audience and add a unique zing and appeal to your Presentations .  </a:t>
              </a:r>
            </a:p>
          </p:txBody>
        </p:sp>
      </p:grpSp>
      <p:grpSp>
        <p:nvGrpSpPr>
          <p:cNvPr id="20" name="그룹 17">
            <a:extLst>
              <a:ext uri="{FF2B5EF4-FFF2-40B4-BE49-F238E27FC236}">
                <a16:creationId xmlns="" xmlns:a16="http://schemas.microsoft.com/office/drawing/2014/main" id="{D4DC8803-1FA9-4F4F-8C41-E0E141FBABCB}"/>
              </a:ext>
            </a:extLst>
          </p:cNvPr>
          <p:cNvGrpSpPr/>
          <p:nvPr/>
        </p:nvGrpSpPr>
        <p:grpSpPr>
          <a:xfrm>
            <a:off x="6765108" y="2383232"/>
            <a:ext cx="1737808" cy="1292497"/>
            <a:chOff x="8219896" y="1769522"/>
            <a:chExt cx="1737808" cy="1292497"/>
          </a:xfrm>
          <a:noFill/>
        </p:grpSpPr>
        <p:sp>
          <p:nvSpPr>
            <p:cNvPr id="21" name="TextBox 20">
              <a:extLst>
                <a:ext uri="{FF2B5EF4-FFF2-40B4-BE49-F238E27FC236}">
                  <a16:creationId xmlns="" xmlns:a16="http://schemas.microsoft.com/office/drawing/2014/main" id="{C606B598-FE24-4903-864E-2925C33387E9}"/>
                </a:ext>
              </a:extLst>
            </p:cNvPr>
            <p:cNvSpPr txBox="1"/>
            <p:nvPr/>
          </p:nvSpPr>
          <p:spPr>
            <a:xfrm>
              <a:off x="8219896" y="1769522"/>
              <a:ext cx="1737808" cy="276999"/>
            </a:xfrm>
            <a:prstGeom prst="rect">
              <a:avLst/>
            </a:prstGeom>
            <a:grpFill/>
          </p:spPr>
          <p:txBody>
            <a:bodyPr wrap="square" rtlCol="0" anchor="ctr">
              <a:spAutoFit/>
            </a:bodyPr>
            <a:lstStyle/>
            <a:p>
              <a:pPr algn="ctr"/>
              <a:r>
                <a:rPr lang="en-US" altLang="ko-KR" sz="1200" b="1" dirty="0">
                  <a:cs typeface="Arial" pitchFamily="34" charset="0"/>
                </a:rPr>
                <a:t>Content  Here</a:t>
              </a:r>
              <a:endParaRPr lang="ko-KR" altLang="en-US" sz="1200" b="1" dirty="0">
                <a:cs typeface="Arial" pitchFamily="34" charset="0"/>
              </a:endParaRPr>
            </a:p>
          </p:txBody>
        </p:sp>
        <p:sp>
          <p:nvSpPr>
            <p:cNvPr id="22" name="TextBox 21">
              <a:extLst>
                <a:ext uri="{FF2B5EF4-FFF2-40B4-BE49-F238E27FC236}">
                  <a16:creationId xmlns="" xmlns:a16="http://schemas.microsoft.com/office/drawing/2014/main" id="{7A22EEF1-476E-47E4-83D0-B7525D1716EC}"/>
                </a:ext>
              </a:extLst>
            </p:cNvPr>
            <p:cNvSpPr txBox="1"/>
            <p:nvPr/>
          </p:nvSpPr>
          <p:spPr>
            <a:xfrm>
              <a:off x="8223056" y="2046356"/>
              <a:ext cx="1731489" cy="1015663"/>
            </a:xfrm>
            <a:prstGeom prst="rect">
              <a:avLst/>
            </a:prstGeom>
            <a:grpFill/>
          </p:spPr>
          <p:txBody>
            <a:bodyPr wrap="square" rtlCol="0">
              <a:spAutoFit/>
            </a:bodyPr>
            <a:lstStyle/>
            <a:p>
              <a:pPr algn="ctr"/>
              <a:r>
                <a:rPr lang="en-US" altLang="ko-KR" sz="1200" dirty="0">
                  <a:cs typeface="Arial" pitchFamily="34" charset="0"/>
                </a:rPr>
                <a:t>You can simply impress your audience and add a unique zing and appeal to your Presentations .  </a:t>
              </a:r>
            </a:p>
          </p:txBody>
        </p:sp>
      </p:grpSp>
      <p:grpSp>
        <p:nvGrpSpPr>
          <p:cNvPr id="23" name="그룹 13">
            <a:extLst>
              <a:ext uri="{FF2B5EF4-FFF2-40B4-BE49-F238E27FC236}">
                <a16:creationId xmlns="" xmlns:a16="http://schemas.microsoft.com/office/drawing/2014/main" id="{A46A51F6-56C7-44CA-AFAB-A55C07DA16B0}"/>
              </a:ext>
            </a:extLst>
          </p:cNvPr>
          <p:cNvGrpSpPr/>
          <p:nvPr/>
        </p:nvGrpSpPr>
        <p:grpSpPr>
          <a:xfrm>
            <a:off x="3517160" y="2383232"/>
            <a:ext cx="1737808" cy="1292497"/>
            <a:chOff x="4853553" y="1740338"/>
            <a:chExt cx="1737808" cy="1292497"/>
          </a:xfrm>
          <a:noFill/>
        </p:grpSpPr>
        <p:sp>
          <p:nvSpPr>
            <p:cNvPr id="24" name="TextBox 23">
              <a:extLst>
                <a:ext uri="{FF2B5EF4-FFF2-40B4-BE49-F238E27FC236}">
                  <a16:creationId xmlns="" xmlns:a16="http://schemas.microsoft.com/office/drawing/2014/main" id="{E06B4E64-EE02-4FC5-9339-C506003E045E}"/>
                </a:ext>
              </a:extLst>
            </p:cNvPr>
            <p:cNvSpPr txBox="1"/>
            <p:nvPr/>
          </p:nvSpPr>
          <p:spPr>
            <a:xfrm>
              <a:off x="4853553" y="1740338"/>
              <a:ext cx="1737808" cy="276999"/>
            </a:xfrm>
            <a:prstGeom prst="rect">
              <a:avLst/>
            </a:prstGeom>
            <a:grpFill/>
          </p:spPr>
          <p:txBody>
            <a:bodyPr wrap="square" rtlCol="0" anchor="ctr">
              <a:spAutoFit/>
            </a:bodyPr>
            <a:lstStyle/>
            <a:p>
              <a:pPr algn="ctr"/>
              <a:r>
                <a:rPr lang="en-US" altLang="ko-KR" sz="1200" b="1" dirty="0">
                  <a:cs typeface="Arial" pitchFamily="34" charset="0"/>
                </a:rPr>
                <a:t>Content  Here</a:t>
              </a:r>
              <a:endParaRPr lang="ko-KR" altLang="en-US" sz="1200" b="1" dirty="0">
                <a:cs typeface="Arial" pitchFamily="34" charset="0"/>
              </a:endParaRPr>
            </a:p>
          </p:txBody>
        </p:sp>
        <p:sp>
          <p:nvSpPr>
            <p:cNvPr id="25" name="TextBox 24">
              <a:extLst>
                <a:ext uri="{FF2B5EF4-FFF2-40B4-BE49-F238E27FC236}">
                  <a16:creationId xmlns="" xmlns:a16="http://schemas.microsoft.com/office/drawing/2014/main" id="{D41E8EE1-8B4C-4D32-8B30-D4FC870ADDBB}"/>
                </a:ext>
              </a:extLst>
            </p:cNvPr>
            <p:cNvSpPr txBox="1"/>
            <p:nvPr/>
          </p:nvSpPr>
          <p:spPr>
            <a:xfrm>
              <a:off x="4858293" y="2017172"/>
              <a:ext cx="1731489" cy="1015663"/>
            </a:xfrm>
            <a:prstGeom prst="rect">
              <a:avLst/>
            </a:prstGeom>
            <a:grpFill/>
          </p:spPr>
          <p:txBody>
            <a:bodyPr wrap="square" rtlCol="0">
              <a:spAutoFit/>
            </a:bodyPr>
            <a:lstStyle/>
            <a:p>
              <a:pPr algn="ctr"/>
              <a:r>
                <a:rPr lang="en-US" altLang="ko-KR" sz="1200" dirty="0">
                  <a:cs typeface="Arial" pitchFamily="34" charset="0"/>
                </a:rPr>
                <a:t>You can simply impress your audience and add a unique zing and appeal to your Presentations .  </a:t>
              </a:r>
            </a:p>
          </p:txBody>
        </p:sp>
      </p:grpSp>
      <p:grpSp>
        <p:nvGrpSpPr>
          <p:cNvPr id="26" name="그룹 11">
            <a:extLst>
              <a:ext uri="{FF2B5EF4-FFF2-40B4-BE49-F238E27FC236}">
                <a16:creationId xmlns="" xmlns:a16="http://schemas.microsoft.com/office/drawing/2014/main" id="{C29147E1-C83E-4FBA-970C-3769E4FD8E19}"/>
              </a:ext>
            </a:extLst>
          </p:cNvPr>
          <p:cNvGrpSpPr/>
          <p:nvPr/>
        </p:nvGrpSpPr>
        <p:grpSpPr>
          <a:xfrm>
            <a:off x="8277618" y="4455198"/>
            <a:ext cx="1737809" cy="1292497"/>
            <a:chOff x="1487211" y="1740338"/>
            <a:chExt cx="1737809" cy="1292497"/>
          </a:xfrm>
          <a:noFill/>
        </p:grpSpPr>
        <p:sp>
          <p:nvSpPr>
            <p:cNvPr id="27" name="TextBox 26">
              <a:extLst>
                <a:ext uri="{FF2B5EF4-FFF2-40B4-BE49-F238E27FC236}">
                  <a16:creationId xmlns="" xmlns:a16="http://schemas.microsoft.com/office/drawing/2014/main" id="{C90C8E3B-A9A9-4311-9399-E78FB01AD5C2}"/>
                </a:ext>
              </a:extLst>
            </p:cNvPr>
            <p:cNvSpPr txBox="1"/>
            <p:nvPr/>
          </p:nvSpPr>
          <p:spPr>
            <a:xfrm>
              <a:off x="1487211" y="1740338"/>
              <a:ext cx="1737808" cy="276999"/>
            </a:xfrm>
            <a:prstGeom prst="rect">
              <a:avLst/>
            </a:prstGeom>
            <a:grpFill/>
          </p:spPr>
          <p:txBody>
            <a:bodyPr wrap="square" rtlCol="0" anchor="ctr">
              <a:spAutoFit/>
            </a:bodyPr>
            <a:lstStyle/>
            <a:p>
              <a:pPr algn="ctr"/>
              <a:r>
                <a:rPr lang="en-US" altLang="ko-KR" sz="1200" b="1" dirty="0">
                  <a:cs typeface="Arial" pitchFamily="34" charset="0"/>
                </a:rPr>
                <a:t>Content  Here</a:t>
              </a:r>
              <a:endParaRPr lang="ko-KR" altLang="en-US" sz="1200" b="1" dirty="0">
                <a:cs typeface="Arial" pitchFamily="34" charset="0"/>
              </a:endParaRPr>
            </a:p>
          </p:txBody>
        </p:sp>
        <p:sp>
          <p:nvSpPr>
            <p:cNvPr id="28" name="TextBox 27">
              <a:extLst>
                <a:ext uri="{FF2B5EF4-FFF2-40B4-BE49-F238E27FC236}">
                  <a16:creationId xmlns="" xmlns:a16="http://schemas.microsoft.com/office/drawing/2014/main" id="{DF080FD2-C609-4A12-86B0-58D91F2B6902}"/>
                </a:ext>
              </a:extLst>
            </p:cNvPr>
            <p:cNvSpPr txBox="1"/>
            <p:nvPr/>
          </p:nvSpPr>
          <p:spPr>
            <a:xfrm>
              <a:off x="1493531" y="2017172"/>
              <a:ext cx="1731489" cy="1015663"/>
            </a:xfrm>
            <a:prstGeom prst="rect">
              <a:avLst/>
            </a:prstGeom>
            <a:grpFill/>
          </p:spPr>
          <p:txBody>
            <a:bodyPr wrap="square" rtlCol="0">
              <a:spAutoFit/>
            </a:bodyPr>
            <a:lstStyle/>
            <a:p>
              <a:pPr algn="ctr"/>
              <a:r>
                <a:rPr lang="en-US" altLang="ko-KR" sz="1200" dirty="0">
                  <a:cs typeface="Arial" pitchFamily="34" charset="0"/>
                </a:rPr>
                <a:t>You can simply impress your audience and add a unique zing and appeal to your Presentations .  </a:t>
              </a:r>
            </a:p>
          </p:txBody>
        </p:sp>
      </p:grpSp>
      <p:pic>
        <p:nvPicPr>
          <p:cNvPr id="4" name="Imagen 3"/>
          <p:cNvPicPr>
            <a:picLocks noChangeAspect="1"/>
          </p:cNvPicPr>
          <p:nvPr/>
        </p:nvPicPr>
        <p:blipFill>
          <a:blip r:embed="rId2"/>
          <a:stretch>
            <a:fillRect/>
          </a:stretch>
        </p:blipFill>
        <p:spPr>
          <a:xfrm>
            <a:off x="4132939" y="1794815"/>
            <a:ext cx="506250" cy="450000"/>
          </a:xfrm>
          <a:prstGeom prst="rect">
            <a:avLst/>
          </a:prstGeom>
        </p:spPr>
      </p:pic>
      <p:pic>
        <p:nvPicPr>
          <p:cNvPr id="30" name="Imagen 29"/>
          <p:cNvPicPr>
            <a:picLocks noChangeAspect="1"/>
          </p:cNvPicPr>
          <p:nvPr/>
        </p:nvPicPr>
        <p:blipFill>
          <a:blip r:embed="rId2"/>
          <a:stretch>
            <a:fillRect/>
          </a:stretch>
        </p:blipFill>
        <p:spPr>
          <a:xfrm>
            <a:off x="7380887" y="1794815"/>
            <a:ext cx="506250" cy="450000"/>
          </a:xfrm>
          <a:prstGeom prst="rect">
            <a:avLst/>
          </a:prstGeom>
        </p:spPr>
      </p:pic>
      <p:pic>
        <p:nvPicPr>
          <p:cNvPr id="31" name="Imagen 30"/>
          <p:cNvPicPr>
            <a:picLocks noChangeAspect="1"/>
          </p:cNvPicPr>
          <p:nvPr/>
        </p:nvPicPr>
        <p:blipFill>
          <a:blip r:embed="rId2"/>
          <a:stretch>
            <a:fillRect/>
          </a:stretch>
        </p:blipFill>
        <p:spPr>
          <a:xfrm>
            <a:off x="2397500" y="5609544"/>
            <a:ext cx="506250" cy="450000"/>
          </a:xfrm>
          <a:prstGeom prst="rect">
            <a:avLst/>
          </a:prstGeom>
        </p:spPr>
      </p:pic>
      <p:pic>
        <p:nvPicPr>
          <p:cNvPr id="32" name="Imagen 31"/>
          <p:cNvPicPr>
            <a:picLocks noChangeAspect="1"/>
          </p:cNvPicPr>
          <p:nvPr/>
        </p:nvPicPr>
        <p:blipFill>
          <a:blip r:embed="rId2"/>
          <a:stretch>
            <a:fillRect/>
          </a:stretch>
        </p:blipFill>
        <p:spPr>
          <a:xfrm>
            <a:off x="5645448" y="5609544"/>
            <a:ext cx="506250" cy="450000"/>
          </a:xfrm>
          <a:prstGeom prst="rect">
            <a:avLst/>
          </a:prstGeom>
        </p:spPr>
      </p:pic>
      <p:pic>
        <p:nvPicPr>
          <p:cNvPr id="33" name="Imagen 32"/>
          <p:cNvPicPr>
            <a:picLocks noChangeAspect="1"/>
          </p:cNvPicPr>
          <p:nvPr/>
        </p:nvPicPr>
        <p:blipFill>
          <a:blip r:embed="rId2"/>
          <a:stretch>
            <a:fillRect/>
          </a:stretch>
        </p:blipFill>
        <p:spPr>
          <a:xfrm>
            <a:off x="8933494" y="5799529"/>
            <a:ext cx="506250" cy="450000"/>
          </a:xfrm>
          <a:prstGeom prst="rect">
            <a:avLst/>
          </a:prstGeom>
        </p:spPr>
      </p:pic>
    </p:spTree>
    <p:extLst>
      <p:ext uri="{BB962C8B-B14F-4D97-AF65-F5344CB8AC3E}">
        <p14:creationId xmlns:p14="http://schemas.microsoft.com/office/powerpoint/2010/main" val="27240681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8"/>
          <p:cNvSpPr/>
          <p:nvPr/>
        </p:nvSpPr>
        <p:spPr>
          <a:xfrm>
            <a:off x="3197092" y="5023466"/>
            <a:ext cx="2364126" cy="1477328"/>
          </a:xfrm>
          <a:prstGeom prst="rect">
            <a:avLst/>
          </a:prstGeom>
        </p:spPr>
        <p:txBody>
          <a:bodyPr wrap="square">
            <a:spAutoFit/>
          </a:bodyPr>
          <a:lstStyle/>
          <a:p>
            <a:r>
              <a:rPr lang="en-US" dirty="0">
                <a:solidFill>
                  <a:srgbClr val="500D08"/>
                </a:solidFill>
                <a:latin typeface="DK Lemon Yellow Sun" panose="02000000000000000000" pitchFamily="50" charset="0"/>
                <a:ea typeface="印品黑体" panose="00000500000000000000" pitchFamily="2" charset="-122"/>
              </a:rPr>
              <a:t>Your content is here, or by copying your text, select Paste in this box and choose to keep only the text. Your content is here,</a:t>
            </a:r>
            <a:endParaRPr lang="en-GB" dirty="0">
              <a:solidFill>
                <a:srgbClr val="500D08"/>
              </a:solidFill>
              <a:latin typeface="DK Lemon Yellow Sun" panose="02000000000000000000" pitchFamily="50" charset="0"/>
              <a:ea typeface="印品黑体" panose="00000500000000000000" pitchFamily="2" charset="-122"/>
            </a:endParaRPr>
          </a:p>
        </p:txBody>
      </p:sp>
      <p:sp>
        <p:nvSpPr>
          <p:cNvPr id="32" name="TextBox 9"/>
          <p:cNvSpPr txBox="1"/>
          <p:nvPr/>
        </p:nvSpPr>
        <p:spPr>
          <a:xfrm>
            <a:off x="3197092" y="4639826"/>
            <a:ext cx="2242280" cy="369332"/>
          </a:xfrm>
          <a:prstGeom prst="rect">
            <a:avLst/>
          </a:prstGeom>
          <a:noFill/>
        </p:spPr>
        <p:txBody>
          <a:bodyPr wrap="none" rtlCol="0">
            <a:spAutoFit/>
          </a:bodyPr>
          <a:lstStyle/>
          <a:p>
            <a:pPr algn="l"/>
            <a:r>
              <a:rPr lang="en-US" b="1" dirty="0">
                <a:solidFill>
                  <a:srgbClr val="500D08"/>
                </a:solidFill>
                <a:latin typeface="DK Lemon Yellow Sun" panose="02000000000000000000" pitchFamily="50" charset="0"/>
                <a:ea typeface="印品黑体" panose="00000500000000000000" pitchFamily="2" charset="-122"/>
              </a:rPr>
              <a:t>Click here to add a title</a:t>
            </a:r>
          </a:p>
        </p:txBody>
      </p:sp>
      <p:sp>
        <p:nvSpPr>
          <p:cNvPr id="33" name="Rectangle 10"/>
          <p:cNvSpPr/>
          <p:nvPr/>
        </p:nvSpPr>
        <p:spPr>
          <a:xfrm>
            <a:off x="6118766" y="1769013"/>
            <a:ext cx="4794073" cy="1200329"/>
          </a:xfrm>
          <a:prstGeom prst="rect">
            <a:avLst/>
          </a:prstGeom>
        </p:spPr>
        <p:txBody>
          <a:bodyPr wrap="square">
            <a:spAutoFit/>
          </a:bodyPr>
          <a:lstStyle/>
          <a:p>
            <a:pPr marL="285750" indent="-285750">
              <a:buFont typeface="Wingdings" panose="05000000000000000000" pitchFamily="2" charset="2"/>
              <a:buChar char="v"/>
            </a:pPr>
            <a:r>
              <a:rPr lang="en-US" sz="1200" dirty="0">
                <a:solidFill>
                  <a:srgbClr val="500D08"/>
                </a:solidFill>
                <a:latin typeface="DK Lemon Yellow Sun" panose="02000000000000000000" pitchFamily="50" charset="0"/>
                <a:ea typeface="印品黑体" panose="00000500000000000000" pitchFamily="2" charset="-122"/>
              </a:rPr>
              <a:t>Your content is here, or by copying your text, select Paste in this box and choose to keep only the text. Your content is here,</a:t>
            </a:r>
          </a:p>
          <a:p>
            <a:pPr marL="285750" indent="-285750">
              <a:buFont typeface="Wingdings" panose="05000000000000000000" pitchFamily="2" charset="2"/>
              <a:buChar char="v"/>
            </a:pPr>
            <a:r>
              <a:rPr lang="en-US" sz="1200" dirty="0">
                <a:solidFill>
                  <a:srgbClr val="500D08"/>
                </a:solidFill>
                <a:latin typeface="DK Lemon Yellow Sun" panose="02000000000000000000" pitchFamily="50" charset="0"/>
                <a:ea typeface="印品黑体" panose="00000500000000000000" pitchFamily="2" charset="-122"/>
              </a:rPr>
              <a:t>Your content is here, or by copying your text, select Paste in this box and choose to keep only the text. Your content is here,</a:t>
            </a:r>
          </a:p>
          <a:p>
            <a:pPr marL="285750" indent="-285750">
              <a:buFont typeface="Wingdings" panose="05000000000000000000" pitchFamily="2" charset="2"/>
              <a:buChar char="v"/>
            </a:pPr>
            <a:r>
              <a:rPr lang="en-US" sz="1200" dirty="0">
                <a:solidFill>
                  <a:srgbClr val="500D08"/>
                </a:solidFill>
                <a:latin typeface="DK Lemon Yellow Sun" panose="02000000000000000000" pitchFamily="50" charset="0"/>
                <a:ea typeface="印品黑体" panose="00000500000000000000" pitchFamily="2" charset="-122"/>
              </a:rPr>
              <a:t>Your content is here, or by copying your text, select Paste in this box and choose to keep only the text. Your content is here,</a:t>
            </a:r>
          </a:p>
        </p:txBody>
      </p:sp>
      <p:grpSp>
        <p:nvGrpSpPr>
          <p:cNvPr id="19" name="组合 262"/>
          <p:cNvGrpSpPr/>
          <p:nvPr/>
        </p:nvGrpSpPr>
        <p:grpSpPr bwMode="auto">
          <a:xfrm>
            <a:off x="3464560" y="147955"/>
            <a:ext cx="5283200" cy="1209040"/>
            <a:chOff x="-445" y="-381"/>
            <a:chExt cx="6314549" cy="1444385"/>
          </a:xfrm>
        </p:grpSpPr>
        <p:grpSp>
          <p:nvGrpSpPr>
            <p:cNvPr id="9263" name="组合 263"/>
            <p:cNvGrpSpPr/>
            <p:nvPr/>
          </p:nvGrpSpPr>
          <p:grpSpPr bwMode="auto">
            <a:xfrm>
              <a:off x="-445" y="-381"/>
              <a:ext cx="6314549" cy="1444385"/>
              <a:chOff x="-445" y="-381"/>
              <a:chExt cx="6314549" cy="1444385"/>
            </a:xfrm>
          </p:grpSpPr>
          <p:pic>
            <p:nvPicPr>
              <p:cNvPr id="9264" name="Group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 y="-381"/>
                <a:ext cx="6314549" cy="144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65" name="文本框 266"/>
              <p:cNvSpPr txBox="1">
                <a:spLocks noChangeArrowheads="1"/>
              </p:cNvSpPr>
              <p:nvPr/>
            </p:nvSpPr>
            <p:spPr bwMode="auto">
              <a:xfrm>
                <a:off x="1718761" y="454582"/>
                <a:ext cx="2876137" cy="77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3600" dirty="0">
                    <a:solidFill>
                      <a:srgbClr val="E949BB"/>
                    </a:solidFill>
                    <a:latin typeface="DK Lemon Yellow Sun" panose="02000000000000000000" pitchFamily="50" charset="0"/>
                    <a:ea typeface="印品黑体" panose="00000500000000000000" pitchFamily="2" charset="-122"/>
                  </a:rPr>
                  <a:t>Enter title</a:t>
                </a:r>
                <a:endParaRPr lang="zh-CN" altLang="en-US" sz="3600" dirty="0">
                  <a:solidFill>
                    <a:srgbClr val="E949BB"/>
                  </a:solidFill>
                  <a:latin typeface="DK Lemon Yellow Sun" panose="02000000000000000000" pitchFamily="50" charset="0"/>
                  <a:ea typeface="印品黑体" panose="00000500000000000000" pitchFamily="2" charset="-122"/>
                </a:endParaRPr>
              </a:p>
            </p:txBody>
          </p:sp>
        </p:grpSp>
        <p:pic>
          <p:nvPicPr>
            <p:cNvPr id="9266" name="文本框 26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8654" y="298247"/>
              <a:ext cx="1517686" cy="54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图片 6" descr="283567dc39ce0fed6c31c55ba9843599"/>
          <p:cNvPicPr>
            <a:picLocks noChangeAspect="1"/>
          </p:cNvPicPr>
          <p:nvPr/>
        </p:nvPicPr>
        <p:blipFill>
          <a:blip r:embed="rId5"/>
          <a:stretch>
            <a:fillRect/>
          </a:stretch>
        </p:blipFill>
        <p:spPr>
          <a:xfrm>
            <a:off x="528060" y="4084907"/>
            <a:ext cx="1963300" cy="2601055"/>
          </a:xfrm>
          <a:prstGeom prst="rect">
            <a:avLst/>
          </a:prstGeom>
        </p:spPr>
      </p:pic>
      <p:pic>
        <p:nvPicPr>
          <p:cNvPr id="2" name="Imagen 1"/>
          <p:cNvPicPr>
            <a:picLocks noChangeAspect="1"/>
          </p:cNvPicPr>
          <p:nvPr/>
        </p:nvPicPr>
        <p:blipFill>
          <a:blip r:embed="rId6"/>
          <a:stretch>
            <a:fillRect/>
          </a:stretch>
        </p:blipFill>
        <p:spPr>
          <a:xfrm>
            <a:off x="7220798" y="3489377"/>
            <a:ext cx="2762540" cy="3011417"/>
          </a:xfrm>
          <a:prstGeom prst="rect">
            <a:avLst/>
          </a:prstGeom>
        </p:spPr>
      </p:pic>
      <p:pic>
        <p:nvPicPr>
          <p:cNvPr id="3" name="Imagen 2"/>
          <p:cNvPicPr>
            <a:picLocks noChangeAspect="1"/>
          </p:cNvPicPr>
          <p:nvPr/>
        </p:nvPicPr>
        <p:blipFill>
          <a:blip r:embed="rId7"/>
          <a:stretch>
            <a:fillRect/>
          </a:stretch>
        </p:blipFill>
        <p:spPr>
          <a:xfrm>
            <a:off x="2531704" y="1356995"/>
            <a:ext cx="2902500" cy="2891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
                                            <p:txEl>
                                              <p:pRg st="1" end="1"/>
                                            </p:txEl>
                                          </p:spTgt>
                                        </p:tgtEl>
                                        <p:attrNameLst>
                                          <p:attrName>style.visibility</p:attrName>
                                        </p:attrNameLst>
                                      </p:cBhvr>
                                      <p:to>
                                        <p:strVal val="visible"/>
                                      </p:to>
                                    </p:set>
                                    <p:animEffect transition="in" filter="fade">
                                      <p:cBhvr>
                                        <p:cTn id="18" dur="500"/>
                                        <p:tgtEl>
                                          <p:spTgt spid="33">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3">
                                            <p:txEl>
                                              <p:pRg st="2" end="2"/>
                                            </p:txEl>
                                          </p:spTgt>
                                        </p:tgtEl>
                                        <p:attrNameLst>
                                          <p:attrName>style.visibility</p:attrName>
                                        </p:attrNameLst>
                                      </p:cBhvr>
                                      <p:to>
                                        <p:strVal val="visible"/>
                                      </p:to>
                                    </p:set>
                                    <p:animEffect transition="in" filter="fade">
                                      <p:cBhvr>
                                        <p:cTn id="21" dur="500"/>
                                        <p:tgtEl>
                                          <p:spTgt spid="33">
                                            <p:txEl>
                                              <p:pRg st="2" end="2"/>
                                            </p:txEl>
                                          </p:spTgt>
                                        </p:tgtEl>
                                      </p:cBhvr>
                                    </p:animEffect>
                                  </p:childTnLst>
                                </p:cTn>
                              </p:par>
                              <p:par>
                                <p:cTn id="22" presetID="16" presetClass="entr" presetSubtype="37"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outVertic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1727200" y="2141220"/>
            <a:ext cx="4545965" cy="3046988"/>
          </a:xfrm>
          <a:prstGeom prst="rect">
            <a:avLst/>
          </a:prstGeom>
          <a:noFill/>
        </p:spPr>
        <p:txBody>
          <a:bodyPr wrap="square" rtlCol="0">
            <a:spAutoFit/>
          </a:bodyPr>
          <a:lstStyle/>
          <a:p>
            <a:r>
              <a:rPr lang="en-US" sz="2400" dirty="0">
                <a:solidFill>
                  <a:srgbClr val="500D08"/>
                </a:solidFill>
                <a:latin typeface="印品黑体" panose="00000500000000000000" pitchFamily="2" charset="-122"/>
                <a:ea typeface="印品黑体" panose="00000500000000000000" pitchFamily="2" charset="-122"/>
              </a:rPr>
              <a:t>That moment,</a:t>
            </a:r>
          </a:p>
          <a:p>
            <a:r>
              <a:rPr lang="en-US" sz="2400" dirty="0">
                <a:solidFill>
                  <a:srgbClr val="500D08"/>
                </a:solidFill>
                <a:latin typeface="印品黑体" panose="00000500000000000000" pitchFamily="2" charset="-122"/>
                <a:ea typeface="印品黑体" panose="00000500000000000000" pitchFamily="2" charset="-122"/>
              </a:rPr>
              <a:t>It is doomed that I will be captured by you all my life...</a:t>
            </a:r>
          </a:p>
          <a:p>
            <a:r>
              <a:rPr lang="en-US" sz="2400" dirty="0">
                <a:solidFill>
                  <a:srgbClr val="500D08"/>
                </a:solidFill>
                <a:latin typeface="印品黑体" panose="00000500000000000000" pitchFamily="2" charset="-122"/>
                <a:ea typeface="印品黑体" panose="00000500000000000000" pitchFamily="2" charset="-122"/>
              </a:rPr>
              <a:t>You cry for the first time because of me,</a:t>
            </a:r>
          </a:p>
          <a:p>
            <a:r>
              <a:rPr lang="en-US" sz="2400" dirty="0">
                <a:solidFill>
                  <a:srgbClr val="500D08"/>
                </a:solidFill>
                <a:latin typeface="印品黑体" panose="00000500000000000000" pitchFamily="2" charset="-122"/>
                <a:ea typeface="印品黑体" panose="00000500000000000000" pitchFamily="2" charset="-122"/>
              </a:rPr>
              <a:t>Not because of anger,</a:t>
            </a:r>
          </a:p>
          <a:p>
            <a:r>
              <a:rPr lang="en-US" sz="2400" dirty="0">
                <a:solidFill>
                  <a:srgbClr val="500D08"/>
                </a:solidFill>
                <a:latin typeface="印品黑体" panose="00000500000000000000" pitchFamily="2" charset="-122"/>
                <a:ea typeface="印品黑体" panose="00000500000000000000" pitchFamily="2" charset="-122"/>
              </a:rPr>
              <a:t>But it hurts my bitterness and tiredness...</a:t>
            </a:r>
            <a:endParaRPr sz="2400" dirty="0">
              <a:solidFill>
                <a:srgbClr val="500D08"/>
              </a:solidFill>
              <a:latin typeface="印品黑体" panose="00000500000000000000" pitchFamily="2" charset="-122"/>
              <a:ea typeface="印品黑体" panose="00000500000000000000" pitchFamily="2" charset="-122"/>
            </a:endParaRPr>
          </a:p>
        </p:txBody>
      </p:sp>
      <p:sp>
        <p:nvSpPr>
          <p:cNvPr id="25" name="TextBox 18"/>
          <p:cNvSpPr txBox="1"/>
          <p:nvPr/>
        </p:nvSpPr>
        <p:spPr>
          <a:xfrm>
            <a:off x="1803362" y="1125557"/>
            <a:ext cx="2196820" cy="1015663"/>
          </a:xfrm>
          <a:prstGeom prst="rect">
            <a:avLst/>
          </a:prstGeom>
          <a:noFill/>
        </p:spPr>
        <p:txBody>
          <a:bodyPr wrap="none" rtlCol="0">
            <a:spAutoFit/>
          </a:bodyPr>
          <a:lstStyle/>
          <a:p>
            <a:pPr algn="ctr"/>
            <a:r>
              <a:rPr lang="en-US" altLang="zh-CN" sz="6000" dirty="0">
                <a:solidFill>
                  <a:srgbClr val="E949BB"/>
                </a:solidFill>
                <a:latin typeface="DK Lemon Yellow Sun" panose="02000000000000000000" pitchFamily="50" charset="0"/>
                <a:ea typeface="印品黑体" panose="00000500000000000000" pitchFamily="2" charset="-122"/>
              </a:rPr>
              <a:t>Embrace</a:t>
            </a:r>
            <a:endParaRPr lang="zh-CN" altLang="en-US" sz="6000" dirty="0">
              <a:solidFill>
                <a:srgbClr val="E949BB"/>
              </a:solidFill>
              <a:latin typeface="DK Lemon Yellow Sun" panose="02000000000000000000" pitchFamily="50" charset="0"/>
              <a:ea typeface="印品黑体" panose="00000500000000000000" pitchFamily="2" charset="-122"/>
            </a:endParaRPr>
          </a:p>
        </p:txBody>
      </p:sp>
      <p:pic>
        <p:nvPicPr>
          <p:cNvPr id="3" name="Imagen 2"/>
          <p:cNvPicPr>
            <a:picLocks noChangeAspect="1"/>
          </p:cNvPicPr>
          <p:nvPr/>
        </p:nvPicPr>
        <p:blipFill>
          <a:blip r:embed="rId3"/>
          <a:stretch>
            <a:fillRect/>
          </a:stretch>
        </p:blipFill>
        <p:spPr>
          <a:xfrm>
            <a:off x="6640643" y="1235189"/>
            <a:ext cx="3946047" cy="5201607"/>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Freeform 440"/>
          <p:cNvSpPr/>
          <p:nvPr/>
        </p:nvSpPr>
        <p:spPr>
          <a:xfrm flipV="1">
            <a:off x="10719400" y="5306484"/>
            <a:ext cx="605367" cy="311149"/>
          </a:xfrm>
          <a:custGeom>
            <a:avLst/>
            <a:gdLst>
              <a:gd name="txL" fmla="*/ 0 w 73"/>
              <a:gd name="txT" fmla="*/ 0 h 43"/>
              <a:gd name="txR" fmla="*/ 73 w 73"/>
              <a:gd name="txB" fmla="*/ 43 h 43"/>
            </a:gdLst>
            <a:ahLst/>
            <a:cxnLst>
              <a:cxn ang="0">
                <a:pos x="1971600406" y="500241288"/>
              </a:cxn>
              <a:cxn ang="0">
                <a:pos x="541222646" y="912201219"/>
              </a:cxn>
              <a:cxn ang="0">
                <a:pos x="115975400" y="1265310362"/>
              </a:cxn>
              <a:cxn ang="0">
                <a:pos x="0" y="1265310362"/>
              </a:cxn>
              <a:cxn ang="0">
                <a:pos x="270611323" y="912201219"/>
              </a:cxn>
              <a:cxn ang="0">
                <a:pos x="618543693" y="500241288"/>
              </a:cxn>
              <a:cxn ang="0">
                <a:pos x="1275741691" y="205982679"/>
              </a:cxn>
              <a:cxn ang="0">
                <a:pos x="2126236281" y="147126591"/>
              </a:cxn>
              <a:cxn ang="0">
                <a:pos x="2147483647" y="411959932"/>
              </a:cxn>
              <a:cxn ang="0">
                <a:pos x="1971600406" y="500241288"/>
              </a:cxn>
            </a:cxnLst>
            <a:rect l="txL" t="txT" r="txR" b="txB"/>
            <a:pathLst>
              <a:path w="73" h="43">
                <a:moveTo>
                  <a:pt x="51" y="17"/>
                </a:moveTo>
                <a:cubicBezTo>
                  <a:pt x="39" y="17"/>
                  <a:pt x="27" y="19"/>
                  <a:pt x="14" y="31"/>
                </a:cubicBezTo>
                <a:cubicBezTo>
                  <a:pt x="10" y="35"/>
                  <a:pt x="6" y="40"/>
                  <a:pt x="3" y="43"/>
                </a:cubicBezTo>
                <a:cubicBezTo>
                  <a:pt x="0" y="43"/>
                  <a:pt x="0" y="43"/>
                  <a:pt x="0" y="43"/>
                </a:cubicBezTo>
                <a:cubicBezTo>
                  <a:pt x="1" y="40"/>
                  <a:pt x="2" y="35"/>
                  <a:pt x="7" y="31"/>
                </a:cubicBezTo>
                <a:cubicBezTo>
                  <a:pt x="14" y="26"/>
                  <a:pt x="10" y="23"/>
                  <a:pt x="16" y="17"/>
                </a:cubicBezTo>
                <a:cubicBezTo>
                  <a:pt x="21" y="12"/>
                  <a:pt x="28" y="11"/>
                  <a:pt x="33" y="7"/>
                </a:cubicBezTo>
                <a:cubicBezTo>
                  <a:pt x="44" y="0"/>
                  <a:pt x="47" y="7"/>
                  <a:pt x="55" y="5"/>
                </a:cubicBezTo>
                <a:cubicBezTo>
                  <a:pt x="69" y="1"/>
                  <a:pt x="73" y="12"/>
                  <a:pt x="68" y="14"/>
                </a:cubicBezTo>
                <a:cubicBezTo>
                  <a:pt x="65" y="16"/>
                  <a:pt x="57" y="16"/>
                  <a:pt x="51" y="17"/>
                </a:cubicBezTo>
                <a:close/>
              </a:path>
            </a:pathLst>
          </a:custGeom>
          <a:solidFill>
            <a:srgbClr val="F5CBD2">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7412" name="Freeform 258"/>
          <p:cNvSpPr/>
          <p:nvPr/>
        </p:nvSpPr>
        <p:spPr>
          <a:xfrm rot="-2700000">
            <a:off x="811284" y="3141133"/>
            <a:ext cx="268816" cy="1181100"/>
          </a:xfrm>
          <a:custGeom>
            <a:avLst/>
            <a:gdLst>
              <a:gd name="txL" fmla="*/ 0 w 26"/>
              <a:gd name="txT" fmla="*/ 0 h 132"/>
              <a:gd name="txR" fmla="*/ 26 w 26"/>
              <a:gd name="txB" fmla="*/ 132 h 132"/>
            </a:gdLst>
            <a:ahLst/>
            <a:cxnLst>
              <a:cxn ang="0">
                <a:pos x="663024373" y="270364507"/>
              </a:cxn>
              <a:cxn ang="0">
                <a:pos x="421927388" y="2072790116"/>
              </a:cxn>
              <a:cxn ang="0">
                <a:pos x="421927388" y="2147483647"/>
              </a:cxn>
              <a:cxn ang="0">
                <a:pos x="60274231" y="2147483647"/>
              </a:cxn>
              <a:cxn ang="0">
                <a:pos x="783580559" y="2147483647"/>
              </a:cxn>
              <a:cxn ang="0">
                <a:pos x="1386330716" y="2147483647"/>
              </a:cxn>
              <a:cxn ang="0">
                <a:pos x="1084951881" y="1712306063"/>
              </a:cxn>
              <a:cxn ang="0">
                <a:pos x="663024373" y="720967475"/>
              </a:cxn>
              <a:cxn ang="0">
                <a:pos x="663024373" y="270364507"/>
              </a:cxn>
            </a:cxnLst>
            <a:rect l="txL" t="txT" r="txR" b="txB"/>
            <a:pathLst>
              <a:path w="26" h="132">
                <a:moveTo>
                  <a:pt x="11" y="6"/>
                </a:moveTo>
                <a:cubicBezTo>
                  <a:pt x="2" y="18"/>
                  <a:pt x="5" y="38"/>
                  <a:pt x="7" y="46"/>
                </a:cubicBezTo>
                <a:cubicBezTo>
                  <a:pt x="8" y="52"/>
                  <a:pt x="11" y="63"/>
                  <a:pt x="7" y="72"/>
                </a:cubicBezTo>
                <a:cubicBezTo>
                  <a:pt x="3" y="82"/>
                  <a:pt x="0" y="88"/>
                  <a:pt x="1" y="101"/>
                </a:cubicBezTo>
                <a:cubicBezTo>
                  <a:pt x="4" y="132"/>
                  <a:pt x="9" y="123"/>
                  <a:pt x="13" y="115"/>
                </a:cubicBezTo>
                <a:cubicBezTo>
                  <a:pt x="26" y="94"/>
                  <a:pt x="23" y="78"/>
                  <a:pt x="23" y="67"/>
                </a:cubicBezTo>
                <a:cubicBezTo>
                  <a:pt x="23" y="55"/>
                  <a:pt x="19" y="40"/>
                  <a:pt x="18" y="38"/>
                </a:cubicBezTo>
                <a:cubicBezTo>
                  <a:pt x="15" y="24"/>
                  <a:pt x="10" y="25"/>
                  <a:pt x="11" y="16"/>
                </a:cubicBezTo>
                <a:cubicBezTo>
                  <a:pt x="11" y="9"/>
                  <a:pt x="14" y="0"/>
                  <a:pt x="11" y="6"/>
                </a:cubicBezTo>
                <a:close/>
              </a:path>
            </a:pathLst>
          </a:custGeom>
          <a:solidFill>
            <a:srgbClr val="F2ACC2">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7413" name="Freeform 440"/>
          <p:cNvSpPr/>
          <p:nvPr/>
        </p:nvSpPr>
        <p:spPr>
          <a:xfrm flipV="1">
            <a:off x="2256967" y="1051984"/>
            <a:ext cx="1087967" cy="558800"/>
          </a:xfrm>
          <a:custGeom>
            <a:avLst/>
            <a:gdLst>
              <a:gd name="txL" fmla="*/ 0 w 73"/>
              <a:gd name="txT" fmla="*/ 0 h 43"/>
              <a:gd name="txR" fmla="*/ 73 w 73"/>
              <a:gd name="txB" fmla="*/ 43 h 43"/>
            </a:gdLst>
            <a:ahLst/>
            <a:cxnLst>
              <a:cxn ang="0">
                <a:pos x="2147483647" y="1617209470"/>
              </a:cxn>
              <a:cxn ang="0">
                <a:pos x="1750959361" y="2147483647"/>
              </a:cxn>
              <a:cxn ang="0">
                <a:pos x="375203207" y="2147483647"/>
              </a:cxn>
              <a:cxn ang="0">
                <a:pos x="0" y="2147483647"/>
              </a:cxn>
              <a:cxn ang="0">
                <a:pos x="875474092" y="2147483647"/>
              </a:cxn>
              <a:cxn ang="0">
                <a:pos x="2001094717" y="1617209470"/>
              </a:cxn>
              <a:cxn ang="0">
                <a:pos x="2147483647" y="665910982"/>
              </a:cxn>
              <a:cxn ang="0">
                <a:pos x="2147483647" y="475649244"/>
              </a:cxn>
              <a:cxn ang="0">
                <a:pos x="2147483647" y="1331821964"/>
              </a:cxn>
              <a:cxn ang="0">
                <a:pos x="2147483647" y="1617209470"/>
              </a:cxn>
            </a:cxnLst>
            <a:rect l="txL" t="txT" r="txR" b="txB"/>
            <a:pathLst>
              <a:path w="73" h="43">
                <a:moveTo>
                  <a:pt x="51" y="17"/>
                </a:moveTo>
                <a:cubicBezTo>
                  <a:pt x="39" y="17"/>
                  <a:pt x="27" y="19"/>
                  <a:pt x="14" y="31"/>
                </a:cubicBezTo>
                <a:cubicBezTo>
                  <a:pt x="10" y="35"/>
                  <a:pt x="6" y="40"/>
                  <a:pt x="3" y="43"/>
                </a:cubicBezTo>
                <a:cubicBezTo>
                  <a:pt x="0" y="43"/>
                  <a:pt x="0" y="43"/>
                  <a:pt x="0" y="43"/>
                </a:cubicBezTo>
                <a:cubicBezTo>
                  <a:pt x="1" y="40"/>
                  <a:pt x="2" y="35"/>
                  <a:pt x="7" y="31"/>
                </a:cubicBezTo>
                <a:cubicBezTo>
                  <a:pt x="14" y="26"/>
                  <a:pt x="10" y="23"/>
                  <a:pt x="16" y="17"/>
                </a:cubicBezTo>
                <a:cubicBezTo>
                  <a:pt x="21" y="12"/>
                  <a:pt x="28" y="11"/>
                  <a:pt x="33" y="7"/>
                </a:cubicBezTo>
                <a:cubicBezTo>
                  <a:pt x="44" y="0"/>
                  <a:pt x="47" y="7"/>
                  <a:pt x="55" y="5"/>
                </a:cubicBezTo>
                <a:cubicBezTo>
                  <a:pt x="69" y="1"/>
                  <a:pt x="73" y="12"/>
                  <a:pt x="68" y="14"/>
                </a:cubicBezTo>
                <a:cubicBezTo>
                  <a:pt x="65" y="16"/>
                  <a:pt x="57" y="16"/>
                  <a:pt x="51" y="17"/>
                </a:cubicBezTo>
                <a:close/>
              </a:path>
            </a:pathLst>
          </a:custGeom>
          <a:solidFill>
            <a:srgbClr val="F5CBD2">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325" name="TextBox 324"/>
          <p:cNvSpPr txBox="1"/>
          <p:nvPr/>
        </p:nvSpPr>
        <p:spPr>
          <a:xfrm>
            <a:off x="5254167" y="587010"/>
            <a:ext cx="2868093" cy="830997"/>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300" normalizeH="0" baseline="0" noProof="0" dirty="0">
                <a:ln>
                  <a:noFill/>
                </a:ln>
                <a:solidFill>
                  <a:srgbClr val="500D08"/>
                </a:solidFill>
                <a:effectLst/>
                <a:uLnTx/>
                <a:uFillTx/>
                <a:latin typeface="印品黑体" panose="00000500000000000000" pitchFamily="2" charset="-122"/>
                <a:ea typeface="印品黑体" panose="00000500000000000000" pitchFamily="2" charset="-122"/>
              </a:rPr>
              <a:t>PART  4</a:t>
            </a:r>
          </a:p>
        </p:txBody>
      </p:sp>
      <p:sp>
        <p:nvSpPr>
          <p:cNvPr id="326" name="TextBox 325"/>
          <p:cNvSpPr txBox="1"/>
          <p:nvPr/>
        </p:nvSpPr>
        <p:spPr>
          <a:xfrm>
            <a:off x="3541291" y="1448705"/>
            <a:ext cx="5749286" cy="584775"/>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300" normalizeH="0" baseline="0" noProof="0" dirty="0">
                <a:ln>
                  <a:noFill/>
                </a:ln>
                <a:solidFill>
                  <a:srgbClr val="500D08"/>
                </a:solidFill>
                <a:effectLst/>
                <a:uLnTx/>
                <a:uFillTx/>
                <a:latin typeface="印品黑体" panose="00000500000000000000" pitchFamily="2" charset="-122"/>
                <a:ea typeface="印品黑体" panose="00000500000000000000" pitchFamily="2" charset="-122"/>
              </a:rPr>
              <a:t>Click here to add a title</a:t>
            </a:r>
            <a:endParaRPr kumimoji="0" lang="zh-CN" altLang="en-US" sz="3200" b="0" i="0" u="none" strike="noStrike" kern="1200" cap="none" spc="300" normalizeH="0" baseline="0" noProof="0" dirty="0">
              <a:ln>
                <a:noFill/>
              </a:ln>
              <a:solidFill>
                <a:srgbClr val="500D08"/>
              </a:solidFill>
              <a:effectLst/>
              <a:uLnTx/>
              <a:uFillTx/>
              <a:latin typeface="印品黑体" panose="00000500000000000000" pitchFamily="2" charset="-122"/>
              <a:ea typeface="印品黑体" panose="00000500000000000000" pitchFamily="2" charset="-122"/>
            </a:endParaRPr>
          </a:p>
        </p:txBody>
      </p:sp>
      <p:pic>
        <p:nvPicPr>
          <p:cNvPr id="2" name="Imagen 1"/>
          <p:cNvPicPr>
            <a:picLocks noChangeAspect="1"/>
          </p:cNvPicPr>
          <p:nvPr/>
        </p:nvPicPr>
        <p:blipFill>
          <a:blip r:embed="rId3"/>
          <a:stretch>
            <a:fillRect/>
          </a:stretch>
        </p:blipFill>
        <p:spPr>
          <a:xfrm>
            <a:off x="4877225" y="2515805"/>
            <a:ext cx="3245035" cy="376507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椭圆 15">
            <a:extLst>
              <a:ext uri="{FF2B5EF4-FFF2-40B4-BE49-F238E27FC236}">
                <a16:creationId xmlns:a16="http://schemas.microsoft.com/office/drawing/2014/main" xmlns="" id="{68C8D46F-FA46-4F7F-AF88-65F4D823F71A}"/>
              </a:ext>
            </a:extLst>
          </p:cNvPr>
          <p:cNvSpPr/>
          <p:nvPr/>
        </p:nvSpPr>
        <p:spPr>
          <a:xfrm>
            <a:off x="971756" y="1193876"/>
            <a:ext cx="2902857" cy="2873829"/>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Imagen 1"/>
          <p:cNvPicPr>
            <a:picLocks noChangeAspect="1"/>
          </p:cNvPicPr>
          <p:nvPr/>
        </p:nvPicPr>
        <p:blipFill>
          <a:blip r:embed="rId3"/>
          <a:stretch>
            <a:fillRect/>
          </a:stretch>
        </p:blipFill>
        <p:spPr>
          <a:xfrm>
            <a:off x="294099" y="2062471"/>
            <a:ext cx="4753146" cy="4010467"/>
          </a:xfrm>
          <a:prstGeom prst="rect">
            <a:avLst/>
          </a:prstGeom>
        </p:spPr>
      </p:pic>
      <p:sp>
        <p:nvSpPr>
          <p:cNvPr id="1161" name="文本框 23"/>
          <p:cNvSpPr txBox="1"/>
          <p:nvPr/>
        </p:nvSpPr>
        <p:spPr>
          <a:xfrm>
            <a:off x="5724902" y="2544210"/>
            <a:ext cx="5361492" cy="2677656"/>
          </a:xfrm>
          <a:prstGeom prst="rect">
            <a:avLst/>
          </a:prstGeom>
          <a:noFill/>
        </p:spPr>
        <p:txBody>
          <a:bodyPr wrap="square" rtlCol="0">
            <a:spAutoFit/>
          </a:bodyPr>
          <a:lstStyle/>
          <a:p>
            <a:r>
              <a:rPr lang="en-US" sz="2400" dirty="0">
                <a:solidFill>
                  <a:srgbClr val="E949BB"/>
                </a:solidFill>
                <a:latin typeface="DK Lemon Yellow Sun" panose="02000000000000000000" pitchFamily="50" charset="0"/>
                <a:ea typeface="印品黑体" panose="00000500000000000000" pitchFamily="2" charset="-122"/>
              </a:rPr>
              <a:t>that moment,</a:t>
            </a:r>
          </a:p>
          <a:p>
            <a:r>
              <a:rPr lang="en-US" sz="2400" dirty="0">
                <a:solidFill>
                  <a:srgbClr val="E949BB"/>
                </a:solidFill>
                <a:latin typeface="DK Lemon Yellow Sun" panose="02000000000000000000" pitchFamily="50" charset="0"/>
                <a:ea typeface="印品黑体" panose="00000500000000000000" pitchFamily="2" charset="-122"/>
              </a:rPr>
              <a:t>I swear no longer makes you sad for me.</a:t>
            </a:r>
          </a:p>
          <a:p>
            <a:r>
              <a:rPr lang="en-US" sz="2400" dirty="0">
                <a:solidFill>
                  <a:srgbClr val="E949BB"/>
                </a:solidFill>
                <a:latin typeface="DK Lemon Yellow Sun" panose="02000000000000000000" pitchFamily="50" charset="0"/>
                <a:ea typeface="印品黑体" panose="00000500000000000000" pitchFamily="2" charset="-122"/>
              </a:rPr>
              <a:t>Candlelight, rose, bear...</a:t>
            </a:r>
          </a:p>
          <a:p>
            <a:r>
              <a:rPr lang="en-US" sz="2400" dirty="0">
                <a:solidFill>
                  <a:srgbClr val="E949BB"/>
                </a:solidFill>
                <a:latin typeface="DK Lemon Yellow Sun" panose="02000000000000000000" pitchFamily="50" charset="0"/>
                <a:ea typeface="印品黑体" panose="00000500000000000000" pitchFamily="2" charset="-122"/>
              </a:rPr>
              <a:t>When you took the ring,</a:t>
            </a:r>
          </a:p>
          <a:p>
            <a:r>
              <a:rPr lang="en-US" sz="2400" dirty="0">
                <a:solidFill>
                  <a:srgbClr val="E949BB"/>
                </a:solidFill>
                <a:latin typeface="DK Lemon Yellow Sun" panose="02000000000000000000" pitchFamily="50" charset="0"/>
                <a:ea typeface="印品黑体" panose="00000500000000000000" pitchFamily="2" charset="-122"/>
              </a:rPr>
              <a:t>Tearful eyes, happy notes, this me,</a:t>
            </a:r>
          </a:p>
          <a:p>
            <a:r>
              <a:rPr lang="en-US" sz="2400" dirty="0">
                <a:solidFill>
                  <a:srgbClr val="E949BB"/>
                </a:solidFill>
                <a:latin typeface="DK Lemon Yellow Sun" panose="02000000000000000000" pitchFamily="50" charset="0"/>
                <a:ea typeface="印品黑体" panose="00000500000000000000" pitchFamily="2" charset="-122"/>
              </a:rPr>
              <a:t>I can no longer restrain you from holding your arms!</a:t>
            </a:r>
            <a:endParaRPr sz="2400" dirty="0">
              <a:solidFill>
                <a:srgbClr val="E949BB"/>
              </a:solidFill>
              <a:latin typeface="DK Lemon Yellow Sun" panose="02000000000000000000" pitchFamily="50" charset="0"/>
              <a:ea typeface="印品黑体" panose="00000500000000000000" pitchFamily="2" charset="-122"/>
            </a:endParaRPr>
          </a:p>
        </p:txBody>
      </p:sp>
      <p:sp>
        <p:nvSpPr>
          <p:cNvPr id="1162" name="TextBox 324"/>
          <p:cNvSpPr txBox="1"/>
          <p:nvPr/>
        </p:nvSpPr>
        <p:spPr>
          <a:xfrm>
            <a:off x="5666757" y="1501409"/>
            <a:ext cx="5477782" cy="830997"/>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300" normalizeH="0" baseline="0" noProof="0" dirty="0" smtClean="0">
                <a:ln>
                  <a:noFill/>
                </a:ln>
                <a:solidFill>
                  <a:srgbClr val="500D08"/>
                </a:solidFill>
                <a:effectLst/>
                <a:uLnTx/>
                <a:uFillTx/>
                <a:latin typeface="印品黑体" panose="00000500000000000000" pitchFamily="2" charset="-122"/>
                <a:ea typeface="印品黑体" panose="00000500000000000000" pitchFamily="2" charset="-122"/>
              </a:rPr>
              <a:t>Free Template</a:t>
            </a:r>
            <a:endParaRPr kumimoji="0" lang="en-US" altLang="zh-CN" sz="4800" b="1" i="0" u="none" strike="noStrike" kern="1200" cap="none" spc="300" normalizeH="0" baseline="0" noProof="0" dirty="0">
              <a:ln>
                <a:noFill/>
              </a:ln>
              <a:solidFill>
                <a:srgbClr val="500D08"/>
              </a:solidFill>
              <a:effectLst/>
              <a:uLnTx/>
              <a:uFillTx/>
              <a:latin typeface="印品黑体" panose="00000500000000000000" pitchFamily="2" charset="-122"/>
              <a:ea typeface="印品黑体" panose="00000500000000000000" pitchFamily="2" charset="-122"/>
            </a:endParaRPr>
          </a:p>
        </p:txBody>
      </p:sp>
    </p:spTree>
    <p:extLst>
      <p:ext uri="{BB962C8B-B14F-4D97-AF65-F5344CB8AC3E}">
        <p14:creationId xmlns:p14="http://schemas.microsoft.com/office/powerpoint/2010/main" val="160802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5623932" y="2408555"/>
            <a:ext cx="5361492" cy="3046988"/>
          </a:xfrm>
          <a:prstGeom prst="rect">
            <a:avLst/>
          </a:prstGeom>
          <a:noFill/>
        </p:spPr>
        <p:txBody>
          <a:bodyPr wrap="square" rtlCol="0">
            <a:spAutoFit/>
          </a:bodyPr>
          <a:lstStyle/>
          <a:p>
            <a:r>
              <a:rPr lang="en-US" sz="2400" dirty="0">
                <a:solidFill>
                  <a:srgbClr val="500D08"/>
                </a:solidFill>
                <a:latin typeface="印品黑体" panose="00000500000000000000" pitchFamily="2" charset="-122"/>
                <a:ea typeface="印品黑体" panose="00000500000000000000" pitchFamily="2" charset="-122"/>
              </a:rPr>
              <a:t>that moment,</a:t>
            </a:r>
          </a:p>
          <a:p>
            <a:r>
              <a:rPr lang="en-US" sz="2400" dirty="0">
                <a:solidFill>
                  <a:srgbClr val="500D08"/>
                </a:solidFill>
                <a:latin typeface="印品黑体" panose="00000500000000000000" pitchFamily="2" charset="-122"/>
                <a:ea typeface="印品黑体" panose="00000500000000000000" pitchFamily="2" charset="-122"/>
              </a:rPr>
              <a:t>I swear no longer makes you sad for me.</a:t>
            </a:r>
          </a:p>
          <a:p>
            <a:r>
              <a:rPr lang="en-US" sz="2400" dirty="0">
                <a:solidFill>
                  <a:srgbClr val="500D08"/>
                </a:solidFill>
                <a:latin typeface="印品黑体" panose="00000500000000000000" pitchFamily="2" charset="-122"/>
                <a:ea typeface="印品黑体" panose="00000500000000000000" pitchFamily="2" charset="-122"/>
              </a:rPr>
              <a:t>Candlelight, rose, bear...</a:t>
            </a:r>
          </a:p>
          <a:p>
            <a:r>
              <a:rPr lang="en-US" sz="2400" dirty="0">
                <a:solidFill>
                  <a:srgbClr val="500D08"/>
                </a:solidFill>
                <a:latin typeface="印品黑体" panose="00000500000000000000" pitchFamily="2" charset="-122"/>
                <a:ea typeface="印品黑体" panose="00000500000000000000" pitchFamily="2" charset="-122"/>
              </a:rPr>
              <a:t>When you took the ring,</a:t>
            </a:r>
          </a:p>
          <a:p>
            <a:r>
              <a:rPr lang="en-US" sz="2400" dirty="0">
                <a:solidFill>
                  <a:srgbClr val="500D08"/>
                </a:solidFill>
                <a:latin typeface="印品黑体" panose="00000500000000000000" pitchFamily="2" charset="-122"/>
                <a:ea typeface="印品黑体" panose="00000500000000000000" pitchFamily="2" charset="-122"/>
              </a:rPr>
              <a:t>Tearful eyes, happy notes, this me,</a:t>
            </a:r>
          </a:p>
          <a:p>
            <a:r>
              <a:rPr lang="en-US" sz="2400" dirty="0">
                <a:solidFill>
                  <a:srgbClr val="500D08"/>
                </a:solidFill>
                <a:latin typeface="印品黑体" panose="00000500000000000000" pitchFamily="2" charset="-122"/>
                <a:ea typeface="印品黑体" panose="00000500000000000000" pitchFamily="2" charset="-122"/>
              </a:rPr>
              <a:t>I can no longer restrain you from holding your arms!</a:t>
            </a:r>
            <a:endParaRPr sz="2400" dirty="0">
              <a:solidFill>
                <a:srgbClr val="500D08"/>
              </a:solidFill>
              <a:latin typeface="印品黑体" panose="00000500000000000000" pitchFamily="2" charset="-122"/>
              <a:ea typeface="印品黑体" panose="00000500000000000000" pitchFamily="2" charset="-122"/>
            </a:endParaRPr>
          </a:p>
        </p:txBody>
      </p:sp>
      <p:sp>
        <p:nvSpPr>
          <p:cNvPr id="25" name="TextBox 18"/>
          <p:cNvSpPr txBox="1"/>
          <p:nvPr/>
        </p:nvSpPr>
        <p:spPr>
          <a:xfrm>
            <a:off x="5623932" y="1392892"/>
            <a:ext cx="2383794" cy="1015663"/>
          </a:xfrm>
          <a:prstGeom prst="rect">
            <a:avLst/>
          </a:prstGeom>
          <a:noFill/>
        </p:spPr>
        <p:txBody>
          <a:bodyPr wrap="none" rtlCol="0">
            <a:spAutoFit/>
          </a:bodyPr>
          <a:lstStyle/>
          <a:p>
            <a:pPr algn="ctr"/>
            <a:r>
              <a:rPr lang="en-US" altLang="zh-CN" sz="6000" dirty="0">
                <a:solidFill>
                  <a:srgbClr val="E949BB"/>
                </a:solidFill>
                <a:latin typeface="DK Lemon Yellow Sun" panose="02000000000000000000" pitchFamily="50" charset="0"/>
                <a:ea typeface="印品黑体" panose="00000500000000000000" pitchFamily="2" charset="-122"/>
              </a:rPr>
              <a:t>Together</a:t>
            </a:r>
            <a:endParaRPr lang="zh-CN" altLang="en-US" sz="6000" dirty="0">
              <a:solidFill>
                <a:srgbClr val="E949BB"/>
              </a:solidFill>
              <a:latin typeface="DK Lemon Yellow Sun" panose="02000000000000000000" pitchFamily="50" charset="0"/>
              <a:ea typeface="印品黑体" panose="00000500000000000000" pitchFamily="2" charset="-122"/>
            </a:endParaRPr>
          </a:p>
        </p:txBody>
      </p:sp>
      <p:pic>
        <p:nvPicPr>
          <p:cNvPr id="2" name="Imagen 1"/>
          <p:cNvPicPr>
            <a:picLocks noChangeAspect="1"/>
          </p:cNvPicPr>
          <p:nvPr/>
        </p:nvPicPr>
        <p:blipFill>
          <a:blip r:embed="rId3"/>
          <a:stretch>
            <a:fillRect/>
          </a:stretch>
        </p:blipFill>
        <p:spPr>
          <a:xfrm>
            <a:off x="1329152" y="1835098"/>
            <a:ext cx="3405421" cy="41939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8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283567dc39ce0fed6c31c55ba9843599"/>
          <p:cNvPicPr>
            <a:picLocks noChangeAspect="1"/>
          </p:cNvPicPr>
          <p:nvPr/>
        </p:nvPicPr>
        <p:blipFill>
          <a:blip r:embed="rId3"/>
          <a:stretch>
            <a:fillRect/>
          </a:stretch>
        </p:blipFill>
        <p:spPr>
          <a:xfrm>
            <a:off x="10253691" y="4271477"/>
            <a:ext cx="2084537" cy="2761675"/>
          </a:xfrm>
          <a:prstGeom prst="rect">
            <a:avLst/>
          </a:prstGeom>
        </p:spPr>
      </p:pic>
      <p:sp>
        <p:nvSpPr>
          <p:cNvPr id="24" name="文本框 23"/>
          <p:cNvSpPr txBox="1"/>
          <p:nvPr/>
        </p:nvSpPr>
        <p:spPr>
          <a:xfrm>
            <a:off x="1921699" y="1986096"/>
            <a:ext cx="5020344" cy="3416320"/>
          </a:xfrm>
          <a:prstGeom prst="rect">
            <a:avLst/>
          </a:prstGeom>
          <a:noFill/>
        </p:spPr>
        <p:txBody>
          <a:bodyPr wrap="square" rtlCol="0">
            <a:spAutoFit/>
          </a:bodyPr>
          <a:lstStyle/>
          <a:p>
            <a:r>
              <a:rPr lang="en-US" sz="2400" dirty="0">
                <a:solidFill>
                  <a:srgbClr val="500D08"/>
                </a:solidFill>
                <a:latin typeface="印品黑体" panose="00000500000000000000" pitchFamily="2" charset="-122"/>
                <a:ea typeface="印品黑体" panose="00000500000000000000" pitchFamily="2" charset="-122"/>
              </a:rPr>
              <a:t>That second,</a:t>
            </a:r>
          </a:p>
          <a:p>
            <a:r>
              <a:rPr lang="en-US" sz="2400" dirty="0">
                <a:solidFill>
                  <a:srgbClr val="500D08"/>
                </a:solidFill>
                <a:latin typeface="印品黑体" panose="00000500000000000000" pitchFamily="2" charset="-122"/>
                <a:ea typeface="印品黑体" panose="00000500000000000000" pitchFamily="2" charset="-122"/>
              </a:rPr>
              <a:t>We all smile and shed tears of happiness</a:t>
            </a:r>
          </a:p>
          <a:p>
            <a:r>
              <a:rPr lang="en-US" sz="2400" dirty="0">
                <a:solidFill>
                  <a:srgbClr val="500D08"/>
                </a:solidFill>
                <a:latin typeface="印品黑体" panose="00000500000000000000" pitchFamily="2" charset="-122"/>
                <a:ea typeface="印品黑体" panose="00000500000000000000" pitchFamily="2" charset="-122"/>
              </a:rPr>
              <a:t>"After reviewing the provisions of the Marriage Law of the People's Republic of China on marriage, the registration is granted and the certificate is issued."</a:t>
            </a:r>
            <a:endParaRPr sz="2400" dirty="0">
              <a:solidFill>
                <a:srgbClr val="500D08"/>
              </a:solidFill>
              <a:latin typeface="印品黑体" panose="00000500000000000000" pitchFamily="2" charset="-122"/>
              <a:ea typeface="印品黑体" panose="00000500000000000000" pitchFamily="2" charset="-122"/>
            </a:endParaRPr>
          </a:p>
        </p:txBody>
      </p:sp>
      <p:sp>
        <p:nvSpPr>
          <p:cNvPr id="25" name="TextBox 18"/>
          <p:cNvSpPr txBox="1"/>
          <p:nvPr/>
        </p:nvSpPr>
        <p:spPr>
          <a:xfrm>
            <a:off x="1903121" y="1088123"/>
            <a:ext cx="3905236" cy="769441"/>
          </a:xfrm>
          <a:prstGeom prst="rect">
            <a:avLst/>
          </a:prstGeom>
          <a:noFill/>
        </p:spPr>
        <p:txBody>
          <a:bodyPr wrap="none" rtlCol="0">
            <a:spAutoFit/>
          </a:bodyPr>
          <a:lstStyle/>
          <a:p>
            <a:pPr algn="ctr"/>
            <a:r>
              <a:rPr lang="en-US" altLang="zh-CN" sz="4400" dirty="0">
                <a:solidFill>
                  <a:srgbClr val="E949BB"/>
                </a:solidFill>
                <a:latin typeface="印品黑体" panose="00000500000000000000" pitchFamily="2" charset="-122"/>
                <a:ea typeface="印品黑体" panose="00000500000000000000" pitchFamily="2" charset="-122"/>
              </a:rPr>
              <a:t>Fortunately</a:t>
            </a:r>
            <a:endParaRPr lang="zh-CN" altLang="en-US" sz="4400" dirty="0">
              <a:solidFill>
                <a:srgbClr val="E949BB"/>
              </a:solidFill>
              <a:latin typeface="印品黑体" panose="00000500000000000000" pitchFamily="2" charset="-122"/>
              <a:ea typeface="印品黑体" panose="00000500000000000000" pitchFamily="2" charset="-122"/>
            </a:endParaRPr>
          </a:p>
        </p:txBody>
      </p:sp>
      <p:grpSp>
        <p:nvGrpSpPr>
          <p:cNvPr id="16387" name="组合 1671"/>
          <p:cNvGrpSpPr/>
          <p:nvPr/>
        </p:nvGrpSpPr>
        <p:grpSpPr>
          <a:xfrm rot="-815355">
            <a:off x="-6055" y="6077323"/>
            <a:ext cx="1455160" cy="832103"/>
            <a:chOff x="6336054" y="1359421"/>
            <a:chExt cx="2264943" cy="1296208"/>
          </a:xfrm>
        </p:grpSpPr>
        <p:sp>
          <p:nvSpPr>
            <p:cNvPr id="16476" name="Freeform 237"/>
            <p:cNvSpPr/>
            <p:nvPr/>
          </p:nvSpPr>
          <p:spPr>
            <a:xfrm flipH="1">
              <a:off x="7835730" y="2147365"/>
              <a:ext cx="524578" cy="502886"/>
            </a:xfrm>
            <a:custGeom>
              <a:avLst/>
              <a:gdLst>
                <a:gd name="txL" fmla="*/ 0 w 72"/>
                <a:gd name="txT" fmla="*/ 0 h 79"/>
                <a:gd name="txR" fmla="*/ 72 w 72"/>
                <a:gd name="txB" fmla="*/ 79 h 79"/>
              </a:gdLst>
              <a:ahLst/>
              <a:cxnLst>
                <a:cxn ang="0">
                  <a:pos x="424660396" y="1945029414"/>
                </a:cxn>
                <a:cxn ang="0">
                  <a:pos x="530829224" y="1620858641"/>
                </a:cxn>
                <a:cxn ang="0">
                  <a:pos x="53084371" y="1499293954"/>
                </a:cxn>
                <a:cxn ang="0">
                  <a:pos x="371583325" y="1215640897"/>
                </a:cxn>
                <a:cxn ang="0">
                  <a:pos x="636997937" y="1215640897"/>
                </a:cxn>
                <a:cxn ang="0">
                  <a:pos x="796243722" y="1013035208"/>
                </a:cxn>
                <a:cxn ang="0">
                  <a:pos x="106168742" y="405211477"/>
                </a:cxn>
                <a:cxn ang="0">
                  <a:pos x="583913581" y="445735261"/>
                </a:cxn>
                <a:cxn ang="0">
                  <a:pos x="690075008" y="81041027"/>
                </a:cxn>
                <a:cxn ang="0">
                  <a:pos x="1433241659" y="202605739"/>
                </a:cxn>
                <a:cxn ang="0">
                  <a:pos x="1964071111" y="0"/>
                </a:cxn>
                <a:cxn ang="0">
                  <a:pos x="2147483647" y="810429320"/>
                </a:cxn>
                <a:cxn ang="0">
                  <a:pos x="2147483647" y="1539817638"/>
                </a:cxn>
                <a:cxn ang="0">
                  <a:pos x="1751740514" y="2147483647"/>
                </a:cxn>
                <a:cxn ang="0">
                  <a:pos x="1857901942" y="2147483647"/>
                </a:cxn>
                <a:cxn ang="0">
                  <a:pos x="1486326016" y="2147483647"/>
                </a:cxn>
                <a:cxn ang="0">
                  <a:pos x="1751740514" y="2147483647"/>
                </a:cxn>
                <a:cxn ang="0">
                  <a:pos x="1008574091" y="2147483647"/>
                </a:cxn>
                <a:cxn ang="0">
                  <a:pos x="1008574091" y="2147483647"/>
                </a:cxn>
                <a:cxn ang="0">
                  <a:pos x="424660396" y="1945029414"/>
                </a:cxn>
              </a:cxnLst>
              <a:rect l="txL" t="txT" r="txR" b="txB"/>
              <a:pathLst>
                <a:path w="72" h="79">
                  <a:moveTo>
                    <a:pt x="8" y="48"/>
                  </a:moveTo>
                  <a:cubicBezTo>
                    <a:pt x="15" y="46"/>
                    <a:pt x="0" y="41"/>
                    <a:pt x="10" y="40"/>
                  </a:cubicBezTo>
                  <a:cubicBezTo>
                    <a:pt x="8" y="38"/>
                    <a:pt x="5" y="37"/>
                    <a:pt x="1" y="37"/>
                  </a:cubicBezTo>
                  <a:cubicBezTo>
                    <a:pt x="1" y="35"/>
                    <a:pt x="4" y="33"/>
                    <a:pt x="7" y="30"/>
                  </a:cubicBezTo>
                  <a:cubicBezTo>
                    <a:pt x="9" y="34"/>
                    <a:pt x="11" y="32"/>
                    <a:pt x="12" y="30"/>
                  </a:cubicBezTo>
                  <a:cubicBezTo>
                    <a:pt x="19" y="33"/>
                    <a:pt x="19" y="29"/>
                    <a:pt x="15" y="25"/>
                  </a:cubicBezTo>
                  <a:cubicBezTo>
                    <a:pt x="15" y="15"/>
                    <a:pt x="7" y="23"/>
                    <a:pt x="2" y="10"/>
                  </a:cubicBezTo>
                  <a:cubicBezTo>
                    <a:pt x="5" y="13"/>
                    <a:pt x="8" y="13"/>
                    <a:pt x="11" y="11"/>
                  </a:cubicBezTo>
                  <a:cubicBezTo>
                    <a:pt x="7" y="10"/>
                    <a:pt x="13" y="7"/>
                    <a:pt x="13" y="2"/>
                  </a:cubicBezTo>
                  <a:cubicBezTo>
                    <a:pt x="17" y="0"/>
                    <a:pt x="18" y="13"/>
                    <a:pt x="27" y="5"/>
                  </a:cubicBezTo>
                  <a:cubicBezTo>
                    <a:pt x="34" y="12"/>
                    <a:pt x="35" y="0"/>
                    <a:pt x="37" y="0"/>
                  </a:cubicBezTo>
                  <a:cubicBezTo>
                    <a:pt x="38" y="3"/>
                    <a:pt x="58" y="17"/>
                    <a:pt x="48" y="20"/>
                  </a:cubicBezTo>
                  <a:cubicBezTo>
                    <a:pt x="53" y="23"/>
                    <a:pt x="46" y="35"/>
                    <a:pt x="50" y="38"/>
                  </a:cubicBezTo>
                  <a:cubicBezTo>
                    <a:pt x="72" y="60"/>
                    <a:pt x="25" y="42"/>
                    <a:pt x="33" y="59"/>
                  </a:cubicBezTo>
                  <a:cubicBezTo>
                    <a:pt x="25" y="62"/>
                    <a:pt x="34" y="62"/>
                    <a:pt x="35" y="63"/>
                  </a:cubicBezTo>
                  <a:cubicBezTo>
                    <a:pt x="38" y="73"/>
                    <a:pt x="28" y="68"/>
                    <a:pt x="28" y="69"/>
                  </a:cubicBezTo>
                  <a:cubicBezTo>
                    <a:pt x="29" y="71"/>
                    <a:pt x="34" y="75"/>
                    <a:pt x="33" y="79"/>
                  </a:cubicBezTo>
                  <a:cubicBezTo>
                    <a:pt x="19" y="79"/>
                    <a:pt x="19" y="79"/>
                    <a:pt x="19" y="79"/>
                  </a:cubicBezTo>
                  <a:cubicBezTo>
                    <a:pt x="19" y="76"/>
                    <a:pt x="19" y="74"/>
                    <a:pt x="19" y="71"/>
                  </a:cubicBezTo>
                  <a:cubicBezTo>
                    <a:pt x="7" y="73"/>
                    <a:pt x="19" y="64"/>
                    <a:pt x="8" y="48"/>
                  </a:cubicBezTo>
                  <a:close/>
                </a:path>
              </a:pathLst>
            </a:custGeom>
            <a:solidFill>
              <a:srgbClr val="EAE4D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77" name="Freeform 357"/>
            <p:cNvSpPr/>
            <p:nvPr/>
          </p:nvSpPr>
          <p:spPr>
            <a:xfrm flipH="1">
              <a:off x="7363610" y="2193082"/>
              <a:ext cx="728238" cy="457169"/>
            </a:xfrm>
            <a:custGeom>
              <a:avLst/>
              <a:gdLst>
                <a:gd name="txL" fmla="*/ 0 w 100"/>
                <a:gd name="txT" fmla="*/ 0 h 72"/>
                <a:gd name="txR" fmla="*/ 100 w 100"/>
                <a:gd name="txB" fmla="*/ 72 h 72"/>
              </a:gdLst>
              <a:ahLst/>
              <a:cxnLst>
                <a:cxn ang="0">
                  <a:pos x="2147483647" y="483805437"/>
                </a:cxn>
                <a:cxn ang="0">
                  <a:pos x="2147483647" y="1814268852"/>
                </a:cxn>
                <a:cxn ang="0">
                  <a:pos x="1431890703" y="2147483647"/>
                </a:cxn>
                <a:cxn ang="0">
                  <a:pos x="212135722" y="2147483647"/>
                </a:cxn>
                <a:cxn ang="0">
                  <a:pos x="212135722" y="2147483647"/>
                </a:cxn>
                <a:cxn ang="0">
                  <a:pos x="795498046" y="1209510319"/>
                </a:cxn>
                <a:cxn ang="0">
                  <a:pos x="2147483647" y="483805437"/>
                </a:cxn>
              </a:cxnLst>
              <a:rect l="txL" t="txT" r="txR" b="txB"/>
              <a:pathLst>
                <a:path w="100" h="72">
                  <a:moveTo>
                    <a:pt x="89" y="12"/>
                  </a:moveTo>
                  <a:cubicBezTo>
                    <a:pt x="100" y="26"/>
                    <a:pt x="87" y="39"/>
                    <a:pt x="77" y="45"/>
                  </a:cubicBezTo>
                  <a:cubicBezTo>
                    <a:pt x="62" y="54"/>
                    <a:pt x="37" y="51"/>
                    <a:pt x="27" y="72"/>
                  </a:cubicBezTo>
                  <a:cubicBezTo>
                    <a:pt x="4" y="72"/>
                    <a:pt x="4" y="72"/>
                    <a:pt x="4" y="72"/>
                  </a:cubicBezTo>
                  <a:cubicBezTo>
                    <a:pt x="4" y="71"/>
                    <a:pt x="4" y="70"/>
                    <a:pt x="4" y="69"/>
                  </a:cubicBezTo>
                  <a:cubicBezTo>
                    <a:pt x="0" y="49"/>
                    <a:pt x="9" y="38"/>
                    <a:pt x="15" y="30"/>
                  </a:cubicBezTo>
                  <a:cubicBezTo>
                    <a:pt x="39" y="0"/>
                    <a:pt x="84" y="16"/>
                    <a:pt x="89" y="12"/>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78" name="Freeform 358"/>
            <p:cNvSpPr/>
            <p:nvPr/>
          </p:nvSpPr>
          <p:spPr>
            <a:xfrm flipH="1">
              <a:off x="7363610" y="2257623"/>
              <a:ext cx="654180" cy="392627"/>
            </a:xfrm>
            <a:custGeom>
              <a:avLst/>
              <a:gdLst>
                <a:gd name="txL" fmla="*/ 0 w 90"/>
                <a:gd name="txT" fmla="*/ 0 h 62"/>
                <a:gd name="txR" fmla="*/ 90 w 90"/>
                <a:gd name="txB" fmla="*/ 62 h 62"/>
              </a:gdLst>
              <a:ahLst/>
              <a:cxnLst>
                <a:cxn ang="0">
                  <a:pos x="2147483647" y="80203569"/>
                </a:cxn>
                <a:cxn ang="0">
                  <a:pos x="2147483647" y="1403603579"/>
                </a:cxn>
                <a:cxn ang="0">
                  <a:pos x="2147483647" y="1724430817"/>
                </a:cxn>
                <a:cxn ang="0">
                  <a:pos x="2147483647" y="1443708518"/>
                </a:cxn>
                <a:cxn ang="0">
                  <a:pos x="2147483647" y="1203091553"/>
                </a:cxn>
                <a:cxn ang="0">
                  <a:pos x="2147483647" y="1203091553"/>
                </a:cxn>
                <a:cxn ang="0">
                  <a:pos x="1532169450" y="1243196491"/>
                </a:cxn>
                <a:cxn ang="0">
                  <a:pos x="1003839324" y="1604121938"/>
                </a:cxn>
                <a:cxn ang="0">
                  <a:pos x="422665668" y="2147483647"/>
                </a:cxn>
                <a:cxn ang="0">
                  <a:pos x="475501588" y="2147483647"/>
                </a:cxn>
                <a:cxn ang="0">
                  <a:pos x="158500548" y="2147483647"/>
                </a:cxn>
                <a:cxn ang="0">
                  <a:pos x="105664600" y="2147483647"/>
                </a:cxn>
                <a:cxn ang="0">
                  <a:pos x="317001097" y="1564017000"/>
                </a:cxn>
                <a:cxn ang="0">
                  <a:pos x="1109503895" y="882264711"/>
                </a:cxn>
                <a:cxn ang="0">
                  <a:pos x="2147483647" y="441135522"/>
                </a:cxn>
                <a:cxn ang="0">
                  <a:pos x="2147483647" y="200512076"/>
                </a:cxn>
                <a:cxn ang="0">
                  <a:pos x="2147483647" y="80203569"/>
                </a:cxn>
              </a:cxnLst>
              <a:rect l="txL" t="txT" r="txR" b="txB"/>
              <a:pathLst>
                <a:path w="90" h="62">
                  <a:moveTo>
                    <a:pt x="79" y="2"/>
                  </a:moveTo>
                  <a:cubicBezTo>
                    <a:pt x="90" y="16"/>
                    <a:pt x="77" y="29"/>
                    <a:pt x="67" y="35"/>
                  </a:cubicBezTo>
                  <a:cubicBezTo>
                    <a:pt x="60" y="39"/>
                    <a:pt x="51" y="41"/>
                    <a:pt x="42" y="43"/>
                  </a:cubicBezTo>
                  <a:cubicBezTo>
                    <a:pt x="56" y="39"/>
                    <a:pt x="52" y="41"/>
                    <a:pt x="62" y="36"/>
                  </a:cubicBezTo>
                  <a:cubicBezTo>
                    <a:pt x="70" y="31"/>
                    <a:pt x="59" y="27"/>
                    <a:pt x="58" y="30"/>
                  </a:cubicBezTo>
                  <a:cubicBezTo>
                    <a:pt x="55" y="33"/>
                    <a:pt x="51" y="31"/>
                    <a:pt x="49" y="30"/>
                  </a:cubicBezTo>
                  <a:cubicBezTo>
                    <a:pt x="40" y="23"/>
                    <a:pt x="38" y="30"/>
                    <a:pt x="29" y="31"/>
                  </a:cubicBezTo>
                  <a:cubicBezTo>
                    <a:pt x="19" y="33"/>
                    <a:pt x="20" y="38"/>
                    <a:pt x="19" y="40"/>
                  </a:cubicBezTo>
                  <a:cubicBezTo>
                    <a:pt x="16" y="45"/>
                    <a:pt x="7" y="50"/>
                    <a:pt x="8" y="59"/>
                  </a:cubicBezTo>
                  <a:cubicBezTo>
                    <a:pt x="8" y="59"/>
                    <a:pt x="9" y="60"/>
                    <a:pt x="9" y="62"/>
                  </a:cubicBezTo>
                  <a:cubicBezTo>
                    <a:pt x="3" y="62"/>
                    <a:pt x="3" y="62"/>
                    <a:pt x="3" y="62"/>
                  </a:cubicBezTo>
                  <a:cubicBezTo>
                    <a:pt x="3" y="59"/>
                    <a:pt x="2" y="57"/>
                    <a:pt x="2" y="57"/>
                  </a:cubicBezTo>
                  <a:cubicBezTo>
                    <a:pt x="0" y="49"/>
                    <a:pt x="7" y="45"/>
                    <a:pt x="6" y="39"/>
                  </a:cubicBezTo>
                  <a:cubicBezTo>
                    <a:pt x="4" y="33"/>
                    <a:pt x="13" y="25"/>
                    <a:pt x="21" y="22"/>
                  </a:cubicBezTo>
                  <a:cubicBezTo>
                    <a:pt x="33" y="18"/>
                    <a:pt x="36" y="14"/>
                    <a:pt x="51" y="11"/>
                  </a:cubicBezTo>
                  <a:cubicBezTo>
                    <a:pt x="58" y="10"/>
                    <a:pt x="58" y="6"/>
                    <a:pt x="61" y="5"/>
                  </a:cubicBezTo>
                  <a:cubicBezTo>
                    <a:pt x="70" y="0"/>
                    <a:pt x="72" y="6"/>
                    <a:pt x="79" y="2"/>
                  </a:cubicBezTo>
                  <a:close/>
                </a:path>
              </a:pathLst>
            </a:custGeom>
            <a:solidFill>
              <a:srgbClr val="F590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79" name="Rectangle 359"/>
            <p:cNvSpPr/>
            <p:nvPr/>
          </p:nvSpPr>
          <p:spPr>
            <a:xfrm flipH="1">
              <a:off x="7440754" y="2268380"/>
              <a:ext cx="3086" cy="2689"/>
            </a:xfrm>
            <a:prstGeom prst="rect">
              <a:avLst/>
            </a:prstGeom>
            <a:solidFill>
              <a:srgbClr val="F590A9"/>
            </a:solidFill>
            <a:ln w="9525">
              <a:noFill/>
            </a:ln>
          </p:spPr>
          <p:txBody>
            <a:bodyPr/>
            <a:lstStyle/>
            <a:p>
              <a:pPr lvl="0"/>
              <a:endParaRPr lang="zh-CN" altLang="en-US" sz="2400" b="1" dirty="0">
                <a:latin typeface="印品黑体" panose="00000500000000000000" pitchFamily="2" charset="-122"/>
                <a:ea typeface="印品黑体" panose="00000500000000000000" pitchFamily="2" charset="-122"/>
              </a:endParaRPr>
            </a:p>
          </p:txBody>
        </p:sp>
        <p:sp>
          <p:nvSpPr>
            <p:cNvPr id="16480" name="Freeform 360"/>
            <p:cNvSpPr/>
            <p:nvPr/>
          </p:nvSpPr>
          <p:spPr>
            <a:xfrm flipH="1">
              <a:off x="7406811" y="2268380"/>
              <a:ext cx="540007" cy="228584"/>
            </a:xfrm>
            <a:custGeom>
              <a:avLst/>
              <a:gdLst>
                <a:gd name="txL" fmla="*/ 0 w 74"/>
                <a:gd name="txT" fmla="*/ 0 h 36"/>
                <a:gd name="txR" fmla="*/ 74 w 74"/>
                <a:gd name="txB" fmla="*/ 36 h 36"/>
              </a:gdLst>
              <a:ahLst/>
              <a:cxnLst>
                <a:cxn ang="0">
                  <a:pos x="2147483647" y="0"/>
                </a:cxn>
                <a:cxn ang="0">
                  <a:pos x="2147483647" y="766022955"/>
                </a:cxn>
                <a:cxn ang="0">
                  <a:pos x="2147483647" y="1169188013"/>
                </a:cxn>
                <a:cxn ang="0">
                  <a:pos x="2147483647" y="927289097"/>
                </a:cxn>
                <a:cxn ang="0">
                  <a:pos x="2076823193" y="1007922069"/>
                </a:cxn>
                <a:cxn ang="0">
                  <a:pos x="1331299597" y="967602408"/>
                </a:cxn>
                <a:cxn ang="0">
                  <a:pos x="372765333" y="1290140645"/>
                </a:cxn>
                <a:cxn ang="0">
                  <a:pos x="106505419" y="1370773617"/>
                </a:cxn>
                <a:cxn ang="0">
                  <a:pos x="852028759" y="886969436"/>
                </a:cxn>
                <a:cxn ang="0">
                  <a:pos x="2147483647" y="443484718"/>
                </a:cxn>
                <a:cxn ang="0">
                  <a:pos x="2147483647" y="80632997"/>
                </a:cxn>
                <a:cxn ang="0">
                  <a:pos x="2147483647" y="0"/>
                </a:cxn>
              </a:cxnLst>
              <a:rect l="txL" t="txT" r="txR" b="txB"/>
              <a:pathLst>
                <a:path w="74" h="36">
                  <a:moveTo>
                    <a:pt x="69" y="0"/>
                  </a:moveTo>
                  <a:cubicBezTo>
                    <a:pt x="74" y="7"/>
                    <a:pt x="74" y="14"/>
                    <a:pt x="71" y="19"/>
                  </a:cubicBezTo>
                  <a:cubicBezTo>
                    <a:pt x="69" y="25"/>
                    <a:pt x="59" y="33"/>
                    <a:pt x="56" y="29"/>
                  </a:cubicBezTo>
                  <a:cubicBezTo>
                    <a:pt x="54" y="26"/>
                    <a:pt x="56" y="24"/>
                    <a:pt x="51" y="23"/>
                  </a:cubicBezTo>
                  <a:cubicBezTo>
                    <a:pt x="46" y="21"/>
                    <a:pt x="44" y="29"/>
                    <a:pt x="39" y="25"/>
                  </a:cubicBezTo>
                  <a:cubicBezTo>
                    <a:pt x="36" y="22"/>
                    <a:pt x="31" y="26"/>
                    <a:pt x="25" y="24"/>
                  </a:cubicBezTo>
                  <a:cubicBezTo>
                    <a:pt x="20" y="23"/>
                    <a:pt x="9" y="30"/>
                    <a:pt x="7" y="32"/>
                  </a:cubicBezTo>
                  <a:cubicBezTo>
                    <a:pt x="6" y="33"/>
                    <a:pt x="2" y="36"/>
                    <a:pt x="2" y="34"/>
                  </a:cubicBezTo>
                  <a:cubicBezTo>
                    <a:pt x="0" y="26"/>
                    <a:pt x="13" y="24"/>
                    <a:pt x="16" y="22"/>
                  </a:cubicBezTo>
                  <a:cubicBezTo>
                    <a:pt x="26" y="13"/>
                    <a:pt x="38" y="11"/>
                    <a:pt x="44" y="11"/>
                  </a:cubicBezTo>
                  <a:cubicBezTo>
                    <a:pt x="51" y="11"/>
                    <a:pt x="50" y="2"/>
                    <a:pt x="58" y="2"/>
                  </a:cubicBezTo>
                  <a:cubicBezTo>
                    <a:pt x="65" y="2"/>
                    <a:pt x="66" y="3"/>
                    <a:pt x="69" y="0"/>
                  </a:cubicBezTo>
                  <a:close/>
                </a:path>
              </a:pathLst>
            </a:custGeom>
            <a:solidFill>
              <a:srgbClr val="F589A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81" name="Freeform 361"/>
            <p:cNvSpPr/>
            <p:nvPr/>
          </p:nvSpPr>
          <p:spPr>
            <a:xfrm flipH="1">
              <a:off x="7878931" y="2478140"/>
              <a:ext cx="117259" cy="147908"/>
            </a:xfrm>
            <a:custGeom>
              <a:avLst/>
              <a:gdLst>
                <a:gd name="txL" fmla="*/ 0 w 16"/>
                <a:gd name="txT" fmla="*/ 0 h 23"/>
                <a:gd name="txR" fmla="*/ 16 w 16"/>
                <a:gd name="txB" fmla="*/ 23 h 23"/>
              </a:gdLst>
              <a:ahLst/>
              <a:cxnLst>
                <a:cxn ang="0">
                  <a:pos x="590809419" y="82712724"/>
                </a:cxn>
                <a:cxn ang="0">
                  <a:pos x="214840429" y="330838033"/>
                </a:cxn>
                <a:cxn ang="0">
                  <a:pos x="0" y="744388764"/>
                </a:cxn>
                <a:cxn ang="0">
                  <a:pos x="161128504" y="785745113"/>
                </a:cxn>
                <a:cxn ang="0">
                  <a:pos x="322257008" y="372194382"/>
                </a:cxn>
                <a:cxn ang="0">
                  <a:pos x="590809419" y="165419016"/>
                </a:cxn>
                <a:cxn ang="0">
                  <a:pos x="590809419" y="82712724"/>
                </a:cxn>
              </a:cxnLst>
              <a:rect l="txL" t="txT" r="txR" b="txB"/>
              <a:pathLst>
                <a:path w="16" h="23">
                  <a:moveTo>
                    <a:pt x="11" y="2"/>
                  </a:moveTo>
                  <a:cubicBezTo>
                    <a:pt x="10" y="3"/>
                    <a:pt x="5" y="3"/>
                    <a:pt x="4" y="8"/>
                  </a:cubicBezTo>
                  <a:cubicBezTo>
                    <a:pt x="3" y="11"/>
                    <a:pt x="0" y="15"/>
                    <a:pt x="0" y="18"/>
                  </a:cubicBezTo>
                  <a:cubicBezTo>
                    <a:pt x="0" y="22"/>
                    <a:pt x="3" y="23"/>
                    <a:pt x="3" y="19"/>
                  </a:cubicBezTo>
                  <a:cubicBezTo>
                    <a:pt x="3" y="16"/>
                    <a:pt x="5" y="12"/>
                    <a:pt x="6" y="9"/>
                  </a:cubicBezTo>
                  <a:cubicBezTo>
                    <a:pt x="6" y="6"/>
                    <a:pt x="9" y="5"/>
                    <a:pt x="11" y="4"/>
                  </a:cubicBezTo>
                  <a:cubicBezTo>
                    <a:pt x="16" y="0"/>
                    <a:pt x="13" y="0"/>
                    <a:pt x="11" y="2"/>
                  </a:cubicBezTo>
                  <a:close/>
                </a:path>
              </a:pathLst>
            </a:custGeom>
            <a:solidFill>
              <a:srgbClr val="F788A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82" name="Freeform 362"/>
            <p:cNvSpPr/>
            <p:nvPr/>
          </p:nvSpPr>
          <p:spPr>
            <a:xfrm flipH="1">
              <a:off x="7968418" y="2612601"/>
              <a:ext cx="37029" cy="37649"/>
            </a:xfrm>
            <a:custGeom>
              <a:avLst/>
              <a:gdLst>
                <a:gd name="txL" fmla="*/ 0 w 5"/>
                <a:gd name="txT" fmla="*/ 0 h 6"/>
                <a:gd name="txR" fmla="*/ 5 w 5"/>
                <a:gd name="txB" fmla="*/ 6 h 6"/>
              </a:gdLst>
              <a:ahLst/>
              <a:cxnLst>
                <a:cxn ang="0">
                  <a:pos x="274229379" y="236241223"/>
                </a:cxn>
                <a:cxn ang="0">
                  <a:pos x="274229379" y="236241223"/>
                </a:cxn>
                <a:cxn ang="0">
                  <a:pos x="109694697" y="157492041"/>
                </a:cxn>
                <a:cxn ang="0">
                  <a:pos x="109694697" y="236241223"/>
                </a:cxn>
                <a:cxn ang="0">
                  <a:pos x="274229379" y="236241223"/>
                </a:cxn>
              </a:cxnLst>
              <a:rect l="txL" t="txT" r="txR" b="txB"/>
              <a:pathLst>
                <a:path w="5" h="6">
                  <a:moveTo>
                    <a:pt x="5" y="6"/>
                  </a:moveTo>
                  <a:cubicBezTo>
                    <a:pt x="5" y="6"/>
                    <a:pt x="5" y="6"/>
                    <a:pt x="5" y="6"/>
                  </a:cubicBezTo>
                  <a:cubicBezTo>
                    <a:pt x="4" y="1"/>
                    <a:pt x="0" y="0"/>
                    <a:pt x="2" y="4"/>
                  </a:cubicBezTo>
                  <a:cubicBezTo>
                    <a:pt x="2" y="5"/>
                    <a:pt x="2" y="5"/>
                    <a:pt x="2" y="6"/>
                  </a:cubicBezTo>
                  <a:lnTo>
                    <a:pt x="5" y="6"/>
                  </a:lnTo>
                  <a:close/>
                </a:path>
              </a:pathLst>
            </a:custGeom>
            <a:solidFill>
              <a:srgbClr val="FC8AA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83" name="Freeform 363"/>
            <p:cNvSpPr/>
            <p:nvPr/>
          </p:nvSpPr>
          <p:spPr>
            <a:xfrm flipH="1">
              <a:off x="7412982" y="2268380"/>
              <a:ext cx="465949" cy="177489"/>
            </a:xfrm>
            <a:custGeom>
              <a:avLst/>
              <a:gdLst>
                <a:gd name="txL" fmla="*/ 0 w 64"/>
                <a:gd name="txT" fmla="*/ 0 h 28"/>
                <a:gd name="txR" fmla="*/ 64 w 64"/>
                <a:gd name="txB" fmla="*/ 28 h 28"/>
              </a:gdLst>
              <a:ahLst/>
              <a:cxnLst>
                <a:cxn ang="0">
                  <a:pos x="2147483647" y="0"/>
                </a:cxn>
                <a:cxn ang="0">
                  <a:pos x="2147483647" y="522362861"/>
                </a:cxn>
                <a:cxn ang="0">
                  <a:pos x="2147483647" y="723267676"/>
                </a:cxn>
                <a:cxn ang="0">
                  <a:pos x="2147483647" y="763449907"/>
                </a:cxn>
                <a:cxn ang="0">
                  <a:pos x="1749164887" y="723267676"/>
                </a:cxn>
                <a:cxn ang="0">
                  <a:pos x="1113101122" y="803632138"/>
                </a:cxn>
                <a:cxn ang="0">
                  <a:pos x="371033669" y="1004537151"/>
                </a:cxn>
                <a:cxn ang="0">
                  <a:pos x="371033669" y="924179028"/>
                </a:cxn>
                <a:cxn ang="0">
                  <a:pos x="1166110076" y="683085445"/>
                </a:cxn>
                <a:cxn ang="0">
                  <a:pos x="1749164887" y="482180630"/>
                </a:cxn>
                <a:cxn ang="0">
                  <a:pos x="2147483647" y="281269376"/>
                </a:cxn>
                <a:cxn ang="0">
                  <a:pos x="2147483647" y="0"/>
                </a:cxn>
              </a:cxnLst>
              <a:rect l="txL" t="txT" r="txR" b="txB"/>
              <a:pathLst>
                <a:path w="64" h="28">
                  <a:moveTo>
                    <a:pt x="60" y="0"/>
                  </a:moveTo>
                  <a:cubicBezTo>
                    <a:pt x="64" y="5"/>
                    <a:pt x="64" y="10"/>
                    <a:pt x="64" y="13"/>
                  </a:cubicBezTo>
                  <a:cubicBezTo>
                    <a:pt x="63" y="16"/>
                    <a:pt x="60" y="19"/>
                    <a:pt x="55" y="18"/>
                  </a:cubicBezTo>
                  <a:cubicBezTo>
                    <a:pt x="48" y="23"/>
                    <a:pt x="49" y="18"/>
                    <a:pt x="44" y="19"/>
                  </a:cubicBezTo>
                  <a:cubicBezTo>
                    <a:pt x="40" y="20"/>
                    <a:pt x="41" y="18"/>
                    <a:pt x="33" y="18"/>
                  </a:cubicBezTo>
                  <a:cubicBezTo>
                    <a:pt x="32" y="18"/>
                    <a:pt x="28" y="21"/>
                    <a:pt x="21" y="20"/>
                  </a:cubicBezTo>
                  <a:cubicBezTo>
                    <a:pt x="15" y="20"/>
                    <a:pt x="10" y="23"/>
                    <a:pt x="7" y="25"/>
                  </a:cubicBezTo>
                  <a:cubicBezTo>
                    <a:pt x="4" y="27"/>
                    <a:pt x="0" y="28"/>
                    <a:pt x="7" y="23"/>
                  </a:cubicBezTo>
                  <a:cubicBezTo>
                    <a:pt x="16" y="16"/>
                    <a:pt x="16" y="18"/>
                    <a:pt x="22" y="17"/>
                  </a:cubicBezTo>
                  <a:cubicBezTo>
                    <a:pt x="26" y="15"/>
                    <a:pt x="28" y="12"/>
                    <a:pt x="33" y="12"/>
                  </a:cubicBezTo>
                  <a:cubicBezTo>
                    <a:pt x="40" y="12"/>
                    <a:pt x="45" y="10"/>
                    <a:pt x="46" y="7"/>
                  </a:cubicBezTo>
                  <a:cubicBezTo>
                    <a:pt x="48" y="1"/>
                    <a:pt x="58" y="7"/>
                    <a:pt x="60" y="0"/>
                  </a:cubicBezTo>
                  <a:close/>
                </a:path>
              </a:pathLst>
            </a:custGeom>
            <a:solidFill>
              <a:srgbClr val="F5829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84" name="Freeform 364"/>
            <p:cNvSpPr/>
            <p:nvPr/>
          </p:nvSpPr>
          <p:spPr>
            <a:xfrm flipH="1">
              <a:off x="7610470" y="2427045"/>
              <a:ext cx="336347" cy="223206"/>
            </a:xfrm>
            <a:custGeom>
              <a:avLst/>
              <a:gdLst>
                <a:gd name="txL" fmla="*/ 0 w 46"/>
                <a:gd name="txT" fmla="*/ 0 h 35"/>
                <a:gd name="txR" fmla="*/ 46 w 46"/>
                <a:gd name="txB" fmla="*/ 35 h 35"/>
              </a:gdLst>
              <a:ahLst/>
              <a:cxnLst>
                <a:cxn ang="0">
                  <a:pos x="1550449934" y="691390049"/>
                </a:cxn>
                <a:cxn ang="0">
                  <a:pos x="374244523" y="1423454590"/>
                </a:cxn>
                <a:cxn ang="0">
                  <a:pos x="53464546" y="1423454590"/>
                </a:cxn>
                <a:cxn ang="0">
                  <a:pos x="53464546" y="1057422419"/>
                </a:cxn>
                <a:cxn ang="0">
                  <a:pos x="534638231" y="569379325"/>
                </a:cxn>
                <a:cxn ang="0">
                  <a:pos x="1443520871" y="284689663"/>
                </a:cxn>
                <a:cxn ang="0">
                  <a:pos x="2147483647" y="447368601"/>
                </a:cxn>
                <a:cxn ang="0">
                  <a:pos x="1550449934" y="691390049"/>
                </a:cxn>
              </a:cxnLst>
              <a:rect l="txL" t="txT" r="txR" b="txB"/>
              <a:pathLst>
                <a:path w="46" h="35">
                  <a:moveTo>
                    <a:pt x="29" y="17"/>
                  </a:moveTo>
                  <a:cubicBezTo>
                    <a:pt x="20" y="20"/>
                    <a:pt x="12" y="25"/>
                    <a:pt x="7" y="35"/>
                  </a:cubicBezTo>
                  <a:cubicBezTo>
                    <a:pt x="1" y="35"/>
                    <a:pt x="1" y="35"/>
                    <a:pt x="1" y="35"/>
                  </a:cubicBezTo>
                  <a:cubicBezTo>
                    <a:pt x="1" y="32"/>
                    <a:pt x="0" y="30"/>
                    <a:pt x="1" y="26"/>
                  </a:cubicBezTo>
                  <a:cubicBezTo>
                    <a:pt x="2" y="21"/>
                    <a:pt x="7" y="19"/>
                    <a:pt x="10" y="14"/>
                  </a:cubicBezTo>
                  <a:cubicBezTo>
                    <a:pt x="16" y="6"/>
                    <a:pt x="22" y="10"/>
                    <a:pt x="27" y="7"/>
                  </a:cubicBezTo>
                  <a:cubicBezTo>
                    <a:pt x="37" y="0"/>
                    <a:pt x="46" y="8"/>
                    <a:pt x="42" y="11"/>
                  </a:cubicBezTo>
                  <a:cubicBezTo>
                    <a:pt x="40" y="12"/>
                    <a:pt x="34" y="15"/>
                    <a:pt x="29" y="17"/>
                  </a:cubicBezTo>
                  <a:close/>
                </a:path>
              </a:pathLst>
            </a:custGeom>
            <a:solidFill>
              <a:srgbClr val="FC9F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85" name="Freeform 365"/>
            <p:cNvSpPr/>
            <p:nvPr/>
          </p:nvSpPr>
          <p:spPr>
            <a:xfrm flipH="1">
              <a:off x="7647499" y="2478140"/>
              <a:ext cx="277718" cy="172111"/>
            </a:xfrm>
            <a:custGeom>
              <a:avLst/>
              <a:gdLst>
                <a:gd name="txL" fmla="*/ 0 w 38"/>
                <a:gd name="txT" fmla="*/ 0 h 27"/>
                <a:gd name="txR" fmla="*/ 38 w 38"/>
                <a:gd name="txB" fmla="*/ 27 h 27"/>
              </a:gdLst>
              <a:ahLst/>
              <a:cxnLst>
                <a:cxn ang="0">
                  <a:pos x="1175068693" y="446972340"/>
                </a:cxn>
                <a:cxn ang="0">
                  <a:pos x="213645505" y="1097118471"/>
                </a:cxn>
                <a:cxn ang="0">
                  <a:pos x="53409549" y="1097118471"/>
                </a:cxn>
                <a:cxn ang="0">
                  <a:pos x="53409549" y="772045306"/>
                </a:cxn>
                <a:cxn ang="0">
                  <a:pos x="1014832780" y="162536533"/>
                </a:cxn>
                <a:cxn ang="0">
                  <a:pos x="1709193276" y="40630946"/>
                </a:cxn>
                <a:cxn ang="0">
                  <a:pos x="1175068693" y="446972340"/>
                </a:cxn>
              </a:cxnLst>
              <a:rect l="txL" t="txT" r="txR" b="txB"/>
              <a:pathLst>
                <a:path w="38" h="27">
                  <a:moveTo>
                    <a:pt x="22" y="11"/>
                  </a:moveTo>
                  <a:cubicBezTo>
                    <a:pt x="15" y="14"/>
                    <a:pt x="8" y="18"/>
                    <a:pt x="4" y="27"/>
                  </a:cubicBezTo>
                  <a:cubicBezTo>
                    <a:pt x="1" y="27"/>
                    <a:pt x="1" y="27"/>
                    <a:pt x="1" y="27"/>
                  </a:cubicBezTo>
                  <a:cubicBezTo>
                    <a:pt x="1" y="24"/>
                    <a:pt x="0" y="22"/>
                    <a:pt x="1" y="19"/>
                  </a:cubicBezTo>
                  <a:cubicBezTo>
                    <a:pt x="2" y="12"/>
                    <a:pt x="10" y="5"/>
                    <a:pt x="19" y="4"/>
                  </a:cubicBezTo>
                  <a:cubicBezTo>
                    <a:pt x="27" y="4"/>
                    <a:pt x="30" y="0"/>
                    <a:pt x="32" y="1"/>
                  </a:cubicBezTo>
                  <a:cubicBezTo>
                    <a:pt x="38" y="3"/>
                    <a:pt x="26" y="9"/>
                    <a:pt x="22" y="11"/>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86" name="Freeform 366"/>
            <p:cNvSpPr/>
            <p:nvPr/>
          </p:nvSpPr>
          <p:spPr>
            <a:xfrm flipH="1">
              <a:off x="7990018" y="2505032"/>
              <a:ext cx="64801" cy="145218"/>
            </a:xfrm>
            <a:custGeom>
              <a:avLst/>
              <a:gdLst>
                <a:gd name="txL" fmla="*/ 0 w 9"/>
                <a:gd name="txT" fmla="*/ 0 h 23"/>
                <a:gd name="txR" fmla="*/ 9 w 9"/>
                <a:gd name="txB" fmla="*/ 23 h 23"/>
              </a:gdLst>
              <a:ahLst/>
              <a:cxnLst>
                <a:cxn ang="0">
                  <a:pos x="259211203" y="79730994"/>
                </a:cxn>
                <a:cxn ang="0">
                  <a:pos x="51840792" y="398642318"/>
                </a:cxn>
                <a:cxn ang="0">
                  <a:pos x="51840792" y="837150318"/>
                </a:cxn>
                <a:cxn ang="0">
                  <a:pos x="51840792" y="837150318"/>
                </a:cxn>
                <a:cxn ang="0">
                  <a:pos x="51840792" y="916881287"/>
                </a:cxn>
                <a:cxn ang="0">
                  <a:pos x="311051981" y="916881287"/>
                </a:cxn>
                <a:cxn ang="0">
                  <a:pos x="311051981" y="558104355"/>
                </a:cxn>
                <a:cxn ang="0">
                  <a:pos x="362892759" y="239186693"/>
                </a:cxn>
                <a:cxn ang="0">
                  <a:pos x="311051981" y="79730994"/>
                </a:cxn>
                <a:cxn ang="0">
                  <a:pos x="259211203" y="79730994"/>
                </a:cxn>
              </a:cxnLst>
              <a:rect l="txL" t="txT" r="txR" b="txB"/>
              <a:pathLst>
                <a:path w="9" h="23">
                  <a:moveTo>
                    <a:pt x="5" y="2"/>
                  </a:moveTo>
                  <a:cubicBezTo>
                    <a:pt x="2" y="4"/>
                    <a:pt x="2" y="6"/>
                    <a:pt x="1" y="10"/>
                  </a:cubicBezTo>
                  <a:cubicBezTo>
                    <a:pt x="1" y="13"/>
                    <a:pt x="0" y="18"/>
                    <a:pt x="1" y="21"/>
                  </a:cubicBezTo>
                  <a:cubicBezTo>
                    <a:pt x="1" y="21"/>
                    <a:pt x="1" y="21"/>
                    <a:pt x="1" y="21"/>
                  </a:cubicBezTo>
                  <a:cubicBezTo>
                    <a:pt x="1" y="22"/>
                    <a:pt x="1" y="22"/>
                    <a:pt x="1" y="23"/>
                  </a:cubicBezTo>
                  <a:cubicBezTo>
                    <a:pt x="6" y="23"/>
                    <a:pt x="6" y="23"/>
                    <a:pt x="6" y="23"/>
                  </a:cubicBezTo>
                  <a:cubicBezTo>
                    <a:pt x="5" y="18"/>
                    <a:pt x="6" y="18"/>
                    <a:pt x="6" y="14"/>
                  </a:cubicBezTo>
                  <a:cubicBezTo>
                    <a:pt x="6" y="11"/>
                    <a:pt x="7" y="9"/>
                    <a:pt x="7" y="6"/>
                  </a:cubicBezTo>
                  <a:cubicBezTo>
                    <a:pt x="7" y="6"/>
                    <a:pt x="9" y="0"/>
                    <a:pt x="6" y="2"/>
                  </a:cubicBezTo>
                  <a:cubicBezTo>
                    <a:pt x="5" y="2"/>
                    <a:pt x="5" y="2"/>
                    <a:pt x="5" y="2"/>
                  </a:cubicBezTo>
                  <a:close/>
                </a:path>
              </a:pathLst>
            </a:custGeom>
            <a:solidFill>
              <a:srgbClr val="FA93A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87" name="Freeform 367"/>
            <p:cNvSpPr/>
            <p:nvPr/>
          </p:nvSpPr>
          <p:spPr>
            <a:xfrm flipH="1">
              <a:off x="7363610" y="2257623"/>
              <a:ext cx="108001" cy="392627"/>
            </a:xfrm>
            <a:custGeom>
              <a:avLst/>
              <a:gdLst>
                <a:gd name="txL" fmla="*/ 0 w 15"/>
                <a:gd name="txT" fmla="*/ 0 h 62"/>
                <a:gd name="txR" fmla="*/ 15 w 15"/>
                <a:gd name="txB" fmla="*/ 62 h 62"/>
              </a:gdLst>
              <a:ahLst/>
              <a:cxnLst>
                <a:cxn ang="0">
                  <a:pos x="725773960" y="200512076"/>
                </a:cxn>
                <a:cxn ang="0">
                  <a:pos x="414731047" y="320826941"/>
                </a:cxn>
                <a:cxn ang="0">
                  <a:pos x="570252560" y="1203091553"/>
                </a:cxn>
                <a:cxn ang="0">
                  <a:pos x="259202447" y="2147483647"/>
                </a:cxn>
                <a:cxn ang="0">
                  <a:pos x="0" y="2147483647"/>
                </a:cxn>
                <a:cxn ang="0">
                  <a:pos x="311042913" y="1162986614"/>
                </a:cxn>
                <a:cxn ang="0">
                  <a:pos x="155521457" y="240617064"/>
                </a:cxn>
                <a:cxn ang="0">
                  <a:pos x="725773960" y="200512076"/>
                </a:cxn>
              </a:cxnLst>
              <a:rect l="txL" t="txT" r="txR" b="txB"/>
              <a:pathLst>
                <a:path w="15" h="62">
                  <a:moveTo>
                    <a:pt x="14" y="5"/>
                  </a:moveTo>
                  <a:cubicBezTo>
                    <a:pt x="11" y="5"/>
                    <a:pt x="9" y="5"/>
                    <a:pt x="8" y="8"/>
                  </a:cubicBezTo>
                  <a:cubicBezTo>
                    <a:pt x="7" y="13"/>
                    <a:pt x="10" y="19"/>
                    <a:pt x="11" y="30"/>
                  </a:cubicBezTo>
                  <a:cubicBezTo>
                    <a:pt x="11" y="42"/>
                    <a:pt x="8" y="52"/>
                    <a:pt x="5"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C4B380">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88" name="Freeform 368"/>
            <p:cNvSpPr/>
            <p:nvPr/>
          </p:nvSpPr>
          <p:spPr>
            <a:xfrm flipH="1">
              <a:off x="7363610" y="2257623"/>
              <a:ext cx="108001" cy="392627"/>
            </a:xfrm>
            <a:custGeom>
              <a:avLst/>
              <a:gdLst>
                <a:gd name="txL" fmla="*/ 0 w 15"/>
                <a:gd name="txT" fmla="*/ 0 h 62"/>
                <a:gd name="txR" fmla="*/ 15 w 15"/>
                <a:gd name="txB" fmla="*/ 62 h 62"/>
              </a:gdLst>
              <a:ahLst/>
              <a:cxnLst>
                <a:cxn ang="0">
                  <a:pos x="725773960" y="200512076"/>
                </a:cxn>
                <a:cxn ang="0">
                  <a:pos x="311042913" y="320826941"/>
                </a:cxn>
                <a:cxn ang="0">
                  <a:pos x="414731047" y="1122881676"/>
                </a:cxn>
                <a:cxn ang="0">
                  <a:pos x="103680962" y="2147483647"/>
                </a:cxn>
                <a:cxn ang="0">
                  <a:pos x="0" y="2147483647"/>
                </a:cxn>
                <a:cxn ang="0">
                  <a:pos x="311042913" y="1162986614"/>
                </a:cxn>
                <a:cxn ang="0">
                  <a:pos x="155521457" y="240617064"/>
                </a:cxn>
                <a:cxn ang="0">
                  <a:pos x="725773960" y="200512076"/>
                </a:cxn>
              </a:cxnLst>
              <a:rect l="txL" t="txT" r="txR" b="txB"/>
              <a:pathLst>
                <a:path w="15" h="62">
                  <a:moveTo>
                    <a:pt x="14" y="5"/>
                  </a:moveTo>
                  <a:cubicBezTo>
                    <a:pt x="11" y="5"/>
                    <a:pt x="7" y="4"/>
                    <a:pt x="6" y="8"/>
                  </a:cubicBezTo>
                  <a:cubicBezTo>
                    <a:pt x="5" y="13"/>
                    <a:pt x="8" y="18"/>
                    <a:pt x="8" y="28"/>
                  </a:cubicBezTo>
                  <a:cubicBezTo>
                    <a:pt x="9" y="41"/>
                    <a:pt x="5" y="52"/>
                    <a:pt x="2"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B8A76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89" name="Freeform 369"/>
            <p:cNvSpPr/>
            <p:nvPr/>
          </p:nvSpPr>
          <p:spPr>
            <a:xfrm flipH="1">
              <a:off x="6336054" y="1811211"/>
              <a:ext cx="166631" cy="56474"/>
            </a:xfrm>
            <a:custGeom>
              <a:avLst/>
              <a:gdLst>
                <a:gd name="txL" fmla="*/ 0 w 23"/>
                <a:gd name="txT" fmla="*/ 0 h 9"/>
                <a:gd name="txR" fmla="*/ 23 w 23"/>
                <a:gd name="txB" fmla="*/ 9 h 9"/>
              </a:gdLst>
              <a:ahLst/>
              <a:cxnLst>
                <a:cxn ang="0">
                  <a:pos x="1207212668" y="275618201"/>
                </a:cxn>
                <a:cxn ang="0">
                  <a:pos x="1154723920" y="354368023"/>
                </a:cxn>
                <a:cxn ang="0">
                  <a:pos x="1102235173" y="354368023"/>
                </a:cxn>
                <a:cxn ang="0">
                  <a:pos x="1049753670" y="354368023"/>
                </a:cxn>
                <a:cxn ang="0">
                  <a:pos x="472384352" y="196868330"/>
                </a:cxn>
                <a:cxn ang="0">
                  <a:pos x="52488762" y="354368023"/>
                </a:cxn>
                <a:cxn ang="0">
                  <a:pos x="682339455" y="39374923"/>
                </a:cxn>
                <a:cxn ang="0">
                  <a:pos x="1207212668" y="275618201"/>
                </a:cxn>
              </a:cxnLst>
              <a:rect l="txL" t="txT" r="txR" b="txB"/>
              <a:pathLst>
                <a:path w="23" h="9">
                  <a:moveTo>
                    <a:pt x="23" y="7"/>
                  </a:moveTo>
                  <a:cubicBezTo>
                    <a:pt x="23" y="7"/>
                    <a:pt x="22" y="9"/>
                    <a:pt x="22" y="9"/>
                  </a:cubicBezTo>
                  <a:cubicBezTo>
                    <a:pt x="21" y="9"/>
                    <a:pt x="21" y="9"/>
                    <a:pt x="21" y="9"/>
                  </a:cubicBezTo>
                  <a:cubicBezTo>
                    <a:pt x="20" y="9"/>
                    <a:pt x="20" y="9"/>
                    <a:pt x="20" y="9"/>
                  </a:cubicBezTo>
                  <a:cubicBezTo>
                    <a:pt x="18" y="5"/>
                    <a:pt x="13" y="4"/>
                    <a:pt x="9" y="5"/>
                  </a:cubicBezTo>
                  <a:cubicBezTo>
                    <a:pt x="7" y="6"/>
                    <a:pt x="3" y="7"/>
                    <a:pt x="1" y="9"/>
                  </a:cubicBezTo>
                  <a:cubicBezTo>
                    <a:pt x="0" y="7"/>
                    <a:pt x="8" y="2"/>
                    <a:pt x="13" y="1"/>
                  </a:cubicBezTo>
                  <a:cubicBezTo>
                    <a:pt x="17" y="0"/>
                    <a:pt x="22" y="3"/>
                    <a:pt x="23" y="7"/>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90" name="Freeform 370"/>
            <p:cNvSpPr/>
            <p:nvPr/>
          </p:nvSpPr>
          <p:spPr>
            <a:xfrm flipH="1">
              <a:off x="6336054" y="1811211"/>
              <a:ext cx="166631" cy="56474"/>
            </a:xfrm>
            <a:custGeom>
              <a:avLst/>
              <a:gdLst>
                <a:gd name="txL" fmla="*/ 0 w 23"/>
                <a:gd name="txT" fmla="*/ 0 h 9"/>
                <a:gd name="txR" fmla="*/ 23 w 23"/>
                <a:gd name="txB" fmla="*/ 9 h 9"/>
              </a:gdLst>
              <a:ahLst/>
              <a:cxnLst>
                <a:cxn ang="0">
                  <a:pos x="1207212668" y="275618201"/>
                </a:cxn>
                <a:cxn ang="0">
                  <a:pos x="1154723920" y="354368023"/>
                </a:cxn>
                <a:cxn ang="0">
                  <a:pos x="1102235173" y="354368023"/>
                </a:cxn>
                <a:cxn ang="0">
                  <a:pos x="1049753670" y="354368023"/>
                </a:cxn>
                <a:cxn ang="0">
                  <a:pos x="472384352" y="196868330"/>
                </a:cxn>
                <a:cxn ang="0">
                  <a:pos x="52488762" y="354368023"/>
                </a:cxn>
                <a:cxn ang="0">
                  <a:pos x="682339455" y="39374923"/>
                </a:cxn>
                <a:cxn ang="0">
                  <a:pos x="1207212668" y="275618201"/>
                </a:cxn>
              </a:cxnLst>
              <a:rect l="txL" t="txT" r="txR" b="txB"/>
              <a:pathLst>
                <a:path w="23" h="9">
                  <a:moveTo>
                    <a:pt x="23" y="7"/>
                  </a:moveTo>
                  <a:cubicBezTo>
                    <a:pt x="23" y="7"/>
                    <a:pt x="22" y="8"/>
                    <a:pt x="22" y="9"/>
                  </a:cubicBezTo>
                  <a:cubicBezTo>
                    <a:pt x="21" y="9"/>
                    <a:pt x="21" y="9"/>
                    <a:pt x="21" y="9"/>
                  </a:cubicBezTo>
                  <a:cubicBezTo>
                    <a:pt x="20" y="9"/>
                    <a:pt x="20" y="9"/>
                    <a:pt x="20" y="9"/>
                  </a:cubicBezTo>
                  <a:cubicBezTo>
                    <a:pt x="18" y="5"/>
                    <a:pt x="13" y="3"/>
                    <a:pt x="9" y="5"/>
                  </a:cubicBezTo>
                  <a:cubicBezTo>
                    <a:pt x="7" y="5"/>
                    <a:pt x="3" y="7"/>
                    <a:pt x="1" y="9"/>
                  </a:cubicBezTo>
                  <a:cubicBezTo>
                    <a:pt x="0" y="7"/>
                    <a:pt x="8" y="2"/>
                    <a:pt x="13" y="1"/>
                  </a:cubicBezTo>
                  <a:cubicBezTo>
                    <a:pt x="17" y="0"/>
                    <a:pt x="22" y="3"/>
                    <a:pt x="23" y="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91" name="Freeform 371"/>
            <p:cNvSpPr/>
            <p:nvPr/>
          </p:nvSpPr>
          <p:spPr>
            <a:xfrm flipH="1">
              <a:off x="6336054" y="1819279"/>
              <a:ext cx="108001" cy="48406"/>
            </a:xfrm>
            <a:custGeom>
              <a:avLst/>
              <a:gdLst>
                <a:gd name="txL" fmla="*/ 0 w 15"/>
                <a:gd name="txT" fmla="*/ 0 h 8"/>
                <a:gd name="txR" fmla="*/ 15 w 15"/>
                <a:gd name="txB" fmla="*/ 8 h 8"/>
              </a:gdLst>
              <a:ahLst/>
              <a:cxnLst>
                <a:cxn ang="0">
                  <a:pos x="725773960" y="219666418"/>
                </a:cxn>
                <a:cxn ang="0">
                  <a:pos x="673933494" y="183059350"/>
                </a:cxn>
                <a:cxn ang="0">
                  <a:pos x="518412093" y="109833209"/>
                </a:cxn>
                <a:cxn ang="0">
                  <a:pos x="622093027" y="256279489"/>
                </a:cxn>
                <a:cxn ang="0">
                  <a:pos x="570252560" y="219666418"/>
                </a:cxn>
                <a:cxn ang="0">
                  <a:pos x="466571514" y="146446280"/>
                </a:cxn>
                <a:cxn ang="0">
                  <a:pos x="311042913" y="109833209"/>
                </a:cxn>
                <a:cxn ang="0">
                  <a:pos x="103680962" y="109833209"/>
                </a:cxn>
                <a:cxn ang="0">
                  <a:pos x="414731047" y="0"/>
                </a:cxn>
                <a:cxn ang="0">
                  <a:pos x="673933494" y="73226165"/>
                </a:cxn>
                <a:cxn ang="0">
                  <a:pos x="725773960" y="219666418"/>
                </a:cxn>
              </a:cxnLst>
              <a:rect l="txL" t="txT" r="txR" b="txB"/>
              <a:pathLst>
                <a:path w="15" h="8">
                  <a:moveTo>
                    <a:pt x="14" y="6"/>
                  </a:moveTo>
                  <a:cubicBezTo>
                    <a:pt x="14" y="8"/>
                    <a:pt x="13" y="6"/>
                    <a:pt x="13" y="5"/>
                  </a:cubicBezTo>
                  <a:cubicBezTo>
                    <a:pt x="13" y="5"/>
                    <a:pt x="11" y="3"/>
                    <a:pt x="10" y="3"/>
                  </a:cubicBezTo>
                  <a:cubicBezTo>
                    <a:pt x="10" y="3"/>
                    <a:pt x="13" y="5"/>
                    <a:pt x="12" y="7"/>
                  </a:cubicBezTo>
                  <a:cubicBezTo>
                    <a:pt x="12" y="8"/>
                    <a:pt x="12" y="7"/>
                    <a:pt x="11" y="6"/>
                  </a:cubicBezTo>
                  <a:cubicBezTo>
                    <a:pt x="10" y="5"/>
                    <a:pt x="11" y="5"/>
                    <a:pt x="9" y="4"/>
                  </a:cubicBezTo>
                  <a:cubicBezTo>
                    <a:pt x="8" y="4"/>
                    <a:pt x="8" y="3"/>
                    <a:pt x="6" y="3"/>
                  </a:cubicBezTo>
                  <a:cubicBezTo>
                    <a:pt x="5" y="3"/>
                    <a:pt x="5" y="2"/>
                    <a:pt x="2" y="3"/>
                  </a:cubicBezTo>
                  <a:cubicBezTo>
                    <a:pt x="0" y="3"/>
                    <a:pt x="3" y="0"/>
                    <a:pt x="8" y="0"/>
                  </a:cubicBezTo>
                  <a:cubicBezTo>
                    <a:pt x="9" y="0"/>
                    <a:pt x="12" y="0"/>
                    <a:pt x="13" y="2"/>
                  </a:cubicBezTo>
                  <a:cubicBezTo>
                    <a:pt x="14" y="4"/>
                    <a:pt x="15" y="5"/>
                    <a:pt x="14" y="6"/>
                  </a:cubicBezTo>
                  <a:close/>
                </a:path>
              </a:pathLst>
            </a:custGeom>
            <a:solidFill>
              <a:srgbClr val="FA8E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92" name="Freeform 372"/>
            <p:cNvSpPr/>
            <p:nvPr/>
          </p:nvSpPr>
          <p:spPr>
            <a:xfrm flipH="1">
              <a:off x="6336054" y="1730534"/>
              <a:ext cx="1092357" cy="564738"/>
            </a:xfrm>
            <a:custGeom>
              <a:avLst/>
              <a:gdLst>
                <a:gd name="txL" fmla="*/ 0 w 150"/>
                <a:gd name="txT" fmla="*/ 0 h 89"/>
                <a:gd name="txR" fmla="*/ 150 w 150"/>
                <a:gd name="txB" fmla="*/ 89 h 89"/>
              </a:gdLst>
              <a:ahLst/>
              <a:cxnLst>
                <a:cxn ang="0">
                  <a:pos x="0" y="2147483647"/>
                </a:cxn>
                <a:cxn ang="0">
                  <a:pos x="2147483647" y="2147483647"/>
                </a:cxn>
                <a:cxn ang="0">
                  <a:pos x="2147483647" y="926068873"/>
                </a:cxn>
                <a:cxn ang="0">
                  <a:pos x="2147483647" y="805271893"/>
                </a:cxn>
                <a:cxn ang="0">
                  <a:pos x="2147483647" y="362371410"/>
                </a:cxn>
                <a:cxn ang="0">
                  <a:pos x="0" y="2147483647"/>
                </a:cxn>
              </a:cxnLst>
              <a:rect l="txL" t="txT" r="txR" b="txB"/>
              <a:pathLst>
                <a:path w="150" h="89">
                  <a:moveTo>
                    <a:pt x="0" y="87"/>
                  </a:moveTo>
                  <a:cubicBezTo>
                    <a:pt x="44" y="89"/>
                    <a:pt x="71" y="76"/>
                    <a:pt x="92" y="62"/>
                  </a:cubicBezTo>
                  <a:cubicBezTo>
                    <a:pt x="103" y="55"/>
                    <a:pt x="117" y="35"/>
                    <a:pt x="129" y="23"/>
                  </a:cubicBezTo>
                  <a:cubicBezTo>
                    <a:pt x="134" y="17"/>
                    <a:pt x="147" y="13"/>
                    <a:pt x="150" y="20"/>
                  </a:cubicBezTo>
                  <a:cubicBezTo>
                    <a:pt x="150" y="10"/>
                    <a:pt x="127" y="0"/>
                    <a:pt x="104" y="9"/>
                  </a:cubicBezTo>
                  <a:cubicBezTo>
                    <a:pt x="90" y="14"/>
                    <a:pt x="14" y="43"/>
                    <a:pt x="0" y="87"/>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93" name="Freeform 373"/>
            <p:cNvSpPr/>
            <p:nvPr/>
          </p:nvSpPr>
          <p:spPr>
            <a:xfrm flipH="1">
              <a:off x="6336054" y="1730534"/>
              <a:ext cx="1092357" cy="564738"/>
            </a:xfrm>
            <a:custGeom>
              <a:avLst/>
              <a:gdLst>
                <a:gd name="txL" fmla="*/ 0 w 150"/>
                <a:gd name="txT" fmla="*/ 0 h 89"/>
                <a:gd name="txR" fmla="*/ 150 w 150"/>
                <a:gd name="txB" fmla="*/ 89 h 89"/>
              </a:gdLst>
              <a:ahLst/>
              <a:cxnLst>
                <a:cxn ang="0">
                  <a:pos x="0" y="2147483647"/>
                </a:cxn>
                <a:cxn ang="0">
                  <a:pos x="2147483647" y="2147483647"/>
                </a:cxn>
                <a:cxn ang="0">
                  <a:pos x="2147483647" y="885801164"/>
                </a:cxn>
                <a:cxn ang="0">
                  <a:pos x="2147483647" y="805271893"/>
                </a:cxn>
                <a:cxn ang="0">
                  <a:pos x="2147483647" y="362371410"/>
                </a:cxn>
                <a:cxn ang="0">
                  <a:pos x="0" y="2147483647"/>
                </a:cxn>
              </a:cxnLst>
              <a:rect l="txL" t="txT" r="txR" b="txB"/>
              <a:pathLst>
                <a:path w="150" h="89">
                  <a:moveTo>
                    <a:pt x="0" y="87"/>
                  </a:moveTo>
                  <a:cubicBezTo>
                    <a:pt x="44" y="89"/>
                    <a:pt x="70" y="73"/>
                    <a:pt x="87" y="62"/>
                  </a:cubicBezTo>
                  <a:cubicBezTo>
                    <a:pt x="102" y="53"/>
                    <a:pt x="117" y="35"/>
                    <a:pt x="128" y="22"/>
                  </a:cubicBezTo>
                  <a:cubicBezTo>
                    <a:pt x="134" y="17"/>
                    <a:pt x="147" y="12"/>
                    <a:pt x="150" y="20"/>
                  </a:cubicBezTo>
                  <a:cubicBezTo>
                    <a:pt x="150" y="10"/>
                    <a:pt x="127" y="0"/>
                    <a:pt x="103" y="9"/>
                  </a:cubicBezTo>
                  <a:cubicBezTo>
                    <a:pt x="90" y="14"/>
                    <a:pt x="14" y="43"/>
                    <a:pt x="0" y="8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94" name="Freeform 374"/>
            <p:cNvSpPr/>
            <p:nvPr/>
          </p:nvSpPr>
          <p:spPr>
            <a:xfrm flipH="1">
              <a:off x="6336054" y="1730534"/>
              <a:ext cx="1092357" cy="551292"/>
            </a:xfrm>
            <a:custGeom>
              <a:avLst/>
              <a:gdLst>
                <a:gd name="txL" fmla="*/ 0 w 150"/>
                <a:gd name="txT" fmla="*/ 0 h 87"/>
                <a:gd name="txR" fmla="*/ 150 w 150"/>
                <a:gd name="txB" fmla="*/ 87 h 87"/>
              </a:gdLst>
              <a:ahLst/>
              <a:cxnLst>
                <a:cxn ang="0">
                  <a:pos x="0" y="2147483647"/>
                </a:cxn>
                <a:cxn ang="0">
                  <a:pos x="2147483647" y="2147483647"/>
                </a:cxn>
                <a:cxn ang="0">
                  <a:pos x="2147483647" y="923534569"/>
                </a:cxn>
                <a:cxn ang="0">
                  <a:pos x="2147483647" y="803073943"/>
                </a:cxn>
                <a:cxn ang="0">
                  <a:pos x="2147483647" y="401536972"/>
                </a:cxn>
                <a:cxn ang="0">
                  <a:pos x="0" y="2147483647"/>
                </a:cxn>
              </a:cxnLst>
              <a:rect l="txL" t="txT" r="txR" b="txB"/>
              <a:pathLst>
                <a:path w="150" h="87">
                  <a:moveTo>
                    <a:pt x="0" y="87"/>
                  </a:moveTo>
                  <a:cubicBezTo>
                    <a:pt x="43" y="87"/>
                    <a:pt x="68" y="78"/>
                    <a:pt x="91" y="63"/>
                  </a:cubicBezTo>
                  <a:cubicBezTo>
                    <a:pt x="101" y="55"/>
                    <a:pt x="117" y="35"/>
                    <a:pt x="128" y="23"/>
                  </a:cubicBezTo>
                  <a:cubicBezTo>
                    <a:pt x="134" y="17"/>
                    <a:pt x="147" y="12"/>
                    <a:pt x="150" y="20"/>
                  </a:cubicBezTo>
                  <a:cubicBezTo>
                    <a:pt x="150" y="10"/>
                    <a:pt x="128" y="0"/>
                    <a:pt x="104" y="10"/>
                  </a:cubicBezTo>
                  <a:cubicBezTo>
                    <a:pt x="90" y="16"/>
                    <a:pt x="14" y="43"/>
                    <a:pt x="0" y="87"/>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95" name="Freeform 375"/>
            <p:cNvSpPr/>
            <p:nvPr/>
          </p:nvSpPr>
          <p:spPr>
            <a:xfrm flipH="1">
              <a:off x="7181551" y="2211906"/>
              <a:ext cx="246860" cy="75298"/>
            </a:xfrm>
            <a:custGeom>
              <a:avLst/>
              <a:gdLst>
                <a:gd name="txL" fmla="*/ 0 w 34"/>
                <a:gd name="txT" fmla="*/ 0 h 12"/>
                <a:gd name="txR" fmla="*/ 34 w 34"/>
                <a:gd name="txB" fmla="*/ 12 h 12"/>
              </a:gdLst>
              <a:ahLst/>
              <a:cxnLst>
                <a:cxn ang="0">
                  <a:pos x="0" y="433107880"/>
                </a:cxn>
                <a:cxn ang="0">
                  <a:pos x="1317905536" y="314990356"/>
                </a:cxn>
                <a:cxn ang="0">
                  <a:pos x="1739629354" y="236241223"/>
                </a:cxn>
                <a:cxn ang="0">
                  <a:pos x="843455123" y="118123749"/>
                </a:cxn>
                <a:cxn ang="0">
                  <a:pos x="369012084" y="196866607"/>
                </a:cxn>
                <a:cxn ang="0">
                  <a:pos x="0" y="433107880"/>
                </a:cxn>
              </a:cxnLst>
              <a:rect l="txL" t="txT" r="txR" b="txB"/>
              <a:pathLst>
                <a:path w="34" h="12">
                  <a:moveTo>
                    <a:pt x="0" y="11"/>
                  </a:moveTo>
                  <a:cubicBezTo>
                    <a:pt x="3" y="12"/>
                    <a:pt x="12" y="8"/>
                    <a:pt x="25" y="8"/>
                  </a:cubicBezTo>
                  <a:cubicBezTo>
                    <a:pt x="29" y="9"/>
                    <a:pt x="34" y="8"/>
                    <a:pt x="33" y="6"/>
                  </a:cubicBezTo>
                  <a:cubicBezTo>
                    <a:pt x="31" y="4"/>
                    <a:pt x="21" y="0"/>
                    <a:pt x="16" y="3"/>
                  </a:cubicBezTo>
                  <a:cubicBezTo>
                    <a:pt x="9" y="7"/>
                    <a:pt x="10" y="5"/>
                    <a:pt x="7" y="5"/>
                  </a:cubicBezTo>
                  <a:cubicBezTo>
                    <a:pt x="5" y="5"/>
                    <a:pt x="2" y="8"/>
                    <a:pt x="0" y="11"/>
                  </a:cubicBezTo>
                  <a:close/>
                </a:path>
              </a:pathLst>
            </a:custGeom>
            <a:solidFill>
              <a:srgbClr val="CFBA9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96" name="Freeform 376"/>
            <p:cNvSpPr/>
            <p:nvPr/>
          </p:nvSpPr>
          <p:spPr>
            <a:xfrm flipH="1">
              <a:off x="6379255" y="1754737"/>
              <a:ext cx="962755" cy="443723"/>
            </a:xfrm>
            <a:custGeom>
              <a:avLst/>
              <a:gdLst>
                <a:gd name="txL" fmla="*/ 0 w 132"/>
                <a:gd name="txT" fmla="*/ 0 h 70"/>
                <a:gd name="txR" fmla="*/ 132 w 132"/>
                <a:gd name="txB" fmla="*/ 70 h 70"/>
              </a:gdLst>
              <a:ahLst/>
              <a:cxnLst>
                <a:cxn ang="0">
                  <a:pos x="2147483647" y="321451917"/>
                </a:cxn>
                <a:cxn ang="0">
                  <a:pos x="2147483647" y="321451917"/>
                </a:cxn>
                <a:cxn ang="0">
                  <a:pos x="2147483647" y="723268373"/>
                </a:cxn>
                <a:cxn ang="0">
                  <a:pos x="2147483647" y="1285814006"/>
                </a:cxn>
                <a:cxn ang="0">
                  <a:pos x="1170323434" y="2147483647"/>
                </a:cxn>
                <a:cxn ang="0">
                  <a:pos x="159591212" y="2147483647"/>
                </a:cxn>
                <a:cxn ang="0">
                  <a:pos x="1649096898" y="1526901285"/>
                </a:cxn>
                <a:cxn ang="0">
                  <a:pos x="2147483647" y="924179919"/>
                </a:cxn>
                <a:cxn ang="0">
                  <a:pos x="2147483647" y="160729128"/>
                </a:cxn>
                <a:cxn ang="0">
                  <a:pos x="2147483647" y="241087378"/>
                </a:cxn>
                <a:cxn ang="0">
                  <a:pos x="2147483647" y="321451917"/>
                </a:cxn>
              </a:cxnLst>
              <a:rect l="txL" t="txT" r="txR" b="txB"/>
              <a:pathLst>
                <a:path w="132" h="70">
                  <a:moveTo>
                    <a:pt x="127" y="8"/>
                  </a:moveTo>
                  <a:cubicBezTo>
                    <a:pt x="118" y="4"/>
                    <a:pt x="111" y="5"/>
                    <a:pt x="104" y="8"/>
                  </a:cubicBezTo>
                  <a:cubicBezTo>
                    <a:pt x="95" y="12"/>
                    <a:pt x="95" y="11"/>
                    <a:pt x="89" y="18"/>
                  </a:cubicBezTo>
                  <a:cubicBezTo>
                    <a:pt x="85" y="22"/>
                    <a:pt x="76" y="22"/>
                    <a:pt x="68" y="32"/>
                  </a:cubicBezTo>
                  <a:cubicBezTo>
                    <a:pt x="55" y="47"/>
                    <a:pt x="28" y="52"/>
                    <a:pt x="22" y="58"/>
                  </a:cubicBezTo>
                  <a:cubicBezTo>
                    <a:pt x="11" y="69"/>
                    <a:pt x="0" y="70"/>
                    <a:pt x="3" y="63"/>
                  </a:cubicBezTo>
                  <a:cubicBezTo>
                    <a:pt x="10" y="50"/>
                    <a:pt x="27" y="41"/>
                    <a:pt x="31" y="38"/>
                  </a:cubicBezTo>
                  <a:cubicBezTo>
                    <a:pt x="40" y="31"/>
                    <a:pt x="51" y="28"/>
                    <a:pt x="59" y="23"/>
                  </a:cubicBezTo>
                  <a:cubicBezTo>
                    <a:pt x="67" y="16"/>
                    <a:pt x="90" y="6"/>
                    <a:pt x="101" y="4"/>
                  </a:cubicBezTo>
                  <a:cubicBezTo>
                    <a:pt x="115" y="0"/>
                    <a:pt x="129" y="6"/>
                    <a:pt x="129" y="6"/>
                  </a:cubicBezTo>
                  <a:cubicBezTo>
                    <a:pt x="132" y="7"/>
                    <a:pt x="132" y="9"/>
                    <a:pt x="127" y="8"/>
                  </a:cubicBezTo>
                  <a:close/>
                </a:path>
              </a:pathLst>
            </a:custGeom>
            <a:solidFill>
              <a:srgbClr val="EDADC1">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97" name="Freeform 377"/>
            <p:cNvSpPr/>
            <p:nvPr/>
          </p:nvSpPr>
          <p:spPr>
            <a:xfrm flipH="1">
              <a:off x="6379255" y="1819279"/>
              <a:ext cx="894869" cy="424898"/>
            </a:xfrm>
            <a:custGeom>
              <a:avLst/>
              <a:gdLst>
                <a:gd name="txL" fmla="*/ 0 w 123"/>
                <a:gd name="txT" fmla="*/ 0 h 67"/>
                <a:gd name="txR" fmla="*/ 123 w 123"/>
                <a:gd name="txB" fmla="*/ 67 h 67"/>
              </a:gdLst>
              <a:ahLst/>
              <a:cxnLst>
                <a:cxn ang="0">
                  <a:pos x="2147483647" y="0"/>
                </a:cxn>
                <a:cxn ang="0">
                  <a:pos x="2147483647" y="804357113"/>
                </a:cxn>
                <a:cxn ang="0">
                  <a:pos x="2147483647" y="1407629753"/>
                </a:cxn>
                <a:cxn ang="0">
                  <a:pos x="1376199505" y="1890244299"/>
                </a:cxn>
                <a:cxn ang="0">
                  <a:pos x="1058615668" y="2147483647"/>
                </a:cxn>
                <a:cxn ang="0">
                  <a:pos x="2147483647" y="1850024867"/>
                </a:cxn>
                <a:cxn ang="0">
                  <a:pos x="2147483647" y="1005448125"/>
                </a:cxn>
                <a:cxn ang="0">
                  <a:pos x="2147483647" y="241310344"/>
                </a:cxn>
                <a:cxn ang="0">
                  <a:pos x="2147483647" y="0"/>
                </a:cxn>
              </a:cxnLst>
              <a:rect l="txL" t="txT" r="txR" b="txB"/>
              <a:pathLst>
                <a:path w="123" h="67">
                  <a:moveTo>
                    <a:pt x="117" y="0"/>
                  </a:moveTo>
                  <a:cubicBezTo>
                    <a:pt x="101" y="0"/>
                    <a:pt x="84" y="14"/>
                    <a:pt x="79" y="20"/>
                  </a:cubicBezTo>
                  <a:cubicBezTo>
                    <a:pt x="73" y="25"/>
                    <a:pt x="65" y="33"/>
                    <a:pt x="55" y="35"/>
                  </a:cubicBezTo>
                  <a:cubicBezTo>
                    <a:pt x="44" y="37"/>
                    <a:pt x="37" y="38"/>
                    <a:pt x="26" y="47"/>
                  </a:cubicBezTo>
                  <a:cubicBezTo>
                    <a:pt x="0" y="67"/>
                    <a:pt x="11" y="66"/>
                    <a:pt x="20" y="66"/>
                  </a:cubicBezTo>
                  <a:cubicBezTo>
                    <a:pt x="46" y="64"/>
                    <a:pt x="59" y="52"/>
                    <a:pt x="69" y="46"/>
                  </a:cubicBezTo>
                  <a:cubicBezTo>
                    <a:pt x="80" y="40"/>
                    <a:pt x="90" y="27"/>
                    <a:pt x="92" y="25"/>
                  </a:cubicBezTo>
                  <a:cubicBezTo>
                    <a:pt x="102" y="14"/>
                    <a:pt x="99" y="11"/>
                    <a:pt x="108" y="6"/>
                  </a:cubicBezTo>
                  <a:cubicBezTo>
                    <a:pt x="114" y="2"/>
                    <a:pt x="123" y="0"/>
                    <a:pt x="117" y="0"/>
                  </a:cubicBezTo>
                  <a:close/>
                </a:path>
              </a:pathLst>
            </a:custGeom>
            <a:solidFill>
              <a:srgbClr val="F2ACC2">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98" name="Freeform 378"/>
            <p:cNvSpPr/>
            <p:nvPr/>
          </p:nvSpPr>
          <p:spPr>
            <a:xfrm flipH="1">
              <a:off x="6422455" y="1830036"/>
              <a:ext cx="780696" cy="395317"/>
            </a:xfrm>
            <a:custGeom>
              <a:avLst/>
              <a:gdLst>
                <a:gd name="txL" fmla="*/ 0 w 107"/>
                <a:gd name="txT" fmla="*/ 0 h 62"/>
                <a:gd name="txR" fmla="*/ 107 w 107"/>
                <a:gd name="txB" fmla="*/ 62 h 62"/>
              </a:gdLst>
              <a:ahLst/>
              <a:cxnLst>
                <a:cxn ang="0">
                  <a:pos x="2147483647" y="0"/>
                </a:cxn>
                <a:cxn ang="0">
                  <a:pos x="2147483647" y="1138321796"/>
                </a:cxn>
                <a:cxn ang="0">
                  <a:pos x="2147483647" y="1626174734"/>
                </a:cxn>
                <a:cxn ang="0">
                  <a:pos x="1277634632" y="2032720311"/>
                </a:cxn>
                <a:cxn ang="0">
                  <a:pos x="372647368" y="2147483647"/>
                </a:cxn>
                <a:cxn ang="0">
                  <a:pos x="2147483647" y="1910758670"/>
                </a:cxn>
                <a:cxn ang="0">
                  <a:pos x="2147483647" y="1219629556"/>
                </a:cxn>
                <a:cxn ang="0">
                  <a:pos x="2147483647" y="121961690"/>
                </a:cxn>
                <a:cxn ang="0">
                  <a:pos x="2147483647" y="0"/>
                </a:cxn>
              </a:cxnLst>
              <a:rect l="txL" t="txT" r="txR" b="txB"/>
              <a:pathLst>
                <a:path w="107" h="62">
                  <a:moveTo>
                    <a:pt x="102" y="0"/>
                  </a:moveTo>
                  <a:cubicBezTo>
                    <a:pt x="89" y="1"/>
                    <a:pt x="81" y="21"/>
                    <a:pt x="67" y="28"/>
                  </a:cubicBezTo>
                  <a:cubicBezTo>
                    <a:pt x="58" y="33"/>
                    <a:pt x="65" y="38"/>
                    <a:pt x="56" y="40"/>
                  </a:cubicBezTo>
                  <a:cubicBezTo>
                    <a:pt x="47" y="42"/>
                    <a:pt x="35" y="46"/>
                    <a:pt x="24" y="50"/>
                  </a:cubicBezTo>
                  <a:cubicBezTo>
                    <a:pt x="3" y="58"/>
                    <a:pt x="0" y="62"/>
                    <a:pt x="7" y="62"/>
                  </a:cubicBezTo>
                  <a:cubicBezTo>
                    <a:pt x="31" y="61"/>
                    <a:pt x="45" y="51"/>
                    <a:pt x="54" y="47"/>
                  </a:cubicBezTo>
                  <a:cubicBezTo>
                    <a:pt x="63" y="41"/>
                    <a:pt x="74" y="31"/>
                    <a:pt x="75" y="30"/>
                  </a:cubicBezTo>
                  <a:cubicBezTo>
                    <a:pt x="84" y="21"/>
                    <a:pt x="90" y="7"/>
                    <a:pt x="97" y="3"/>
                  </a:cubicBezTo>
                  <a:cubicBezTo>
                    <a:pt x="102" y="1"/>
                    <a:pt x="107" y="0"/>
                    <a:pt x="102" y="0"/>
                  </a:cubicBezTo>
                  <a:close/>
                </a:path>
              </a:pathLst>
            </a:custGeom>
            <a:solidFill>
              <a:srgbClr val="F29F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99" name="Freeform 379"/>
            <p:cNvSpPr/>
            <p:nvPr/>
          </p:nvSpPr>
          <p:spPr>
            <a:xfrm flipH="1">
              <a:off x="6385426" y="1787008"/>
              <a:ext cx="546178" cy="247409"/>
            </a:xfrm>
            <a:custGeom>
              <a:avLst/>
              <a:gdLst>
                <a:gd name="txL" fmla="*/ 0 w 75"/>
                <a:gd name="txT" fmla="*/ 0 h 39"/>
                <a:gd name="txR" fmla="*/ 75 w 75"/>
                <a:gd name="txB" fmla="*/ 39 h 39"/>
              </a:gdLst>
              <a:ahLst/>
              <a:cxnLst>
                <a:cxn ang="0">
                  <a:pos x="2147483647" y="120729251"/>
                </a:cxn>
                <a:cxn ang="0">
                  <a:pos x="2147483647" y="160974432"/>
                </a:cxn>
                <a:cxn ang="0">
                  <a:pos x="2147483647" y="321955208"/>
                </a:cxn>
                <a:cxn ang="0">
                  <a:pos x="1537956971" y="925614198"/>
                </a:cxn>
                <a:cxn ang="0">
                  <a:pos x="424263729" y="1529272890"/>
                </a:cxn>
                <a:cxn ang="0">
                  <a:pos x="583361788" y="1328053326"/>
                </a:cxn>
                <a:cxn ang="0">
                  <a:pos x="1325821522" y="804878455"/>
                </a:cxn>
                <a:cxn ang="0">
                  <a:pos x="1962221042" y="523174871"/>
                </a:cxn>
                <a:cxn ang="0">
                  <a:pos x="2147483647" y="80490388"/>
                </a:cxn>
                <a:cxn ang="0">
                  <a:pos x="2147483647" y="120729251"/>
                </a:cxn>
              </a:cxnLst>
              <a:rect l="txL" t="txT" r="txR" b="txB"/>
              <a:pathLst>
                <a:path w="75" h="39">
                  <a:moveTo>
                    <a:pt x="72" y="3"/>
                  </a:moveTo>
                  <a:cubicBezTo>
                    <a:pt x="75" y="5"/>
                    <a:pt x="73" y="4"/>
                    <a:pt x="68" y="4"/>
                  </a:cubicBezTo>
                  <a:cubicBezTo>
                    <a:pt x="63" y="3"/>
                    <a:pt x="56" y="6"/>
                    <a:pt x="52" y="8"/>
                  </a:cubicBezTo>
                  <a:cubicBezTo>
                    <a:pt x="45" y="11"/>
                    <a:pt x="34" y="17"/>
                    <a:pt x="29" y="23"/>
                  </a:cubicBezTo>
                  <a:cubicBezTo>
                    <a:pt x="25" y="28"/>
                    <a:pt x="19" y="36"/>
                    <a:pt x="8" y="38"/>
                  </a:cubicBezTo>
                  <a:cubicBezTo>
                    <a:pt x="0" y="39"/>
                    <a:pt x="8" y="36"/>
                    <a:pt x="11" y="33"/>
                  </a:cubicBezTo>
                  <a:cubicBezTo>
                    <a:pt x="15" y="29"/>
                    <a:pt x="14" y="25"/>
                    <a:pt x="25" y="20"/>
                  </a:cubicBezTo>
                  <a:cubicBezTo>
                    <a:pt x="27" y="19"/>
                    <a:pt x="35" y="15"/>
                    <a:pt x="37" y="13"/>
                  </a:cubicBezTo>
                  <a:cubicBezTo>
                    <a:pt x="42" y="7"/>
                    <a:pt x="52" y="2"/>
                    <a:pt x="59" y="2"/>
                  </a:cubicBezTo>
                  <a:cubicBezTo>
                    <a:pt x="66" y="3"/>
                    <a:pt x="63" y="0"/>
                    <a:pt x="72" y="3"/>
                  </a:cubicBezTo>
                  <a:close/>
                </a:path>
              </a:pathLst>
            </a:custGeom>
            <a:solidFill>
              <a:srgbClr val="F3BFC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00" name="Freeform 380"/>
            <p:cNvSpPr/>
            <p:nvPr/>
          </p:nvSpPr>
          <p:spPr>
            <a:xfrm flipH="1">
              <a:off x="6444055" y="1773562"/>
              <a:ext cx="379548" cy="145218"/>
            </a:xfrm>
            <a:custGeom>
              <a:avLst/>
              <a:gdLst>
                <a:gd name="txL" fmla="*/ 0 w 52"/>
                <a:gd name="txT" fmla="*/ 0 h 23"/>
                <a:gd name="txR" fmla="*/ 52 w 52"/>
                <a:gd name="txB" fmla="*/ 23 h 23"/>
              </a:gdLst>
              <a:ahLst/>
              <a:cxnLst>
                <a:cxn ang="0">
                  <a:pos x="2147483647" y="79730994"/>
                </a:cxn>
                <a:cxn ang="0">
                  <a:pos x="1917914786" y="119590190"/>
                </a:cxn>
                <a:cxn ang="0">
                  <a:pos x="1491711246" y="199321159"/>
                </a:cxn>
                <a:cxn ang="0">
                  <a:pos x="639304852" y="637829011"/>
                </a:cxn>
                <a:cxn ang="0">
                  <a:pos x="53275400" y="837150318"/>
                </a:cxn>
                <a:cxn ang="0">
                  <a:pos x="745855623" y="279052178"/>
                </a:cxn>
                <a:cxn ang="0">
                  <a:pos x="1758088173" y="0"/>
                </a:cxn>
                <a:cxn ang="0">
                  <a:pos x="2147483647" y="39865497"/>
                </a:cxn>
                <a:cxn ang="0">
                  <a:pos x="2147483647" y="79730994"/>
                </a:cxn>
              </a:cxnLst>
              <a:rect l="txL" t="txT" r="txR" b="txB"/>
              <a:pathLst>
                <a:path w="52" h="23">
                  <a:moveTo>
                    <a:pt x="49" y="2"/>
                  </a:moveTo>
                  <a:cubicBezTo>
                    <a:pt x="45" y="2"/>
                    <a:pt x="40" y="1"/>
                    <a:pt x="36" y="3"/>
                  </a:cubicBezTo>
                  <a:cubicBezTo>
                    <a:pt x="33" y="4"/>
                    <a:pt x="31" y="4"/>
                    <a:pt x="28" y="5"/>
                  </a:cubicBezTo>
                  <a:cubicBezTo>
                    <a:pt x="22" y="8"/>
                    <a:pt x="18" y="13"/>
                    <a:pt x="12" y="16"/>
                  </a:cubicBezTo>
                  <a:cubicBezTo>
                    <a:pt x="7" y="18"/>
                    <a:pt x="0" y="23"/>
                    <a:pt x="1" y="21"/>
                  </a:cubicBezTo>
                  <a:cubicBezTo>
                    <a:pt x="2" y="11"/>
                    <a:pt x="9" y="8"/>
                    <a:pt x="14" y="7"/>
                  </a:cubicBezTo>
                  <a:cubicBezTo>
                    <a:pt x="24" y="5"/>
                    <a:pt x="28" y="1"/>
                    <a:pt x="33" y="0"/>
                  </a:cubicBezTo>
                  <a:cubicBezTo>
                    <a:pt x="40" y="0"/>
                    <a:pt x="46" y="0"/>
                    <a:pt x="47" y="1"/>
                  </a:cubicBezTo>
                  <a:cubicBezTo>
                    <a:pt x="51" y="1"/>
                    <a:pt x="52" y="3"/>
                    <a:pt x="49" y="2"/>
                  </a:cubicBezTo>
                  <a:close/>
                </a:path>
              </a:pathLst>
            </a:custGeom>
            <a:solidFill>
              <a:srgbClr val="EBA7BC">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01" name="Freeform 381"/>
            <p:cNvSpPr/>
            <p:nvPr/>
          </p:nvSpPr>
          <p:spPr>
            <a:xfrm flipH="1">
              <a:off x="6876061" y="1359421"/>
              <a:ext cx="1172587" cy="922405"/>
            </a:xfrm>
            <a:custGeom>
              <a:avLst/>
              <a:gdLst>
                <a:gd name="txL" fmla="*/ 0 w 161"/>
                <a:gd name="txT" fmla="*/ 0 h 145"/>
                <a:gd name="txR" fmla="*/ 161 w 161"/>
                <a:gd name="txB" fmla="*/ 145 h 14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04311062"/>
                </a:cxn>
                <a:cxn ang="0">
                  <a:pos x="2147483647" y="1659170922"/>
                </a:cxn>
                <a:cxn ang="0">
                  <a:pos x="2147483647" y="1497298455"/>
                </a:cxn>
                <a:cxn ang="0">
                  <a:pos x="2147483647" y="1254496115"/>
                </a:cxn>
                <a:cxn ang="0">
                  <a:pos x="2147483647" y="930757542"/>
                </a:cxn>
                <a:cxn ang="0">
                  <a:pos x="2147483647" y="809349812"/>
                </a:cxn>
                <a:cxn ang="0">
                  <a:pos x="2147483647" y="445146303"/>
                </a:cxn>
                <a:cxn ang="0">
                  <a:pos x="2147483647" y="161872517"/>
                </a:cxn>
                <a:cxn ang="0">
                  <a:pos x="2147483647" y="323738672"/>
                </a:cxn>
                <a:cxn ang="0">
                  <a:pos x="2147483647" y="404674906"/>
                </a:cxn>
                <a:cxn ang="0">
                  <a:pos x="2147483647" y="161872517"/>
                </a:cxn>
                <a:cxn ang="0">
                  <a:pos x="2147483647" y="161872517"/>
                </a:cxn>
                <a:cxn ang="0">
                  <a:pos x="2147483647" y="242802439"/>
                </a:cxn>
                <a:cxn ang="0">
                  <a:pos x="2147483647" y="404674906"/>
                </a:cxn>
                <a:cxn ang="0">
                  <a:pos x="1962641328" y="566547473"/>
                </a:cxn>
                <a:cxn ang="0">
                  <a:pos x="1538281070" y="930757542"/>
                </a:cxn>
                <a:cxn ang="0">
                  <a:pos x="1432194761" y="1133094945"/>
                </a:cxn>
                <a:cxn ang="0">
                  <a:pos x="1273065297" y="1659170922"/>
                </a:cxn>
                <a:cxn ang="0">
                  <a:pos x="1113928550" y="2147483647"/>
                </a:cxn>
                <a:cxn ang="0">
                  <a:pos x="1060885396" y="2147483647"/>
                </a:cxn>
                <a:cxn ang="0">
                  <a:pos x="2147483647" y="2147483647"/>
                </a:cxn>
              </a:cxnLst>
              <a:rect l="txL" t="txT" r="txR" b="txB"/>
              <a:pathLst>
                <a:path w="161" h="145">
                  <a:moveTo>
                    <a:pt x="85" y="145"/>
                  </a:moveTo>
                  <a:cubicBezTo>
                    <a:pt x="90" y="141"/>
                    <a:pt x="120" y="133"/>
                    <a:pt x="130" y="122"/>
                  </a:cubicBezTo>
                  <a:cubicBezTo>
                    <a:pt x="135" y="117"/>
                    <a:pt x="154" y="105"/>
                    <a:pt x="150" y="101"/>
                  </a:cubicBezTo>
                  <a:cubicBezTo>
                    <a:pt x="146" y="98"/>
                    <a:pt x="156" y="98"/>
                    <a:pt x="154" y="94"/>
                  </a:cubicBezTo>
                  <a:cubicBezTo>
                    <a:pt x="154" y="93"/>
                    <a:pt x="155" y="92"/>
                    <a:pt x="153" y="91"/>
                  </a:cubicBezTo>
                  <a:cubicBezTo>
                    <a:pt x="157" y="90"/>
                    <a:pt x="152" y="87"/>
                    <a:pt x="156" y="86"/>
                  </a:cubicBezTo>
                  <a:cubicBezTo>
                    <a:pt x="161" y="82"/>
                    <a:pt x="160" y="69"/>
                    <a:pt x="153" y="63"/>
                  </a:cubicBezTo>
                  <a:cubicBezTo>
                    <a:pt x="147" y="63"/>
                    <a:pt x="153" y="53"/>
                    <a:pt x="145" y="52"/>
                  </a:cubicBezTo>
                  <a:cubicBezTo>
                    <a:pt x="140" y="52"/>
                    <a:pt x="148" y="45"/>
                    <a:pt x="142" y="41"/>
                  </a:cubicBezTo>
                  <a:cubicBezTo>
                    <a:pt x="140" y="40"/>
                    <a:pt x="142" y="38"/>
                    <a:pt x="142" y="37"/>
                  </a:cubicBezTo>
                  <a:cubicBezTo>
                    <a:pt x="145" y="35"/>
                    <a:pt x="140" y="33"/>
                    <a:pt x="141" y="31"/>
                  </a:cubicBezTo>
                  <a:cubicBezTo>
                    <a:pt x="138" y="28"/>
                    <a:pt x="143" y="28"/>
                    <a:pt x="139" y="23"/>
                  </a:cubicBezTo>
                  <a:cubicBezTo>
                    <a:pt x="138" y="23"/>
                    <a:pt x="137" y="18"/>
                    <a:pt x="133" y="20"/>
                  </a:cubicBezTo>
                  <a:cubicBezTo>
                    <a:pt x="135" y="18"/>
                    <a:pt x="132" y="11"/>
                    <a:pt x="125" y="11"/>
                  </a:cubicBezTo>
                  <a:cubicBezTo>
                    <a:pt x="125" y="7"/>
                    <a:pt x="117" y="9"/>
                    <a:pt x="116" y="4"/>
                  </a:cubicBezTo>
                  <a:cubicBezTo>
                    <a:pt x="112" y="8"/>
                    <a:pt x="104" y="0"/>
                    <a:pt x="99" y="8"/>
                  </a:cubicBezTo>
                  <a:cubicBezTo>
                    <a:pt x="98" y="9"/>
                    <a:pt x="96" y="6"/>
                    <a:pt x="89" y="10"/>
                  </a:cubicBezTo>
                  <a:cubicBezTo>
                    <a:pt x="83" y="10"/>
                    <a:pt x="84" y="4"/>
                    <a:pt x="75" y="4"/>
                  </a:cubicBezTo>
                  <a:cubicBezTo>
                    <a:pt x="76" y="8"/>
                    <a:pt x="69" y="7"/>
                    <a:pt x="68" y="4"/>
                  </a:cubicBezTo>
                  <a:cubicBezTo>
                    <a:pt x="67" y="1"/>
                    <a:pt x="61" y="4"/>
                    <a:pt x="61" y="6"/>
                  </a:cubicBezTo>
                  <a:cubicBezTo>
                    <a:pt x="56" y="0"/>
                    <a:pt x="50" y="3"/>
                    <a:pt x="47" y="10"/>
                  </a:cubicBezTo>
                  <a:cubicBezTo>
                    <a:pt x="45" y="12"/>
                    <a:pt x="40" y="16"/>
                    <a:pt x="37" y="14"/>
                  </a:cubicBezTo>
                  <a:cubicBezTo>
                    <a:pt x="33" y="12"/>
                    <a:pt x="25" y="21"/>
                    <a:pt x="29" y="23"/>
                  </a:cubicBezTo>
                  <a:cubicBezTo>
                    <a:pt x="31" y="24"/>
                    <a:pt x="29" y="27"/>
                    <a:pt x="27" y="28"/>
                  </a:cubicBezTo>
                  <a:cubicBezTo>
                    <a:pt x="31" y="37"/>
                    <a:pt x="17" y="33"/>
                    <a:pt x="24" y="41"/>
                  </a:cubicBezTo>
                  <a:cubicBezTo>
                    <a:pt x="29" y="47"/>
                    <a:pt x="17" y="46"/>
                    <a:pt x="21" y="54"/>
                  </a:cubicBezTo>
                  <a:cubicBezTo>
                    <a:pt x="22" y="57"/>
                    <a:pt x="26" y="62"/>
                    <a:pt x="20" y="64"/>
                  </a:cubicBezTo>
                  <a:cubicBezTo>
                    <a:pt x="0" y="100"/>
                    <a:pt x="34" y="144"/>
                    <a:pt x="85" y="145"/>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02" name="Freeform 382"/>
            <p:cNvSpPr/>
            <p:nvPr/>
          </p:nvSpPr>
          <p:spPr>
            <a:xfrm flipH="1">
              <a:off x="6876061" y="1367489"/>
              <a:ext cx="1157158" cy="914338"/>
            </a:xfrm>
            <a:custGeom>
              <a:avLst/>
              <a:gdLst>
                <a:gd name="txL" fmla="*/ 0 w 159"/>
                <a:gd name="txT" fmla="*/ 0 h 144"/>
                <a:gd name="txR" fmla="*/ 159 w 159"/>
                <a:gd name="txB" fmla="*/ 144 h 14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096488045"/>
                </a:cxn>
                <a:cxn ang="0">
                  <a:pos x="2147483647" y="1612682410"/>
                </a:cxn>
                <a:cxn ang="0">
                  <a:pos x="2147483647" y="1451416113"/>
                </a:cxn>
                <a:cxn ang="0">
                  <a:pos x="2147483647" y="1209510319"/>
                </a:cxn>
                <a:cxn ang="0">
                  <a:pos x="2147483647" y="886977726"/>
                </a:cxn>
                <a:cxn ang="0">
                  <a:pos x="2147483647" y="766024631"/>
                </a:cxn>
                <a:cxn ang="0">
                  <a:pos x="2147483647" y="443485688"/>
                </a:cxn>
                <a:cxn ang="0">
                  <a:pos x="2147483647" y="120952947"/>
                </a:cxn>
                <a:cxn ang="0">
                  <a:pos x="2147483647" y="282219293"/>
                </a:cxn>
                <a:cxn ang="0">
                  <a:pos x="2147483647" y="403172190"/>
                </a:cxn>
                <a:cxn ang="0">
                  <a:pos x="2147483647" y="120952947"/>
                </a:cxn>
                <a:cxn ang="0">
                  <a:pos x="2147483647" y="161266346"/>
                </a:cxn>
                <a:cxn ang="0">
                  <a:pos x="2147483647" y="201586095"/>
                </a:cxn>
                <a:cxn ang="0">
                  <a:pos x="2147483647" y="403172190"/>
                </a:cxn>
                <a:cxn ang="0">
                  <a:pos x="1906748664" y="564438585"/>
                </a:cxn>
                <a:cxn ang="0">
                  <a:pos x="1430065251" y="886977726"/>
                </a:cxn>
                <a:cxn ang="0">
                  <a:pos x="1324130752" y="1088557422"/>
                </a:cxn>
                <a:cxn ang="0">
                  <a:pos x="1218203530" y="1612682410"/>
                </a:cxn>
                <a:cxn ang="0">
                  <a:pos x="1059301781" y="2136801444"/>
                </a:cxn>
                <a:cxn ang="0">
                  <a:pos x="1112269031" y="2147483647"/>
                </a:cxn>
                <a:cxn ang="0">
                  <a:pos x="2147483647" y="2147483647"/>
                </a:cxn>
              </a:cxnLst>
              <a:rect l="txL" t="txT" r="txR" b="txB"/>
              <a:pathLst>
                <a:path w="159" h="144">
                  <a:moveTo>
                    <a:pt x="83" y="144"/>
                  </a:moveTo>
                  <a:cubicBezTo>
                    <a:pt x="88" y="140"/>
                    <a:pt x="117" y="130"/>
                    <a:pt x="128" y="119"/>
                  </a:cubicBezTo>
                  <a:cubicBezTo>
                    <a:pt x="133" y="114"/>
                    <a:pt x="151" y="104"/>
                    <a:pt x="148" y="100"/>
                  </a:cubicBezTo>
                  <a:cubicBezTo>
                    <a:pt x="143" y="97"/>
                    <a:pt x="153" y="96"/>
                    <a:pt x="151" y="93"/>
                  </a:cubicBezTo>
                  <a:cubicBezTo>
                    <a:pt x="151" y="92"/>
                    <a:pt x="153" y="91"/>
                    <a:pt x="151" y="90"/>
                  </a:cubicBezTo>
                  <a:cubicBezTo>
                    <a:pt x="154" y="87"/>
                    <a:pt x="150" y="86"/>
                    <a:pt x="154" y="85"/>
                  </a:cubicBezTo>
                  <a:cubicBezTo>
                    <a:pt x="159" y="80"/>
                    <a:pt x="156" y="69"/>
                    <a:pt x="149" y="62"/>
                  </a:cubicBezTo>
                  <a:cubicBezTo>
                    <a:pt x="144" y="62"/>
                    <a:pt x="150" y="53"/>
                    <a:pt x="142" y="52"/>
                  </a:cubicBezTo>
                  <a:cubicBezTo>
                    <a:pt x="137" y="51"/>
                    <a:pt x="145" y="44"/>
                    <a:pt x="139" y="40"/>
                  </a:cubicBezTo>
                  <a:cubicBezTo>
                    <a:pt x="137" y="39"/>
                    <a:pt x="139" y="37"/>
                    <a:pt x="139" y="36"/>
                  </a:cubicBezTo>
                  <a:cubicBezTo>
                    <a:pt x="142" y="34"/>
                    <a:pt x="137" y="32"/>
                    <a:pt x="138" y="30"/>
                  </a:cubicBezTo>
                  <a:cubicBezTo>
                    <a:pt x="135" y="28"/>
                    <a:pt x="141" y="27"/>
                    <a:pt x="136" y="22"/>
                  </a:cubicBezTo>
                  <a:cubicBezTo>
                    <a:pt x="135" y="22"/>
                    <a:pt x="135" y="16"/>
                    <a:pt x="131" y="19"/>
                  </a:cubicBezTo>
                  <a:cubicBezTo>
                    <a:pt x="133" y="17"/>
                    <a:pt x="130" y="10"/>
                    <a:pt x="123" y="11"/>
                  </a:cubicBezTo>
                  <a:cubicBezTo>
                    <a:pt x="123" y="6"/>
                    <a:pt x="115" y="9"/>
                    <a:pt x="114" y="3"/>
                  </a:cubicBezTo>
                  <a:cubicBezTo>
                    <a:pt x="109" y="8"/>
                    <a:pt x="102" y="0"/>
                    <a:pt x="97" y="7"/>
                  </a:cubicBezTo>
                  <a:cubicBezTo>
                    <a:pt x="96" y="9"/>
                    <a:pt x="94" y="5"/>
                    <a:pt x="86" y="10"/>
                  </a:cubicBezTo>
                  <a:cubicBezTo>
                    <a:pt x="81" y="10"/>
                    <a:pt x="82" y="3"/>
                    <a:pt x="73" y="3"/>
                  </a:cubicBezTo>
                  <a:cubicBezTo>
                    <a:pt x="74" y="7"/>
                    <a:pt x="67" y="7"/>
                    <a:pt x="66" y="4"/>
                  </a:cubicBezTo>
                  <a:cubicBezTo>
                    <a:pt x="65" y="1"/>
                    <a:pt x="59" y="3"/>
                    <a:pt x="59" y="5"/>
                  </a:cubicBezTo>
                  <a:cubicBezTo>
                    <a:pt x="52" y="0"/>
                    <a:pt x="49" y="3"/>
                    <a:pt x="45" y="10"/>
                  </a:cubicBezTo>
                  <a:cubicBezTo>
                    <a:pt x="44" y="12"/>
                    <a:pt x="39" y="16"/>
                    <a:pt x="36" y="14"/>
                  </a:cubicBezTo>
                  <a:cubicBezTo>
                    <a:pt x="32" y="12"/>
                    <a:pt x="23" y="20"/>
                    <a:pt x="27" y="22"/>
                  </a:cubicBezTo>
                  <a:cubicBezTo>
                    <a:pt x="29" y="23"/>
                    <a:pt x="27" y="26"/>
                    <a:pt x="25" y="27"/>
                  </a:cubicBezTo>
                  <a:cubicBezTo>
                    <a:pt x="30" y="36"/>
                    <a:pt x="16" y="32"/>
                    <a:pt x="23" y="40"/>
                  </a:cubicBezTo>
                  <a:cubicBezTo>
                    <a:pt x="28" y="46"/>
                    <a:pt x="16" y="45"/>
                    <a:pt x="20" y="53"/>
                  </a:cubicBezTo>
                  <a:cubicBezTo>
                    <a:pt x="22" y="56"/>
                    <a:pt x="26" y="61"/>
                    <a:pt x="21" y="63"/>
                  </a:cubicBezTo>
                  <a:cubicBezTo>
                    <a:pt x="0" y="98"/>
                    <a:pt x="32" y="143"/>
                    <a:pt x="83" y="144"/>
                  </a:cubicBezTo>
                  <a:close/>
                </a:path>
              </a:pathLst>
            </a:custGeom>
            <a:solidFill>
              <a:srgbClr val="F3BF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03" name="Freeform 383"/>
            <p:cNvSpPr/>
            <p:nvPr/>
          </p:nvSpPr>
          <p:spPr>
            <a:xfrm flipH="1">
              <a:off x="7274123" y="1380935"/>
              <a:ext cx="342519" cy="882067"/>
            </a:xfrm>
            <a:custGeom>
              <a:avLst/>
              <a:gdLst>
                <a:gd name="txL" fmla="*/ 0 w 47"/>
                <a:gd name="txT" fmla="*/ 0 h 139"/>
                <a:gd name="txR" fmla="*/ 47 w 47"/>
                <a:gd name="txB" fmla="*/ 139 h 139"/>
              </a:gdLst>
              <a:ahLst/>
              <a:cxnLst>
                <a:cxn ang="0">
                  <a:pos x="1646401302" y="281887013"/>
                </a:cxn>
                <a:cxn ang="0">
                  <a:pos x="1911948636" y="442962629"/>
                </a:cxn>
                <a:cxn ang="0">
                  <a:pos x="1699506305" y="765113662"/>
                </a:cxn>
                <a:cxn ang="0">
                  <a:pos x="1752618596" y="1006730309"/>
                </a:cxn>
                <a:cxn ang="0">
                  <a:pos x="2071278220" y="644308611"/>
                </a:cxn>
                <a:cxn ang="0">
                  <a:pos x="1858835890" y="1409422273"/>
                </a:cxn>
                <a:cxn ang="0">
                  <a:pos x="2071278220" y="1530233670"/>
                </a:cxn>
                <a:cxn ang="0">
                  <a:pos x="1593289012" y="1973190152"/>
                </a:cxn>
                <a:cxn ang="0">
                  <a:pos x="1433959427" y="2147483647"/>
                </a:cxn>
                <a:cxn ang="0">
                  <a:pos x="1540176721" y="2147483647"/>
                </a:cxn>
                <a:cxn ang="0">
                  <a:pos x="1858835890" y="2147483647"/>
                </a:cxn>
                <a:cxn ang="0">
                  <a:pos x="1965060927" y="2147483647"/>
                </a:cxn>
                <a:cxn ang="0">
                  <a:pos x="2124390511" y="2147483647"/>
                </a:cxn>
                <a:cxn ang="0">
                  <a:pos x="1327742134" y="2147483647"/>
                </a:cxn>
                <a:cxn ang="0">
                  <a:pos x="796648150" y="2147483647"/>
                </a:cxn>
                <a:cxn ang="0">
                  <a:pos x="318659283" y="2147483647"/>
                </a:cxn>
                <a:cxn ang="0">
                  <a:pos x="212441932" y="2147483647"/>
                </a:cxn>
                <a:cxn ang="0">
                  <a:pos x="796648150" y="2147483647"/>
                </a:cxn>
                <a:cxn ang="0">
                  <a:pos x="531093984" y="2147483647"/>
                </a:cxn>
                <a:cxn ang="0">
                  <a:pos x="902865443" y="2094001549"/>
                </a:cxn>
                <a:cxn ang="0">
                  <a:pos x="1009082965" y="1731580049"/>
                </a:cxn>
                <a:cxn ang="0">
                  <a:pos x="1115300258" y="1369151808"/>
                </a:cxn>
                <a:cxn ang="0">
                  <a:pos x="1221524840" y="1087271240"/>
                </a:cxn>
                <a:cxn ang="0">
                  <a:pos x="902865443" y="120805101"/>
                </a:cxn>
                <a:cxn ang="0">
                  <a:pos x="1274629843" y="241616547"/>
                </a:cxn>
                <a:cxn ang="0">
                  <a:pos x="1646401302" y="281887013"/>
                </a:cxn>
              </a:cxnLst>
              <a:rect l="txL" t="txT" r="txR" b="txB"/>
              <a:pathLst>
                <a:path w="47" h="139">
                  <a:moveTo>
                    <a:pt x="31" y="7"/>
                  </a:moveTo>
                  <a:cubicBezTo>
                    <a:pt x="34" y="5"/>
                    <a:pt x="41" y="8"/>
                    <a:pt x="36" y="11"/>
                  </a:cubicBezTo>
                  <a:cubicBezTo>
                    <a:pt x="31" y="13"/>
                    <a:pt x="36" y="15"/>
                    <a:pt x="32" y="19"/>
                  </a:cubicBezTo>
                  <a:cubicBezTo>
                    <a:pt x="30" y="20"/>
                    <a:pt x="31" y="27"/>
                    <a:pt x="33" y="25"/>
                  </a:cubicBezTo>
                  <a:cubicBezTo>
                    <a:pt x="38" y="20"/>
                    <a:pt x="35" y="13"/>
                    <a:pt x="39" y="16"/>
                  </a:cubicBezTo>
                  <a:cubicBezTo>
                    <a:pt x="47" y="22"/>
                    <a:pt x="33" y="26"/>
                    <a:pt x="35" y="35"/>
                  </a:cubicBezTo>
                  <a:cubicBezTo>
                    <a:pt x="36" y="39"/>
                    <a:pt x="38" y="35"/>
                    <a:pt x="39" y="38"/>
                  </a:cubicBezTo>
                  <a:cubicBezTo>
                    <a:pt x="41" y="40"/>
                    <a:pt x="34" y="48"/>
                    <a:pt x="30" y="49"/>
                  </a:cubicBezTo>
                  <a:cubicBezTo>
                    <a:pt x="27" y="50"/>
                    <a:pt x="31" y="55"/>
                    <a:pt x="27" y="61"/>
                  </a:cubicBezTo>
                  <a:cubicBezTo>
                    <a:pt x="21" y="70"/>
                    <a:pt x="26" y="73"/>
                    <a:pt x="29" y="72"/>
                  </a:cubicBezTo>
                  <a:cubicBezTo>
                    <a:pt x="34" y="68"/>
                    <a:pt x="37" y="71"/>
                    <a:pt x="35" y="76"/>
                  </a:cubicBezTo>
                  <a:cubicBezTo>
                    <a:pt x="33" y="80"/>
                    <a:pt x="34" y="81"/>
                    <a:pt x="37" y="82"/>
                  </a:cubicBezTo>
                  <a:cubicBezTo>
                    <a:pt x="40" y="83"/>
                    <a:pt x="42" y="86"/>
                    <a:pt x="40" y="88"/>
                  </a:cubicBezTo>
                  <a:cubicBezTo>
                    <a:pt x="32" y="101"/>
                    <a:pt x="18" y="125"/>
                    <a:pt x="25" y="139"/>
                  </a:cubicBezTo>
                  <a:cubicBezTo>
                    <a:pt x="19" y="134"/>
                    <a:pt x="11" y="123"/>
                    <a:pt x="15" y="107"/>
                  </a:cubicBezTo>
                  <a:cubicBezTo>
                    <a:pt x="16" y="100"/>
                    <a:pt x="9" y="92"/>
                    <a:pt x="6" y="86"/>
                  </a:cubicBezTo>
                  <a:cubicBezTo>
                    <a:pt x="4" y="84"/>
                    <a:pt x="0" y="75"/>
                    <a:pt x="4" y="73"/>
                  </a:cubicBezTo>
                  <a:cubicBezTo>
                    <a:pt x="10" y="68"/>
                    <a:pt x="13" y="82"/>
                    <a:pt x="15" y="73"/>
                  </a:cubicBezTo>
                  <a:cubicBezTo>
                    <a:pt x="17" y="66"/>
                    <a:pt x="4" y="58"/>
                    <a:pt x="10" y="54"/>
                  </a:cubicBezTo>
                  <a:cubicBezTo>
                    <a:pt x="13" y="51"/>
                    <a:pt x="13" y="55"/>
                    <a:pt x="17" y="52"/>
                  </a:cubicBezTo>
                  <a:cubicBezTo>
                    <a:pt x="19" y="51"/>
                    <a:pt x="22" y="47"/>
                    <a:pt x="19" y="43"/>
                  </a:cubicBezTo>
                  <a:cubicBezTo>
                    <a:pt x="17" y="39"/>
                    <a:pt x="22" y="39"/>
                    <a:pt x="21" y="34"/>
                  </a:cubicBezTo>
                  <a:cubicBezTo>
                    <a:pt x="19" y="29"/>
                    <a:pt x="22" y="31"/>
                    <a:pt x="23" y="27"/>
                  </a:cubicBezTo>
                  <a:cubicBezTo>
                    <a:pt x="26" y="16"/>
                    <a:pt x="17" y="4"/>
                    <a:pt x="17" y="3"/>
                  </a:cubicBezTo>
                  <a:cubicBezTo>
                    <a:pt x="20" y="0"/>
                    <a:pt x="23" y="4"/>
                    <a:pt x="24" y="6"/>
                  </a:cubicBezTo>
                  <a:cubicBezTo>
                    <a:pt x="27" y="10"/>
                    <a:pt x="28" y="10"/>
                    <a:pt x="31" y="7"/>
                  </a:cubicBezTo>
                  <a:close/>
                </a:path>
              </a:pathLst>
            </a:custGeom>
            <a:solidFill>
              <a:srgbClr val="EBB9C1">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04" name="Freeform 384"/>
            <p:cNvSpPr/>
            <p:nvPr/>
          </p:nvSpPr>
          <p:spPr>
            <a:xfrm flipH="1">
              <a:off x="7348181" y="1418584"/>
              <a:ext cx="132687" cy="387249"/>
            </a:xfrm>
            <a:custGeom>
              <a:avLst/>
              <a:gdLst>
                <a:gd name="txL" fmla="*/ 0 w 18"/>
                <a:gd name="txT" fmla="*/ 0 h 61"/>
                <a:gd name="txR" fmla="*/ 18 w 18"/>
                <a:gd name="txB" fmla="*/ 61 h 61"/>
              </a:gdLst>
              <a:ahLst/>
              <a:cxnLst>
                <a:cxn ang="0">
                  <a:pos x="652068101" y="1007539514"/>
                </a:cxn>
                <a:cxn ang="0">
                  <a:pos x="543390123" y="604521130"/>
                </a:cxn>
                <a:cxn ang="0">
                  <a:pos x="489054819" y="282107751"/>
                </a:cxn>
                <a:cxn ang="0">
                  <a:pos x="326034050" y="282107751"/>
                </a:cxn>
                <a:cxn ang="0">
                  <a:pos x="434712029" y="765730943"/>
                </a:cxn>
                <a:cxn ang="0">
                  <a:pos x="489054819" y="1088138073"/>
                </a:cxn>
                <a:cxn ang="0">
                  <a:pos x="217356014" y="1088138073"/>
                </a:cxn>
                <a:cxn ang="0">
                  <a:pos x="271691376" y="1531455538"/>
                </a:cxn>
                <a:cxn ang="0">
                  <a:pos x="163013339" y="2095677587"/>
                </a:cxn>
                <a:cxn ang="0">
                  <a:pos x="163013339" y="2147483647"/>
                </a:cxn>
                <a:cxn ang="0">
                  <a:pos x="163013339" y="2147483647"/>
                </a:cxn>
                <a:cxn ang="0">
                  <a:pos x="380369354" y="1934474122"/>
                </a:cxn>
                <a:cxn ang="0">
                  <a:pos x="489054819" y="1732965028"/>
                </a:cxn>
                <a:cxn ang="0">
                  <a:pos x="706403404" y="1612060445"/>
                </a:cxn>
                <a:cxn ang="0">
                  <a:pos x="652068101" y="1370252073"/>
                </a:cxn>
                <a:cxn ang="0">
                  <a:pos x="815081383" y="1168742980"/>
                </a:cxn>
                <a:cxn ang="0">
                  <a:pos x="923766733" y="846329700"/>
                </a:cxn>
                <a:cxn ang="0">
                  <a:pos x="760746079" y="926934607"/>
                </a:cxn>
                <a:cxn ang="0">
                  <a:pos x="652068101" y="1007539514"/>
                </a:cxn>
              </a:cxnLst>
              <a:rect l="txL" t="txT" r="txR" b="txB"/>
              <a:pathLst>
                <a:path w="18" h="61">
                  <a:moveTo>
                    <a:pt x="12" y="25"/>
                  </a:moveTo>
                  <a:cubicBezTo>
                    <a:pt x="12" y="20"/>
                    <a:pt x="9" y="21"/>
                    <a:pt x="10" y="15"/>
                  </a:cubicBezTo>
                  <a:cubicBezTo>
                    <a:pt x="11" y="11"/>
                    <a:pt x="9" y="10"/>
                    <a:pt x="9" y="7"/>
                  </a:cubicBezTo>
                  <a:cubicBezTo>
                    <a:pt x="7" y="1"/>
                    <a:pt x="3" y="0"/>
                    <a:pt x="6" y="7"/>
                  </a:cubicBezTo>
                  <a:cubicBezTo>
                    <a:pt x="8" y="11"/>
                    <a:pt x="9" y="17"/>
                    <a:pt x="8" y="19"/>
                  </a:cubicBezTo>
                  <a:cubicBezTo>
                    <a:pt x="7" y="24"/>
                    <a:pt x="9" y="22"/>
                    <a:pt x="9" y="27"/>
                  </a:cubicBezTo>
                  <a:cubicBezTo>
                    <a:pt x="9" y="31"/>
                    <a:pt x="6" y="25"/>
                    <a:pt x="4" y="27"/>
                  </a:cubicBezTo>
                  <a:cubicBezTo>
                    <a:pt x="2" y="30"/>
                    <a:pt x="7" y="36"/>
                    <a:pt x="5" y="38"/>
                  </a:cubicBezTo>
                  <a:cubicBezTo>
                    <a:pt x="1" y="43"/>
                    <a:pt x="3" y="49"/>
                    <a:pt x="3" y="52"/>
                  </a:cubicBezTo>
                  <a:cubicBezTo>
                    <a:pt x="4" y="54"/>
                    <a:pt x="4" y="56"/>
                    <a:pt x="3" y="57"/>
                  </a:cubicBezTo>
                  <a:cubicBezTo>
                    <a:pt x="3" y="58"/>
                    <a:pt x="0" y="61"/>
                    <a:pt x="3" y="59"/>
                  </a:cubicBezTo>
                  <a:cubicBezTo>
                    <a:pt x="6" y="57"/>
                    <a:pt x="9" y="53"/>
                    <a:pt x="7" y="48"/>
                  </a:cubicBezTo>
                  <a:cubicBezTo>
                    <a:pt x="6" y="46"/>
                    <a:pt x="7" y="44"/>
                    <a:pt x="9" y="43"/>
                  </a:cubicBezTo>
                  <a:cubicBezTo>
                    <a:pt x="10" y="42"/>
                    <a:pt x="12" y="42"/>
                    <a:pt x="13" y="40"/>
                  </a:cubicBezTo>
                  <a:cubicBezTo>
                    <a:pt x="18" y="33"/>
                    <a:pt x="10" y="34"/>
                    <a:pt x="12" y="34"/>
                  </a:cubicBezTo>
                  <a:cubicBezTo>
                    <a:pt x="15" y="32"/>
                    <a:pt x="15" y="31"/>
                    <a:pt x="15" y="29"/>
                  </a:cubicBezTo>
                  <a:cubicBezTo>
                    <a:pt x="14" y="27"/>
                    <a:pt x="15" y="23"/>
                    <a:pt x="17" y="21"/>
                  </a:cubicBezTo>
                  <a:cubicBezTo>
                    <a:pt x="18" y="20"/>
                    <a:pt x="16" y="18"/>
                    <a:pt x="14" y="23"/>
                  </a:cubicBezTo>
                  <a:cubicBezTo>
                    <a:pt x="13" y="24"/>
                    <a:pt x="12" y="27"/>
                    <a:pt x="12" y="25"/>
                  </a:cubicBezTo>
                  <a:close/>
                </a:path>
              </a:pathLst>
            </a:custGeom>
            <a:solidFill>
              <a:srgbClr val="EBB0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05" name="Freeform 385"/>
            <p:cNvSpPr/>
            <p:nvPr/>
          </p:nvSpPr>
          <p:spPr>
            <a:xfrm flipH="1">
              <a:off x="7422239" y="1811211"/>
              <a:ext cx="101830" cy="381870"/>
            </a:xfrm>
            <a:custGeom>
              <a:avLst/>
              <a:gdLst>
                <a:gd name="txL" fmla="*/ 0 w 14"/>
                <a:gd name="txT" fmla="*/ 0 h 60"/>
                <a:gd name="txR" fmla="*/ 14 w 14"/>
                <a:gd name="txB" fmla="*/ 60 h 60"/>
              </a:gdLst>
              <a:ahLst/>
              <a:cxnLst>
                <a:cxn ang="0">
                  <a:pos x="317425958" y="162027450"/>
                </a:cxn>
                <a:cxn ang="0">
                  <a:pos x="423241846" y="526592430"/>
                </a:cxn>
                <a:cxn ang="0">
                  <a:pos x="52907958" y="486082398"/>
                </a:cxn>
                <a:cxn ang="0">
                  <a:pos x="264525287" y="1296219596"/>
                </a:cxn>
                <a:cxn ang="0">
                  <a:pos x="370333902" y="1741798526"/>
                </a:cxn>
                <a:cxn ang="0">
                  <a:pos x="370333902" y="2147483647"/>
                </a:cxn>
                <a:cxn ang="0">
                  <a:pos x="476142517" y="1377233296"/>
                </a:cxn>
                <a:cxn ang="0">
                  <a:pos x="529050575" y="769633530"/>
                </a:cxn>
                <a:cxn ang="0">
                  <a:pos x="529050575" y="202537482"/>
                </a:cxn>
                <a:cxn ang="0">
                  <a:pos x="317425958" y="162027450"/>
                </a:cxn>
              </a:cxnLst>
              <a:rect l="txL" t="txT" r="txR" b="txB"/>
              <a:pathLst>
                <a:path w="14" h="60">
                  <a:moveTo>
                    <a:pt x="6" y="4"/>
                  </a:moveTo>
                  <a:cubicBezTo>
                    <a:pt x="7" y="5"/>
                    <a:pt x="11" y="10"/>
                    <a:pt x="8" y="13"/>
                  </a:cubicBezTo>
                  <a:cubicBezTo>
                    <a:pt x="6" y="15"/>
                    <a:pt x="3" y="8"/>
                    <a:pt x="1" y="12"/>
                  </a:cubicBezTo>
                  <a:cubicBezTo>
                    <a:pt x="0" y="13"/>
                    <a:pt x="0" y="24"/>
                    <a:pt x="5" y="32"/>
                  </a:cubicBezTo>
                  <a:cubicBezTo>
                    <a:pt x="7" y="35"/>
                    <a:pt x="9" y="39"/>
                    <a:pt x="7" y="43"/>
                  </a:cubicBezTo>
                  <a:cubicBezTo>
                    <a:pt x="6" y="43"/>
                    <a:pt x="1" y="52"/>
                    <a:pt x="7" y="60"/>
                  </a:cubicBezTo>
                  <a:cubicBezTo>
                    <a:pt x="5" y="53"/>
                    <a:pt x="14" y="47"/>
                    <a:pt x="9" y="34"/>
                  </a:cubicBezTo>
                  <a:cubicBezTo>
                    <a:pt x="6" y="25"/>
                    <a:pt x="8" y="22"/>
                    <a:pt x="10" y="19"/>
                  </a:cubicBezTo>
                  <a:cubicBezTo>
                    <a:pt x="12" y="15"/>
                    <a:pt x="12" y="11"/>
                    <a:pt x="10" y="5"/>
                  </a:cubicBezTo>
                  <a:cubicBezTo>
                    <a:pt x="8" y="0"/>
                    <a:pt x="5" y="1"/>
                    <a:pt x="6" y="4"/>
                  </a:cubicBezTo>
                  <a:close/>
                </a:path>
              </a:pathLst>
            </a:custGeom>
            <a:solidFill>
              <a:srgbClr val="EBB0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06" name="Freeform 386"/>
            <p:cNvSpPr/>
            <p:nvPr/>
          </p:nvSpPr>
          <p:spPr>
            <a:xfrm flipH="1">
              <a:off x="6860632" y="1386313"/>
              <a:ext cx="589379" cy="863242"/>
            </a:xfrm>
            <a:custGeom>
              <a:avLst/>
              <a:gdLst>
                <a:gd name="txL" fmla="*/ 0 w 81"/>
                <a:gd name="txT" fmla="*/ 0 h 136"/>
                <a:gd name="txR" fmla="*/ 81 w 81"/>
                <a:gd name="txB" fmla="*/ 136 h 136"/>
              </a:gdLst>
              <a:ahLst/>
              <a:cxnLst>
                <a:cxn ang="0">
                  <a:pos x="1323606941" y="120866570"/>
                </a:cxn>
                <a:cxn ang="0">
                  <a:pos x="952996606" y="483466280"/>
                </a:cxn>
                <a:cxn ang="0">
                  <a:pos x="1111830776" y="926645836"/>
                </a:cxn>
                <a:cxn ang="0">
                  <a:pos x="1217722497" y="1329538469"/>
                </a:cxn>
                <a:cxn ang="0">
                  <a:pos x="635328721" y="1933877816"/>
                </a:cxn>
                <a:cxn ang="0">
                  <a:pos x="476501941" y="2147483647"/>
                </a:cxn>
                <a:cxn ang="0">
                  <a:pos x="370610221" y="2147483647"/>
                </a:cxn>
                <a:cxn ang="0">
                  <a:pos x="952996606" y="2147483647"/>
                </a:cxn>
                <a:cxn ang="0">
                  <a:pos x="1005939056" y="2147483647"/>
                </a:cxn>
                <a:cxn ang="0">
                  <a:pos x="847112162" y="2147483647"/>
                </a:cxn>
                <a:cxn ang="0">
                  <a:pos x="1270664719" y="2147483647"/>
                </a:cxn>
                <a:cxn ang="0">
                  <a:pos x="1005939056" y="2147483647"/>
                </a:cxn>
                <a:cxn ang="0">
                  <a:pos x="741220442" y="2147483647"/>
                </a:cxn>
                <a:cxn ang="0">
                  <a:pos x="900054384"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095031061"/>
                </a:cxn>
                <a:cxn ang="0">
                  <a:pos x="2147483647" y="1571271510"/>
                </a:cxn>
                <a:cxn ang="0">
                  <a:pos x="2147483647" y="1893584744"/>
                </a:cxn>
                <a:cxn ang="0">
                  <a:pos x="2147483647" y="1974164540"/>
                </a:cxn>
                <a:cxn ang="0">
                  <a:pos x="2147483647" y="1490698062"/>
                </a:cxn>
                <a:cxn ang="0">
                  <a:pos x="2147483647" y="1128092153"/>
                </a:cxn>
                <a:cxn ang="0">
                  <a:pos x="2147483647" y="725205669"/>
                </a:cxn>
                <a:cxn ang="0">
                  <a:pos x="2147483647" y="322312936"/>
                </a:cxn>
                <a:cxn ang="0">
                  <a:pos x="1800108768" y="0"/>
                </a:cxn>
                <a:cxn ang="0">
                  <a:pos x="1323606941" y="120866570"/>
                </a:cxn>
              </a:cxnLst>
              <a:rect l="txL" t="txT" r="txR" b="txB"/>
              <a:pathLst>
                <a:path w="81" h="136">
                  <a:moveTo>
                    <a:pt x="25" y="3"/>
                  </a:moveTo>
                  <a:cubicBezTo>
                    <a:pt x="19" y="1"/>
                    <a:pt x="22" y="9"/>
                    <a:pt x="18" y="12"/>
                  </a:cubicBezTo>
                  <a:cubicBezTo>
                    <a:pt x="19" y="17"/>
                    <a:pt x="28" y="15"/>
                    <a:pt x="21" y="23"/>
                  </a:cubicBezTo>
                  <a:cubicBezTo>
                    <a:pt x="18" y="25"/>
                    <a:pt x="15" y="36"/>
                    <a:pt x="23" y="33"/>
                  </a:cubicBezTo>
                  <a:cubicBezTo>
                    <a:pt x="28" y="37"/>
                    <a:pt x="18" y="45"/>
                    <a:pt x="12" y="48"/>
                  </a:cubicBezTo>
                  <a:cubicBezTo>
                    <a:pt x="6" y="51"/>
                    <a:pt x="15" y="53"/>
                    <a:pt x="9" y="58"/>
                  </a:cubicBezTo>
                  <a:cubicBezTo>
                    <a:pt x="4" y="62"/>
                    <a:pt x="4" y="67"/>
                    <a:pt x="7" y="67"/>
                  </a:cubicBezTo>
                  <a:cubicBezTo>
                    <a:pt x="9" y="66"/>
                    <a:pt x="12" y="63"/>
                    <a:pt x="18" y="63"/>
                  </a:cubicBezTo>
                  <a:cubicBezTo>
                    <a:pt x="22" y="63"/>
                    <a:pt x="21" y="66"/>
                    <a:pt x="19" y="68"/>
                  </a:cubicBezTo>
                  <a:cubicBezTo>
                    <a:pt x="16" y="72"/>
                    <a:pt x="10" y="77"/>
                    <a:pt x="16" y="77"/>
                  </a:cubicBezTo>
                  <a:cubicBezTo>
                    <a:pt x="22" y="78"/>
                    <a:pt x="28" y="79"/>
                    <a:pt x="24" y="86"/>
                  </a:cubicBezTo>
                  <a:cubicBezTo>
                    <a:pt x="20" y="90"/>
                    <a:pt x="17" y="88"/>
                    <a:pt x="19" y="93"/>
                  </a:cubicBezTo>
                  <a:cubicBezTo>
                    <a:pt x="20" y="97"/>
                    <a:pt x="5" y="104"/>
                    <a:pt x="14" y="108"/>
                  </a:cubicBezTo>
                  <a:cubicBezTo>
                    <a:pt x="3" y="114"/>
                    <a:pt x="0" y="136"/>
                    <a:pt x="17" y="128"/>
                  </a:cubicBezTo>
                  <a:cubicBezTo>
                    <a:pt x="28" y="124"/>
                    <a:pt x="29" y="126"/>
                    <a:pt x="41" y="119"/>
                  </a:cubicBezTo>
                  <a:cubicBezTo>
                    <a:pt x="56" y="111"/>
                    <a:pt x="68" y="101"/>
                    <a:pt x="65" y="99"/>
                  </a:cubicBezTo>
                  <a:cubicBezTo>
                    <a:pt x="58" y="93"/>
                    <a:pt x="71" y="88"/>
                    <a:pt x="66" y="84"/>
                  </a:cubicBezTo>
                  <a:cubicBezTo>
                    <a:pt x="64" y="82"/>
                    <a:pt x="70" y="81"/>
                    <a:pt x="75" y="81"/>
                  </a:cubicBezTo>
                  <a:cubicBezTo>
                    <a:pt x="81" y="74"/>
                    <a:pt x="72" y="61"/>
                    <a:pt x="69" y="59"/>
                  </a:cubicBezTo>
                  <a:cubicBezTo>
                    <a:pt x="67" y="61"/>
                    <a:pt x="64" y="61"/>
                    <a:pt x="63" y="56"/>
                  </a:cubicBezTo>
                  <a:cubicBezTo>
                    <a:pt x="62" y="54"/>
                    <a:pt x="54" y="65"/>
                    <a:pt x="42" y="69"/>
                  </a:cubicBezTo>
                  <a:cubicBezTo>
                    <a:pt x="39" y="70"/>
                    <a:pt x="40" y="68"/>
                    <a:pt x="42" y="67"/>
                  </a:cubicBezTo>
                  <a:cubicBezTo>
                    <a:pt x="52" y="59"/>
                    <a:pt x="53" y="54"/>
                    <a:pt x="55" y="52"/>
                  </a:cubicBezTo>
                  <a:cubicBezTo>
                    <a:pt x="61" y="47"/>
                    <a:pt x="61" y="43"/>
                    <a:pt x="59" y="39"/>
                  </a:cubicBezTo>
                  <a:cubicBezTo>
                    <a:pt x="57" y="37"/>
                    <a:pt x="52" y="43"/>
                    <a:pt x="48" y="47"/>
                  </a:cubicBezTo>
                  <a:cubicBezTo>
                    <a:pt x="44" y="50"/>
                    <a:pt x="38" y="51"/>
                    <a:pt x="41" y="49"/>
                  </a:cubicBezTo>
                  <a:cubicBezTo>
                    <a:pt x="47" y="43"/>
                    <a:pt x="47" y="38"/>
                    <a:pt x="53" y="37"/>
                  </a:cubicBezTo>
                  <a:cubicBezTo>
                    <a:pt x="58" y="35"/>
                    <a:pt x="53" y="32"/>
                    <a:pt x="55" y="28"/>
                  </a:cubicBezTo>
                  <a:cubicBezTo>
                    <a:pt x="58" y="22"/>
                    <a:pt x="52" y="18"/>
                    <a:pt x="51" y="18"/>
                  </a:cubicBezTo>
                  <a:cubicBezTo>
                    <a:pt x="51" y="9"/>
                    <a:pt x="44" y="13"/>
                    <a:pt x="43" y="8"/>
                  </a:cubicBezTo>
                  <a:cubicBezTo>
                    <a:pt x="43" y="3"/>
                    <a:pt x="34" y="5"/>
                    <a:pt x="34" y="0"/>
                  </a:cubicBezTo>
                  <a:cubicBezTo>
                    <a:pt x="31" y="3"/>
                    <a:pt x="29" y="5"/>
                    <a:pt x="25" y="3"/>
                  </a:cubicBezTo>
                  <a:close/>
                </a:path>
              </a:pathLst>
            </a:custGeom>
            <a:solidFill>
              <a:srgbClr val="F2C6C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07" name="Freeform 387"/>
            <p:cNvSpPr/>
            <p:nvPr/>
          </p:nvSpPr>
          <p:spPr>
            <a:xfrm flipH="1">
              <a:off x="7443840" y="1386313"/>
              <a:ext cx="524578" cy="685753"/>
            </a:xfrm>
            <a:custGeom>
              <a:avLst/>
              <a:gdLst>
                <a:gd name="txL" fmla="*/ 0 w 72"/>
                <a:gd name="txT" fmla="*/ 0 h 108"/>
                <a:gd name="txR" fmla="*/ 72 w 72"/>
                <a:gd name="txB" fmla="*/ 108 h 108"/>
              </a:gdLst>
              <a:ahLst/>
              <a:cxnLst>
                <a:cxn ang="0">
                  <a:pos x="2147483647" y="2147483647"/>
                </a:cxn>
                <a:cxn ang="0">
                  <a:pos x="2147483647" y="1975533987"/>
                </a:cxn>
                <a:cxn ang="0">
                  <a:pos x="2147483647" y="1532042011"/>
                </a:cxn>
                <a:cxn ang="0">
                  <a:pos x="2147483647" y="1169189883"/>
                </a:cxn>
                <a:cxn ang="0">
                  <a:pos x="2147483647" y="241899402"/>
                </a:cxn>
                <a:cxn ang="0">
                  <a:pos x="2147483647" y="161266251"/>
                </a:cxn>
                <a:cxn ang="0">
                  <a:pos x="2147483647" y="40319738"/>
                </a:cxn>
                <a:cxn ang="0">
                  <a:pos x="2147483647" y="362852228"/>
                </a:cxn>
                <a:cxn ang="0">
                  <a:pos x="2147483647" y="161266251"/>
                </a:cxn>
                <a:cxn ang="0">
                  <a:pos x="1751740514" y="483805153"/>
                </a:cxn>
                <a:cxn ang="0">
                  <a:pos x="1327072946" y="443485428"/>
                </a:cxn>
                <a:cxn ang="0">
                  <a:pos x="955497020" y="725704455"/>
                </a:cxn>
                <a:cxn ang="0">
                  <a:pos x="1804817585" y="1330462434"/>
                </a:cxn>
                <a:cxn ang="0">
                  <a:pos x="955497020" y="1088556782"/>
                </a:cxn>
                <a:cxn ang="0">
                  <a:pos x="743159365" y="1451408910"/>
                </a:cxn>
                <a:cxn ang="0">
                  <a:pos x="690075008" y="2147483647"/>
                </a:cxn>
                <a:cxn ang="0">
                  <a:pos x="690075008" y="2147483647"/>
                </a:cxn>
                <a:cxn ang="0">
                  <a:pos x="2070232539" y="2147483647"/>
                </a:cxn>
                <a:cxn ang="0">
                  <a:pos x="2147483647" y="2147483647"/>
                </a:cxn>
                <a:cxn ang="0">
                  <a:pos x="2147483647" y="2147483647"/>
                </a:cxn>
              </a:cxnLst>
              <a:rect l="txL" t="txT" r="txR" b="txB"/>
              <a:pathLst>
                <a:path w="72" h="108">
                  <a:moveTo>
                    <a:pt x="54" y="62"/>
                  </a:moveTo>
                  <a:cubicBezTo>
                    <a:pt x="51" y="55"/>
                    <a:pt x="45" y="43"/>
                    <a:pt x="59" y="49"/>
                  </a:cubicBezTo>
                  <a:cubicBezTo>
                    <a:pt x="65" y="52"/>
                    <a:pt x="65" y="45"/>
                    <a:pt x="63" y="38"/>
                  </a:cubicBezTo>
                  <a:cubicBezTo>
                    <a:pt x="66" y="36"/>
                    <a:pt x="68" y="33"/>
                    <a:pt x="68" y="29"/>
                  </a:cubicBezTo>
                  <a:cubicBezTo>
                    <a:pt x="72" y="25"/>
                    <a:pt x="70" y="13"/>
                    <a:pt x="67" y="6"/>
                  </a:cubicBezTo>
                  <a:cubicBezTo>
                    <a:pt x="65" y="3"/>
                    <a:pt x="64" y="1"/>
                    <a:pt x="62" y="4"/>
                  </a:cubicBezTo>
                  <a:cubicBezTo>
                    <a:pt x="60" y="6"/>
                    <a:pt x="58" y="4"/>
                    <a:pt x="55" y="1"/>
                  </a:cubicBezTo>
                  <a:cubicBezTo>
                    <a:pt x="54" y="0"/>
                    <a:pt x="51" y="3"/>
                    <a:pt x="53" y="9"/>
                  </a:cubicBezTo>
                  <a:cubicBezTo>
                    <a:pt x="55" y="14"/>
                    <a:pt x="48" y="4"/>
                    <a:pt x="43" y="4"/>
                  </a:cubicBezTo>
                  <a:cubicBezTo>
                    <a:pt x="37" y="3"/>
                    <a:pt x="42" y="15"/>
                    <a:pt x="33" y="12"/>
                  </a:cubicBezTo>
                  <a:cubicBezTo>
                    <a:pt x="33" y="16"/>
                    <a:pt x="28" y="11"/>
                    <a:pt x="25" y="11"/>
                  </a:cubicBezTo>
                  <a:cubicBezTo>
                    <a:pt x="18" y="13"/>
                    <a:pt x="18" y="16"/>
                    <a:pt x="18" y="18"/>
                  </a:cubicBezTo>
                  <a:cubicBezTo>
                    <a:pt x="25" y="22"/>
                    <a:pt x="31" y="25"/>
                    <a:pt x="34" y="33"/>
                  </a:cubicBezTo>
                  <a:cubicBezTo>
                    <a:pt x="35" y="37"/>
                    <a:pt x="18" y="20"/>
                    <a:pt x="18" y="27"/>
                  </a:cubicBezTo>
                  <a:cubicBezTo>
                    <a:pt x="18" y="31"/>
                    <a:pt x="12" y="32"/>
                    <a:pt x="14" y="36"/>
                  </a:cubicBezTo>
                  <a:cubicBezTo>
                    <a:pt x="20" y="44"/>
                    <a:pt x="7" y="43"/>
                    <a:pt x="13" y="54"/>
                  </a:cubicBezTo>
                  <a:cubicBezTo>
                    <a:pt x="16" y="58"/>
                    <a:pt x="16" y="61"/>
                    <a:pt x="13" y="62"/>
                  </a:cubicBezTo>
                  <a:cubicBezTo>
                    <a:pt x="0" y="85"/>
                    <a:pt x="31" y="71"/>
                    <a:pt x="39" y="91"/>
                  </a:cubicBezTo>
                  <a:cubicBezTo>
                    <a:pt x="46" y="108"/>
                    <a:pt x="64" y="106"/>
                    <a:pt x="57" y="93"/>
                  </a:cubicBezTo>
                  <a:cubicBezTo>
                    <a:pt x="39" y="68"/>
                    <a:pt x="58" y="69"/>
                    <a:pt x="54" y="62"/>
                  </a:cubicBezTo>
                  <a:close/>
                </a:path>
              </a:pathLst>
            </a:custGeom>
            <a:solidFill>
              <a:srgbClr val="F2C6C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08" name="Freeform 388"/>
            <p:cNvSpPr/>
            <p:nvPr/>
          </p:nvSpPr>
          <p:spPr>
            <a:xfrm flipH="1">
              <a:off x="7042692" y="1410516"/>
              <a:ext cx="364119" cy="502886"/>
            </a:xfrm>
            <a:custGeom>
              <a:avLst/>
              <a:gdLst>
                <a:gd name="txL" fmla="*/ 0 w 50"/>
                <a:gd name="txT" fmla="*/ 0 h 79"/>
                <a:gd name="txR" fmla="*/ 50 w 50"/>
                <a:gd name="txB" fmla="*/ 79 h 79"/>
              </a:gdLst>
              <a:ahLst/>
              <a:cxnLst>
                <a:cxn ang="0">
                  <a:pos x="2147483647" y="1175123579"/>
                </a:cxn>
                <a:cxn ang="0">
                  <a:pos x="2147483647" y="607823631"/>
                </a:cxn>
                <a:cxn ang="0">
                  <a:pos x="1697056643" y="162088420"/>
                </a:cxn>
                <a:cxn ang="0">
                  <a:pos x="1060664214" y="648340950"/>
                </a:cxn>
                <a:cxn ang="0">
                  <a:pos x="1219762321" y="1175123579"/>
                </a:cxn>
                <a:cxn ang="0">
                  <a:pos x="1007626656" y="1580334956"/>
                </a:cxn>
                <a:cxn ang="0">
                  <a:pos x="530332107" y="2147483647"/>
                </a:cxn>
                <a:cxn ang="0">
                  <a:pos x="1007626656" y="2147483647"/>
                </a:cxn>
                <a:cxn ang="0">
                  <a:pos x="1590988811" y="2147483647"/>
                </a:cxn>
                <a:cxn ang="0">
                  <a:pos x="1803124475" y="1945029414"/>
                </a:cxn>
                <a:cxn ang="0">
                  <a:pos x="1803124475" y="1661375959"/>
                </a:cxn>
                <a:cxn ang="0">
                  <a:pos x="2147483647" y="1175123579"/>
                </a:cxn>
              </a:cxnLst>
              <a:rect l="txL" t="txT" r="txR" b="txB"/>
              <a:pathLst>
                <a:path w="50" h="79">
                  <a:moveTo>
                    <a:pt x="44" y="29"/>
                  </a:moveTo>
                  <a:cubicBezTo>
                    <a:pt x="47" y="27"/>
                    <a:pt x="50" y="17"/>
                    <a:pt x="43" y="15"/>
                  </a:cubicBezTo>
                  <a:cubicBezTo>
                    <a:pt x="38" y="14"/>
                    <a:pt x="38" y="3"/>
                    <a:pt x="32" y="4"/>
                  </a:cubicBezTo>
                  <a:cubicBezTo>
                    <a:pt x="28" y="7"/>
                    <a:pt x="24" y="0"/>
                    <a:pt x="20" y="16"/>
                  </a:cubicBezTo>
                  <a:cubicBezTo>
                    <a:pt x="17" y="28"/>
                    <a:pt x="31" y="22"/>
                    <a:pt x="23" y="29"/>
                  </a:cubicBezTo>
                  <a:cubicBezTo>
                    <a:pt x="22" y="31"/>
                    <a:pt x="17" y="35"/>
                    <a:pt x="19" y="39"/>
                  </a:cubicBezTo>
                  <a:cubicBezTo>
                    <a:pt x="22" y="44"/>
                    <a:pt x="0" y="56"/>
                    <a:pt x="10" y="57"/>
                  </a:cubicBezTo>
                  <a:cubicBezTo>
                    <a:pt x="16" y="57"/>
                    <a:pt x="24" y="49"/>
                    <a:pt x="19" y="60"/>
                  </a:cubicBezTo>
                  <a:cubicBezTo>
                    <a:pt x="18" y="61"/>
                    <a:pt x="9" y="79"/>
                    <a:pt x="30" y="65"/>
                  </a:cubicBezTo>
                  <a:cubicBezTo>
                    <a:pt x="48" y="54"/>
                    <a:pt x="42" y="46"/>
                    <a:pt x="34" y="48"/>
                  </a:cubicBezTo>
                  <a:cubicBezTo>
                    <a:pt x="30" y="50"/>
                    <a:pt x="25" y="49"/>
                    <a:pt x="34" y="41"/>
                  </a:cubicBezTo>
                  <a:cubicBezTo>
                    <a:pt x="36" y="39"/>
                    <a:pt x="47" y="33"/>
                    <a:pt x="44" y="29"/>
                  </a:cubicBezTo>
                  <a:close/>
                </a:path>
              </a:pathLst>
            </a:custGeom>
            <a:solidFill>
              <a:srgbClr val="F5D0D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09" name="Freeform 389"/>
            <p:cNvSpPr/>
            <p:nvPr/>
          </p:nvSpPr>
          <p:spPr>
            <a:xfrm flipH="1">
              <a:off x="7450011" y="1405138"/>
              <a:ext cx="416577" cy="373803"/>
            </a:xfrm>
            <a:custGeom>
              <a:avLst/>
              <a:gdLst>
                <a:gd name="txL" fmla="*/ 0 w 57"/>
                <a:gd name="txT" fmla="*/ 0 h 59"/>
                <a:gd name="txR" fmla="*/ 57 w 57"/>
                <a:gd name="txB" fmla="*/ 59 h 59"/>
              </a:gdLst>
              <a:ahLst/>
              <a:cxnLst>
                <a:cxn ang="0">
                  <a:pos x="2147483647" y="1123930692"/>
                </a:cxn>
                <a:cxn ang="0">
                  <a:pos x="2147483647" y="361264766"/>
                </a:cxn>
                <a:cxn ang="0">
                  <a:pos x="2147483647" y="200700530"/>
                </a:cxn>
                <a:cxn ang="0">
                  <a:pos x="2147483647" y="441543790"/>
                </a:cxn>
                <a:cxn ang="0">
                  <a:pos x="1655776655" y="200700530"/>
                </a:cxn>
                <a:cxn ang="0">
                  <a:pos x="1175068850" y="521822715"/>
                </a:cxn>
                <a:cxn ang="0">
                  <a:pos x="640943967" y="361264766"/>
                </a:cxn>
                <a:cxn ang="0">
                  <a:pos x="427298376" y="642244271"/>
                </a:cxn>
                <a:cxn ang="0">
                  <a:pos x="1121659308" y="1043651766"/>
                </a:cxn>
                <a:cxn ang="0">
                  <a:pos x="1228478393" y="1284494878"/>
                </a:cxn>
                <a:cxn ang="0">
                  <a:pos x="1388721636" y="1445052728"/>
                </a:cxn>
                <a:cxn ang="0">
                  <a:pos x="1175068850" y="1364773803"/>
                </a:cxn>
                <a:cxn ang="0">
                  <a:pos x="373888834" y="1043651766"/>
                </a:cxn>
                <a:cxn ang="0">
                  <a:pos x="160235992" y="1244352247"/>
                </a:cxn>
                <a:cxn ang="0">
                  <a:pos x="373888834" y="1525337989"/>
                </a:cxn>
                <a:cxn ang="0">
                  <a:pos x="1281895243" y="1846460422"/>
                </a:cxn>
                <a:cxn ang="0">
                  <a:pos x="694360818" y="1886596716"/>
                </a:cxn>
                <a:cxn ang="0">
                  <a:pos x="1495540720" y="2087303533"/>
                </a:cxn>
                <a:cxn ang="0">
                  <a:pos x="2147483647" y="1726038866"/>
                </a:cxn>
                <a:cxn ang="0">
                  <a:pos x="2147483647" y="1445052728"/>
                </a:cxn>
                <a:cxn ang="0">
                  <a:pos x="2147483647" y="1123930692"/>
                </a:cxn>
              </a:cxnLst>
              <a:rect l="txL" t="txT" r="txR" b="txB"/>
              <a:pathLst>
                <a:path w="57" h="59">
                  <a:moveTo>
                    <a:pt x="49" y="28"/>
                  </a:moveTo>
                  <a:cubicBezTo>
                    <a:pt x="57" y="26"/>
                    <a:pt x="56" y="14"/>
                    <a:pt x="54" y="9"/>
                  </a:cubicBezTo>
                  <a:cubicBezTo>
                    <a:pt x="52" y="7"/>
                    <a:pt x="50" y="0"/>
                    <a:pt x="47" y="5"/>
                  </a:cubicBezTo>
                  <a:cubicBezTo>
                    <a:pt x="45" y="9"/>
                    <a:pt x="40" y="3"/>
                    <a:pt x="43" y="11"/>
                  </a:cubicBezTo>
                  <a:cubicBezTo>
                    <a:pt x="45" y="17"/>
                    <a:pt x="40" y="7"/>
                    <a:pt x="31" y="5"/>
                  </a:cubicBezTo>
                  <a:cubicBezTo>
                    <a:pt x="27" y="4"/>
                    <a:pt x="28" y="12"/>
                    <a:pt x="22" y="13"/>
                  </a:cubicBezTo>
                  <a:cubicBezTo>
                    <a:pt x="18" y="14"/>
                    <a:pt x="18" y="13"/>
                    <a:pt x="12" y="9"/>
                  </a:cubicBezTo>
                  <a:cubicBezTo>
                    <a:pt x="10" y="8"/>
                    <a:pt x="3" y="13"/>
                    <a:pt x="8" y="16"/>
                  </a:cubicBezTo>
                  <a:cubicBezTo>
                    <a:pt x="12" y="18"/>
                    <a:pt x="19" y="22"/>
                    <a:pt x="21" y="26"/>
                  </a:cubicBezTo>
                  <a:cubicBezTo>
                    <a:pt x="23" y="28"/>
                    <a:pt x="21" y="30"/>
                    <a:pt x="23" y="32"/>
                  </a:cubicBezTo>
                  <a:cubicBezTo>
                    <a:pt x="31" y="36"/>
                    <a:pt x="28" y="38"/>
                    <a:pt x="26" y="36"/>
                  </a:cubicBezTo>
                  <a:cubicBezTo>
                    <a:pt x="24" y="33"/>
                    <a:pt x="24" y="36"/>
                    <a:pt x="22" y="34"/>
                  </a:cubicBezTo>
                  <a:cubicBezTo>
                    <a:pt x="16" y="30"/>
                    <a:pt x="14" y="26"/>
                    <a:pt x="7" y="26"/>
                  </a:cubicBezTo>
                  <a:cubicBezTo>
                    <a:pt x="5" y="27"/>
                    <a:pt x="6" y="30"/>
                    <a:pt x="3" y="31"/>
                  </a:cubicBezTo>
                  <a:cubicBezTo>
                    <a:pt x="0" y="32"/>
                    <a:pt x="3" y="37"/>
                    <a:pt x="7" y="38"/>
                  </a:cubicBezTo>
                  <a:cubicBezTo>
                    <a:pt x="14" y="38"/>
                    <a:pt x="22" y="43"/>
                    <a:pt x="24" y="46"/>
                  </a:cubicBezTo>
                  <a:cubicBezTo>
                    <a:pt x="23" y="46"/>
                    <a:pt x="7" y="36"/>
                    <a:pt x="13" y="47"/>
                  </a:cubicBezTo>
                  <a:cubicBezTo>
                    <a:pt x="14" y="49"/>
                    <a:pt x="23" y="48"/>
                    <a:pt x="28" y="52"/>
                  </a:cubicBezTo>
                  <a:cubicBezTo>
                    <a:pt x="36" y="59"/>
                    <a:pt x="31" y="41"/>
                    <a:pt x="41" y="43"/>
                  </a:cubicBezTo>
                  <a:cubicBezTo>
                    <a:pt x="47" y="45"/>
                    <a:pt x="48" y="40"/>
                    <a:pt x="46" y="36"/>
                  </a:cubicBezTo>
                  <a:cubicBezTo>
                    <a:pt x="46" y="35"/>
                    <a:pt x="45" y="28"/>
                    <a:pt x="49" y="28"/>
                  </a:cubicBezTo>
                  <a:close/>
                </a:path>
              </a:pathLst>
            </a:custGeom>
            <a:solidFill>
              <a:srgbClr val="F5D0D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10" name="Freeform 390"/>
            <p:cNvSpPr/>
            <p:nvPr/>
          </p:nvSpPr>
          <p:spPr>
            <a:xfrm flipH="1">
              <a:off x="6940862" y="1760116"/>
              <a:ext cx="438177" cy="330775"/>
            </a:xfrm>
            <a:custGeom>
              <a:avLst/>
              <a:gdLst>
                <a:gd name="txL" fmla="*/ 0 w 60"/>
                <a:gd name="txT" fmla="*/ 0 h 52"/>
                <a:gd name="txR" fmla="*/ 60 w 60"/>
                <a:gd name="txB" fmla="*/ 52 h 52"/>
              </a:gdLst>
              <a:ahLst/>
              <a:cxnLst>
                <a:cxn ang="0">
                  <a:pos x="2147483647" y="80925377"/>
                </a:cxn>
                <a:cxn ang="0">
                  <a:pos x="1653322189" y="647409378"/>
                </a:cxn>
                <a:cxn ang="0">
                  <a:pos x="1119995190" y="930648309"/>
                </a:cxn>
                <a:cxn ang="0">
                  <a:pos x="693327519" y="1294818755"/>
                </a:cxn>
                <a:cxn ang="0">
                  <a:pos x="480001101" y="1578057488"/>
                </a:cxn>
                <a:cxn ang="0">
                  <a:pos x="213333778" y="1901765655"/>
                </a:cxn>
                <a:cxn ang="0">
                  <a:pos x="1333328911" y="1739908590"/>
                </a:cxn>
                <a:cxn ang="0">
                  <a:pos x="1759989050" y="1780377627"/>
                </a:cxn>
                <a:cxn ang="0">
                  <a:pos x="2147483647" y="1578057488"/>
                </a:cxn>
                <a:cxn ang="0">
                  <a:pos x="2147483647" y="1335281431"/>
                </a:cxn>
                <a:cxn ang="0">
                  <a:pos x="2147483647" y="1092505375"/>
                </a:cxn>
                <a:cxn ang="0">
                  <a:pos x="2147483647" y="687872054"/>
                </a:cxn>
                <a:cxn ang="0">
                  <a:pos x="2147483647" y="445095997"/>
                </a:cxn>
                <a:cxn ang="0">
                  <a:pos x="2147483647" y="283238832"/>
                </a:cxn>
                <a:cxn ang="0">
                  <a:pos x="2147483647" y="80925377"/>
                </a:cxn>
              </a:cxnLst>
              <a:rect l="txL" t="txT" r="txR" b="txB"/>
              <a:pathLst>
                <a:path w="60" h="52">
                  <a:moveTo>
                    <a:pt x="52" y="2"/>
                  </a:moveTo>
                  <a:cubicBezTo>
                    <a:pt x="45" y="4"/>
                    <a:pt x="33" y="10"/>
                    <a:pt x="31" y="16"/>
                  </a:cubicBezTo>
                  <a:cubicBezTo>
                    <a:pt x="30" y="18"/>
                    <a:pt x="20" y="17"/>
                    <a:pt x="21" y="23"/>
                  </a:cubicBezTo>
                  <a:cubicBezTo>
                    <a:pt x="21" y="30"/>
                    <a:pt x="12" y="28"/>
                    <a:pt x="13" y="32"/>
                  </a:cubicBezTo>
                  <a:cubicBezTo>
                    <a:pt x="14" y="36"/>
                    <a:pt x="12" y="36"/>
                    <a:pt x="9" y="39"/>
                  </a:cubicBezTo>
                  <a:cubicBezTo>
                    <a:pt x="7" y="41"/>
                    <a:pt x="0" y="44"/>
                    <a:pt x="4" y="47"/>
                  </a:cubicBezTo>
                  <a:cubicBezTo>
                    <a:pt x="10" y="52"/>
                    <a:pt x="18" y="44"/>
                    <a:pt x="25" y="43"/>
                  </a:cubicBezTo>
                  <a:cubicBezTo>
                    <a:pt x="29" y="43"/>
                    <a:pt x="30" y="46"/>
                    <a:pt x="33" y="44"/>
                  </a:cubicBezTo>
                  <a:cubicBezTo>
                    <a:pt x="40" y="39"/>
                    <a:pt x="48" y="44"/>
                    <a:pt x="50" y="39"/>
                  </a:cubicBezTo>
                  <a:cubicBezTo>
                    <a:pt x="54" y="29"/>
                    <a:pt x="47" y="31"/>
                    <a:pt x="44" y="33"/>
                  </a:cubicBezTo>
                  <a:cubicBezTo>
                    <a:pt x="39" y="35"/>
                    <a:pt x="38" y="29"/>
                    <a:pt x="48" y="27"/>
                  </a:cubicBezTo>
                  <a:cubicBezTo>
                    <a:pt x="52" y="26"/>
                    <a:pt x="55" y="25"/>
                    <a:pt x="58" y="17"/>
                  </a:cubicBezTo>
                  <a:cubicBezTo>
                    <a:pt x="59" y="14"/>
                    <a:pt x="57" y="12"/>
                    <a:pt x="54" y="11"/>
                  </a:cubicBezTo>
                  <a:cubicBezTo>
                    <a:pt x="51" y="11"/>
                    <a:pt x="54" y="8"/>
                    <a:pt x="58" y="7"/>
                  </a:cubicBezTo>
                  <a:cubicBezTo>
                    <a:pt x="60" y="7"/>
                    <a:pt x="59" y="0"/>
                    <a:pt x="52" y="2"/>
                  </a:cubicBezTo>
                  <a:close/>
                </a:path>
              </a:pathLst>
            </a:custGeom>
            <a:solidFill>
              <a:srgbClr val="F5CED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11" name="Freeform 391"/>
            <p:cNvSpPr/>
            <p:nvPr/>
          </p:nvSpPr>
          <p:spPr>
            <a:xfrm flipH="1">
              <a:off x="6956291" y="1811211"/>
              <a:ext cx="364119" cy="223206"/>
            </a:xfrm>
            <a:custGeom>
              <a:avLst/>
              <a:gdLst>
                <a:gd name="txL" fmla="*/ 0 w 50"/>
                <a:gd name="txT" fmla="*/ 0 h 35"/>
                <a:gd name="txR" fmla="*/ 50 w 50"/>
                <a:gd name="txB" fmla="*/ 35 h 35"/>
              </a:gdLst>
              <a:ahLst/>
              <a:cxnLst>
                <a:cxn ang="0">
                  <a:pos x="1113694489" y="935411696"/>
                </a:cxn>
                <a:cxn ang="0">
                  <a:pos x="2147483647" y="366032271"/>
                </a:cxn>
                <a:cxn ang="0">
                  <a:pos x="2121321145" y="40668128"/>
                </a:cxn>
                <a:cxn ang="0">
                  <a:pos x="1219762321" y="366032271"/>
                </a:cxn>
                <a:cxn ang="0">
                  <a:pos x="954596381" y="691390049"/>
                </a:cxn>
                <a:cxn ang="0">
                  <a:pos x="424264161" y="1057422419"/>
                </a:cxn>
                <a:cxn ang="0">
                  <a:pos x="1113694489" y="935411696"/>
                </a:cxn>
              </a:cxnLst>
              <a:rect l="txL" t="txT" r="txR" b="txB"/>
              <a:pathLst>
                <a:path w="50" h="35">
                  <a:moveTo>
                    <a:pt x="21" y="23"/>
                  </a:moveTo>
                  <a:cubicBezTo>
                    <a:pt x="40" y="15"/>
                    <a:pt x="50" y="13"/>
                    <a:pt x="44" y="9"/>
                  </a:cubicBezTo>
                  <a:cubicBezTo>
                    <a:pt x="37" y="6"/>
                    <a:pt x="44" y="1"/>
                    <a:pt x="40" y="1"/>
                  </a:cubicBezTo>
                  <a:cubicBezTo>
                    <a:pt x="27" y="0"/>
                    <a:pt x="35" y="7"/>
                    <a:pt x="23" y="9"/>
                  </a:cubicBezTo>
                  <a:cubicBezTo>
                    <a:pt x="21" y="10"/>
                    <a:pt x="12" y="16"/>
                    <a:pt x="18" y="17"/>
                  </a:cubicBezTo>
                  <a:cubicBezTo>
                    <a:pt x="22" y="19"/>
                    <a:pt x="11" y="22"/>
                    <a:pt x="8" y="26"/>
                  </a:cubicBezTo>
                  <a:cubicBezTo>
                    <a:pt x="0" y="35"/>
                    <a:pt x="14" y="25"/>
                    <a:pt x="21" y="23"/>
                  </a:cubicBezTo>
                  <a:close/>
                </a:path>
              </a:pathLst>
            </a:custGeom>
            <a:solidFill>
              <a:srgbClr val="F7D2D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12" name="Freeform 392"/>
            <p:cNvSpPr/>
            <p:nvPr/>
          </p:nvSpPr>
          <p:spPr>
            <a:xfrm flipH="1">
              <a:off x="7085892" y="1469679"/>
              <a:ext cx="225260" cy="290437"/>
            </a:xfrm>
            <a:custGeom>
              <a:avLst/>
              <a:gdLst>
                <a:gd name="txL" fmla="*/ 0 w 31"/>
                <a:gd name="txT" fmla="*/ 0 h 46"/>
                <a:gd name="txR" fmla="*/ 31 w 31"/>
                <a:gd name="txB" fmla="*/ 46 h 46"/>
              </a:gdLst>
              <a:ahLst/>
              <a:cxnLst>
                <a:cxn ang="0">
                  <a:pos x="950422798" y="597971899"/>
                </a:cxn>
                <a:cxn ang="0">
                  <a:pos x="739216168" y="1076346932"/>
                </a:cxn>
                <a:cxn ang="0">
                  <a:pos x="211206687" y="1514856146"/>
                </a:cxn>
                <a:cxn ang="0">
                  <a:pos x="422413375" y="1594587390"/>
                </a:cxn>
                <a:cxn ang="0">
                  <a:pos x="1320030996" y="916890758"/>
                </a:cxn>
                <a:cxn ang="0">
                  <a:pos x="1372836287" y="358784382"/>
                </a:cxn>
                <a:cxn ang="0">
                  <a:pos x="950422798" y="597971899"/>
                </a:cxn>
              </a:cxnLst>
              <a:rect l="txL" t="txT" r="txR" b="txB"/>
              <a:pathLst>
                <a:path w="31" h="46">
                  <a:moveTo>
                    <a:pt x="18" y="15"/>
                  </a:moveTo>
                  <a:cubicBezTo>
                    <a:pt x="18" y="17"/>
                    <a:pt x="7" y="24"/>
                    <a:pt x="14" y="27"/>
                  </a:cubicBezTo>
                  <a:cubicBezTo>
                    <a:pt x="16" y="28"/>
                    <a:pt x="7" y="35"/>
                    <a:pt x="4" y="38"/>
                  </a:cubicBezTo>
                  <a:cubicBezTo>
                    <a:pt x="0" y="42"/>
                    <a:pt x="1" y="46"/>
                    <a:pt x="8" y="40"/>
                  </a:cubicBezTo>
                  <a:cubicBezTo>
                    <a:pt x="19" y="32"/>
                    <a:pt x="23" y="26"/>
                    <a:pt x="25" y="23"/>
                  </a:cubicBezTo>
                  <a:cubicBezTo>
                    <a:pt x="31" y="12"/>
                    <a:pt x="25" y="14"/>
                    <a:pt x="26" y="9"/>
                  </a:cubicBezTo>
                  <a:cubicBezTo>
                    <a:pt x="27" y="5"/>
                    <a:pt x="20" y="0"/>
                    <a:pt x="18" y="15"/>
                  </a:cubicBezTo>
                  <a:close/>
                </a:path>
              </a:pathLst>
            </a:custGeom>
            <a:solidFill>
              <a:srgbClr val="FADAD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13" name="Freeform 393"/>
            <p:cNvSpPr/>
            <p:nvPr/>
          </p:nvSpPr>
          <p:spPr>
            <a:xfrm flipH="1">
              <a:off x="7113664" y="1717088"/>
              <a:ext cx="175888" cy="126394"/>
            </a:xfrm>
            <a:custGeom>
              <a:avLst/>
              <a:gdLst>
                <a:gd name="txL" fmla="*/ 0 w 24"/>
                <a:gd name="txT" fmla="*/ 0 h 20"/>
                <a:gd name="txR" fmla="*/ 24 w 24"/>
                <a:gd name="txB" fmla="*/ 20 h 20"/>
              </a:gdLst>
              <a:ahLst/>
              <a:cxnLst>
                <a:cxn ang="0">
                  <a:pos x="859352081" y="159755685"/>
                </a:cxn>
                <a:cxn ang="0">
                  <a:pos x="214839852" y="758831566"/>
                </a:cxn>
                <a:cxn ang="0">
                  <a:pos x="1289024571" y="199696173"/>
                </a:cxn>
                <a:cxn ang="0">
                  <a:pos x="859352081" y="159755685"/>
                </a:cxn>
              </a:cxnLst>
              <a:rect l="txL" t="txT" r="txR" b="txB"/>
              <a:pathLst>
                <a:path w="24" h="20">
                  <a:moveTo>
                    <a:pt x="16" y="4"/>
                  </a:moveTo>
                  <a:cubicBezTo>
                    <a:pt x="14" y="10"/>
                    <a:pt x="0" y="17"/>
                    <a:pt x="4" y="19"/>
                  </a:cubicBezTo>
                  <a:cubicBezTo>
                    <a:pt x="8" y="20"/>
                    <a:pt x="23" y="13"/>
                    <a:pt x="24" y="5"/>
                  </a:cubicBezTo>
                  <a:cubicBezTo>
                    <a:pt x="24" y="0"/>
                    <a:pt x="17" y="1"/>
                    <a:pt x="16" y="4"/>
                  </a:cubicBezTo>
                  <a:close/>
                </a:path>
              </a:pathLst>
            </a:custGeom>
            <a:solidFill>
              <a:srgbClr val="F7D9D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14" name="Freeform 394"/>
            <p:cNvSpPr/>
            <p:nvPr/>
          </p:nvSpPr>
          <p:spPr>
            <a:xfrm flipH="1">
              <a:off x="7508641" y="1461612"/>
              <a:ext cx="336347" cy="268923"/>
            </a:xfrm>
            <a:custGeom>
              <a:avLst/>
              <a:gdLst>
                <a:gd name="txL" fmla="*/ 0 w 46"/>
                <a:gd name="txT" fmla="*/ 0 h 42"/>
                <a:gd name="txR" fmla="*/ 46 w 46"/>
                <a:gd name="txB" fmla="*/ 42 h 42"/>
              </a:gdLst>
              <a:ahLst/>
              <a:cxnLst>
                <a:cxn ang="0">
                  <a:pos x="2147483647" y="1024936013"/>
                </a:cxn>
                <a:cxn ang="0">
                  <a:pos x="2138552926" y="778954595"/>
                </a:cxn>
                <a:cxn ang="0">
                  <a:pos x="1603914466" y="40997949"/>
                </a:cxn>
                <a:cxn ang="0">
                  <a:pos x="1336591808" y="163991797"/>
                </a:cxn>
                <a:cxn ang="0">
                  <a:pos x="641567294" y="163991797"/>
                </a:cxn>
                <a:cxn ang="0">
                  <a:pos x="427709054" y="286979254"/>
                </a:cxn>
                <a:cxn ang="0">
                  <a:pos x="962347400" y="532966975"/>
                </a:cxn>
                <a:cxn ang="0">
                  <a:pos x="1496985403" y="1065933950"/>
                </a:cxn>
                <a:cxn ang="0">
                  <a:pos x="1496985403" y="1352919507"/>
                </a:cxn>
                <a:cxn ang="0">
                  <a:pos x="801953577" y="983938076"/>
                </a:cxn>
                <a:cxn ang="0">
                  <a:pos x="374244523" y="819952532"/>
                </a:cxn>
                <a:cxn ang="0">
                  <a:pos x="213858183" y="901942203"/>
                </a:cxn>
                <a:cxn ang="0">
                  <a:pos x="160393652" y="1065933950"/>
                </a:cxn>
                <a:cxn ang="0">
                  <a:pos x="1283127277" y="1557902788"/>
                </a:cxn>
                <a:cxn ang="0">
                  <a:pos x="1710843529" y="1352919507"/>
                </a:cxn>
                <a:cxn ang="0">
                  <a:pos x="2147483647" y="1024936013"/>
                </a:cxn>
              </a:cxnLst>
              <a:rect l="txL" t="txT" r="txR" b="txB"/>
              <a:pathLst>
                <a:path w="46" h="42">
                  <a:moveTo>
                    <a:pt x="41" y="25"/>
                  </a:moveTo>
                  <a:cubicBezTo>
                    <a:pt x="40" y="23"/>
                    <a:pt x="35" y="20"/>
                    <a:pt x="40" y="19"/>
                  </a:cubicBezTo>
                  <a:cubicBezTo>
                    <a:pt x="46" y="18"/>
                    <a:pt x="38" y="6"/>
                    <a:pt x="30" y="1"/>
                  </a:cubicBezTo>
                  <a:cubicBezTo>
                    <a:pt x="29" y="0"/>
                    <a:pt x="24" y="0"/>
                    <a:pt x="25" y="4"/>
                  </a:cubicBezTo>
                  <a:cubicBezTo>
                    <a:pt x="27" y="8"/>
                    <a:pt x="19" y="10"/>
                    <a:pt x="12" y="4"/>
                  </a:cubicBezTo>
                  <a:cubicBezTo>
                    <a:pt x="7" y="0"/>
                    <a:pt x="5" y="6"/>
                    <a:pt x="8" y="7"/>
                  </a:cubicBezTo>
                  <a:cubicBezTo>
                    <a:pt x="12" y="8"/>
                    <a:pt x="17" y="13"/>
                    <a:pt x="18" y="13"/>
                  </a:cubicBezTo>
                  <a:cubicBezTo>
                    <a:pt x="24" y="16"/>
                    <a:pt x="21" y="20"/>
                    <a:pt x="28" y="26"/>
                  </a:cubicBezTo>
                  <a:cubicBezTo>
                    <a:pt x="31" y="28"/>
                    <a:pt x="31" y="36"/>
                    <a:pt x="28" y="33"/>
                  </a:cubicBezTo>
                  <a:cubicBezTo>
                    <a:pt x="22" y="30"/>
                    <a:pt x="20" y="27"/>
                    <a:pt x="15" y="24"/>
                  </a:cubicBezTo>
                  <a:cubicBezTo>
                    <a:pt x="13" y="22"/>
                    <a:pt x="10" y="22"/>
                    <a:pt x="7" y="20"/>
                  </a:cubicBezTo>
                  <a:cubicBezTo>
                    <a:pt x="5" y="19"/>
                    <a:pt x="6" y="22"/>
                    <a:pt x="4" y="22"/>
                  </a:cubicBezTo>
                  <a:cubicBezTo>
                    <a:pt x="0" y="23"/>
                    <a:pt x="1" y="25"/>
                    <a:pt x="3" y="26"/>
                  </a:cubicBezTo>
                  <a:cubicBezTo>
                    <a:pt x="12" y="29"/>
                    <a:pt x="17" y="32"/>
                    <a:pt x="24" y="38"/>
                  </a:cubicBezTo>
                  <a:cubicBezTo>
                    <a:pt x="30" y="42"/>
                    <a:pt x="28" y="33"/>
                    <a:pt x="32" y="33"/>
                  </a:cubicBezTo>
                  <a:cubicBezTo>
                    <a:pt x="39" y="33"/>
                    <a:pt x="41" y="29"/>
                    <a:pt x="41" y="25"/>
                  </a:cubicBezTo>
                  <a:close/>
                </a:path>
              </a:pathLst>
            </a:custGeom>
            <a:solidFill>
              <a:srgbClr val="F7D9D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15" name="Freeform 395"/>
            <p:cNvSpPr/>
            <p:nvPr/>
          </p:nvSpPr>
          <p:spPr>
            <a:xfrm flipH="1">
              <a:off x="7456183" y="1760116"/>
              <a:ext cx="715895" cy="395317"/>
            </a:xfrm>
            <a:custGeom>
              <a:avLst/>
              <a:gdLst>
                <a:gd name="txL" fmla="*/ 0 w 98"/>
                <a:gd name="txT" fmla="*/ 0 h 62"/>
                <a:gd name="txR" fmla="*/ 98 w 98"/>
                <a:gd name="txB" fmla="*/ 62 h 62"/>
              </a:gdLst>
              <a:ahLst/>
              <a:cxnLst>
                <a:cxn ang="0">
                  <a:pos x="2147483647" y="1422905333"/>
                </a:cxn>
                <a:cxn ang="0">
                  <a:pos x="2147483647" y="853744635"/>
                </a:cxn>
                <a:cxn ang="0">
                  <a:pos x="2147483647" y="406545278"/>
                </a:cxn>
                <a:cxn ang="0">
                  <a:pos x="2147483647" y="162615571"/>
                </a:cxn>
                <a:cxn ang="0">
                  <a:pos x="2147483647" y="203269451"/>
                </a:cxn>
                <a:cxn ang="0">
                  <a:pos x="2147483647" y="325237517"/>
                </a:cxn>
                <a:cxn ang="0">
                  <a:pos x="2147483647" y="447199257"/>
                </a:cxn>
                <a:cxn ang="0">
                  <a:pos x="2147483647" y="406545278"/>
                </a:cxn>
                <a:cxn ang="0">
                  <a:pos x="2147483647" y="365891397"/>
                </a:cxn>
                <a:cxn ang="0">
                  <a:pos x="2147483647" y="325237517"/>
                </a:cxn>
                <a:cxn ang="0">
                  <a:pos x="2147483647" y="284583637"/>
                </a:cxn>
                <a:cxn ang="0">
                  <a:pos x="2147483647" y="528507018"/>
                </a:cxn>
                <a:cxn ang="0">
                  <a:pos x="1867733405" y="609814778"/>
                </a:cxn>
                <a:cxn ang="0">
                  <a:pos x="1494182432" y="691122539"/>
                </a:cxn>
                <a:cxn ang="0">
                  <a:pos x="1120638764" y="894398515"/>
                </a:cxn>
                <a:cxn ang="0">
                  <a:pos x="1174002146" y="1057014036"/>
                </a:cxn>
                <a:cxn ang="0">
                  <a:pos x="480270658" y="1382251453"/>
                </a:cxn>
                <a:cxn ang="0">
                  <a:pos x="480270658" y="1382251453"/>
                </a:cxn>
                <a:cxn ang="0">
                  <a:pos x="0" y="1626174734"/>
                </a:cxn>
                <a:cxn ang="0">
                  <a:pos x="800458250" y="1463559214"/>
                </a:cxn>
                <a:cxn ang="0">
                  <a:pos x="640368106" y="1666828614"/>
                </a:cxn>
                <a:cxn ang="0">
                  <a:pos x="1334092289" y="1666828614"/>
                </a:cxn>
                <a:cxn ang="0">
                  <a:pos x="1013912002" y="1910758670"/>
                </a:cxn>
                <a:cxn ang="0">
                  <a:pos x="1440819051" y="2073374191"/>
                </a:cxn>
                <a:cxn ang="0">
                  <a:pos x="1761006643" y="2147483647"/>
                </a:cxn>
                <a:cxn ang="0">
                  <a:pos x="2147483647" y="2147483647"/>
                </a:cxn>
                <a:cxn ang="0">
                  <a:pos x="2147483647" y="1951412550"/>
                </a:cxn>
                <a:cxn ang="0">
                  <a:pos x="2147483647" y="1422905333"/>
                </a:cxn>
              </a:cxnLst>
              <a:rect l="txL" t="txT" r="txR" b="txB"/>
              <a:pathLst>
                <a:path w="98" h="62">
                  <a:moveTo>
                    <a:pt x="97" y="35"/>
                  </a:moveTo>
                  <a:cubicBezTo>
                    <a:pt x="97" y="35"/>
                    <a:pt x="92" y="21"/>
                    <a:pt x="90" y="21"/>
                  </a:cubicBezTo>
                  <a:cubicBezTo>
                    <a:pt x="86" y="18"/>
                    <a:pt x="97" y="12"/>
                    <a:pt x="91" y="10"/>
                  </a:cubicBezTo>
                  <a:cubicBezTo>
                    <a:pt x="90" y="9"/>
                    <a:pt x="86" y="8"/>
                    <a:pt x="89" y="4"/>
                  </a:cubicBezTo>
                  <a:cubicBezTo>
                    <a:pt x="88" y="2"/>
                    <a:pt x="80" y="1"/>
                    <a:pt x="77" y="5"/>
                  </a:cubicBezTo>
                  <a:cubicBezTo>
                    <a:pt x="74" y="8"/>
                    <a:pt x="71" y="10"/>
                    <a:pt x="71" y="8"/>
                  </a:cubicBezTo>
                  <a:cubicBezTo>
                    <a:pt x="71" y="0"/>
                    <a:pt x="65" y="7"/>
                    <a:pt x="66" y="11"/>
                  </a:cubicBezTo>
                  <a:cubicBezTo>
                    <a:pt x="66" y="15"/>
                    <a:pt x="61" y="12"/>
                    <a:pt x="61" y="10"/>
                  </a:cubicBezTo>
                  <a:cubicBezTo>
                    <a:pt x="62" y="8"/>
                    <a:pt x="59" y="7"/>
                    <a:pt x="57" y="9"/>
                  </a:cubicBezTo>
                  <a:cubicBezTo>
                    <a:pt x="54" y="14"/>
                    <a:pt x="53" y="12"/>
                    <a:pt x="50" y="8"/>
                  </a:cubicBezTo>
                  <a:cubicBezTo>
                    <a:pt x="47" y="3"/>
                    <a:pt x="41" y="4"/>
                    <a:pt x="42" y="7"/>
                  </a:cubicBezTo>
                  <a:cubicBezTo>
                    <a:pt x="42" y="9"/>
                    <a:pt x="38" y="8"/>
                    <a:pt x="41" y="13"/>
                  </a:cubicBezTo>
                  <a:cubicBezTo>
                    <a:pt x="42" y="15"/>
                    <a:pt x="41" y="17"/>
                    <a:pt x="35" y="15"/>
                  </a:cubicBezTo>
                  <a:cubicBezTo>
                    <a:pt x="32" y="14"/>
                    <a:pt x="29" y="14"/>
                    <a:pt x="28" y="17"/>
                  </a:cubicBezTo>
                  <a:cubicBezTo>
                    <a:pt x="27" y="20"/>
                    <a:pt x="22" y="18"/>
                    <a:pt x="21" y="22"/>
                  </a:cubicBezTo>
                  <a:cubicBezTo>
                    <a:pt x="20" y="24"/>
                    <a:pt x="27" y="25"/>
                    <a:pt x="22" y="26"/>
                  </a:cubicBezTo>
                  <a:cubicBezTo>
                    <a:pt x="18" y="26"/>
                    <a:pt x="17" y="27"/>
                    <a:pt x="9" y="34"/>
                  </a:cubicBezTo>
                  <a:cubicBezTo>
                    <a:pt x="9" y="34"/>
                    <a:pt x="9" y="34"/>
                    <a:pt x="9" y="34"/>
                  </a:cubicBezTo>
                  <a:cubicBezTo>
                    <a:pt x="5" y="37"/>
                    <a:pt x="3" y="38"/>
                    <a:pt x="0" y="40"/>
                  </a:cubicBezTo>
                  <a:cubicBezTo>
                    <a:pt x="2" y="41"/>
                    <a:pt x="9" y="37"/>
                    <a:pt x="15" y="36"/>
                  </a:cubicBezTo>
                  <a:cubicBezTo>
                    <a:pt x="19" y="34"/>
                    <a:pt x="10" y="40"/>
                    <a:pt x="12" y="41"/>
                  </a:cubicBezTo>
                  <a:cubicBezTo>
                    <a:pt x="12" y="44"/>
                    <a:pt x="19" y="40"/>
                    <a:pt x="25" y="41"/>
                  </a:cubicBezTo>
                  <a:cubicBezTo>
                    <a:pt x="33" y="44"/>
                    <a:pt x="20" y="44"/>
                    <a:pt x="19" y="47"/>
                  </a:cubicBezTo>
                  <a:cubicBezTo>
                    <a:pt x="18" y="49"/>
                    <a:pt x="24" y="52"/>
                    <a:pt x="27" y="51"/>
                  </a:cubicBezTo>
                  <a:cubicBezTo>
                    <a:pt x="28" y="55"/>
                    <a:pt x="30" y="56"/>
                    <a:pt x="33" y="54"/>
                  </a:cubicBezTo>
                  <a:cubicBezTo>
                    <a:pt x="39" y="61"/>
                    <a:pt x="60" y="57"/>
                    <a:pt x="67" y="59"/>
                  </a:cubicBezTo>
                  <a:cubicBezTo>
                    <a:pt x="79" y="62"/>
                    <a:pt x="93" y="60"/>
                    <a:pt x="98" y="48"/>
                  </a:cubicBezTo>
                  <a:cubicBezTo>
                    <a:pt x="98" y="47"/>
                    <a:pt x="96" y="36"/>
                    <a:pt x="97" y="35"/>
                  </a:cubicBezTo>
                  <a:close/>
                </a:path>
              </a:pathLst>
            </a:custGeom>
            <a:solidFill>
              <a:srgbClr val="FC97A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16" name="Freeform 396"/>
            <p:cNvSpPr/>
            <p:nvPr/>
          </p:nvSpPr>
          <p:spPr>
            <a:xfrm flipH="1">
              <a:off x="7450011" y="1805833"/>
              <a:ext cx="80230" cy="107569"/>
            </a:xfrm>
            <a:custGeom>
              <a:avLst/>
              <a:gdLst>
                <a:gd name="txL" fmla="*/ 0 w 11"/>
                <a:gd name="txT" fmla="*/ 0 h 17"/>
                <a:gd name="txR" fmla="*/ 11 w 11"/>
                <a:gd name="txB" fmla="*/ 17 h 17"/>
              </a:gdLst>
              <a:ahLst/>
              <a:cxnLst>
                <a:cxn ang="0">
                  <a:pos x="585168470" y="0"/>
                </a:cxn>
                <a:cxn ang="0">
                  <a:pos x="372376589" y="640611271"/>
                </a:cxn>
                <a:cxn ang="0">
                  <a:pos x="585168470" y="0"/>
                </a:cxn>
              </a:cxnLst>
              <a:rect l="txL" t="txT" r="txR" b="txB"/>
              <a:pathLst>
                <a:path w="11" h="17">
                  <a:moveTo>
                    <a:pt x="11" y="0"/>
                  </a:moveTo>
                  <a:cubicBezTo>
                    <a:pt x="0" y="1"/>
                    <a:pt x="6" y="14"/>
                    <a:pt x="7" y="16"/>
                  </a:cubicBezTo>
                  <a:cubicBezTo>
                    <a:pt x="7" y="17"/>
                    <a:pt x="9" y="4"/>
                    <a:pt x="11" y="0"/>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17" name="Freeform 397"/>
            <p:cNvSpPr/>
            <p:nvPr/>
          </p:nvSpPr>
          <p:spPr>
            <a:xfrm flipH="1">
              <a:off x="8492996" y="2104337"/>
              <a:ext cx="108001" cy="172111"/>
            </a:xfrm>
            <a:custGeom>
              <a:avLst/>
              <a:gdLst>
                <a:gd name="txL" fmla="*/ 0 w 15"/>
                <a:gd name="txT" fmla="*/ 0 h 27"/>
                <a:gd name="txR" fmla="*/ 15 w 15"/>
                <a:gd name="txB" fmla="*/ 27 h 27"/>
              </a:gdLst>
              <a:ahLst/>
              <a:cxnLst>
                <a:cxn ang="0">
                  <a:pos x="725773960" y="0"/>
                </a:cxn>
                <a:cxn ang="0">
                  <a:pos x="207361924" y="121899225"/>
                </a:cxn>
                <a:cxn ang="0">
                  <a:pos x="155521457" y="446972340"/>
                </a:cxn>
                <a:cxn ang="0">
                  <a:pos x="311042913" y="731414372"/>
                </a:cxn>
                <a:cxn ang="0">
                  <a:pos x="362883380" y="975219296"/>
                </a:cxn>
                <a:cxn ang="0">
                  <a:pos x="725773960" y="0"/>
                </a:cxn>
              </a:cxnLst>
              <a:rect l="txL" t="txT" r="txR" b="txB"/>
              <a:pathLst>
                <a:path w="15" h="27">
                  <a:moveTo>
                    <a:pt x="14" y="0"/>
                  </a:moveTo>
                  <a:cubicBezTo>
                    <a:pt x="12" y="1"/>
                    <a:pt x="7" y="0"/>
                    <a:pt x="4" y="3"/>
                  </a:cubicBezTo>
                  <a:cubicBezTo>
                    <a:pt x="8" y="6"/>
                    <a:pt x="0" y="10"/>
                    <a:pt x="3" y="11"/>
                  </a:cubicBezTo>
                  <a:cubicBezTo>
                    <a:pt x="6" y="12"/>
                    <a:pt x="7" y="17"/>
                    <a:pt x="6" y="18"/>
                  </a:cubicBezTo>
                  <a:cubicBezTo>
                    <a:pt x="2" y="18"/>
                    <a:pt x="4" y="23"/>
                    <a:pt x="7" y="24"/>
                  </a:cubicBezTo>
                  <a:cubicBezTo>
                    <a:pt x="15" y="27"/>
                    <a:pt x="14" y="0"/>
                    <a:pt x="14" y="0"/>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18" name="Freeform 398"/>
            <p:cNvSpPr/>
            <p:nvPr/>
          </p:nvSpPr>
          <p:spPr>
            <a:xfrm flipH="1">
              <a:off x="8492996" y="2104337"/>
              <a:ext cx="108001" cy="172111"/>
            </a:xfrm>
            <a:custGeom>
              <a:avLst/>
              <a:gdLst>
                <a:gd name="txL" fmla="*/ 0 w 15"/>
                <a:gd name="txT" fmla="*/ 0 h 27"/>
                <a:gd name="txR" fmla="*/ 15 w 15"/>
                <a:gd name="txB" fmla="*/ 27 h 27"/>
              </a:gdLst>
              <a:ahLst/>
              <a:cxnLst>
                <a:cxn ang="0">
                  <a:pos x="725773960" y="0"/>
                </a:cxn>
                <a:cxn ang="0">
                  <a:pos x="259202447" y="121899225"/>
                </a:cxn>
                <a:cxn ang="0">
                  <a:pos x="207361924" y="446972340"/>
                </a:cxn>
                <a:cxn ang="0">
                  <a:pos x="362883380" y="731414372"/>
                </a:cxn>
                <a:cxn ang="0">
                  <a:pos x="362883380" y="975219296"/>
                </a:cxn>
                <a:cxn ang="0">
                  <a:pos x="725773960" y="0"/>
                </a:cxn>
              </a:cxnLst>
              <a:rect l="txL" t="txT" r="txR" b="txB"/>
              <a:pathLst>
                <a:path w="15" h="27">
                  <a:moveTo>
                    <a:pt x="14" y="0"/>
                  </a:moveTo>
                  <a:cubicBezTo>
                    <a:pt x="12" y="1"/>
                    <a:pt x="7" y="0"/>
                    <a:pt x="5" y="3"/>
                  </a:cubicBezTo>
                  <a:cubicBezTo>
                    <a:pt x="9" y="6"/>
                    <a:pt x="0" y="10"/>
                    <a:pt x="4" y="11"/>
                  </a:cubicBezTo>
                  <a:cubicBezTo>
                    <a:pt x="7" y="12"/>
                    <a:pt x="9" y="18"/>
                    <a:pt x="7" y="18"/>
                  </a:cubicBezTo>
                  <a:cubicBezTo>
                    <a:pt x="3" y="18"/>
                    <a:pt x="4" y="23"/>
                    <a:pt x="7" y="24"/>
                  </a:cubicBezTo>
                  <a:cubicBezTo>
                    <a:pt x="15" y="27"/>
                    <a:pt x="14" y="0"/>
                    <a:pt x="14" y="0"/>
                  </a:cubicBezTo>
                  <a:close/>
                </a:path>
              </a:pathLst>
            </a:custGeom>
            <a:solidFill>
              <a:srgbClr val="F7819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19" name="Freeform 399"/>
            <p:cNvSpPr/>
            <p:nvPr/>
          </p:nvSpPr>
          <p:spPr>
            <a:xfrm flipH="1">
              <a:off x="8326365" y="2066688"/>
              <a:ext cx="240689" cy="220517"/>
            </a:xfrm>
            <a:custGeom>
              <a:avLst/>
              <a:gdLst>
                <a:gd name="txL" fmla="*/ 0 w 33"/>
                <a:gd name="txT" fmla="*/ 0 h 35"/>
                <a:gd name="txR" fmla="*/ 33 w 33"/>
                <a:gd name="txB" fmla="*/ 35 h 35"/>
              </a:gdLst>
              <a:ahLst/>
              <a:cxnLst>
                <a:cxn ang="0">
                  <a:pos x="212783622" y="119085478"/>
                </a:cxn>
                <a:cxn ang="0">
                  <a:pos x="212783622" y="277870299"/>
                </a:cxn>
                <a:cxn ang="0">
                  <a:pos x="212783622" y="595439941"/>
                </a:cxn>
                <a:cxn ang="0">
                  <a:pos x="265983217" y="913009681"/>
                </a:cxn>
                <a:cxn ang="0">
                  <a:pos x="106391811" y="1190886182"/>
                </a:cxn>
                <a:cxn ang="0">
                  <a:pos x="1170324650" y="595439941"/>
                </a:cxn>
                <a:cxn ang="0">
                  <a:pos x="212783622" y="119085478"/>
                </a:cxn>
              </a:cxnLst>
              <a:rect l="txL" t="txT" r="txR" b="txB"/>
              <a:pathLst>
                <a:path w="33" h="35">
                  <a:moveTo>
                    <a:pt x="4" y="3"/>
                  </a:moveTo>
                  <a:cubicBezTo>
                    <a:pt x="4" y="3"/>
                    <a:pt x="0" y="5"/>
                    <a:pt x="4" y="7"/>
                  </a:cubicBezTo>
                  <a:cubicBezTo>
                    <a:pt x="7" y="9"/>
                    <a:pt x="7" y="12"/>
                    <a:pt x="4" y="15"/>
                  </a:cubicBezTo>
                  <a:cubicBezTo>
                    <a:pt x="1" y="17"/>
                    <a:pt x="8" y="20"/>
                    <a:pt x="5" y="23"/>
                  </a:cubicBezTo>
                  <a:cubicBezTo>
                    <a:pt x="2" y="26"/>
                    <a:pt x="6" y="31"/>
                    <a:pt x="2" y="30"/>
                  </a:cubicBezTo>
                  <a:cubicBezTo>
                    <a:pt x="7" y="35"/>
                    <a:pt x="11" y="20"/>
                    <a:pt x="22" y="15"/>
                  </a:cubicBezTo>
                  <a:cubicBezTo>
                    <a:pt x="33" y="12"/>
                    <a:pt x="10" y="0"/>
                    <a:pt x="4" y="3"/>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20" name="Freeform 400"/>
            <p:cNvSpPr/>
            <p:nvPr/>
          </p:nvSpPr>
          <p:spPr>
            <a:xfrm flipH="1">
              <a:off x="8310937" y="2066688"/>
              <a:ext cx="246860" cy="220517"/>
            </a:xfrm>
            <a:custGeom>
              <a:avLst/>
              <a:gdLst>
                <a:gd name="txL" fmla="*/ 0 w 34"/>
                <a:gd name="txT" fmla="*/ 0 h 35"/>
                <a:gd name="txR" fmla="*/ 34 w 34"/>
                <a:gd name="txB" fmla="*/ 35 h 35"/>
              </a:gdLst>
              <a:ahLst/>
              <a:cxnLst>
                <a:cxn ang="0">
                  <a:pos x="158150119" y="119085478"/>
                </a:cxn>
                <a:cxn ang="0">
                  <a:pos x="158150119" y="277870299"/>
                </a:cxn>
                <a:cxn ang="0">
                  <a:pos x="158150119" y="595439941"/>
                </a:cxn>
                <a:cxn ang="0">
                  <a:pos x="210861966" y="913009681"/>
                </a:cxn>
                <a:cxn ang="0">
                  <a:pos x="52719122" y="1190886182"/>
                </a:cxn>
                <a:cxn ang="0">
                  <a:pos x="1212474581" y="635139284"/>
                </a:cxn>
                <a:cxn ang="0">
                  <a:pos x="158150119" y="119085478"/>
                </a:cxn>
              </a:cxnLst>
              <a:rect l="txL" t="txT" r="txR" b="txB"/>
              <a:pathLst>
                <a:path w="34" h="35">
                  <a:moveTo>
                    <a:pt x="3" y="3"/>
                  </a:moveTo>
                  <a:cubicBezTo>
                    <a:pt x="3" y="3"/>
                    <a:pt x="0" y="6"/>
                    <a:pt x="3" y="7"/>
                  </a:cubicBezTo>
                  <a:cubicBezTo>
                    <a:pt x="7" y="9"/>
                    <a:pt x="7" y="12"/>
                    <a:pt x="3" y="15"/>
                  </a:cubicBezTo>
                  <a:cubicBezTo>
                    <a:pt x="0" y="17"/>
                    <a:pt x="8" y="20"/>
                    <a:pt x="4" y="23"/>
                  </a:cubicBezTo>
                  <a:cubicBezTo>
                    <a:pt x="1" y="26"/>
                    <a:pt x="5" y="31"/>
                    <a:pt x="1" y="30"/>
                  </a:cubicBezTo>
                  <a:cubicBezTo>
                    <a:pt x="6" y="35"/>
                    <a:pt x="12" y="20"/>
                    <a:pt x="23" y="16"/>
                  </a:cubicBezTo>
                  <a:cubicBezTo>
                    <a:pt x="34" y="13"/>
                    <a:pt x="9" y="0"/>
                    <a:pt x="3" y="3"/>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21" name="Freeform 401"/>
            <p:cNvSpPr/>
            <p:nvPr/>
          </p:nvSpPr>
          <p:spPr>
            <a:xfrm flipH="1">
              <a:off x="8128877" y="2160811"/>
              <a:ext cx="370290" cy="153286"/>
            </a:xfrm>
            <a:custGeom>
              <a:avLst/>
              <a:gdLst>
                <a:gd name="txL" fmla="*/ 0 w 51"/>
                <a:gd name="txT" fmla="*/ 0 h 24"/>
                <a:gd name="txR" fmla="*/ 51 w 51"/>
                <a:gd name="txB" fmla="*/ 24 h 24"/>
              </a:gdLst>
              <a:ahLst/>
              <a:cxnLst>
                <a:cxn ang="0">
                  <a:pos x="2147483647" y="530305722"/>
                </a:cxn>
                <a:cxn ang="0">
                  <a:pos x="2147483647" y="734271841"/>
                </a:cxn>
                <a:cxn ang="0">
                  <a:pos x="2147483647" y="734271841"/>
                </a:cxn>
                <a:cxn ang="0">
                  <a:pos x="2147483647" y="815851901"/>
                </a:cxn>
                <a:cxn ang="0">
                  <a:pos x="2108649354" y="652685393"/>
                </a:cxn>
                <a:cxn ang="0">
                  <a:pos x="369012140" y="122379721"/>
                </a:cxn>
                <a:cxn ang="0">
                  <a:pos x="210861997" y="203966169"/>
                </a:cxn>
                <a:cxn ang="0">
                  <a:pos x="369012140" y="0"/>
                </a:cxn>
                <a:cxn ang="0">
                  <a:pos x="2147483647" y="530305722"/>
                </a:cxn>
              </a:cxnLst>
              <a:rect l="txL" t="txT" r="txR" b="txB"/>
              <a:pathLst>
                <a:path w="51" h="24">
                  <a:moveTo>
                    <a:pt x="51" y="13"/>
                  </a:moveTo>
                  <a:cubicBezTo>
                    <a:pt x="50" y="13"/>
                    <a:pt x="49" y="18"/>
                    <a:pt x="48" y="18"/>
                  </a:cubicBezTo>
                  <a:cubicBezTo>
                    <a:pt x="48" y="18"/>
                    <a:pt x="47" y="18"/>
                    <a:pt x="47" y="18"/>
                  </a:cubicBezTo>
                  <a:cubicBezTo>
                    <a:pt x="47" y="19"/>
                    <a:pt x="46" y="19"/>
                    <a:pt x="47" y="20"/>
                  </a:cubicBezTo>
                  <a:cubicBezTo>
                    <a:pt x="41" y="24"/>
                    <a:pt x="40" y="18"/>
                    <a:pt x="40" y="16"/>
                  </a:cubicBezTo>
                  <a:cubicBezTo>
                    <a:pt x="41" y="11"/>
                    <a:pt x="11" y="5"/>
                    <a:pt x="7" y="3"/>
                  </a:cubicBezTo>
                  <a:cubicBezTo>
                    <a:pt x="7" y="3"/>
                    <a:pt x="5" y="4"/>
                    <a:pt x="4" y="5"/>
                  </a:cubicBezTo>
                  <a:cubicBezTo>
                    <a:pt x="0" y="2"/>
                    <a:pt x="4" y="0"/>
                    <a:pt x="7" y="0"/>
                  </a:cubicBezTo>
                  <a:cubicBezTo>
                    <a:pt x="22" y="0"/>
                    <a:pt x="51" y="13"/>
                    <a:pt x="51" y="13"/>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22" name="Freeform 402"/>
            <p:cNvSpPr/>
            <p:nvPr/>
          </p:nvSpPr>
          <p:spPr>
            <a:xfrm flipH="1">
              <a:off x="7493212" y="1684817"/>
              <a:ext cx="1021385" cy="344221"/>
            </a:xfrm>
            <a:custGeom>
              <a:avLst/>
              <a:gdLst>
                <a:gd name="txL" fmla="*/ 0 w 140"/>
                <a:gd name="txT" fmla="*/ 0 h 54"/>
                <a:gd name="txR" fmla="*/ 140 w 140"/>
                <a:gd name="txB" fmla="*/ 54 h 54"/>
              </a:gdLst>
              <a:ahLst/>
              <a:cxnLst>
                <a:cxn ang="0">
                  <a:pos x="2147483647" y="0"/>
                </a:cxn>
                <a:cxn ang="0">
                  <a:pos x="2147483647" y="406340126"/>
                </a:cxn>
                <a:cxn ang="0">
                  <a:pos x="2147483647" y="121898871"/>
                </a:cxn>
                <a:cxn ang="0">
                  <a:pos x="2147483647" y="446971041"/>
                </a:cxn>
                <a:cxn ang="0">
                  <a:pos x="2147483647" y="40630828"/>
                </a:cxn>
                <a:cxn ang="0">
                  <a:pos x="2147483647" y="487608231"/>
                </a:cxn>
                <a:cxn ang="0">
                  <a:pos x="2147483647" y="325072121"/>
                </a:cxn>
                <a:cxn ang="0">
                  <a:pos x="1490324547" y="1462818120"/>
                </a:cxn>
                <a:cxn ang="0">
                  <a:pos x="0" y="1503448936"/>
                </a:cxn>
                <a:cxn ang="0">
                  <a:pos x="266129155" y="1950420176"/>
                </a:cxn>
                <a:cxn ang="0">
                  <a:pos x="1809682314" y="1909789361"/>
                </a:cxn>
                <a:cxn ang="0">
                  <a:pos x="2147483647" y="812673878"/>
                </a:cxn>
                <a:cxn ang="0">
                  <a:pos x="2147483647" y="0"/>
                </a:cxn>
              </a:cxnLst>
              <a:rect l="txL" t="txT" r="txR" b="txB"/>
              <a:pathLst>
                <a:path w="140" h="54">
                  <a:moveTo>
                    <a:pt x="119" y="0"/>
                  </a:moveTo>
                  <a:cubicBezTo>
                    <a:pt x="118" y="5"/>
                    <a:pt x="118" y="4"/>
                    <a:pt x="116" y="10"/>
                  </a:cubicBezTo>
                  <a:cubicBezTo>
                    <a:pt x="113" y="17"/>
                    <a:pt x="103" y="7"/>
                    <a:pt x="101" y="3"/>
                  </a:cubicBezTo>
                  <a:cubicBezTo>
                    <a:pt x="100" y="4"/>
                    <a:pt x="99" y="10"/>
                    <a:pt x="97" y="11"/>
                  </a:cubicBezTo>
                  <a:cubicBezTo>
                    <a:pt x="96" y="10"/>
                    <a:pt x="80" y="1"/>
                    <a:pt x="79" y="1"/>
                  </a:cubicBezTo>
                  <a:cubicBezTo>
                    <a:pt x="79" y="11"/>
                    <a:pt x="65" y="16"/>
                    <a:pt x="62" y="12"/>
                  </a:cubicBezTo>
                  <a:cubicBezTo>
                    <a:pt x="58" y="8"/>
                    <a:pt x="56" y="11"/>
                    <a:pt x="54" y="8"/>
                  </a:cubicBezTo>
                  <a:cubicBezTo>
                    <a:pt x="55" y="20"/>
                    <a:pt x="38" y="34"/>
                    <a:pt x="28" y="36"/>
                  </a:cubicBezTo>
                  <a:cubicBezTo>
                    <a:pt x="24" y="37"/>
                    <a:pt x="9" y="39"/>
                    <a:pt x="0" y="37"/>
                  </a:cubicBezTo>
                  <a:cubicBezTo>
                    <a:pt x="4" y="42"/>
                    <a:pt x="0" y="42"/>
                    <a:pt x="5" y="48"/>
                  </a:cubicBezTo>
                  <a:cubicBezTo>
                    <a:pt x="9" y="46"/>
                    <a:pt x="20" y="54"/>
                    <a:pt x="34" y="47"/>
                  </a:cubicBezTo>
                  <a:cubicBezTo>
                    <a:pt x="55" y="38"/>
                    <a:pt x="74" y="19"/>
                    <a:pt x="93" y="20"/>
                  </a:cubicBezTo>
                  <a:cubicBezTo>
                    <a:pt x="104" y="21"/>
                    <a:pt x="140" y="17"/>
                    <a:pt x="119" y="0"/>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23" name="Freeform 403"/>
            <p:cNvSpPr/>
            <p:nvPr/>
          </p:nvSpPr>
          <p:spPr>
            <a:xfrm flipH="1">
              <a:off x="7428411" y="1647168"/>
              <a:ext cx="1150986" cy="494818"/>
            </a:xfrm>
            <a:custGeom>
              <a:avLst/>
              <a:gdLst>
                <a:gd name="txL" fmla="*/ 0 w 158"/>
                <a:gd name="txT" fmla="*/ 0 h 78"/>
                <a:gd name="txR" fmla="*/ 158 w 158"/>
                <a:gd name="txB" fmla="*/ 78 h 78"/>
              </a:gdLst>
              <a:ahLst/>
              <a:cxnLst>
                <a:cxn ang="0">
                  <a:pos x="2147483647" y="1448788871"/>
                </a:cxn>
                <a:cxn ang="0">
                  <a:pos x="2147483647" y="1247562963"/>
                </a:cxn>
                <a:cxn ang="0">
                  <a:pos x="2147483647" y="965859379"/>
                </a:cxn>
                <a:cxn ang="0">
                  <a:pos x="2147483647" y="684149254"/>
                </a:cxn>
                <a:cxn ang="0">
                  <a:pos x="2147483647" y="442684508"/>
                </a:cxn>
                <a:cxn ang="0">
                  <a:pos x="2147483647" y="241464845"/>
                </a:cxn>
                <a:cxn ang="0">
                  <a:pos x="2147483647" y="563413709"/>
                </a:cxn>
                <a:cxn ang="0">
                  <a:pos x="2147483647" y="603658891"/>
                </a:cxn>
                <a:cxn ang="0">
                  <a:pos x="2147483647" y="402439227"/>
                </a:cxn>
                <a:cxn ang="0">
                  <a:pos x="2147483647" y="482929690"/>
                </a:cxn>
                <a:cxn ang="0">
                  <a:pos x="2147483647" y="563413709"/>
                </a:cxn>
                <a:cxn ang="0">
                  <a:pos x="2147483647" y="321955208"/>
                </a:cxn>
                <a:cxn ang="0">
                  <a:pos x="2147483647" y="241464845"/>
                </a:cxn>
                <a:cxn ang="0">
                  <a:pos x="2147483647" y="321955208"/>
                </a:cxn>
                <a:cxn ang="0">
                  <a:pos x="2147483647" y="523174871"/>
                </a:cxn>
                <a:cxn ang="0">
                  <a:pos x="2147483647" y="402439227"/>
                </a:cxn>
                <a:cxn ang="0">
                  <a:pos x="2147483647" y="523174871"/>
                </a:cxn>
                <a:cxn ang="0">
                  <a:pos x="2147483647" y="603658891"/>
                </a:cxn>
                <a:cxn ang="0">
                  <a:pos x="2147483647" y="684149254"/>
                </a:cxn>
                <a:cxn ang="0">
                  <a:pos x="2147483647" y="563413709"/>
                </a:cxn>
                <a:cxn ang="0">
                  <a:pos x="2147483647" y="845123835"/>
                </a:cxn>
                <a:cxn ang="0">
                  <a:pos x="2147483647" y="1006098217"/>
                </a:cxn>
                <a:cxn ang="0">
                  <a:pos x="2147483647" y="1126833762"/>
                </a:cxn>
                <a:cxn ang="0">
                  <a:pos x="2147483647" y="1287808144"/>
                </a:cxn>
                <a:cxn ang="0">
                  <a:pos x="2016549458" y="1609763253"/>
                </a:cxn>
                <a:cxn ang="0">
                  <a:pos x="1857348760" y="1851228395"/>
                </a:cxn>
                <a:cxn ang="0">
                  <a:pos x="1857348760" y="2012202778"/>
                </a:cxn>
                <a:cxn ang="0">
                  <a:pos x="1008278371" y="1810983214"/>
                </a:cxn>
                <a:cxn ang="0">
                  <a:pos x="849077901" y="1971957596"/>
                </a:cxn>
                <a:cxn ang="0">
                  <a:pos x="689870374" y="1810983214"/>
                </a:cxn>
                <a:cxn ang="0">
                  <a:pos x="477600955" y="1730492851"/>
                </a:cxn>
                <a:cxn ang="0">
                  <a:pos x="371469775" y="1851228395"/>
                </a:cxn>
                <a:cxn ang="0">
                  <a:pos x="159200299" y="2147483647"/>
                </a:cxn>
                <a:cxn ang="0">
                  <a:pos x="371469775" y="2147483647"/>
                </a:cxn>
                <a:cxn ang="0">
                  <a:pos x="636808483" y="2147483647"/>
                </a:cxn>
                <a:cxn ang="0">
                  <a:pos x="2147483647" y="2147483647"/>
                </a:cxn>
                <a:cxn ang="0">
                  <a:pos x="2147483647" y="2147483647"/>
                </a:cxn>
                <a:cxn ang="0">
                  <a:pos x="2147483647" y="1609763253"/>
                </a:cxn>
                <a:cxn ang="0">
                  <a:pos x="2147483647" y="1448788871"/>
                </a:cxn>
              </a:cxnLst>
              <a:rect l="txL" t="txT" r="txR" b="txB"/>
              <a:pathLst>
                <a:path w="158" h="78">
                  <a:moveTo>
                    <a:pt x="150" y="36"/>
                  </a:moveTo>
                  <a:cubicBezTo>
                    <a:pt x="151" y="34"/>
                    <a:pt x="149" y="32"/>
                    <a:pt x="152" y="31"/>
                  </a:cubicBezTo>
                  <a:cubicBezTo>
                    <a:pt x="149" y="26"/>
                    <a:pt x="158" y="26"/>
                    <a:pt x="155" y="24"/>
                  </a:cubicBezTo>
                  <a:cubicBezTo>
                    <a:pt x="150" y="20"/>
                    <a:pt x="154" y="16"/>
                    <a:pt x="149" y="17"/>
                  </a:cubicBezTo>
                  <a:cubicBezTo>
                    <a:pt x="146" y="18"/>
                    <a:pt x="147" y="5"/>
                    <a:pt x="137" y="11"/>
                  </a:cubicBezTo>
                  <a:cubicBezTo>
                    <a:pt x="135" y="8"/>
                    <a:pt x="137" y="1"/>
                    <a:pt x="128" y="6"/>
                  </a:cubicBezTo>
                  <a:cubicBezTo>
                    <a:pt x="126" y="7"/>
                    <a:pt x="132" y="10"/>
                    <a:pt x="125" y="14"/>
                  </a:cubicBezTo>
                  <a:cubicBezTo>
                    <a:pt x="124" y="11"/>
                    <a:pt x="119" y="12"/>
                    <a:pt x="119" y="15"/>
                  </a:cubicBezTo>
                  <a:cubicBezTo>
                    <a:pt x="116" y="13"/>
                    <a:pt x="119" y="10"/>
                    <a:pt x="115" y="10"/>
                  </a:cubicBezTo>
                  <a:cubicBezTo>
                    <a:pt x="113" y="6"/>
                    <a:pt x="107" y="10"/>
                    <a:pt x="111" y="12"/>
                  </a:cubicBezTo>
                  <a:cubicBezTo>
                    <a:pt x="113" y="13"/>
                    <a:pt x="111" y="16"/>
                    <a:pt x="108" y="14"/>
                  </a:cubicBezTo>
                  <a:cubicBezTo>
                    <a:pt x="103" y="12"/>
                    <a:pt x="109" y="7"/>
                    <a:pt x="98" y="8"/>
                  </a:cubicBezTo>
                  <a:cubicBezTo>
                    <a:pt x="99" y="4"/>
                    <a:pt x="91" y="0"/>
                    <a:pt x="92" y="6"/>
                  </a:cubicBezTo>
                  <a:cubicBezTo>
                    <a:pt x="89" y="5"/>
                    <a:pt x="87" y="7"/>
                    <a:pt x="88" y="8"/>
                  </a:cubicBezTo>
                  <a:cubicBezTo>
                    <a:pt x="90" y="13"/>
                    <a:pt x="85" y="8"/>
                    <a:pt x="83" y="13"/>
                  </a:cubicBezTo>
                  <a:cubicBezTo>
                    <a:pt x="80" y="14"/>
                    <a:pt x="79" y="7"/>
                    <a:pt x="77" y="10"/>
                  </a:cubicBezTo>
                  <a:cubicBezTo>
                    <a:pt x="76" y="12"/>
                    <a:pt x="73" y="9"/>
                    <a:pt x="71" y="13"/>
                  </a:cubicBezTo>
                  <a:cubicBezTo>
                    <a:pt x="71" y="14"/>
                    <a:pt x="68" y="13"/>
                    <a:pt x="71" y="15"/>
                  </a:cubicBezTo>
                  <a:cubicBezTo>
                    <a:pt x="69" y="18"/>
                    <a:pt x="68" y="15"/>
                    <a:pt x="66" y="17"/>
                  </a:cubicBezTo>
                  <a:cubicBezTo>
                    <a:pt x="65" y="18"/>
                    <a:pt x="63" y="15"/>
                    <a:pt x="63" y="14"/>
                  </a:cubicBezTo>
                  <a:cubicBezTo>
                    <a:pt x="59" y="16"/>
                    <a:pt x="58" y="19"/>
                    <a:pt x="60" y="21"/>
                  </a:cubicBezTo>
                  <a:cubicBezTo>
                    <a:pt x="56" y="24"/>
                    <a:pt x="53" y="21"/>
                    <a:pt x="52" y="25"/>
                  </a:cubicBezTo>
                  <a:cubicBezTo>
                    <a:pt x="52" y="26"/>
                    <a:pt x="48" y="31"/>
                    <a:pt x="46" y="28"/>
                  </a:cubicBezTo>
                  <a:cubicBezTo>
                    <a:pt x="45" y="28"/>
                    <a:pt x="41" y="27"/>
                    <a:pt x="42" y="32"/>
                  </a:cubicBezTo>
                  <a:cubicBezTo>
                    <a:pt x="38" y="35"/>
                    <a:pt x="36" y="32"/>
                    <a:pt x="38" y="40"/>
                  </a:cubicBezTo>
                  <a:cubicBezTo>
                    <a:pt x="38" y="43"/>
                    <a:pt x="31" y="45"/>
                    <a:pt x="35" y="46"/>
                  </a:cubicBezTo>
                  <a:cubicBezTo>
                    <a:pt x="37" y="47"/>
                    <a:pt x="32" y="48"/>
                    <a:pt x="35" y="50"/>
                  </a:cubicBezTo>
                  <a:cubicBezTo>
                    <a:pt x="27" y="54"/>
                    <a:pt x="28" y="40"/>
                    <a:pt x="19" y="45"/>
                  </a:cubicBezTo>
                  <a:cubicBezTo>
                    <a:pt x="16" y="44"/>
                    <a:pt x="15" y="47"/>
                    <a:pt x="16" y="49"/>
                  </a:cubicBezTo>
                  <a:cubicBezTo>
                    <a:pt x="14" y="50"/>
                    <a:pt x="13" y="50"/>
                    <a:pt x="13" y="45"/>
                  </a:cubicBezTo>
                  <a:cubicBezTo>
                    <a:pt x="13" y="43"/>
                    <a:pt x="11" y="43"/>
                    <a:pt x="9" y="43"/>
                  </a:cubicBezTo>
                  <a:cubicBezTo>
                    <a:pt x="8" y="44"/>
                    <a:pt x="10" y="46"/>
                    <a:pt x="7" y="46"/>
                  </a:cubicBezTo>
                  <a:cubicBezTo>
                    <a:pt x="4" y="46"/>
                    <a:pt x="8" y="51"/>
                    <a:pt x="3" y="54"/>
                  </a:cubicBezTo>
                  <a:cubicBezTo>
                    <a:pt x="0" y="55"/>
                    <a:pt x="4" y="62"/>
                    <a:pt x="7" y="60"/>
                  </a:cubicBezTo>
                  <a:cubicBezTo>
                    <a:pt x="5" y="65"/>
                    <a:pt x="12" y="63"/>
                    <a:pt x="12" y="68"/>
                  </a:cubicBezTo>
                  <a:cubicBezTo>
                    <a:pt x="54" y="78"/>
                    <a:pt x="82" y="42"/>
                    <a:pt x="108" y="54"/>
                  </a:cubicBezTo>
                  <a:cubicBezTo>
                    <a:pt x="137" y="66"/>
                    <a:pt x="148" y="72"/>
                    <a:pt x="155" y="60"/>
                  </a:cubicBezTo>
                  <a:cubicBezTo>
                    <a:pt x="155" y="55"/>
                    <a:pt x="156" y="48"/>
                    <a:pt x="155" y="40"/>
                  </a:cubicBezTo>
                  <a:cubicBezTo>
                    <a:pt x="154" y="37"/>
                    <a:pt x="154" y="35"/>
                    <a:pt x="150" y="36"/>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24" name="Freeform 404"/>
            <p:cNvSpPr/>
            <p:nvPr/>
          </p:nvSpPr>
          <p:spPr>
            <a:xfrm flipH="1">
              <a:off x="7443840" y="1647168"/>
              <a:ext cx="1135557" cy="494818"/>
            </a:xfrm>
            <a:custGeom>
              <a:avLst/>
              <a:gdLst>
                <a:gd name="txL" fmla="*/ 0 w 156"/>
                <a:gd name="txT" fmla="*/ 0 h 78"/>
                <a:gd name="txR" fmla="*/ 156 w 156"/>
                <a:gd name="txB" fmla="*/ 78 h 78"/>
              </a:gdLst>
              <a:ahLst/>
              <a:cxnLst>
                <a:cxn ang="0">
                  <a:pos x="2147483647" y="1489027708"/>
                </a:cxn>
                <a:cxn ang="0">
                  <a:pos x="2147483647" y="1247562963"/>
                </a:cxn>
                <a:cxn ang="0">
                  <a:pos x="2147483647" y="965859379"/>
                </a:cxn>
                <a:cxn ang="0">
                  <a:pos x="2147483647" y="684149254"/>
                </a:cxn>
                <a:cxn ang="0">
                  <a:pos x="2147483647" y="482929690"/>
                </a:cxn>
                <a:cxn ang="0">
                  <a:pos x="2147483647" y="241464845"/>
                </a:cxn>
                <a:cxn ang="0">
                  <a:pos x="2147483647" y="563413709"/>
                </a:cxn>
                <a:cxn ang="0">
                  <a:pos x="2147483647" y="603658891"/>
                </a:cxn>
                <a:cxn ang="0">
                  <a:pos x="2147483647" y="442684508"/>
                </a:cxn>
                <a:cxn ang="0">
                  <a:pos x="2147483647" y="442684508"/>
                </a:cxn>
                <a:cxn ang="0">
                  <a:pos x="2147483647" y="603658891"/>
                </a:cxn>
                <a:cxn ang="0">
                  <a:pos x="2147483647" y="321955208"/>
                </a:cxn>
                <a:cxn ang="0">
                  <a:pos x="2147483647" y="281710026"/>
                </a:cxn>
                <a:cxn ang="0">
                  <a:pos x="2147483647" y="321955208"/>
                </a:cxn>
                <a:cxn ang="0">
                  <a:pos x="2147483647" y="523174871"/>
                </a:cxn>
                <a:cxn ang="0">
                  <a:pos x="2147483647" y="442684508"/>
                </a:cxn>
                <a:cxn ang="0">
                  <a:pos x="2147483647" y="523174871"/>
                </a:cxn>
                <a:cxn ang="0">
                  <a:pos x="2147483647" y="603658891"/>
                </a:cxn>
                <a:cxn ang="0">
                  <a:pos x="2147483647" y="724394435"/>
                </a:cxn>
                <a:cxn ang="0">
                  <a:pos x="2147483647" y="603658891"/>
                </a:cxn>
                <a:cxn ang="0">
                  <a:pos x="2147483647" y="885369016"/>
                </a:cxn>
                <a:cxn ang="0">
                  <a:pos x="2147483647" y="1006098217"/>
                </a:cxn>
                <a:cxn ang="0">
                  <a:pos x="2147483647" y="1126833762"/>
                </a:cxn>
                <a:cxn ang="0">
                  <a:pos x="2147483647" y="1328053326"/>
                </a:cxn>
                <a:cxn ang="0">
                  <a:pos x="2013502826" y="1609763253"/>
                </a:cxn>
                <a:cxn ang="0">
                  <a:pos x="1854539011" y="1851228395"/>
                </a:cxn>
                <a:cxn ang="0">
                  <a:pos x="1854539011" y="2012202778"/>
                </a:cxn>
                <a:cxn ang="0">
                  <a:pos x="1059736773" y="1851228395"/>
                </a:cxn>
                <a:cxn ang="0">
                  <a:pos x="847787826" y="1971957596"/>
                </a:cxn>
                <a:cxn ang="0">
                  <a:pos x="688831746" y="1851228395"/>
                </a:cxn>
                <a:cxn ang="0">
                  <a:pos x="529868386" y="1730492851"/>
                </a:cxn>
                <a:cxn ang="0">
                  <a:pos x="423897553" y="1891473577"/>
                </a:cxn>
                <a:cxn ang="0">
                  <a:pos x="158963416" y="2147483647"/>
                </a:cxn>
                <a:cxn ang="0">
                  <a:pos x="423897553" y="2147483647"/>
                </a:cxn>
                <a:cxn ang="0">
                  <a:pos x="635846386" y="2147483647"/>
                </a:cxn>
                <a:cxn ang="0">
                  <a:pos x="2147483647" y="2147483647"/>
                </a:cxn>
                <a:cxn ang="0">
                  <a:pos x="2147483647" y="2147483647"/>
                </a:cxn>
                <a:cxn ang="0">
                  <a:pos x="2147483647" y="1569518072"/>
                </a:cxn>
                <a:cxn ang="0">
                  <a:pos x="2147483647" y="1489027708"/>
                </a:cxn>
              </a:cxnLst>
              <a:rect l="txL" t="txT" r="txR" b="txB"/>
              <a:pathLst>
                <a:path w="156" h="78">
                  <a:moveTo>
                    <a:pt x="149" y="37"/>
                  </a:moveTo>
                  <a:cubicBezTo>
                    <a:pt x="150" y="34"/>
                    <a:pt x="149" y="31"/>
                    <a:pt x="152" y="31"/>
                  </a:cubicBezTo>
                  <a:cubicBezTo>
                    <a:pt x="147" y="26"/>
                    <a:pt x="156" y="26"/>
                    <a:pt x="154" y="24"/>
                  </a:cubicBezTo>
                  <a:cubicBezTo>
                    <a:pt x="149" y="20"/>
                    <a:pt x="154" y="16"/>
                    <a:pt x="149" y="17"/>
                  </a:cubicBezTo>
                  <a:cubicBezTo>
                    <a:pt x="146" y="18"/>
                    <a:pt x="146" y="7"/>
                    <a:pt x="136" y="12"/>
                  </a:cubicBezTo>
                  <a:cubicBezTo>
                    <a:pt x="134" y="9"/>
                    <a:pt x="137" y="1"/>
                    <a:pt x="129" y="6"/>
                  </a:cubicBezTo>
                  <a:cubicBezTo>
                    <a:pt x="126" y="8"/>
                    <a:pt x="133" y="12"/>
                    <a:pt x="125" y="14"/>
                  </a:cubicBezTo>
                  <a:cubicBezTo>
                    <a:pt x="124" y="11"/>
                    <a:pt x="119" y="13"/>
                    <a:pt x="119" y="15"/>
                  </a:cubicBezTo>
                  <a:cubicBezTo>
                    <a:pt x="116" y="14"/>
                    <a:pt x="118" y="10"/>
                    <a:pt x="114" y="11"/>
                  </a:cubicBezTo>
                  <a:cubicBezTo>
                    <a:pt x="113" y="6"/>
                    <a:pt x="108" y="10"/>
                    <a:pt x="112" y="11"/>
                  </a:cubicBezTo>
                  <a:cubicBezTo>
                    <a:pt x="115" y="13"/>
                    <a:pt x="111" y="16"/>
                    <a:pt x="108" y="15"/>
                  </a:cubicBezTo>
                  <a:cubicBezTo>
                    <a:pt x="103" y="13"/>
                    <a:pt x="108" y="7"/>
                    <a:pt x="97" y="8"/>
                  </a:cubicBezTo>
                  <a:cubicBezTo>
                    <a:pt x="98" y="4"/>
                    <a:pt x="91" y="0"/>
                    <a:pt x="92" y="7"/>
                  </a:cubicBezTo>
                  <a:cubicBezTo>
                    <a:pt x="89" y="5"/>
                    <a:pt x="88" y="7"/>
                    <a:pt x="88" y="8"/>
                  </a:cubicBezTo>
                  <a:cubicBezTo>
                    <a:pt x="91" y="13"/>
                    <a:pt x="85" y="9"/>
                    <a:pt x="83" y="13"/>
                  </a:cubicBezTo>
                  <a:cubicBezTo>
                    <a:pt x="81" y="14"/>
                    <a:pt x="79" y="7"/>
                    <a:pt x="77" y="11"/>
                  </a:cubicBezTo>
                  <a:cubicBezTo>
                    <a:pt x="76" y="13"/>
                    <a:pt x="73" y="9"/>
                    <a:pt x="71" y="13"/>
                  </a:cubicBezTo>
                  <a:cubicBezTo>
                    <a:pt x="72" y="14"/>
                    <a:pt x="68" y="13"/>
                    <a:pt x="71" y="15"/>
                  </a:cubicBezTo>
                  <a:cubicBezTo>
                    <a:pt x="69" y="18"/>
                    <a:pt x="68" y="15"/>
                    <a:pt x="66" y="18"/>
                  </a:cubicBezTo>
                  <a:cubicBezTo>
                    <a:pt x="65" y="19"/>
                    <a:pt x="63" y="15"/>
                    <a:pt x="63" y="15"/>
                  </a:cubicBezTo>
                  <a:cubicBezTo>
                    <a:pt x="59" y="16"/>
                    <a:pt x="58" y="19"/>
                    <a:pt x="60" y="22"/>
                  </a:cubicBezTo>
                  <a:cubicBezTo>
                    <a:pt x="56" y="24"/>
                    <a:pt x="53" y="21"/>
                    <a:pt x="53" y="25"/>
                  </a:cubicBezTo>
                  <a:cubicBezTo>
                    <a:pt x="52" y="26"/>
                    <a:pt x="48" y="31"/>
                    <a:pt x="46" y="28"/>
                  </a:cubicBezTo>
                  <a:cubicBezTo>
                    <a:pt x="45" y="28"/>
                    <a:pt x="41" y="28"/>
                    <a:pt x="42" y="33"/>
                  </a:cubicBezTo>
                  <a:cubicBezTo>
                    <a:pt x="39" y="36"/>
                    <a:pt x="37" y="32"/>
                    <a:pt x="38" y="40"/>
                  </a:cubicBezTo>
                  <a:cubicBezTo>
                    <a:pt x="39" y="43"/>
                    <a:pt x="32" y="45"/>
                    <a:pt x="35" y="46"/>
                  </a:cubicBezTo>
                  <a:cubicBezTo>
                    <a:pt x="38" y="47"/>
                    <a:pt x="32" y="48"/>
                    <a:pt x="35" y="50"/>
                  </a:cubicBezTo>
                  <a:cubicBezTo>
                    <a:pt x="27" y="56"/>
                    <a:pt x="28" y="41"/>
                    <a:pt x="20" y="46"/>
                  </a:cubicBezTo>
                  <a:cubicBezTo>
                    <a:pt x="16" y="45"/>
                    <a:pt x="15" y="47"/>
                    <a:pt x="16" y="49"/>
                  </a:cubicBezTo>
                  <a:cubicBezTo>
                    <a:pt x="14" y="51"/>
                    <a:pt x="13" y="51"/>
                    <a:pt x="13" y="46"/>
                  </a:cubicBezTo>
                  <a:cubicBezTo>
                    <a:pt x="13" y="44"/>
                    <a:pt x="12" y="44"/>
                    <a:pt x="10" y="43"/>
                  </a:cubicBezTo>
                  <a:cubicBezTo>
                    <a:pt x="9" y="45"/>
                    <a:pt x="11" y="47"/>
                    <a:pt x="8" y="47"/>
                  </a:cubicBezTo>
                  <a:cubicBezTo>
                    <a:pt x="5" y="47"/>
                    <a:pt x="8" y="51"/>
                    <a:pt x="3" y="54"/>
                  </a:cubicBezTo>
                  <a:cubicBezTo>
                    <a:pt x="0" y="55"/>
                    <a:pt x="4" y="62"/>
                    <a:pt x="8" y="59"/>
                  </a:cubicBezTo>
                  <a:cubicBezTo>
                    <a:pt x="5" y="64"/>
                    <a:pt x="12" y="63"/>
                    <a:pt x="12" y="68"/>
                  </a:cubicBezTo>
                  <a:cubicBezTo>
                    <a:pt x="54" y="78"/>
                    <a:pt x="82" y="42"/>
                    <a:pt x="108" y="54"/>
                  </a:cubicBezTo>
                  <a:cubicBezTo>
                    <a:pt x="137" y="66"/>
                    <a:pt x="148" y="72"/>
                    <a:pt x="155" y="60"/>
                  </a:cubicBezTo>
                  <a:cubicBezTo>
                    <a:pt x="155" y="55"/>
                    <a:pt x="156" y="48"/>
                    <a:pt x="154" y="39"/>
                  </a:cubicBezTo>
                  <a:cubicBezTo>
                    <a:pt x="154" y="37"/>
                    <a:pt x="153" y="36"/>
                    <a:pt x="149" y="3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25" name="Freeform 405"/>
            <p:cNvSpPr/>
            <p:nvPr/>
          </p:nvSpPr>
          <p:spPr>
            <a:xfrm flipH="1">
              <a:off x="7878931" y="1899956"/>
              <a:ext cx="678866" cy="190935"/>
            </a:xfrm>
            <a:custGeom>
              <a:avLst/>
              <a:gdLst>
                <a:gd name="txL" fmla="*/ 0 w 93"/>
                <a:gd name="txT" fmla="*/ 0 h 30"/>
                <a:gd name="txR" fmla="*/ 93 w 93"/>
                <a:gd name="txB" fmla="*/ 30 h 30"/>
              </a:gdLst>
              <a:ahLst/>
              <a:cxnLst>
                <a:cxn ang="0">
                  <a:pos x="2078103952" y="1093688529"/>
                </a:cxn>
                <a:cxn ang="0">
                  <a:pos x="905840763" y="1174702229"/>
                </a:cxn>
                <a:cxn ang="0">
                  <a:pos x="319709397" y="891151097"/>
                </a:cxn>
                <a:cxn ang="0">
                  <a:pos x="319709397" y="769633530"/>
                </a:cxn>
                <a:cxn ang="0">
                  <a:pos x="0" y="607606130"/>
                </a:cxn>
                <a:cxn ang="0">
                  <a:pos x="532844167" y="607606130"/>
                </a:cxn>
                <a:cxn ang="0">
                  <a:pos x="1385397616" y="607606130"/>
                </a:cxn>
                <a:cxn ang="0">
                  <a:pos x="2147483647" y="688619830"/>
                </a:cxn>
                <a:cxn ang="0">
                  <a:pos x="2147483647" y="486082398"/>
                </a:cxn>
                <a:cxn ang="0">
                  <a:pos x="2078103952" y="1093688529"/>
                </a:cxn>
              </a:cxnLst>
              <a:rect l="txL" t="txT" r="txR" b="txB"/>
              <a:pathLst>
                <a:path w="93" h="30">
                  <a:moveTo>
                    <a:pt x="39" y="27"/>
                  </a:moveTo>
                  <a:cubicBezTo>
                    <a:pt x="30" y="28"/>
                    <a:pt x="25" y="28"/>
                    <a:pt x="17" y="29"/>
                  </a:cubicBezTo>
                  <a:cubicBezTo>
                    <a:pt x="9" y="30"/>
                    <a:pt x="12" y="24"/>
                    <a:pt x="6" y="22"/>
                  </a:cubicBezTo>
                  <a:cubicBezTo>
                    <a:pt x="4" y="21"/>
                    <a:pt x="5" y="21"/>
                    <a:pt x="6" y="19"/>
                  </a:cubicBezTo>
                  <a:cubicBezTo>
                    <a:pt x="4" y="20"/>
                    <a:pt x="1" y="20"/>
                    <a:pt x="0" y="15"/>
                  </a:cubicBezTo>
                  <a:cubicBezTo>
                    <a:pt x="4" y="13"/>
                    <a:pt x="4" y="17"/>
                    <a:pt x="10" y="15"/>
                  </a:cubicBezTo>
                  <a:cubicBezTo>
                    <a:pt x="17" y="12"/>
                    <a:pt x="17" y="17"/>
                    <a:pt x="26" y="15"/>
                  </a:cubicBezTo>
                  <a:cubicBezTo>
                    <a:pt x="38" y="12"/>
                    <a:pt x="34" y="22"/>
                    <a:pt x="47" y="17"/>
                  </a:cubicBezTo>
                  <a:cubicBezTo>
                    <a:pt x="58" y="13"/>
                    <a:pt x="83" y="0"/>
                    <a:pt x="89" y="12"/>
                  </a:cubicBezTo>
                  <a:cubicBezTo>
                    <a:pt x="93" y="15"/>
                    <a:pt x="41" y="27"/>
                    <a:pt x="39" y="27"/>
                  </a:cubicBezTo>
                  <a:close/>
                </a:path>
              </a:pathLst>
            </a:custGeom>
            <a:solidFill>
              <a:srgbClr val="F78F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26" name="Freeform 406"/>
            <p:cNvSpPr/>
            <p:nvPr/>
          </p:nvSpPr>
          <p:spPr>
            <a:xfrm flipH="1">
              <a:off x="7786358" y="1945673"/>
              <a:ext cx="756010" cy="368424"/>
            </a:xfrm>
            <a:custGeom>
              <a:avLst/>
              <a:gdLst>
                <a:gd name="txL" fmla="*/ 0 w 104"/>
                <a:gd name="txT" fmla="*/ 0 h 58"/>
                <a:gd name="txR" fmla="*/ 104 w 104"/>
                <a:gd name="txB" fmla="*/ 58 h 58"/>
              </a:gdLst>
              <a:ahLst/>
              <a:cxnLst>
                <a:cxn ang="0">
                  <a:pos x="2147483647" y="726297106"/>
                </a:cxn>
                <a:cxn ang="0">
                  <a:pos x="52840736" y="887692383"/>
                </a:cxn>
                <a:cxn ang="0">
                  <a:pos x="475588419" y="1049093813"/>
                </a:cxn>
                <a:cxn ang="0">
                  <a:pos x="317058984" y="1291186430"/>
                </a:cxn>
                <a:cxn ang="0">
                  <a:pos x="528429254" y="1573634169"/>
                </a:cxn>
                <a:cxn ang="0">
                  <a:pos x="634117967" y="1452587861"/>
                </a:cxn>
                <a:cxn ang="0">
                  <a:pos x="792647402" y="1573634169"/>
                </a:cxn>
                <a:cxn ang="0">
                  <a:pos x="1004017786" y="1775384766"/>
                </a:cxn>
                <a:cxn ang="0">
                  <a:pos x="1215395213" y="2017483735"/>
                </a:cxn>
                <a:cxn ang="0">
                  <a:pos x="1479606091" y="1977134966"/>
                </a:cxn>
                <a:cxn ang="0">
                  <a:pos x="1743824240" y="2098181274"/>
                </a:cxn>
                <a:cxn ang="0">
                  <a:pos x="1955194851" y="2017483735"/>
                </a:cxn>
                <a:cxn ang="0">
                  <a:pos x="2147483647" y="2138530044"/>
                </a:cxn>
                <a:cxn ang="0">
                  <a:pos x="2147483647" y="2147483647"/>
                </a:cxn>
                <a:cxn ang="0">
                  <a:pos x="2147483647" y="2138530044"/>
                </a:cxn>
                <a:cxn ang="0">
                  <a:pos x="2147483647" y="1977134966"/>
                </a:cxn>
                <a:cxn ang="0">
                  <a:pos x="2147483647" y="1815733535"/>
                </a:cxn>
                <a:cxn ang="0">
                  <a:pos x="2147483647" y="1815733535"/>
                </a:cxn>
                <a:cxn ang="0">
                  <a:pos x="2147483647" y="1735035996"/>
                </a:cxn>
                <a:cxn ang="0">
                  <a:pos x="2147483647" y="1452587861"/>
                </a:cxn>
                <a:cxn ang="0">
                  <a:pos x="2147483647" y="1331541552"/>
                </a:cxn>
                <a:cxn ang="0">
                  <a:pos x="2147483647" y="1170140122"/>
                </a:cxn>
                <a:cxn ang="0">
                  <a:pos x="2147483647" y="726297106"/>
                </a:cxn>
              </a:cxnLst>
              <a:rect l="txL" t="txT" r="txR" b="txB"/>
              <a:pathLst>
                <a:path w="104" h="58">
                  <a:moveTo>
                    <a:pt x="49" y="18"/>
                  </a:moveTo>
                  <a:cubicBezTo>
                    <a:pt x="24" y="28"/>
                    <a:pt x="15" y="12"/>
                    <a:pt x="1" y="22"/>
                  </a:cubicBezTo>
                  <a:cubicBezTo>
                    <a:pt x="8" y="20"/>
                    <a:pt x="0" y="29"/>
                    <a:pt x="9" y="26"/>
                  </a:cubicBezTo>
                  <a:cubicBezTo>
                    <a:pt x="10" y="29"/>
                    <a:pt x="9" y="32"/>
                    <a:pt x="6" y="32"/>
                  </a:cubicBezTo>
                  <a:cubicBezTo>
                    <a:pt x="7" y="35"/>
                    <a:pt x="6" y="39"/>
                    <a:pt x="10" y="39"/>
                  </a:cubicBezTo>
                  <a:cubicBezTo>
                    <a:pt x="10" y="39"/>
                    <a:pt x="9" y="36"/>
                    <a:pt x="12" y="36"/>
                  </a:cubicBezTo>
                  <a:cubicBezTo>
                    <a:pt x="14" y="36"/>
                    <a:pt x="10" y="40"/>
                    <a:pt x="15" y="39"/>
                  </a:cubicBezTo>
                  <a:cubicBezTo>
                    <a:pt x="14" y="45"/>
                    <a:pt x="18" y="44"/>
                    <a:pt x="19" y="44"/>
                  </a:cubicBezTo>
                  <a:cubicBezTo>
                    <a:pt x="22" y="43"/>
                    <a:pt x="17" y="50"/>
                    <a:pt x="23" y="50"/>
                  </a:cubicBezTo>
                  <a:cubicBezTo>
                    <a:pt x="25" y="54"/>
                    <a:pt x="29" y="51"/>
                    <a:pt x="28" y="49"/>
                  </a:cubicBezTo>
                  <a:cubicBezTo>
                    <a:pt x="29" y="52"/>
                    <a:pt x="32" y="54"/>
                    <a:pt x="33" y="52"/>
                  </a:cubicBezTo>
                  <a:cubicBezTo>
                    <a:pt x="33" y="50"/>
                    <a:pt x="36" y="53"/>
                    <a:pt x="37" y="50"/>
                  </a:cubicBezTo>
                  <a:cubicBezTo>
                    <a:pt x="41" y="57"/>
                    <a:pt x="41" y="51"/>
                    <a:pt x="46" y="53"/>
                  </a:cubicBezTo>
                  <a:cubicBezTo>
                    <a:pt x="46" y="56"/>
                    <a:pt x="51" y="58"/>
                    <a:pt x="53" y="54"/>
                  </a:cubicBezTo>
                  <a:cubicBezTo>
                    <a:pt x="50" y="54"/>
                    <a:pt x="52" y="52"/>
                    <a:pt x="53" y="53"/>
                  </a:cubicBezTo>
                  <a:cubicBezTo>
                    <a:pt x="55" y="53"/>
                    <a:pt x="55" y="51"/>
                    <a:pt x="54" y="49"/>
                  </a:cubicBezTo>
                  <a:cubicBezTo>
                    <a:pt x="58" y="51"/>
                    <a:pt x="57" y="46"/>
                    <a:pt x="59" y="45"/>
                  </a:cubicBezTo>
                  <a:cubicBezTo>
                    <a:pt x="67" y="54"/>
                    <a:pt x="66" y="40"/>
                    <a:pt x="72" y="45"/>
                  </a:cubicBezTo>
                  <a:cubicBezTo>
                    <a:pt x="73" y="46"/>
                    <a:pt x="77" y="46"/>
                    <a:pt x="77" y="43"/>
                  </a:cubicBezTo>
                  <a:cubicBezTo>
                    <a:pt x="85" y="42"/>
                    <a:pt x="78" y="37"/>
                    <a:pt x="84" y="36"/>
                  </a:cubicBezTo>
                  <a:cubicBezTo>
                    <a:pt x="87" y="36"/>
                    <a:pt x="85" y="34"/>
                    <a:pt x="88" y="33"/>
                  </a:cubicBezTo>
                  <a:cubicBezTo>
                    <a:pt x="92" y="31"/>
                    <a:pt x="100" y="32"/>
                    <a:pt x="103" y="29"/>
                  </a:cubicBezTo>
                  <a:cubicBezTo>
                    <a:pt x="104" y="12"/>
                    <a:pt x="91" y="0"/>
                    <a:pt x="49" y="18"/>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27" name="Freeform 407"/>
            <p:cNvSpPr/>
            <p:nvPr/>
          </p:nvSpPr>
          <p:spPr>
            <a:xfrm flipH="1">
              <a:off x="7610470" y="1908023"/>
              <a:ext cx="925726" cy="406074"/>
            </a:xfrm>
            <a:custGeom>
              <a:avLst/>
              <a:gdLst>
                <a:gd name="txL" fmla="*/ 0 w 127"/>
                <a:gd name="txT" fmla="*/ 0 h 64"/>
                <a:gd name="txR" fmla="*/ 127 w 127"/>
                <a:gd name="txB" fmla="*/ 64 h 64"/>
              </a:gdLst>
              <a:ahLst/>
              <a:cxnLst>
                <a:cxn ang="0">
                  <a:pos x="2147483647" y="1086958458"/>
                </a:cxn>
                <a:cxn ang="0">
                  <a:pos x="2147483647" y="684380495"/>
                </a:cxn>
                <a:cxn ang="0">
                  <a:pos x="0" y="1127216869"/>
                </a:cxn>
                <a:cxn ang="0">
                  <a:pos x="425054029" y="1288250513"/>
                </a:cxn>
                <a:cxn ang="0">
                  <a:pos x="318792373" y="1529794633"/>
                </a:cxn>
                <a:cxn ang="0">
                  <a:pos x="478192261" y="1811603907"/>
                </a:cxn>
                <a:cxn ang="0">
                  <a:pos x="584453917" y="1690828674"/>
                </a:cxn>
                <a:cxn ang="0">
                  <a:pos x="743853691" y="1771345496"/>
                </a:cxn>
                <a:cxn ang="0">
                  <a:pos x="956377232" y="2012889617"/>
                </a:cxn>
                <a:cxn ang="0">
                  <a:pos x="1222038663" y="2147483647"/>
                </a:cxn>
                <a:cxn ang="0">
                  <a:pos x="1434569265" y="2147483647"/>
                </a:cxn>
                <a:cxn ang="0">
                  <a:pos x="1700230696" y="2147483647"/>
                </a:cxn>
                <a:cxn ang="0">
                  <a:pos x="1912761754" y="2147483647"/>
                </a:cxn>
                <a:cxn ang="0">
                  <a:pos x="2147483647" y="2147483647"/>
                </a:cxn>
                <a:cxn ang="0">
                  <a:pos x="2147483647" y="2147483647"/>
                </a:cxn>
                <a:cxn ang="0">
                  <a:pos x="2147483647" y="2147483647"/>
                </a:cxn>
                <a:cxn ang="0">
                  <a:pos x="2147483647" y="2147483647"/>
                </a:cxn>
                <a:cxn ang="0">
                  <a:pos x="2147483647" y="2053148028"/>
                </a:cxn>
                <a:cxn ang="0">
                  <a:pos x="2147483647" y="2053148028"/>
                </a:cxn>
                <a:cxn ang="0">
                  <a:pos x="2147483647" y="1972631206"/>
                </a:cxn>
                <a:cxn ang="0">
                  <a:pos x="2147483647" y="1690828674"/>
                </a:cxn>
                <a:cxn ang="0">
                  <a:pos x="2147483647" y="1570053044"/>
                </a:cxn>
                <a:cxn ang="0">
                  <a:pos x="2147483647" y="1409025745"/>
                </a:cxn>
                <a:cxn ang="0">
                  <a:pos x="2147483647" y="1086958458"/>
                </a:cxn>
              </a:cxnLst>
              <a:rect l="txL" t="txT" r="txR" b="txB"/>
              <a:pathLst>
                <a:path w="127" h="64">
                  <a:moveTo>
                    <a:pt x="127" y="27"/>
                  </a:moveTo>
                  <a:cubicBezTo>
                    <a:pt x="105" y="0"/>
                    <a:pt x="81" y="4"/>
                    <a:pt x="50" y="17"/>
                  </a:cubicBezTo>
                  <a:cubicBezTo>
                    <a:pt x="25" y="28"/>
                    <a:pt x="14" y="18"/>
                    <a:pt x="0" y="28"/>
                  </a:cubicBezTo>
                  <a:cubicBezTo>
                    <a:pt x="7" y="25"/>
                    <a:pt x="0" y="35"/>
                    <a:pt x="8" y="32"/>
                  </a:cubicBezTo>
                  <a:cubicBezTo>
                    <a:pt x="9" y="35"/>
                    <a:pt x="9" y="38"/>
                    <a:pt x="6" y="38"/>
                  </a:cubicBezTo>
                  <a:cubicBezTo>
                    <a:pt x="6" y="41"/>
                    <a:pt x="5" y="44"/>
                    <a:pt x="9" y="45"/>
                  </a:cubicBezTo>
                  <a:cubicBezTo>
                    <a:pt x="9" y="44"/>
                    <a:pt x="8" y="41"/>
                    <a:pt x="11" y="42"/>
                  </a:cubicBezTo>
                  <a:cubicBezTo>
                    <a:pt x="13" y="42"/>
                    <a:pt x="9" y="45"/>
                    <a:pt x="14" y="44"/>
                  </a:cubicBezTo>
                  <a:cubicBezTo>
                    <a:pt x="14" y="51"/>
                    <a:pt x="17" y="50"/>
                    <a:pt x="18" y="50"/>
                  </a:cubicBezTo>
                  <a:cubicBezTo>
                    <a:pt x="21" y="49"/>
                    <a:pt x="16" y="55"/>
                    <a:pt x="23" y="56"/>
                  </a:cubicBezTo>
                  <a:cubicBezTo>
                    <a:pt x="24" y="60"/>
                    <a:pt x="28" y="57"/>
                    <a:pt x="27" y="54"/>
                  </a:cubicBezTo>
                  <a:cubicBezTo>
                    <a:pt x="28" y="57"/>
                    <a:pt x="31" y="60"/>
                    <a:pt x="32" y="58"/>
                  </a:cubicBezTo>
                  <a:cubicBezTo>
                    <a:pt x="32" y="56"/>
                    <a:pt x="35" y="58"/>
                    <a:pt x="36" y="55"/>
                  </a:cubicBezTo>
                  <a:cubicBezTo>
                    <a:pt x="40" y="62"/>
                    <a:pt x="40" y="56"/>
                    <a:pt x="45" y="58"/>
                  </a:cubicBezTo>
                  <a:cubicBezTo>
                    <a:pt x="45" y="61"/>
                    <a:pt x="50" y="64"/>
                    <a:pt x="52" y="60"/>
                  </a:cubicBezTo>
                  <a:cubicBezTo>
                    <a:pt x="48" y="61"/>
                    <a:pt x="50" y="57"/>
                    <a:pt x="52" y="59"/>
                  </a:cubicBezTo>
                  <a:cubicBezTo>
                    <a:pt x="54" y="60"/>
                    <a:pt x="53" y="56"/>
                    <a:pt x="52" y="55"/>
                  </a:cubicBezTo>
                  <a:cubicBezTo>
                    <a:pt x="57" y="57"/>
                    <a:pt x="56" y="52"/>
                    <a:pt x="58" y="51"/>
                  </a:cubicBezTo>
                  <a:cubicBezTo>
                    <a:pt x="66" y="60"/>
                    <a:pt x="65" y="45"/>
                    <a:pt x="70" y="51"/>
                  </a:cubicBezTo>
                  <a:cubicBezTo>
                    <a:pt x="72" y="52"/>
                    <a:pt x="76" y="51"/>
                    <a:pt x="76" y="49"/>
                  </a:cubicBezTo>
                  <a:cubicBezTo>
                    <a:pt x="83" y="48"/>
                    <a:pt x="76" y="43"/>
                    <a:pt x="82" y="42"/>
                  </a:cubicBezTo>
                  <a:cubicBezTo>
                    <a:pt x="86" y="42"/>
                    <a:pt x="84" y="40"/>
                    <a:pt x="87" y="39"/>
                  </a:cubicBezTo>
                  <a:cubicBezTo>
                    <a:pt x="91" y="37"/>
                    <a:pt x="99" y="38"/>
                    <a:pt x="102" y="35"/>
                  </a:cubicBezTo>
                  <a:cubicBezTo>
                    <a:pt x="113" y="30"/>
                    <a:pt x="114" y="25"/>
                    <a:pt x="127" y="27"/>
                  </a:cubicBezTo>
                  <a:close/>
                </a:path>
              </a:pathLst>
            </a:custGeom>
            <a:solidFill>
              <a:srgbClr val="FAA0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28" name="Freeform 408"/>
            <p:cNvSpPr/>
            <p:nvPr/>
          </p:nvSpPr>
          <p:spPr>
            <a:xfrm flipH="1">
              <a:off x="7866588" y="1945673"/>
              <a:ext cx="641837" cy="330775"/>
            </a:xfrm>
            <a:custGeom>
              <a:avLst/>
              <a:gdLst>
                <a:gd name="txL" fmla="*/ 0 w 88"/>
                <a:gd name="txT" fmla="*/ 0 h 52"/>
                <a:gd name="txR" fmla="*/ 88 w 88"/>
                <a:gd name="txB" fmla="*/ 52 h 52"/>
              </a:gdLst>
              <a:ahLst/>
              <a:cxnLst>
                <a:cxn ang="0">
                  <a:pos x="106391768" y="809260082"/>
                </a:cxn>
                <a:cxn ang="0">
                  <a:pos x="2147483647" y="526021349"/>
                </a:cxn>
                <a:cxn ang="0">
                  <a:pos x="2147483647" y="80925377"/>
                </a:cxn>
                <a:cxn ang="0">
                  <a:pos x="2147483647" y="526021349"/>
                </a:cxn>
                <a:cxn ang="0">
                  <a:pos x="2147483647" y="728334730"/>
                </a:cxn>
                <a:cxn ang="0">
                  <a:pos x="2147483647" y="930648309"/>
                </a:cxn>
                <a:cxn ang="0">
                  <a:pos x="2147483647" y="1132968051"/>
                </a:cxn>
                <a:cxn ang="0">
                  <a:pos x="2147483647" y="971110985"/>
                </a:cxn>
                <a:cxn ang="0">
                  <a:pos x="2147483647" y="1092505375"/>
                </a:cxn>
                <a:cxn ang="0">
                  <a:pos x="2147483647" y="1254356079"/>
                </a:cxn>
                <a:cxn ang="0">
                  <a:pos x="2147483647" y="1416206783"/>
                </a:cxn>
                <a:cxn ang="0">
                  <a:pos x="2147483647" y="1658982840"/>
                </a:cxn>
                <a:cxn ang="0">
                  <a:pos x="2147483647" y="1537594812"/>
                </a:cxn>
                <a:cxn ang="0">
                  <a:pos x="2147483647" y="1739908590"/>
                </a:cxn>
                <a:cxn ang="0">
                  <a:pos x="2147483647" y="1942228331"/>
                </a:cxn>
                <a:cxn ang="0">
                  <a:pos x="1861881424" y="1780377627"/>
                </a:cxn>
                <a:cxn ang="0">
                  <a:pos x="2147483647" y="1052042698"/>
                </a:cxn>
                <a:cxn ang="0">
                  <a:pos x="1276715917" y="1416206783"/>
                </a:cxn>
                <a:cxn ang="0">
                  <a:pos x="904340954" y="1578057488"/>
                </a:cxn>
                <a:cxn ang="0">
                  <a:pos x="425574365" y="1335281431"/>
                </a:cxn>
                <a:cxn ang="0">
                  <a:pos x="212783536" y="1052042698"/>
                </a:cxn>
                <a:cxn ang="0">
                  <a:pos x="0" y="930648309"/>
                </a:cxn>
                <a:cxn ang="0">
                  <a:pos x="106391768" y="809260082"/>
                </a:cxn>
              </a:cxnLst>
              <a:rect l="txL" t="txT" r="txR" b="txB"/>
              <a:pathLst>
                <a:path w="88" h="52">
                  <a:moveTo>
                    <a:pt x="2" y="20"/>
                  </a:moveTo>
                  <a:cubicBezTo>
                    <a:pt x="15" y="14"/>
                    <a:pt x="29" y="22"/>
                    <a:pt x="48" y="13"/>
                  </a:cubicBezTo>
                  <a:cubicBezTo>
                    <a:pt x="50" y="12"/>
                    <a:pt x="73" y="0"/>
                    <a:pt x="76" y="2"/>
                  </a:cubicBezTo>
                  <a:cubicBezTo>
                    <a:pt x="88" y="6"/>
                    <a:pt x="81" y="14"/>
                    <a:pt x="73" y="13"/>
                  </a:cubicBezTo>
                  <a:cubicBezTo>
                    <a:pt x="67" y="12"/>
                    <a:pt x="62" y="13"/>
                    <a:pt x="62" y="18"/>
                  </a:cubicBezTo>
                  <a:cubicBezTo>
                    <a:pt x="63" y="19"/>
                    <a:pt x="66" y="22"/>
                    <a:pt x="62" y="23"/>
                  </a:cubicBezTo>
                  <a:cubicBezTo>
                    <a:pt x="60" y="23"/>
                    <a:pt x="56" y="27"/>
                    <a:pt x="58" y="28"/>
                  </a:cubicBezTo>
                  <a:cubicBezTo>
                    <a:pt x="63" y="29"/>
                    <a:pt x="65" y="24"/>
                    <a:pt x="67" y="24"/>
                  </a:cubicBezTo>
                  <a:cubicBezTo>
                    <a:pt x="68" y="30"/>
                    <a:pt x="71" y="26"/>
                    <a:pt x="78" y="27"/>
                  </a:cubicBezTo>
                  <a:cubicBezTo>
                    <a:pt x="83" y="28"/>
                    <a:pt x="83" y="31"/>
                    <a:pt x="82" y="31"/>
                  </a:cubicBezTo>
                  <a:cubicBezTo>
                    <a:pt x="79" y="31"/>
                    <a:pt x="80" y="35"/>
                    <a:pt x="75" y="35"/>
                  </a:cubicBezTo>
                  <a:cubicBezTo>
                    <a:pt x="73" y="35"/>
                    <a:pt x="72" y="40"/>
                    <a:pt x="69" y="41"/>
                  </a:cubicBezTo>
                  <a:cubicBezTo>
                    <a:pt x="65" y="42"/>
                    <a:pt x="65" y="37"/>
                    <a:pt x="60" y="38"/>
                  </a:cubicBezTo>
                  <a:cubicBezTo>
                    <a:pt x="60" y="38"/>
                    <a:pt x="61" y="46"/>
                    <a:pt x="55" y="43"/>
                  </a:cubicBezTo>
                  <a:cubicBezTo>
                    <a:pt x="47" y="52"/>
                    <a:pt x="47" y="42"/>
                    <a:pt x="45" y="48"/>
                  </a:cubicBezTo>
                  <a:cubicBezTo>
                    <a:pt x="44" y="52"/>
                    <a:pt x="35" y="50"/>
                    <a:pt x="35" y="44"/>
                  </a:cubicBezTo>
                  <a:cubicBezTo>
                    <a:pt x="36" y="33"/>
                    <a:pt x="53" y="24"/>
                    <a:pt x="44" y="26"/>
                  </a:cubicBezTo>
                  <a:cubicBezTo>
                    <a:pt x="38" y="27"/>
                    <a:pt x="34" y="32"/>
                    <a:pt x="24" y="35"/>
                  </a:cubicBezTo>
                  <a:cubicBezTo>
                    <a:pt x="19" y="36"/>
                    <a:pt x="20" y="41"/>
                    <a:pt x="17" y="39"/>
                  </a:cubicBezTo>
                  <a:cubicBezTo>
                    <a:pt x="10" y="41"/>
                    <a:pt x="12" y="33"/>
                    <a:pt x="8" y="33"/>
                  </a:cubicBezTo>
                  <a:cubicBezTo>
                    <a:pt x="5" y="32"/>
                    <a:pt x="7" y="27"/>
                    <a:pt x="4" y="26"/>
                  </a:cubicBezTo>
                  <a:cubicBezTo>
                    <a:pt x="2" y="27"/>
                    <a:pt x="0" y="26"/>
                    <a:pt x="0" y="23"/>
                  </a:cubicBezTo>
                  <a:cubicBezTo>
                    <a:pt x="1" y="22"/>
                    <a:pt x="0" y="21"/>
                    <a:pt x="2" y="20"/>
                  </a:cubicBezTo>
                  <a:close/>
                </a:path>
              </a:pathLst>
            </a:custGeom>
            <a:solidFill>
              <a:srgbClr val="FCABB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29" name="Freeform 409"/>
            <p:cNvSpPr/>
            <p:nvPr/>
          </p:nvSpPr>
          <p:spPr>
            <a:xfrm flipH="1">
              <a:off x="7582699" y="1684817"/>
              <a:ext cx="756010" cy="336154"/>
            </a:xfrm>
            <a:custGeom>
              <a:avLst/>
              <a:gdLst>
                <a:gd name="txL" fmla="*/ 0 w 104"/>
                <a:gd name="txT" fmla="*/ 0 h 53"/>
                <a:gd name="txR" fmla="*/ 104 w 104"/>
                <a:gd name="txB" fmla="*/ 53 h 53"/>
              </a:gdLst>
              <a:ahLst/>
              <a:cxnLst>
                <a:cxn ang="0">
                  <a:pos x="2147483647" y="1568881403"/>
                </a:cxn>
                <a:cxn ang="0">
                  <a:pos x="1426765370" y="1850470947"/>
                </a:cxn>
                <a:cxn ang="0">
                  <a:pos x="634117967" y="2011380844"/>
                </a:cxn>
                <a:cxn ang="0">
                  <a:pos x="317058984" y="1568881403"/>
                </a:cxn>
                <a:cxn ang="0">
                  <a:pos x="369899706" y="1247055267"/>
                </a:cxn>
                <a:cxn ang="0">
                  <a:pos x="528429254" y="1086145370"/>
                </a:cxn>
                <a:cxn ang="0">
                  <a:pos x="686958689" y="885011171"/>
                </a:cxn>
                <a:cxn ang="0">
                  <a:pos x="1162547221" y="804556024"/>
                </a:cxn>
                <a:cxn ang="0">
                  <a:pos x="1479606091" y="724101076"/>
                </a:cxn>
                <a:cxn ang="0">
                  <a:pos x="2147483647" y="563184837"/>
                </a:cxn>
                <a:cxn ang="0">
                  <a:pos x="2147483647" y="1045921067"/>
                </a:cxn>
                <a:cxn ang="0">
                  <a:pos x="2147483647" y="522960534"/>
                </a:cxn>
                <a:cxn ang="0">
                  <a:pos x="2147483647" y="321819892"/>
                </a:cxn>
                <a:cxn ang="0">
                  <a:pos x="2147483647" y="201140592"/>
                </a:cxn>
                <a:cxn ang="0">
                  <a:pos x="2147483647" y="402274841"/>
                </a:cxn>
                <a:cxn ang="0">
                  <a:pos x="2147483647" y="563184837"/>
                </a:cxn>
                <a:cxn ang="0">
                  <a:pos x="2147483647" y="482729888"/>
                </a:cxn>
                <a:cxn ang="0">
                  <a:pos x="2147483647" y="241364944"/>
                </a:cxn>
                <a:cxn ang="0">
                  <a:pos x="2147483647" y="362050538"/>
                </a:cxn>
                <a:cxn ang="0">
                  <a:pos x="2147483647" y="724101076"/>
                </a:cxn>
                <a:cxn ang="0">
                  <a:pos x="2147483647" y="844780525"/>
                </a:cxn>
                <a:cxn ang="0">
                  <a:pos x="2147483647" y="885011171"/>
                </a:cxn>
                <a:cxn ang="0">
                  <a:pos x="2147483647" y="1005690422"/>
                </a:cxn>
                <a:cxn ang="0">
                  <a:pos x="2147483647" y="1568881403"/>
                </a:cxn>
              </a:cxnLst>
              <a:rect l="txL" t="txT" r="txR" b="txB"/>
              <a:pathLst>
                <a:path w="104" h="53">
                  <a:moveTo>
                    <a:pt x="55" y="39"/>
                  </a:moveTo>
                  <a:cubicBezTo>
                    <a:pt x="48" y="34"/>
                    <a:pt x="34" y="41"/>
                    <a:pt x="27" y="46"/>
                  </a:cubicBezTo>
                  <a:cubicBezTo>
                    <a:pt x="24" y="47"/>
                    <a:pt x="17" y="47"/>
                    <a:pt x="12" y="50"/>
                  </a:cubicBezTo>
                  <a:cubicBezTo>
                    <a:pt x="8" y="53"/>
                    <a:pt x="0" y="46"/>
                    <a:pt x="6" y="39"/>
                  </a:cubicBezTo>
                  <a:cubicBezTo>
                    <a:pt x="8" y="36"/>
                    <a:pt x="8" y="34"/>
                    <a:pt x="7" y="31"/>
                  </a:cubicBezTo>
                  <a:cubicBezTo>
                    <a:pt x="6" y="30"/>
                    <a:pt x="11" y="29"/>
                    <a:pt x="10" y="27"/>
                  </a:cubicBezTo>
                  <a:cubicBezTo>
                    <a:pt x="9" y="24"/>
                    <a:pt x="11" y="23"/>
                    <a:pt x="13" y="22"/>
                  </a:cubicBezTo>
                  <a:cubicBezTo>
                    <a:pt x="15" y="25"/>
                    <a:pt x="20" y="24"/>
                    <a:pt x="22" y="20"/>
                  </a:cubicBezTo>
                  <a:cubicBezTo>
                    <a:pt x="23" y="18"/>
                    <a:pt x="26" y="20"/>
                    <a:pt x="28" y="18"/>
                  </a:cubicBezTo>
                  <a:cubicBezTo>
                    <a:pt x="32" y="14"/>
                    <a:pt x="37" y="13"/>
                    <a:pt x="44" y="14"/>
                  </a:cubicBezTo>
                  <a:cubicBezTo>
                    <a:pt x="52" y="17"/>
                    <a:pt x="49" y="23"/>
                    <a:pt x="56" y="26"/>
                  </a:cubicBezTo>
                  <a:cubicBezTo>
                    <a:pt x="67" y="31"/>
                    <a:pt x="54" y="15"/>
                    <a:pt x="59" y="13"/>
                  </a:cubicBezTo>
                  <a:cubicBezTo>
                    <a:pt x="61" y="13"/>
                    <a:pt x="62" y="10"/>
                    <a:pt x="57" y="8"/>
                  </a:cubicBezTo>
                  <a:cubicBezTo>
                    <a:pt x="56" y="4"/>
                    <a:pt x="63" y="0"/>
                    <a:pt x="63" y="5"/>
                  </a:cubicBezTo>
                  <a:cubicBezTo>
                    <a:pt x="68" y="3"/>
                    <a:pt x="70" y="6"/>
                    <a:pt x="72" y="10"/>
                  </a:cubicBezTo>
                  <a:cubicBezTo>
                    <a:pt x="75" y="16"/>
                    <a:pt x="80" y="16"/>
                    <a:pt x="79" y="14"/>
                  </a:cubicBezTo>
                  <a:cubicBezTo>
                    <a:pt x="79" y="12"/>
                    <a:pt x="83" y="9"/>
                    <a:pt x="87" y="12"/>
                  </a:cubicBezTo>
                  <a:cubicBezTo>
                    <a:pt x="88" y="12"/>
                    <a:pt x="99" y="10"/>
                    <a:pt x="98" y="6"/>
                  </a:cubicBezTo>
                  <a:cubicBezTo>
                    <a:pt x="97" y="2"/>
                    <a:pt x="100" y="4"/>
                    <a:pt x="103" y="9"/>
                  </a:cubicBezTo>
                  <a:cubicBezTo>
                    <a:pt x="104" y="12"/>
                    <a:pt x="101" y="13"/>
                    <a:pt x="98" y="18"/>
                  </a:cubicBezTo>
                  <a:cubicBezTo>
                    <a:pt x="96" y="21"/>
                    <a:pt x="95" y="9"/>
                    <a:pt x="87" y="21"/>
                  </a:cubicBezTo>
                  <a:cubicBezTo>
                    <a:pt x="86" y="16"/>
                    <a:pt x="81" y="16"/>
                    <a:pt x="78" y="22"/>
                  </a:cubicBezTo>
                  <a:cubicBezTo>
                    <a:pt x="74" y="24"/>
                    <a:pt x="70" y="21"/>
                    <a:pt x="67" y="25"/>
                  </a:cubicBezTo>
                  <a:cubicBezTo>
                    <a:pt x="67" y="25"/>
                    <a:pt x="67" y="49"/>
                    <a:pt x="55" y="39"/>
                  </a:cubicBezTo>
                  <a:close/>
                </a:path>
              </a:pathLst>
            </a:custGeom>
            <a:solidFill>
              <a:srgbClr val="FAA0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30" name="Freeform 410"/>
            <p:cNvSpPr/>
            <p:nvPr/>
          </p:nvSpPr>
          <p:spPr>
            <a:xfrm flipH="1">
              <a:off x="7653671" y="1918780"/>
              <a:ext cx="416577" cy="223206"/>
            </a:xfrm>
            <a:custGeom>
              <a:avLst/>
              <a:gdLst>
                <a:gd name="txL" fmla="*/ 0 w 57"/>
                <a:gd name="txT" fmla="*/ 0 h 35"/>
                <a:gd name="txR" fmla="*/ 57 w 57"/>
                <a:gd name="txB" fmla="*/ 35 h 35"/>
              </a:gdLst>
              <a:ahLst/>
              <a:cxnLst>
                <a:cxn ang="0">
                  <a:pos x="2147483647" y="1179433143"/>
                </a:cxn>
                <a:cxn ang="0">
                  <a:pos x="1281895243" y="1301443867"/>
                </a:cxn>
                <a:cxn ang="0">
                  <a:pos x="1281895243" y="976086188"/>
                </a:cxn>
                <a:cxn ang="0">
                  <a:pos x="1335304785" y="732064542"/>
                </a:cxn>
                <a:cxn ang="0">
                  <a:pos x="160235992" y="610053818"/>
                </a:cxn>
                <a:cxn ang="0">
                  <a:pos x="320471984" y="366032271"/>
                </a:cxn>
                <a:cxn ang="0">
                  <a:pos x="2083075373" y="366032271"/>
                </a:cxn>
                <a:cxn ang="0">
                  <a:pos x="2147483647" y="488043094"/>
                </a:cxn>
                <a:cxn ang="0">
                  <a:pos x="2147483647" y="1179433143"/>
                </a:cxn>
              </a:cxnLst>
              <a:rect l="txL" t="txT" r="txR" b="txB"/>
              <a:pathLst>
                <a:path w="57" h="35">
                  <a:moveTo>
                    <a:pt x="41" y="29"/>
                  </a:moveTo>
                  <a:cubicBezTo>
                    <a:pt x="29" y="32"/>
                    <a:pt x="27" y="35"/>
                    <a:pt x="24" y="32"/>
                  </a:cubicBezTo>
                  <a:cubicBezTo>
                    <a:pt x="23" y="30"/>
                    <a:pt x="28" y="25"/>
                    <a:pt x="24" y="24"/>
                  </a:cubicBezTo>
                  <a:cubicBezTo>
                    <a:pt x="19" y="23"/>
                    <a:pt x="26" y="20"/>
                    <a:pt x="25" y="18"/>
                  </a:cubicBezTo>
                  <a:cubicBezTo>
                    <a:pt x="24" y="15"/>
                    <a:pt x="15" y="13"/>
                    <a:pt x="3" y="15"/>
                  </a:cubicBezTo>
                  <a:cubicBezTo>
                    <a:pt x="0" y="16"/>
                    <a:pt x="3" y="11"/>
                    <a:pt x="6" y="9"/>
                  </a:cubicBezTo>
                  <a:cubicBezTo>
                    <a:pt x="22" y="0"/>
                    <a:pt x="30" y="11"/>
                    <a:pt x="39" y="9"/>
                  </a:cubicBezTo>
                  <a:cubicBezTo>
                    <a:pt x="41" y="9"/>
                    <a:pt x="49" y="11"/>
                    <a:pt x="50" y="12"/>
                  </a:cubicBezTo>
                  <a:cubicBezTo>
                    <a:pt x="56" y="18"/>
                    <a:pt x="57" y="26"/>
                    <a:pt x="41" y="29"/>
                  </a:cubicBezTo>
                  <a:close/>
                </a:path>
              </a:pathLst>
            </a:custGeom>
            <a:solidFill>
              <a:srgbClr val="FC8D9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31" name="Freeform 411"/>
            <p:cNvSpPr/>
            <p:nvPr/>
          </p:nvSpPr>
          <p:spPr>
            <a:xfrm flipH="1">
              <a:off x="7508641" y="1819279"/>
              <a:ext cx="546178" cy="309261"/>
            </a:xfrm>
            <a:custGeom>
              <a:avLst/>
              <a:gdLst>
                <a:gd name="txL" fmla="*/ 0 w 75"/>
                <a:gd name="txT" fmla="*/ 0 h 49"/>
                <a:gd name="txR" fmla="*/ 75 w 75"/>
                <a:gd name="txB" fmla="*/ 49 h 49"/>
              </a:gdLst>
              <a:ahLst/>
              <a:cxnLst>
                <a:cxn ang="0">
                  <a:pos x="2147483647" y="1234866560"/>
                </a:cxn>
                <a:cxn ang="0">
                  <a:pos x="2147483647" y="597517509"/>
                </a:cxn>
                <a:cxn ang="0">
                  <a:pos x="2147483647" y="239008286"/>
                </a:cxn>
                <a:cxn ang="0">
                  <a:pos x="2147483647" y="358509223"/>
                </a:cxn>
                <a:cxn ang="0">
                  <a:pos x="1962221042" y="239008286"/>
                </a:cxn>
                <a:cxn ang="0">
                  <a:pos x="1590987192" y="717018447"/>
                </a:cxn>
                <a:cxn ang="0">
                  <a:pos x="901557679" y="677186905"/>
                </a:cxn>
                <a:cxn ang="0">
                  <a:pos x="159098002" y="836519582"/>
                </a:cxn>
                <a:cxn ang="0">
                  <a:pos x="848527458" y="836519582"/>
                </a:cxn>
                <a:cxn ang="0">
                  <a:pos x="636392009" y="956026831"/>
                </a:cxn>
                <a:cxn ang="0">
                  <a:pos x="159098002" y="1155197164"/>
                </a:cxn>
                <a:cxn ang="0">
                  <a:pos x="1113693356" y="1115365622"/>
                </a:cxn>
                <a:cxn ang="0">
                  <a:pos x="1590987192" y="1513706289"/>
                </a:cxn>
                <a:cxn ang="0">
                  <a:pos x="2147483647" y="1792546413"/>
                </a:cxn>
                <a:cxn ang="0">
                  <a:pos x="2147483647" y="1274698102"/>
                </a:cxn>
                <a:cxn ang="0">
                  <a:pos x="2147483647" y="1234866560"/>
                </a:cxn>
              </a:cxnLst>
              <a:rect l="txL" t="txT" r="txR" b="txB"/>
              <a:pathLst>
                <a:path w="75" h="49">
                  <a:moveTo>
                    <a:pt x="74" y="31"/>
                  </a:moveTo>
                  <a:cubicBezTo>
                    <a:pt x="74" y="29"/>
                    <a:pt x="75" y="14"/>
                    <a:pt x="70" y="15"/>
                  </a:cubicBezTo>
                  <a:cubicBezTo>
                    <a:pt x="66" y="16"/>
                    <a:pt x="72" y="4"/>
                    <a:pt x="62" y="6"/>
                  </a:cubicBezTo>
                  <a:cubicBezTo>
                    <a:pt x="61" y="2"/>
                    <a:pt x="55" y="0"/>
                    <a:pt x="47" y="9"/>
                  </a:cubicBezTo>
                  <a:cubicBezTo>
                    <a:pt x="42" y="16"/>
                    <a:pt x="43" y="6"/>
                    <a:pt x="37" y="6"/>
                  </a:cubicBezTo>
                  <a:cubicBezTo>
                    <a:pt x="29" y="7"/>
                    <a:pt x="35" y="12"/>
                    <a:pt x="30" y="18"/>
                  </a:cubicBezTo>
                  <a:cubicBezTo>
                    <a:pt x="29" y="19"/>
                    <a:pt x="24" y="17"/>
                    <a:pt x="17" y="17"/>
                  </a:cubicBezTo>
                  <a:cubicBezTo>
                    <a:pt x="11" y="17"/>
                    <a:pt x="7" y="17"/>
                    <a:pt x="3" y="21"/>
                  </a:cubicBezTo>
                  <a:cubicBezTo>
                    <a:pt x="0" y="24"/>
                    <a:pt x="9" y="20"/>
                    <a:pt x="16" y="21"/>
                  </a:cubicBezTo>
                  <a:cubicBezTo>
                    <a:pt x="18" y="22"/>
                    <a:pt x="18" y="22"/>
                    <a:pt x="12" y="24"/>
                  </a:cubicBezTo>
                  <a:cubicBezTo>
                    <a:pt x="7" y="25"/>
                    <a:pt x="1" y="28"/>
                    <a:pt x="3" y="29"/>
                  </a:cubicBezTo>
                  <a:cubicBezTo>
                    <a:pt x="4" y="30"/>
                    <a:pt x="16" y="27"/>
                    <a:pt x="21" y="28"/>
                  </a:cubicBezTo>
                  <a:cubicBezTo>
                    <a:pt x="27" y="30"/>
                    <a:pt x="28" y="36"/>
                    <a:pt x="30" y="38"/>
                  </a:cubicBezTo>
                  <a:cubicBezTo>
                    <a:pt x="39" y="43"/>
                    <a:pt x="58" y="45"/>
                    <a:pt x="58" y="45"/>
                  </a:cubicBezTo>
                  <a:cubicBezTo>
                    <a:pt x="72" y="49"/>
                    <a:pt x="74" y="37"/>
                    <a:pt x="74" y="32"/>
                  </a:cubicBezTo>
                  <a:cubicBezTo>
                    <a:pt x="74" y="32"/>
                    <a:pt x="74" y="32"/>
                    <a:pt x="74" y="31"/>
                  </a:cubicBezTo>
                  <a:close/>
                </a:path>
              </a:pathLst>
            </a:custGeom>
            <a:solidFill>
              <a:srgbClr val="FA89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32" name="Freeform 412"/>
            <p:cNvSpPr/>
            <p:nvPr/>
          </p:nvSpPr>
          <p:spPr>
            <a:xfrm flipH="1">
              <a:off x="7561098" y="1867685"/>
              <a:ext cx="450520" cy="268923"/>
            </a:xfrm>
            <a:custGeom>
              <a:avLst/>
              <a:gdLst>
                <a:gd name="txL" fmla="*/ 0 w 62"/>
                <a:gd name="txT" fmla="*/ 0 h 42"/>
                <a:gd name="txR" fmla="*/ 62 w 62"/>
                <a:gd name="txB" fmla="*/ 42 h 42"/>
              </a:gdLst>
              <a:ahLst/>
              <a:cxnLst>
                <a:cxn ang="0">
                  <a:pos x="2147483647" y="450971101"/>
                </a:cxn>
                <a:cxn ang="0">
                  <a:pos x="2147483647" y="122993860"/>
                </a:cxn>
                <a:cxn ang="0">
                  <a:pos x="2147483647" y="450971101"/>
                </a:cxn>
                <a:cxn ang="0">
                  <a:pos x="2147483647" y="163991797"/>
                </a:cxn>
                <a:cxn ang="0">
                  <a:pos x="2147483647" y="327977191"/>
                </a:cxn>
                <a:cxn ang="0">
                  <a:pos x="2006449366" y="327977191"/>
                </a:cxn>
                <a:cxn ang="0">
                  <a:pos x="1636840942" y="286979254"/>
                </a:cxn>
                <a:cxn ang="0">
                  <a:pos x="1267232971" y="532966975"/>
                </a:cxn>
                <a:cxn ang="0">
                  <a:pos x="369608084" y="450971101"/>
                </a:cxn>
                <a:cxn ang="0">
                  <a:pos x="897624774" y="573964912"/>
                </a:cxn>
                <a:cxn ang="0">
                  <a:pos x="0" y="778954595"/>
                </a:cxn>
                <a:cxn ang="0">
                  <a:pos x="1267232971" y="942940140"/>
                </a:cxn>
                <a:cxn ang="0">
                  <a:pos x="1214427680" y="1270923634"/>
                </a:cxn>
                <a:cxn ang="0">
                  <a:pos x="2147483647" y="1475906914"/>
                </a:cxn>
                <a:cxn ang="0">
                  <a:pos x="2147483647" y="450971101"/>
                </a:cxn>
              </a:cxnLst>
              <a:rect l="txL" t="txT" r="txR" b="txB"/>
              <a:pathLst>
                <a:path w="62" h="42">
                  <a:moveTo>
                    <a:pt x="57" y="11"/>
                  </a:moveTo>
                  <a:cubicBezTo>
                    <a:pt x="60" y="6"/>
                    <a:pt x="58" y="5"/>
                    <a:pt x="58" y="3"/>
                  </a:cubicBezTo>
                  <a:cubicBezTo>
                    <a:pt x="59" y="0"/>
                    <a:pt x="50" y="4"/>
                    <a:pt x="47" y="11"/>
                  </a:cubicBezTo>
                  <a:cubicBezTo>
                    <a:pt x="47" y="13"/>
                    <a:pt x="47" y="7"/>
                    <a:pt x="49" y="4"/>
                  </a:cubicBezTo>
                  <a:cubicBezTo>
                    <a:pt x="51" y="1"/>
                    <a:pt x="47" y="0"/>
                    <a:pt x="43" y="8"/>
                  </a:cubicBezTo>
                  <a:cubicBezTo>
                    <a:pt x="39" y="16"/>
                    <a:pt x="39" y="11"/>
                    <a:pt x="38" y="8"/>
                  </a:cubicBezTo>
                  <a:cubicBezTo>
                    <a:pt x="36" y="5"/>
                    <a:pt x="36" y="10"/>
                    <a:pt x="31" y="7"/>
                  </a:cubicBezTo>
                  <a:cubicBezTo>
                    <a:pt x="26" y="3"/>
                    <a:pt x="35" y="16"/>
                    <a:pt x="24" y="13"/>
                  </a:cubicBezTo>
                  <a:cubicBezTo>
                    <a:pt x="24" y="13"/>
                    <a:pt x="15" y="9"/>
                    <a:pt x="7" y="11"/>
                  </a:cubicBezTo>
                  <a:cubicBezTo>
                    <a:pt x="6" y="11"/>
                    <a:pt x="14" y="11"/>
                    <a:pt x="17" y="14"/>
                  </a:cubicBezTo>
                  <a:cubicBezTo>
                    <a:pt x="20" y="18"/>
                    <a:pt x="9" y="15"/>
                    <a:pt x="0" y="19"/>
                  </a:cubicBezTo>
                  <a:cubicBezTo>
                    <a:pt x="20" y="15"/>
                    <a:pt x="16" y="20"/>
                    <a:pt x="24" y="23"/>
                  </a:cubicBezTo>
                  <a:cubicBezTo>
                    <a:pt x="27" y="24"/>
                    <a:pt x="21" y="29"/>
                    <a:pt x="23" y="31"/>
                  </a:cubicBezTo>
                  <a:cubicBezTo>
                    <a:pt x="31" y="37"/>
                    <a:pt x="45" y="42"/>
                    <a:pt x="55" y="36"/>
                  </a:cubicBezTo>
                  <a:cubicBezTo>
                    <a:pt x="62" y="20"/>
                    <a:pt x="51" y="20"/>
                    <a:pt x="57" y="11"/>
                  </a:cubicBezTo>
                  <a:close/>
                </a:path>
              </a:pathLst>
            </a:custGeom>
            <a:solidFill>
              <a:srgbClr val="FA7F8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33" name="Freeform 413"/>
            <p:cNvSpPr/>
            <p:nvPr/>
          </p:nvSpPr>
          <p:spPr>
            <a:xfrm flipH="1">
              <a:off x="7959161" y="1768184"/>
              <a:ext cx="342519" cy="220517"/>
            </a:xfrm>
            <a:custGeom>
              <a:avLst/>
              <a:gdLst>
                <a:gd name="txL" fmla="*/ 0 w 47"/>
                <a:gd name="txT" fmla="*/ 0 h 35"/>
                <a:gd name="txR" fmla="*/ 47 w 47"/>
                <a:gd name="txB" fmla="*/ 35 h 35"/>
              </a:gdLst>
              <a:ahLst/>
              <a:cxnLst>
                <a:cxn ang="0">
                  <a:pos x="1646401302" y="158784821"/>
                </a:cxn>
                <a:cxn ang="0">
                  <a:pos x="1274629843" y="436655169"/>
                </a:cxn>
                <a:cxn ang="0">
                  <a:pos x="424876576" y="793924056"/>
                </a:cxn>
                <a:cxn ang="0">
                  <a:pos x="584206275" y="1190886182"/>
                </a:cxn>
                <a:cxn ang="0">
                  <a:pos x="1593289012" y="952709024"/>
                </a:cxn>
                <a:cxn ang="0">
                  <a:pos x="2071278220" y="674832327"/>
                </a:cxn>
                <a:cxn ang="0">
                  <a:pos x="2147483647" y="476354512"/>
                </a:cxn>
                <a:cxn ang="0">
                  <a:pos x="1646401302" y="158784821"/>
                </a:cxn>
              </a:cxnLst>
              <a:rect l="txL" t="txT" r="txR" b="txB"/>
              <a:pathLst>
                <a:path w="47" h="35">
                  <a:moveTo>
                    <a:pt x="31" y="4"/>
                  </a:moveTo>
                  <a:cubicBezTo>
                    <a:pt x="21" y="3"/>
                    <a:pt x="29" y="12"/>
                    <a:pt x="24" y="11"/>
                  </a:cubicBezTo>
                  <a:cubicBezTo>
                    <a:pt x="18" y="9"/>
                    <a:pt x="8" y="12"/>
                    <a:pt x="8" y="20"/>
                  </a:cubicBezTo>
                  <a:cubicBezTo>
                    <a:pt x="8" y="21"/>
                    <a:pt x="0" y="35"/>
                    <a:pt x="11" y="30"/>
                  </a:cubicBezTo>
                  <a:cubicBezTo>
                    <a:pt x="18" y="27"/>
                    <a:pt x="23" y="24"/>
                    <a:pt x="30" y="24"/>
                  </a:cubicBezTo>
                  <a:cubicBezTo>
                    <a:pt x="42" y="24"/>
                    <a:pt x="33" y="20"/>
                    <a:pt x="39" y="17"/>
                  </a:cubicBezTo>
                  <a:cubicBezTo>
                    <a:pt x="40" y="17"/>
                    <a:pt x="47" y="14"/>
                    <a:pt x="46" y="12"/>
                  </a:cubicBezTo>
                  <a:cubicBezTo>
                    <a:pt x="41" y="4"/>
                    <a:pt x="36" y="0"/>
                    <a:pt x="31" y="4"/>
                  </a:cubicBezTo>
                  <a:close/>
                </a:path>
              </a:pathLst>
            </a:custGeom>
            <a:solidFill>
              <a:srgbClr val="F5A4B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34" name="Freeform 414"/>
            <p:cNvSpPr/>
            <p:nvPr/>
          </p:nvSpPr>
          <p:spPr>
            <a:xfrm flipH="1">
              <a:off x="8165906" y="2015593"/>
              <a:ext cx="327090" cy="43028"/>
            </a:xfrm>
            <a:custGeom>
              <a:avLst/>
              <a:gdLst>
                <a:gd name="txL" fmla="*/ 0 w 45"/>
                <a:gd name="txT" fmla="*/ 0 h 7"/>
                <a:gd name="txR" fmla="*/ 45 w 45"/>
                <a:gd name="txB" fmla="*/ 7 h 7"/>
              </a:gdLst>
              <a:ahLst/>
              <a:cxnLst>
                <a:cxn ang="0">
                  <a:pos x="2147483647" y="0"/>
                </a:cxn>
                <a:cxn ang="0">
                  <a:pos x="1532169450" y="151132783"/>
                </a:cxn>
                <a:cxn ang="0">
                  <a:pos x="951003177" y="37784733"/>
                </a:cxn>
                <a:cxn ang="0">
                  <a:pos x="475501588" y="113354210"/>
                </a:cxn>
                <a:cxn ang="0">
                  <a:pos x="52835934" y="264486993"/>
                </a:cxn>
                <a:cxn ang="0">
                  <a:pos x="951003177" y="226702273"/>
                </a:cxn>
                <a:cxn ang="0">
                  <a:pos x="2147483647" y="0"/>
                </a:cxn>
              </a:cxnLst>
              <a:rect l="txL" t="txT" r="txR" b="txB"/>
              <a:pathLst>
                <a:path w="45" h="7">
                  <a:moveTo>
                    <a:pt x="45" y="0"/>
                  </a:moveTo>
                  <a:cubicBezTo>
                    <a:pt x="42" y="0"/>
                    <a:pt x="34" y="3"/>
                    <a:pt x="29" y="4"/>
                  </a:cubicBezTo>
                  <a:cubicBezTo>
                    <a:pt x="22" y="4"/>
                    <a:pt x="23" y="1"/>
                    <a:pt x="18" y="1"/>
                  </a:cubicBezTo>
                  <a:cubicBezTo>
                    <a:pt x="14" y="1"/>
                    <a:pt x="9" y="4"/>
                    <a:pt x="9" y="3"/>
                  </a:cubicBezTo>
                  <a:cubicBezTo>
                    <a:pt x="9" y="0"/>
                    <a:pt x="0" y="3"/>
                    <a:pt x="1" y="7"/>
                  </a:cubicBezTo>
                  <a:cubicBezTo>
                    <a:pt x="9" y="5"/>
                    <a:pt x="15" y="6"/>
                    <a:pt x="18" y="6"/>
                  </a:cubicBezTo>
                  <a:cubicBezTo>
                    <a:pt x="31" y="6"/>
                    <a:pt x="34" y="4"/>
                    <a:pt x="45" y="0"/>
                  </a:cubicBezTo>
                  <a:close/>
                </a:path>
              </a:pathLst>
            </a:custGeom>
            <a:solidFill>
              <a:srgbClr val="F589A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35" name="Freeform 415"/>
            <p:cNvSpPr/>
            <p:nvPr/>
          </p:nvSpPr>
          <p:spPr>
            <a:xfrm flipH="1">
              <a:off x="7894360" y="1717088"/>
              <a:ext cx="203660" cy="126394"/>
            </a:xfrm>
            <a:custGeom>
              <a:avLst/>
              <a:gdLst>
                <a:gd name="txL" fmla="*/ 0 w 28"/>
                <a:gd name="txT" fmla="*/ 0 h 20"/>
                <a:gd name="txR" fmla="*/ 28 w 28"/>
                <a:gd name="txB" fmla="*/ 20 h 20"/>
              </a:gdLst>
              <a:ahLst/>
              <a:cxnLst>
                <a:cxn ang="0">
                  <a:pos x="1216810434" y="79874683"/>
                </a:cxn>
                <a:cxn ang="0">
                  <a:pos x="1216810434" y="399386027"/>
                </a:cxn>
                <a:cxn ang="0">
                  <a:pos x="1269718379" y="639016419"/>
                </a:cxn>
                <a:cxn ang="0">
                  <a:pos x="1163909764" y="678956908"/>
                </a:cxn>
                <a:cxn ang="0">
                  <a:pos x="846476419" y="399386027"/>
                </a:cxn>
                <a:cxn ang="0">
                  <a:pos x="476142517" y="319511369"/>
                </a:cxn>
                <a:cxn ang="0">
                  <a:pos x="52907958" y="279570881"/>
                </a:cxn>
                <a:cxn ang="0">
                  <a:pos x="52907958" y="239630392"/>
                </a:cxn>
                <a:cxn ang="0">
                  <a:pos x="317425958" y="199696173"/>
                </a:cxn>
                <a:cxn ang="0">
                  <a:pos x="476142517" y="79874683"/>
                </a:cxn>
                <a:cxn ang="0">
                  <a:pos x="740667804" y="39940501"/>
                </a:cxn>
                <a:cxn ang="0">
                  <a:pos x="1005193205" y="119815196"/>
                </a:cxn>
                <a:cxn ang="0">
                  <a:pos x="1216810434" y="79874683"/>
                </a:cxn>
              </a:cxnLst>
              <a:rect l="txL" t="txT" r="txR" b="txB"/>
              <a:pathLst>
                <a:path w="28" h="20">
                  <a:moveTo>
                    <a:pt x="23" y="2"/>
                  </a:moveTo>
                  <a:cubicBezTo>
                    <a:pt x="21" y="9"/>
                    <a:pt x="28" y="4"/>
                    <a:pt x="23" y="10"/>
                  </a:cubicBezTo>
                  <a:cubicBezTo>
                    <a:pt x="23" y="10"/>
                    <a:pt x="24" y="14"/>
                    <a:pt x="24" y="16"/>
                  </a:cubicBezTo>
                  <a:cubicBezTo>
                    <a:pt x="25" y="18"/>
                    <a:pt x="23" y="20"/>
                    <a:pt x="22" y="17"/>
                  </a:cubicBezTo>
                  <a:cubicBezTo>
                    <a:pt x="21" y="14"/>
                    <a:pt x="19" y="13"/>
                    <a:pt x="16" y="10"/>
                  </a:cubicBezTo>
                  <a:cubicBezTo>
                    <a:pt x="15" y="9"/>
                    <a:pt x="12" y="7"/>
                    <a:pt x="9" y="8"/>
                  </a:cubicBezTo>
                  <a:cubicBezTo>
                    <a:pt x="5" y="9"/>
                    <a:pt x="2" y="7"/>
                    <a:pt x="1" y="7"/>
                  </a:cubicBezTo>
                  <a:cubicBezTo>
                    <a:pt x="1" y="8"/>
                    <a:pt x="0" y="7"/>
                    <a:pt x="1" y="6"/>
                  </a:cubicBezTo>
                  <a:cubicBezTo>
                    <a:pt x="2" y="5"/>
                    <a:pt x="5" y="7"/>
                    <a:pt x="6" y="5"/>
                  </a:cubicBezTo>
                  <a:cubicBezTo>
                    <a:pt x="6" y="3"/>
                    <a:pt x="7" y="2"/>
                    <a:pt x="9" y="2"/>
                  </a:cubicBezTo>
                  <a:cubicBezTo>
                    <a:pt x="11" y="3"/>
                    <a:pt x="13" y="0"/>
                    <a:pt x="14" y="1"/>
                  </a:cubicBezTo>
                  <a:cubicBezTo>
                    <a:pt x="16" y="3"/>
                    <a:pt x="16" y="5"/>
                    <a:pt x="19" y="3"/>
                  </a:cubicBezTo>
                  <a:cubicBezTo>
                    <a:pt x="20" y="0"/>
                    <a:pt x="24" y="0"/>
                    <a:pt x="23" y="2"/>
                  </a:cubicBezTo>
                  <a:close/>
                </a:path>
              </a:pathLst>
            </a:custGeom>
            <a:solidFill>
              <a:srgbClr val="FA93A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36" name="Freeform 416"/>
            <p:cNvSpPr/>
            <p:nvPr/>
          </p:nvSpPr>
          <p:spPr>
            <a:xfrm flipH="1">
              <a:off x="8209107" y="2123162"/>
              <a:ext cx="182059" cy="145218"/>
            </a:xfrm>
            <a:custGeom>
              <a:avLst/>
              <a:gdLst>
                <a:gd name="txL" fmla="*/ 0 w 25"/>
                <a:gd name="txT" fmla="*/ 0 h 23"/>
                <a:gd name="txR" fmla="*/ 25 w 25"/>
                <a:gd name="txB" fmla="*/ 23 h 23"/>
              </a:gdLst>
              <a:ahLst/>
              <a:cxnLst>
                <a:cxn ang="0">
                  <a:pos x="1219751689" y="79730994"/>
                </a:cxn>
                <a:cxn ang="0">
                  <a:pos x="424262996" y="478373386"/>
                </a:cxn>
                <a:cxn ang="0">
                  <a:pos x="0" y="757425465"/>
                </a:cxn>
                <a:cxn ang="0">
                  <a:pos x="265165325" y="757425465"/>
                </a:cxn>
                <a:cxn ang="0">
                  <a:pos x="477293239" y="877015802"/>
                </a:cxn>
                <a:cxn ang="0">
                  <a:pos x="636390909" y="837150318"/>
                </a:cxn>
                <a:cxn ang="0">
                  <a:pos x="954586477" y="637829011"/>
                </a:cxn>
                <a:cxn ang="0">
                  <a:pos x="1166721559" y="239186693"/>
                </a:cxn>
                <a:cxn ang="0">
                  <a:pos x="1219751689" y="79730994"/>
                </a:cxn>
              </a:cxnLst>
              <a:rect l="txL" t="txT" r="txR" b="txB"/>
              <a:pathLst>
                <a:path w="25" h="23">
                  <a:moveTo>
                    <a:pt x="23" y="2"/>
                  </a:moveTo>
                  <a:cubicBezTo>
                    <a:pt x="16" y="6"/>
                    <a:pt x="11" y="6"/>
                    <a:pt x="8" y="12"/>
                  </a:cubicBezTo>
                  <a:cubicBezTo>
                    <a:pt x="7" y="14"/>
                    <a:pt x="0" y="14"/>
                    <a:pt x="0" y="19"/>
                  </a:cubicBezTo>
                  <a:cubicBezTo>
                    <a:pt x="0" y="21"/>
                    <a:pt x="3" y="21"/>
                    <a:pt x="5" y="19"/>
                  </a:cubicBezTo>
                  <a:cubicBezTo>
                    <a:pt x="7" y="18"/>
                    <a:pt x="8" y="21"/>
                    <a:pt x="9" y="22"/>
                  </a:cubicBezTo>
                  <a:cubicBezTo>
                    <a:pt x="12" y="23"/>
                    <a:pt x="12" y="21"/>
                    <a:pt x="12" y="21"/>
                  </a:cubicBezTo>
                  <a:cubicBezTo>
                    <a:pt x="14" y="21"/>
                    <a:pt x="19" y="20"/>
                    <a:pt x="18" y="16"/>
                  </a:cubicBezTo>
                  <a:cubicBezTo>
                    <a:pt x="15" y="11"/>
                    <a:pt x="21" y="6"/>
                    <a:pt x="22" y="6"/>
                  </a:cubicBezTo>
                  <a:cubicBezTo>
                    <a:pt x="25" y="3"/>
                    <a:pt x="25" y="0"/>
                    <a:pt x="23" y="2"/>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37" name="Freeform 417"/>
            <p:cNvSpPr/>
            <p:nvPr/>
          </p:nvSpPr>
          <p:spPr>
            <a:xfrm flipH="1">
              <a:off x="8085677" y="2007525"/>
              <a:ext cx="422748" cy="166732"/>
            </a:xfrm>
            <a:custGeom>
              <a:avLst/>
              <a:gdLst>
                <a:gd name="txL" fmla="*/ 0 w 58"/>
                <a:gd name="txT" fmla="*/ 0 h 26"/>
                <a:gd name="txR" fmla="*/ 58 w 58"/>
                <a:gd name="txB" fmla="*/ 26 h 26"/>
              </a:gdLst>
              <a:ahLst/>
              <a:cxnLst>
                <a:cxn ang="0">
                  <a:pos x="1540654115" y="411238045"/>
                </a:cxn>
                <a:cxn ang="0">
                  <a:pos x="159376011" y="452356809"/>
                </a:cxn>
                <a:cxn ang="0">
                  <a:pos x="371879770" y="575732040"/>
                </a:cxn>
                <a:cxn ang="0">
                  <a:pos x="743766828" y="699100858"/>
                </a:cxn>
                <a:cxn ang="0">
                  <a:pos x="796887287" y="904720031"/>
                </a:cxn>
                <a:cxn ang="0">
                  <a:pos x="1275022666" y="904720031"/>
                </a:cxn>
                <a:cxn ang="0">
                  <a:pos x="2147483647" y="616857117"/>
                </a:cxn>
                <a:cxn ang="0">
                  <a:pos x="2147483647" y="452356809"/>
                </a:cxn>
                <a:cxn ang="0">
                  <a:pos x="2147483647" y="328987891"/>
                </a:cxn>
                <a:cxn ang="0">
                  <a:pos x="2147483647" y="123368868"/>
                </a:cxn>
                <a:cxn ang="0">
                  <a:pos x="1540654115" y="411238045"/>
                </a:cxn>
              </a:cxnLst>
              <a:rect l="txL" t="txT" r="txR" b="txB"/>
              <a:pathLst>
                <a:path w="58" h="26">
                  <a:moveTo>
                    <a:pt x="29" y="10"/>
                  </a:moveTo>
                  <a:cubicBezTo>
                    <a:pt x="28" y="10"/>
                    <a:pt x="14" y="6"/>
                    <a:pt x="3" y="11"/>
                  </a:cubicBezTo>
                  <a:cubicBezTo>
                    <a:pt x="1" y="11"/>
                    <a:pt x="0" y="16"/>
                    <a:pt x="7" y="14"/>
                  </a:cubicBezTo>
                  <a:cubicBezTo>
                    <a:pt x="8" y="14"/>
                    <a:pt x="5" y="19"/>
                    <a:pt x="14" y="17"/>
                  </a:cubicBezTo>
                  <a:cubicBezTo>
                    <a:pt x="19" y="16"/>
                    <a:pt x="20" y="19"/>
                    <a:pt x="15" y="22"/>
                  </a:cubicBezTo>
                  <a:cubicBezTo>
                    <a:pt x="12" y="24"/>
                    <a:pt x="18" y="26"/>
                    <a:pt x="24" y="22"/>
                  </a:cubicBezTo>
                  <a:cubicBezTo>
                    <a:pt x="29" y="19"/>
                    <a:pt x="36" y="15"/>
                    <a:pt x="41" y="15"/>
                  </a:cubicBezTo>
                  <a:cubicBezTo>
                    <a:pt x="44" y="15"/>
                    <a:pt x="51" y="14"/>
                    <a:pt x="51" y="11"/>
                  </a:cubicBezTo>
                  <a:cubicBezTo>
                    <a:pt x="51" y="10"/>
                    <a:pt x="50" y="8"/>
                    <a:pt x="52" y="8"/>
                  </a:cubicBezTo>
                  <a:cubicBezTo>
                    <a:pt x="58" y="5"/>
                    <a:pt x="57" y="0"/>
                    <a:pt x="51" y="3"/>
                  </a:cubicBezTo>
                  <a:cubicBezTo>
                    <a:pt x="50" y="4"/>
                    <a:pt x="39" y="11"/>
                    <a:pt x="29" y="10"/>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38" name="Freeform 418"/>
            <p:cNvSpPr/>
            <p:nvPr/>
          </p:nvSpPr>
          <p:spPr>
            <a:xfrm flipH="1">
              <a:off x="8070248" y="2066688"/>
              <a:ext cx="151202" cy="177489"/>
            </a:xfrm>
            <a:custGeom>
              <a:avLst/>
              <a:gdLst>
                <a:gd name="txL" fmla="*/ 0 w 21"/>
                <a:gd name="txT" fmla="*/ 0 h 28"/>
                <a:gd name="txR" fmla="*/ 21 w 21"/>
                <a:gd name="txB" fmla="*/ 28 h 28"/>
              </a:gdLst>
              <a:ahLst/>
              <a:cxnLst>
                <a:cxn ang="0">
                  <a:pos x="829465295" y="80364487"/>
                </a:cxn>
                <a:cxn ang="0">
                  <a:pos x="51840681" y="924179028"/>
                </a:cxn>
                <a:cxn ang="0">
                  <a:pos x="414732648" y="924179028"/>
                </a:cxn>
                <a:cxn ang="0">
                  <a:pos x="673936095" y="924179028"/>
                </a:cxn>
                <a:cxn ang="0">
                  <a:pos x="933146629" y="803632138"/>
                </a:cxn>
                <a:cxn ang="0">
                  <a:pos x="829465295" y="482180630"/>
                </a:cxn>
                <a:cxn ang="0">
                  <a:pos x="829465295" y="321451607"/>
                </a:cxn>
                <a:cxn ang="0">
                  <a:pos x="829465295" y="80364487"/>
                </a:cxn>
              </a:cxnLst>
              <a:rect l="txL" t="txT" r="txR" b="txB"/>
              <a:pathLst>
                <a:path w="21" h="28">
                  <a:moveTo>
                    <a:pt x="16" y="2"/>
                  </a:moveTo>
                  <a:cubicBezTo>
                    <a:pt x="7" y="7"/>
                    <a:pt x="1" y="19"/>
                    <a:pt x="1" y="23"/>
                  </a:cubicBezTo>
                  <a:cubicBezTo>
                    <a:pt x="0" y="28"/>
                    <a:pt x="6" y="20"/>
                    <a:pt x="8" y="23"/>
                  </a:cubicBezTo>
                  <a:cubicBezTo>
                    <a:pt x="8" y="24"/>
                    <a:pt x="12" y="25"/>
                    <a:pt x="13" y="23"/>
                  </a:cubicBezTo>
                  <a:cubicBezTo>
                    <a:pt x="15" y="19"/>
                    <a:pt x="17" y="24"/>
                    <a:pt x="18" y="20"/>
                  </a:cubicBezTo>
                  <a:cubicBezTo>
                    <a:pt x="19" y="15"/>
                    <a:pt x="19" y="12"/>
                    <a:pt x="16" y="12"/>
                  </a:cubicBezTo>
                  <a:cubicBezTo>
                    <a:pt x="14" y="13"/>
                    <a:pt x="13" y="12"/>
                    <a:pt x="16" y="8"/>
                  </a:cubicBezTo>
                  <a:cubicBezTo>
                    <a:pt x="19" y="4"/>
                    <a:pt x="21" y="0"/>
                    <a:pt x="16" y="2"/>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39" name="Freeform 419"/>
            <p:cNvSpPr/>
            <p:nvPr/>
          </p:nvSpPr>
          <p:spPr>
            <a:xfrm flipH="1">
              <a:off x="8017790" y="1843482"/>
              <a:ext cx="240689" cy="88745"/>
            </a:xfrm>
            <a:custGeom>
              <a:avLst/>
              <a:gdLst>
                <a:gd name="txL" fmla="*/ 0 w 33"/>
                <a:gd name="txT" fmla="*/ 0 h 14"/>
                <a:gd name="txR" fmla="*/ 33 w 33"/>
                <a:gd name="txB" fmla="*/ 14 h 14"/>
              </a:gdLst>
              <a:ahLst/>
              <a:cxnLst>
                <a:cxn ang="0">
                  <a:pos x="1383115508" y="401818333"/>
                </a:cxn>
                <a:cxn ang="0">
                  <a:pos x="212783622" y="562548261"/>
                </a:cxn>
                <a:cxn ang="0">
                  <a:pos x="797949536" y="200912336"/>
                </a:cxn>
                <a:cxn ang="0">
                  <a:pos x="797949536" y="80364939"/>
                </a:cxn>
                <a:cxn ang="0">
                  <a:pos x="1383115508" y="401818333"/>
                </a:cxn>
              </a:cxnLst>
              <a:rect l="txL" t="txT" r="txR" b="txB"/>
              <a:pathLst>
                <a:path w="33" h="14">
                  <a:moveTo>
                    <a:pt x="26" y="10"/>
                  </a:moveTo>
                  <a:cubicBezTo>
                    <a:pt x="23" y="10"/>
                    <a:pt x="10" y="12"/>
                    <a:pt x="4" y="14"/>
                  </a:cubicBezTo>
                  <a:cubicBezTo>
                    <a:pt x="0" y="14"/>
                    <a:pt x="4" y="6"/>
                    <a:pt x="15" y="5"/>
                  </a:cubicBezTo>
                  <a:cubicBezTo>
                    <a:pt x="18" y="5"/>
                    <a:pt x="10" y="3"/>
                    <a:pt x="15" y="2"/>
                  </a:cubicBezTo>
                  <a:cubicBezTo>
                    <a:pt x="24" y="0"/>
                    <a:pt x="33" y="11"/>
                    <a:pt x="26" y="10"/>
                  </a:cubicBezTo>
                  <a:close/>
                </a:path>
              </a:pathLst>
            </a:custGeom>
            <a:solidFill>
              <a:srgbClr val="F5B3C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40" name="Freeform 420"/>
            <p:cNvSpPr/>
            <p:nvPr/>
          </p:nvSpPr>
          <p:spPr>
            <a:xfrm flipH="1">
              <a:off x="7588870" y="1926848"/>
              <a:ext cx="212917" cy="131772"/>
            </a:xfrm>
            <a:custGeom>
              <a:avLst/>
              <a:gdLst>
                <a:gd name="txL" fmla="*/ 0 w 29"/>
                <a:gd name="txT" fmla="*/ 0 h 21"/>
                <a:gd name="txR" fmla="*/ 29 w 29"/>
                <a:gd name="txB" fmla="*/ 21 h 21"/>
              </a:gdLst>
              <a:ahLst/>
              <a:cxnLst>
                <a:cxn ang="0">
                  <a:pos x="1401515230" y="551233646"/>
                </a:cxn>
                <a:cxn ang="0">
                  <a:pos x="754665982" y="196867345"/>
                </a:cxn>
                <a:cxn ang="0">
                  <a:pos x="269523598" y="236242109"/>
                </a:cxn>
                <a:cxn ang="0">
                  <a:pos x="107809422" y="511858932"/>
                </a:cxn>
                <a:cxn ang="0">
                  <a:pos x="1401515230" y="551233646"/>
                </a:cxn>
              </a:cxnLst>
              <a:rect l="txL" t="txT" r="txR" b="txB"/>
              <a:pathLst>
                <a:path w="29" h="21">
                  <a:moveTo>
                    <a:pt x="26" y="14"/>
                  </a:moveTo>
                  <a:cubicBezTo>
                    <a:pt x="22" y="5"/>
                    <a:pt x="21" y="0"/>
                    <a:pt x="14" y="5"/>
                  </a:cubicBezTo>
                  <a:cubicBezTo>
                    <a:pt x="11" y="7"/>
                    <a:pt x="11" y="2"/>
                    <a:pt x="5" y="6"/>
                  </a:cubicBezTo>
                  <a:cubicBezTo>
                    <a:pt x="2" y="8"/>
                    <a:pt x="0" y="10"/>
                    <a:pt x="2" y="13"/>
                  </a:cubicBezTo>
                  <a:cubicBezTo>
                    <a:pt x="9" y="21"/>
                    <a:pt x="29" y="21"/>
                    <a:pt x="26" y="14"/>
                  </a:cubicBezTo>
                  <a:close/>
                </a:path>
              </a:pathLst>
            </a:custGeom>
            <a:solidFill>
              <a:srgbClr val="D2D1B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41" name="Freeform 421"/>
            <p:cNvSpPr/>
            <p:nvPr/>
          </p:nvSpPr>
          <p:spPr>
            <a:xfrm flipH="1">
              <a:off x="7632071" y="1918780"/>
              <a:ext cx="154288" cy="134461"/>
            </a:xfrm>
            <a:custGeom>
              <a:avLst/>
              <a:gdLst>
                <a:gd name="txL" fmla="*/ 0 w 21"/>
                <a:gd name="txT" fmla="*/ 0 h 21"/>
                <a:gd name="txR" fmla="*/ 21 w 21"/>
                <a:gd name="txB" fmla="*/ 21 h 21"/>
              </a:gdLst>
              <a:ahLst/>
              <a:cxnLst>
                <a:cxn ang="0">
                  <a:pos x="1079582591" y="573962777"/>
                </a:cxn>
                <a:cxn ang="0">
                  <a:pos x="647752448" y="286978187"/>
                </a:cxn>
                <a:cxn ang="0">
                  <a:pos x="161936275" y="286978187"/>
                </a:cxn>
                <a:cxn ang="0">
                  <a:pos x="107957507" y="573962777"/>
                </a:cxn>
                <a:cxn ang="0">
                  <a:pos x="1079582591" y="573962777"/>
                </a:cxn>
              </a:cxnLst>
              <a:rect l="txL" t="txT" r="txR" b="txB"/>
              <a:pathLst>
                <a:path w="21" h="21">
                  <a:moveTo>
                    <a:pt x="20" y="14"/>
                  </a:moveTo>
                  <a:cubicBezTo>
                    <a:pt x="20" y="8"/>
                    <a:pt x="19" y="0"/>
                    <a:pt x="12" y="7"/>
                  </a:cubicBezTo>
                  <a:cubicBezTo>
                    <a:pt x="10" y="9"/>
                    <a:pt x="9" y="4"/>
                    <a:pt x="3" y="7"/>
                  </a:cubicBezTo>
                  <a:cubicBezTo>
                    <a:pt x="0" y="9"/>
                    <a:pt x="0" y="12"/>
                    <a:pt x="2" y="14"/>
                  </a:cubicBezTo>
                  <a:cubicBezTo>
                    <a:pt x="10" y="21"/>
                    <a:pt x="21" y="17"/>
                    <a:pt x="20" y="14"/>
                  </a:cubicBezTo>
                  <a:close/>
                </a:path>
              </a:pathLst>
            </a:custGeom>
            <a:solidFill>
              <a:srgbClr val="F5E5D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42" name="Freeform 422"/>
            <p:cNvSpPr/>
            <p:nvPr/>
          </p:nvSpPr>
          <p:spPr>
            <a:xfrm flipH="1">
              <a:off x="7647499" y="1959119"/>
              <a:ext cx="129602" cy="37649"/>
            </a:xfrm>
            <a:custGeom>
              <a:avLst/>
              <a:gdLst>
                <a:gd name="txL" fmla="*/ 0 w 18"/>
                <a:gd name="txT" fmla="*/ 0 h 6"/>
                <a:gd name="txR" fmla="*/ 18 w 18"/>
                <a:gd name="txB" fmla="*/ 6 h 6"/>
              </a:gdLst>
              <a:ahLst/>
              <a:cxnLst>
                <a:cxn ang="0">
                  <a:pos x="777626296" y="0"/>
                </a:cxn>
                <a:cxn ang="0">
                  <a:pos x="622096761" y="39374579"/>
                </a:cxn>
                <a:cxn ang="0">
                  <a:pos x="259211203" y="39374579"/>
                </a:cxn>
                <a:cxn ang="0">
                  <a:pos x="51840792" y="118123749"/>
                </a:cxn>
                <a:cxn ang="0">
                  <a:pos x="51840792" y="196866607"/>
                </a:cxn>
                <a:cxn ang="0">
                  <a:pos x="207363168" y="157492041"/>
                </a:cxn>
                <a:cxn ang="0">
                  <a:pos x="570255983" y="196866607"/>
                </a:cxn>
                <a:cxn ang="0">
                  <a:pos x="881307852" y="118123749"/>
                </a:cxn>
                <a:cxn ang="0">
                  <a:pos x="777626296" y="0"/>
                </a:cxn>
              </a:cxnLst>
              <a:rect l="txL" t="txT" r="txR" b="txB"/>
              <a:pathLst>
                <a:path w="18" h="6">
                  <a:moveTo>
                    <a:pt x="15" y="0"/>
                  </a:moveTo>
                  <a:cubicBezTo>
                    <a:pt x="14" y="0"/>
                    <a:pt x="13" y="0"/>
                    <a:pt x="12" y="1"/>
                  </a:cubicBezTo>
                  <a:cubicBezTo>
                    <a:pt x="11" y="3"/>
                    <a:pt x="8" y="0"/>
                    <a:pt x="5" y="1"/>
                  </a:cubicBezTo>
                  <a:cubicBezTo>
                    <a:pt x="3" y="1"/>
                    <a:pt x="2" y="3"/>
                    <a:pt x="1" y="3"/>
                  </a:cubicBezTo>
                  <a:cubicBezTo>
                    <a:pt x="1" y="4"/>
                    <a:pt x="0" y="5"/>
                    <a:pt x="1" y="5"/>
                  </a:cubicBezTo>
                  <a:cubicBezTo>
                    <a:pt x="1" y="6"/>
                    <a:pt x="3" y="5"/>
                    <a:pt x="4" y="4"/>
                  </a:cubicBezTo>
                  <a:cubicBezTo>
                    <a:pt x="6" y="1"/>
                    <a:pt x="9" y="5"/>
                    <a:pt x="11" y="5"/>
                  </a:cubicBezTo>
                  <a:cubicBezTo>
                    <a:pt x="13" y="5"/>
                    <a:pt x="16" y="4"/>
                    <a:pt x="17" y="3"/>
                  </a:cubicBezTo>
                  <a:cubicBezTo>
                    <a:pt x="18" y="2"/>
                    <a:pt x="17" y="0"/>
                    <a:pt x="15" y="0"/>
                  </a:cubicBezTo>
                  <a:close/>
                </a:path>
              </a:pathLst>
            </a:custGeom>
            <a:solidFill>
              <a:srgbClr val="FBF1E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43" name="Freeform 423"/>
            <p:cNvSpPr/>
            <p:nvPr/>
          </p:nvSpPr>
          <p:spPr>
            <a:xfrm flipH="1">
              <a:off x="7471611" y="1918780"/>
              <a:ext cx="401148" cy="209760"/>
            </a:xfrm>
            <a:custGeom>
              <a:avLst/>
              <a:gdLst>
                <a:gd name="txL" fmla="*/ 0 w 55"/>
                <a:gd name="txT" fmla="*/ 0 h 33"/>
                <a:gd name="txR" fmla="*/ 55 w 55"/>
                <a:gd name="txB" fmla="*/ 33 h 33"/>
              </a:gdLst>
              <a:ahLst/>
              <a:cxnLst>
                <a:cxn ang="0">
                  <a:pos x="2127864360" y="0"/>
                </a:cxn>
                <a:cxn ang="0">
                  <a:pos x="2147483647" y="323227397"/>
                </a:cxn>
                <a:cxn ang="0">
                  <a:pos x="1861880973" y="80808438"/>
                </a:cxn>
                <a:cxn ang="0">
                  <a:pos x="1702289756" y="404035811"/>
                </a:cxn>
                <a:cxn ang="0">
                  <a:pos x="1383114615" y="606047409"/>
                </a:cxn>
                <a:cxn ang="0">
                  <a:pos x="1063932180" y="404035811"/>
                </a:cxn>
                <a:cxn ang="0">
                  <a:pos x="957540466" y="606047409"/>
                </a:cxn>
                <a:cxn ang="0">
                  <a:pos x="851148525" y="686855823"/>
                </a:cxn>
                <a:cxn ang="0">
                  <a:pos x="585165594" y="565646381"/>
                </a:cxn>
                <a:cxn ang="0">
                  <a:pos x="425574262" y="686855823"/>
                </a:cxn>
                <a:cxn ang="0">
                  <a:pos x="478766586" y="888873877"/>
                </a:cxn>
                <a:cxn ang="0">
                  <a:pos x="0" y="969682291"/>
                </a:cxn>
                <a:cxn ang="0">
                  <a:pos x="425574262" y="1131292761"/>
                </a:cxn>
                <a:cxn ang="0">
                  <a:pos x="2147483647" y="161610520"/>
                </a:cxn>
                <a:cxn ang="0">
                  <a:pos x="2127864360" y="0"/>
                </a:cxn>
              </a:cxnLst>
              <a:rect l="txL" t="txT" r="txR" b="txB"/>
              <a:pathLst>
                <a:path w="55" h="33">
                  <a:moveTo>
                    <a:pt x="40" y="0"/>
                  </a:moveTo>
                  <a:cubicBezTo>
                    <a:pt x="39" y="2"/>
                    <a:pt x="39" y="7"/>
                    <a:pt x="42" y="8"/>
                  </a:cubicBezTo>
                  <a:cubicBezTo>
                    <a:pt x="38" y="8"/>
                    <a:pt x="36" y="4"/>
                    <a:pt x="35" y="2"/>
                  </a:cubicBezTo>
                  <a:cubicBezTo>
                    <a:pt x="34" y="2"/>
                    <a:pt x="30" y="4"/>
                    <a:pt x="32" y="10"/>
                  </a:cubicBezTo>
                  <a:cubicBezTo>
                    <a:pt x="36" y="15"/>
                    <a:pt x="30" y="14"/>
                    <a:pt x="26" y="15"/>
                  </a:cubicBezTo>
                  <a:cubicBezTo>
                    <a:pt x="23" y="15"/>
                    <a:pt x="23" y="12"/>
                    <a:pt x="20" y="10"/>
                  </a:cubicBezTo>
                  <a:cubicBezTo>
                    <a:pt x="18" y="10"/>
                    <a:pt x="18" y="13"/>
                    <a:pt x="18" y="15"/>
                  </a:cubicBezTo>
                  <a:cubicBezTo>
                    <a:pt x="18" y="16"/>
                    <a:pt x="17" y="17"/>
                    <a:pt x="16" y="17"/>
                  </a:cubicBezTo>
                  <a:cubicBezTo>
                    <a:pt x="15" y="15"/>
                    <a:pt x="12" y="16"/>
                    <a:pt x="11" y="14"/>
                  </a:cubicBezTo>
                  <a:cubicBezTo>
                    <a:pt x="9" y="14"/>
                    <a:pt x="8" y="15"/>
                    <a:pt x="8" y="17"/>
                  </a:cubicBezTo>
                  <a:cubicBezTo>
                    <a:pt x="8" y="18"/>
                    <a:pt x="10" y="22"/>
                    <a:pt x="9" y="22"/>
                  </a:cubicBezTo>
                  <a:cubicBezTo>
                    <a:pt x="6" y="24"/>
                    <a:pt x="4" y="18"/>
                    <a:pt x="0" y="24"/>
                  </a:cubicBezTo>
                  <a:cubicBezTo>
                    <a:pt x="3" y="22"/>
                    <a:pt x="4" y="26"/>
                    <a:pt x="8" y="28"/>
                  </a:cubicBezTo>
                  <a:cubicBezTo>
                    <a:pt x="21" y="33"/>
                    <a:pt x="55" y="15"/>
                    <a:pt x="48" y="4"/>
                  </a:cubicBezTo>
                  <a:cubicBezTo>
                    <a:pt x="46" y="0"/>
                    <a:pt x="42" y="2"/>
                    <a:pt x="40" y="0"/>
                  </a:cubicBezTo>
                  <a:close/>
                </a:path>
              </a:pathLst>
            </a:custGeom>
            <a:solidFill>
              <a:srgbClr val="F5597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44" name="Freeform 424"/>
            <p:cNvSpPr/>
            <p:nvPr/>
          </p:nvSpPr>
          <p:spPr>
            <a:xfrm flipH="1">
              <a:off x="7348181" y="1862307"/>
              <a:ext cx="555436" cy="406074"/>
            </a:xfrm>
            <a:custGeom>
              <a:avLst/>
              <a:gdLst>
                <a:gd name="txL" fmla="*/ 0 w 76"/>
                <a:gd name="txT" fmla="*/ 0 h 64"/>
                <a:gd name="txR" fmla="*/ 76 w 76"/>
                <a:gd name="txB" fmla="*/ 64 h 64"/>
              </a:gdLst>
              <a:ahLst/>
              <a:cxnLst>
                <a:cxn ang="0">
                  <a:pos x="2147483647" y="201292104"/>
                </a:cxn>
                <a:cxn ang="0">
                  <a:pos x="2147483647" y="161033693"/>
                </a:cxn>
                <a:cxn ang="0">
                  <a:pos x="2147483647" y="161033693"/>
                </a:cxn>
                <a:cxn ang="0">
                  <a:pos x="2147483647" y="281802631"/>
                </a:cxn>
                <a:cxn ang="0">
                  <a:pos x="2147483647" y="281802631"/>
                </a:cxn>
                <a:cxn ang="0">
                  <a:pos x="2147483647" y="362319453"/>
                </a:cxn>
                <a:cxn ang="0">
                  <a:pos x="2147483647" y="523353196"/>
                </a:cxn>
                <a:cxn ang="0">
                  <a:pos x="2147483647" y="523353196"/>
                </a:cxn>
                <a:cxn ang="0">
                  <a:pos x="1922839181" y="644128429"/>
                </a:cxn>
                <a:cxn ang="0">
                  <a:pos x="1762602811" y="805155728"/>
                </a:cxn>
                <a:cxn ang="0">
                  <a:pos x="1495540520" y="1006447981"/>
                </a:cxn>
                <a:cxn ang="0">
                  <a:pos x="1335304606" y="845414337"/>
                </a:cxn>
                <a:cxn ang="0">
                  <a:pos x="1068242315" y="925931159"/>
                </a:cxn>
                <a:cxn ang="0">
                  <a:pos x="801187103" y="925931159"/>
                </a:cxn>
                <a:cxn ang="0">
                  <a:pos x="587534347" y="1127216869"/>
                </a:cxn>
                <a:cxn ang="0">
                  <a:pos x="640943882" y="1328508924"/>
                </a:cxn>
                <a:cxn ang="0">
                  <a:pos x="213645505" y="1328508924"/>
                </a:cxn>
                <a:cxn ang="0">
                  <a:pos x="267062406" y="1529794633"/>
                </a:cxn>
                <a:cxn ang="0">
                  <a:pos x="373888784" y="1731087085"/>
                </a:cxn>
                <a:cxn ang="0">
                  <a:pos x="0" y="1851862318"/>
                </a:cxn>
                <a:cxn ang="0">
                  <a:pos x="1976256025" y="1892120729"/>
                </a:cxn>
                <a:cxn ang="0">
                  <a:pos x="2147483647" y="2147483647"/>
                </a:cxn>
                <a:cxn ang="0">
                  <a:pos x="2147483647" y="1167475280"/>
                </a:cxn>
                <a:cxn ang="0">
                  <a:pos x="2147483647" y="201292104"/>
                </a:cxn>
              </a:cxnLst>
              <a:rect l="txL" t="txT" r="txR" b="txB"/>
              <a:pathLst>
                <a:path w="76" h="64">
                  <a:moveTo>
                    <a:pt x="68" y="5"/>
                  </a:moveTo>
                  <a:cubicBezTo>
                    <a:pt x="66" y="5"/>
                    <a:pt x="66" y="0"/>
                    <a:pt x="62" y="4"/>
                  </a:cubicBezTo>
                  <a:cubicBezTo>
                    <a:pt x="61" y="1"/>
                    <a:pt x="61" y="6"/>
                    <a:pt x="58" y="4"/>
                  </a:cubicBezTo>
                  <a:cubicBezTo>
                    <a:pt x="55" y="5"/>
                    <a:pt x="57" y="9"/>
                    <a:pt x="54" y="7"/>
                  </a:cubicBezTo>
                  <a:cubicBezTo>
                    <a:pt x="53" y="3"/>
                    <a:pt x="50" y="7"/>
                    <a:pt x="49" y="7"/>
                  </a:cubicBezTo>
                  <a:cubicBezTo>
                    <a:pt x="45" y="5"/>
                    <a:pt x="46" y="9"/>
                    <a:pt x="44" y="9"/>
                  </a:cubicBezTo>
                  <a:cubicBezTo>
                    <a:pt x="44" y="12"/>
                    <a:pt x="45" y="14"/>
                    <a:pt x="47" y="13"/>
                  </a:cubicBezTo>
                  <a:cubicBezTo>
                    <a:pt x="50" y="14"/>
                    <a:pt x="45" y="17"/>
                    <a:pt x="41" y="13"/>
                  </a:cubicBezTo>
                  <a:cubicBezTo>
                    <a:pt x="41" y="8"/>
                    <a:pt x="36" y="12"/>
                    <a:pt x="36" y="16"/>
                  </a:cubicBezTo>
                  <a:cubicBezTo>
                    <a:pt x="39" y="20"/>
                    <a:pt x="32" y="17"/>
                    <a:pt x="33" y="20"/>
                  </a:cubicBezTo>
                  <a:cubicBezTo>
                    <a:pt x="31" y="24"/>
                    <a:pt x="27" y="21"/>
                    <a:pt x="28" y="25"/>
                  </a:cubicBezTo>
                  <a:cubicBezTo>
                    <a:pt x="29" y="28"/>
                    <a:pt x="23" y="26"/>
                    <a:pt x="25" y="21"/>
                  </a:cubicBezTo>
                  <a:cubicBezTo>
                    <a:pt x="25" y="18"/>
                    <a:pt x="20" y="18"/>
                    <a:pt x="20" y="23"/>
                  </a:cubicBezTo>
                  <a:cubicBezTo>
                    <a:pt x="19" y="27"/>
                    <a:pt x="16" y="26"/>
                    <a:pt x="15" y="23"/>
                  </a:cubicBezTo>
                  <a:cubicBezTo>
                    <a:pt x="11" y="23"/>
                    <a:pt x="9" y="26"/>
                    <a:pt x="11" y="28"/>
                  </a:cubicBezTo>
                  <a:cubicBezTo>
                    <a:pt x="8" y="29"/>
                    <a:pt x="10" y="32"/>
                    <a:pt x="12" y="33"/>
                  </a:cubicBezTo>
                  <a:cubicBezTo>
                    <a:pt x="8" y="36"/>
                    <a:pt x="9" y="28"/>
                    <a:pt x="4" y="33"/>
                  </a:cubicBezTo>
                  <a:cubicBezTo>
                    <a:pt x="7" y="33"/>
                    <a:pt x="9" y="37"/>
                    <a:pt x="5" y="38"/>
                  </a:cubicBezTo>
                  <a:cubicBezTo>
                    <a:pt x="4" y="40"/>
                    <a:pt x="9" y="39"/>
                    <a:pt x="7" y="43"/>
                  </a:cubicBezTo>
                  <a:cubicBezTo>
                    <a:pt x="5" y="40"/>
                    <a:pt x="4" y="44"/>
                    <a:pt x="0" y="46"/>
                  </a:cubicBezTo>
                  <a:cubicBezTo>
                    <a:pt x="11" y="44"/>
                    <a:pt x="26" y="46"/>
                    <a:pt x="37" y="47"/>
                  </a:cubicBezTo>
                  <a:cubicBezTo>
                    <a:pt x="43" y="48"/>
                    <a:pt x="59" y="56"/>
                    <a:pt x="64" y="64"/>
                  </a:cubicBezTo>
                  <a:cubicBezTo>
                    <a:pt x="66" y="62"/>
                    <a:pt x="76" y="42"/>
                    <a:pt x="70" y="29"/>
                  </a:cubicBezTo>
                  <a:cubicBezTo>
                    <a:pt x="64" y="17"/>
                    <a:pt x="75" y="14"/>
                    <a:pt x="68" y="5"/>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45" name="Freeform 425"/>
            <p:cNvSpPr/>
            <p:nvPr/>
          </p:nvSpPr>
          <p:spPr>
            <a:xfrm flipH="1">
              <a:off x="7348181" y="1867685"/>
              <a:ext cx="555436" cy="400695"/>
            </a:xfrm>
            <a:custGeom>
              <a:avLst/>
              <a:gdLst>
                <a:gd name="txL" fmla="*/ 0 w 76"/>
                <a:gd name="txT" fmla="*/ 0 h 63"/>
                <a:gd name="txR" fmla="*/ 76 w 76"/>
                <a:gd name="txB" fmla="*/ 63 h 63"/>
              </a:gdLst>
              <a:ahLst/>
              <a:cxnLst>
                <a:cxn ang="0">
                  <a:pos x="2147483647" y="161810828"/>
                </a:cxn>
                <a:cxn ang="0">
                  <a:pos x="2147483647" y="121359723"/>
                </a:cxn>
                <a:cxn ang="0">
                  <a:pos x="2147483647" y="121359723"/>
                </a:cxn>
                <a:cxn ang="0">
                  <a:pos x="2147483647" y="242713087"/>
                </a:cxn>
                <a:cxn ang="0">
                  <a:pos x="2147483647" y="242713087"/>
                </a:cxn>
                <a:cxn ang="0">
                  <a:pos x="2147483647" y="323621656"/>
                </a:cxn>
                <a:cxn ang="0">
                  <a:pos x="2147483647" y="444981429"/>
                </a:cxn>
                <a:cxn ang="0">
                  <a:pos x="2147483647" y="525883638"/>
                </a:cxn>
                <a:cxn ang="0">
                  <a:pos x="1922839181" y="606792207"/>
                </a:cxn>
                <a:cxn ang="0">
                  <a:pos x="1762602811" y="809054090"/>
                </a:cxn>
                <a:cxn ang="0">
                  <a:pos x="1495540520" y="970865067"/>
                </a:cxn>
                <a:cxn ang="0">
                  <a:pos x="1281895071" y="809054090"/>
                </a:cxn>
                <a:cxn ang="0">
                  <a:pos x="1068242315" y="889956497"/>
                </a:cxn>
                <a:cxn ang="0">
                  <a:pos x="801187103" y="889956497"/>
                </a:cxn>
                <a:cxn ang="0">
                  <a:pos x="640943882" y="1092218380"/>
                </a:cxn>
                <a:cxn ang="0">
                  <a:pos x="694360725" y="1294486623"/>
                </a:cxn>
                <a:cxn ang="0">
                  <a:pos x="213645505" y="1294486623"/>
                </a:cxn>
                <a:cxn ang="0">
                  <a:pos x="267062406" y="1496748506"/>
                </a:cxn>
                <a:cxn ang="0">
                  <a:pos x="427298319" y="1699010786"/>
                </a:cxn>
                <a:cxn ang="0">
                  <a:pos x="0" y="1820370460"/>
                </a:cxn>
                <a:cxn ang="0">
                  <a:pos x="1976256025" y="1860821564"/>
                </a:cxn>
                <a:cxn ang="0">
                  <a:pos x="2147483647" y="2147483647"/>
                </a:cxn>
                <a:cxn ang="0">
                  <a:pos x="2147483647" y="1132675845"/>
                </a:cxn>
                <a:cxn ang="0">
                  <a:pos x="2147483647" y="161810828"/>
                </a:cxn>
              </a:cxnLst>
              <a:rect l="txL" t="txT" r="txR" b="txB"/>
              <a:pathLst>
                <a:path w="76" h="63">
                  <a:moveTo>
                    <a:pt x="68" y="4"/>
                  </a:moveTo>
                  <a:cubicBezTo>
                    <a:pt x="65" y="5"/>
                    <a:pt x="66" y="0"/>
                    <a:pt x="62" y="3"/>
                  </a:cubicBezTo>
                  <a:cubicBezTo>
                    <a:pt x="61" y="0"/>
                    <a:pt x="60" y="5"/>
                    <a:pt x="58" y="3"/>
                  </a:cubicBezTo>
                  <a:cubicBezTo>
                    <a:pt x="56" y="4"/>
                    <a:pt x="56" y="9"/>
                    <a:pt x="54" y="6"/>
                  </a:cubicBezTo>
                  <a:cubicBezTo>
                    <a:pt x="53" y="2"/>
                    <a:pt x="50" y="6"/>
                    <a:pt x="49" y="6"/>
                  </a:cubicBezTo>
                  <a:cubicBezTo>
                    <a:pt x="45" y="4"/>
                    <a:pt x="46" y="8"/>
                    <a:pt x="44" y="8"/>
                  </a:cubicBezTo>
                  <a:cubicBezTo>
                    <a:pt x="44" y="11"/>
                    <a:pt x="46" y="13"/>
                    <a:pt x="48" y="11"/>
                  </a:cubicBezTo>
                  <a:cubicBezTo>
                    <a:pt x="51" y="13"/>
                    <a:pt x="45" y="18"/>
                    <a:pt x="41" y="13"/>
                  </a:cubicBezTo>
                  <a:cubicBezTo>
                    <a:pt x="40" y="8"/>
                    <a:pt x="36" y="11"/>
                    <a:pt x="36" y="15"/>
                  </a:cubicBezTo>
                  <a:cubicBezTo>
                    <a:pt x="39" y="19"/>
                    <a:pt x="33" y="17"/>
                    <a:pt x="33" y="20"/>
                  </a:cubicBezTo>
                  <a:cubicBezTo>
                    <a:pt x="32" y="24"/>
                    <a:pt x="27" y="20"/>
                    <a:pt x="28" y="24"/>
                  </a:cubicBezTo>
                  <a:cubicBezTo>
                    <a:pt x="29" y="27"/>
                    <a:pt x="23" y="26"/>
                    <a:pt x="24" y="20"/>
                  </a:cubicBezTo>
                  <a:cubicBezTo>
                    <a:pt x="25" y="18"/>
                    <a:pt x="21" y="17"/>
                    <a:pt x="20" y="22"/>
                  </a:cubicBezTo>
                  <a:cubicBezTo>
                    <a:pt x="20" y="26"/>
                    <a:pt x="16" y="26"/>
                    <a:pt x="15" y="22"/>
                  </a:cubicBezTo>
                  <a:cubicBezTo>
                    <a:pt x="11" y="22"/>
                    <a:pt x="10" y="25"/>
                    <a:pt x="12" y="27"/>
                  </a:cubicBezTo>
                  <a:cubicBezTo>
                    <a:pt x="9" y="28"/>
                    <a:pt x="11" y="31"/>
                    <a:pt x="13" y="32"/>
                  </a:cubicBezTo>
                  <a:cubicBezTo>
                    <a:pt x="7" y="35"/>
                    <a:pt x="9" y="27"/>
                    <a:pt x="4" y="32"/>
                  </a:cubicBezTo>
                  <a:cubicBezTo>
                    <a:pt x="7" y="32"/>
                    <a:pt x="10" y="36"/>
                    <a:pt x="5" y="37"/>
                  </a:cubicBezTo>
                  <a:cubicBezTo>
                    <a:pt x="5" y="40"/>
                    <a:pt x="9" y="38"/>
                    <a:pt x="8" y="42"/>
                  </a:cubicBezTo>
                  <a:cubicBezTo>
                    <a:pt x="5" y="40"/>
                    <a:pt x="4" y="44"/>
                    <a:pt x="0" y="45"/>
                  </a:cubicBezTo>
                  <a:cubicBezTo>
                    <a:pt x="11" y="43"/>
                    <a:pt x="26" y="45"/>
                    <a:pt x="37" y="46"/>
                  </a:cubicBezTo>
                  <a:cubicBezTo>
                    <a:pt x="43" y="47"/>
                    <a:pt x="59" y="55"/>
                    <a:pt x="64" y="63"/>
                  </a:cubicBezTo>
                  <a:cubicBezTo>
                    <a:pt x="66" y="61"/>
                    <a:pt x="76" y="41"/>
                    <a:pt x="70" y="28"/>
                  </a:cubicBezTo>
                  <a:cubicBezTo>
                    <a:pt x="64" y="16"/>
                    <a:pt x="75" y="13"/>
                    <a:pt x="68" y="4"/>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46" name="Freeform 426"/>
            <p:cNvSpPr/>
            <p:nvPr/>
          </p:nvSpPr>
          <p:spPr>
            <a:xfrm flipH="1">
              <a:off x="7428411" y="1899956"/>
              <a:ext cx="444349" cy="363046"/>
            </a:xfrm>
            <a:custGeom>
              <a:avLst/>
              <a:gdLst>
                <a:gd name="txL" fmla="*/ 0 w 61"/>
                <a:gd name="txT" fmla="*/ 0 h 57"/>
                <a:gd name="txR" fmla="*/ 61 w 61"/>
                <a:gd name="txB" fmla="*/ 57 h 57"/>
              </a:gdLst>
              <a:ahLst/>
              <a:cxnLst>
                <a:cxn ang="0">
                  <a:pos x="2147483647" y="162268830"/>
                </a:cxn>
                <a:cxn ang="0">
                  <a:pos x="2147483647" y="202834433"/>
                </a:cxn>
                <a:cxn ang="0">
                  <a:pos x="2147483647" y="405668865"/>
                </a:cxn>
                <a:cxn ang="0">
                  <a:pos x="2147483647" y="1135875490"/>
                </a:cxn>
                <a:cxn ang="0">
                  <a:pos x="2147483647" y="567937745"/>
                </a:cxn>
                <a:cxn ang="0">
                  <a:pos x="1910256784" y="324537660"/>
                </a:cxn>
                <a:cxn ang="0">
                  <a:pos x="1963316412" y="608503348"/>
                </a:cxn>
                <a:cxn ang="0">
                  <a:pos x="1698003248" y="973606709"/>
                </a:cxn>
                <a:cxn ang="0">
                  <a:pos x="1273504371" y="973606709"/>
                </a:cxn>
                <a:cxn ang="0">
                  <a:pos x="1061251290" y="730206525"/>
                </a:cxn>
                <a:cxn ang="0">
                  <a:pos x="955124750" y="649075319"/>
                </a:cxn>
                <a:cxn ang="0">
                  <a:pos x="955124750" y="730206525"/>
                </a:cxn>
                <a:cxn ang="0">
                  <a:pos x="636752185" y="851909901"/>
                </a:cxn>
                <a:cxn ang="0">
                  <a:pos x="477566017" y="892475504"/>
                </a:cxn>
                <a:cxn ang="0">
                  <a:pos x="318372450" y="1135875490"/>
                </a:cxn>
                <a:cxn ang="0">
                  <a:pos x="0" y="1095309887"/>
                </a:cxn>
                <a:cxn ang="0">
                  <a:pos x="265312823" y="1298144270"/>
                </a:cxn>
                <a:cxn ang="0">
                  <a:pos x="530625645" y="1338716242"/>
                </a:cxn>
                <a:cxn ang="0">
                  <a:pos x="1061251290" y="1541550624"/>
                </a:cxn>
                <a:cxn ang="0">
                  <a:pos x="2147483647" y="2028350994"/>
                </a:cxn>
                <a:cxn ang="0">
                  <a:pos x="2147483647" y="2028350994"/>
                </a:cxn>
                <a:cxn ang="0">
                  <a:pos x="2147483647" y="1217013064"/>
                </a:cxn>
                <a:cxn ang="0">
                  <a:pos x="2147483647" y="202834433"/>
                </a:cxn>
                <a:cxn ang="0">
                  <a:pos x="2147483647" y="162268830"/>
                </a:cxn>
                <a:cxn ang="0">
                  <a:pos x="2147483647" y="162268830"/>
                </a:cxn>
              </a:cxnLst>
              <a:rect l="txL" t="txT" r="txR" b="txB"/>
              <a:pathLst>
                <a:path w="61" h="57">
                  <a:moveTo>
                    <a:pt x="47" y="4"/>
                  </a:moveTo>
                  <a:cubicBezTo>
                    <a:pt x="47" y="1"/>
                    <a:pt x="40" y="1"/>
                    <a:pt x="42" y="5"/>
                  </a:cubicBezTo>
                  <a:cubicBezTo>
                    <a:pt x="43" y="7"/>
                    <a:pt x="45" y="5"/>
                    <a:pt x="45" y="10"/>
                  </a:cubicBezTo>
                  <a:cubicBezTo>
                    <a:pt x="45" y="14"/>
                    <a:pt x="52" y="23"/>
                    <a:pt x="49" y="28"/>
                  </a:cubicBezTo>
                  <a:cubicBezTo>
                    <a:pt x="48" y="22"/>
                    <a:pt x="44" y="22"/>
                    <a:pt x="42" y="14"/>
                  </a:cubicBezTo>
                  <a:cubicBezTo>
                    <a:pt x="41" y="9"/>
                    <a:pt x="36" y="10"/>
                    <a:pt x="36" y="8"/>
                  </a:cubicBezTo>
                  <a:cubicBezTo>
                    <a:pt x="34" y="5"/>
                    <a:pt x="30" y="10"/>
                    <a:pt x="37" y="15"/>
                  </a:cubicBezTo>
                  <a:cubicBezTo>
                    <a:pt x="46" y="23"/>
                    <a:pt x="34" y="23"/>
                    <a:pt x="32" y="24"/>
                  </a:cubicBezTo>
                  <a:cubicBezTo>
                    <a:pt x="30" y="25"/>
                    <a:pt x="26" y="25"/>
                    <a:pt x="24" y="24"/>
                  </a:cubicBezTo>
                  <a:cubicBezTo>
                    <a:pt x="19" y="20"/>
                    <a:pt x="22" y="22"/>
                    <a:pt x="20" y="18"/>
                  </a:cubicBezTo>
                  <a:cubicBezTo>
                    <a:pt x="18" y="17"/>
                    <a:pt x="19" y="17"/>
                    <a:pt x="18" y="16"/>
                  </a:cubicBezTo>
                  <a:cubicBezTo>
                    <a:pt x="17" y="17"/>
                    <a:pt x="18" y="18"/>
                    <a:pt x="18" y="18"/>
                  </a:cubicBezTo>
                  <a:cubicBezTo>
                    <a:pt x="18" y="21"/>
                    <a:pt x="13" y="23"/>
                    <a:pt x="12" y="21"/>
                  </a:cubicBezTo>
                  <a:cubicBezTo>
                    <a:pt x="11" y="20"/>
                    <a:pt x="8" y="20"/>
                    <a:pt x="9" y="22"/>
                  </a:cubicBezTo>
                  <a:cubicBezTo>
                    <a:pt x="11" y="26"/>
                    <a:pt x="11" y="27"/>
                    <a:pt x="6" y="28"/>
                  </a:cubicBezTo>
                  <a:cubicBezTo>
                    <a:pt x="5" y="29"/>
                    <a:pt x="3" y="23"/>
                    <a:pt x="0" y="27"/>
                  </a:cubicBezTo>
                  <a:cubicBezTo>
                    <a:pt x="3" y="26"/>
                    <a:pt x="5" y="30"/>
                    <a:pt x="5" y="32"/>
                  </a:cubicBezTo>
                  <a:cubicBezTo>
                    <a:pt x="5" y="34"/>
                    <a:pt x="9" y="32"/>
                    <a:pt x="10" y="33"/>
                  </a:cubicBezTo>
                  <a:cubicBezTo>
                    <a:pt x="5" y="36"/>
                    <a:pt x="11" y="39"/>
                    <a:pt x="20" y="38"/>
                  </a:cubicBezTo>
                  <a:cubicBezTo>
                    <a:pt x="38" y="37"/>
                    <a:pt x="50" y="46"/>
                    <a:pt x="54" y="50"/>
                  </a:cubicBezTo>
                  <a:cubicBezTo>
                    <a:pt x="57" y="53"/>
                    <a:pt x="60" y="57"/>
                    <a:pt x="61" y="50"/>
                  </a:cubicBezTo>
                  <a:cubicBezTo>
                    <a:pt x="61" y="43"/>
                    <a:pt x="58" y="37"/>
                    <a:pt x="58" y="30"/>
                  </a:cubicBezTo>
                  <a:cubicBezTo>
                    <a:pt x="57" y="20"/>
                    <a:pt x="58" y="15"/>
                    <a:pt x="56" y="5"/>
                  </a:cubicBezTo>
                  <a:cubicBezTo>
                    <a:pt x="55" y="0"/>
                    <a:pt x="50" y="3"/>
                    <a:pt x="49" y="4"/>
                  </a:cubicBezTo>
                  <a:cubicBezTo>
                    <a:pt x="47" y="6"/>
                    <a:pt x="47" y="5"/>
                    <a:pt x="47" y="4"/>
                  </a:cubicBezTo>
                  <a:close/>
                </a:path>
              </a:pathLst>
            </a:custGeom>
            <a:solidFill>
              <a:srgbClr val="F56E90">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47" name="Freeform 427"/>
            <p:cNvSpPr/>
            <p:nvPr/>
          </p:nvSpPr>
          <p:spPr>
            <a:xfrm flipH="1">
              <a:off x="7385210" y="1889199"/>
              <a:ext cx="80230" cy="271612"/>
            </a:xfrm>
            <a:custGeom>
              <a:avLst/>
              <a:gdLst>
                <a:gd name="txL" fmla="*/ 0 w 11"/>
                <a:gd name="txT" fmla="*/ 0 h 43"/>
                <a:gd name="txR" fmla="*/ 11 w 11"/>
                <a:gd name="txB" fmla="*/ 43 h 43"/>
              </a:gdLst>
              <a:ahLst/>
              <a:cxnLst>
                <a:cxn ang="0">
                  <a:pos x="425576355" y="1037374686"/>
                </a:cxn>
                <a:cxn ang="0">
                  <a:pos x="425576355" y="319188301"/>
                </a:cxn>
                <a:cxn ang="0">
                  <a:pos x="53199779" y="159594151"/>
                </a:cxn>
                <a:cxn ang="0">
                  <a:pos x="159592059" y="837878902"/>
                </a:cxn>
                <a:cxn ang="0">
                  <a:pos x="159592059" y="1236864155"/>
                </a:cxn>
                <a:cxn ang="0">
                  <a:pos x="372376589" y="1595954041"/>
                </a:cxn>
                <a:cxn ang="0">
                  <a:pos x="425576355" y="1037374686"/>
                </a:cxn>
              </a:cxnLst>
              <a:rect l="txL" t="txT" r="txR" b="txB"/>
              <a:pathLst>
                <a:path w="11" h="43">
                  <a:moveTo>
                    <a:pt x="8" y="26"/>
                  </a:moveTo>
                  <a:cubicBezTo>
                    <a:pt x="3" y="20"/>
                    <a:pt x="8" y="15"/>
                    <a:pt x="8" y="8"/>
                  </a:cubicBezTo>
                  <a:cubicBezTo>
                    <a:pt x="9" y="1"/>
                    <a:pt x="0" y="0"/>
                    <a:pt x="1" y="4"/>
                  </a:cubicBezTo>
                  <a:cubicBezTo>
                    <a:pt x="2" y="9"/>
                    <a:pt x="4" y="16"/>
                    <a:pt x="3" y="21"/>
                  </a:cubicBezTo>
                  <a:cubicBezTo>
                    <a:pt x="2" y="25"/>
                    <a:pt x="5" y="26"/>
                    <a:pt x="3" y="31"/>
                  </a:cubicBezTo>
                  <a:cubicBezTo>
                    <a:pt x="2" y="34"/>
                    <a:pt x="4" y="43"/>
                    <a:pt x="7" y="40"/>
                  </a:cubicBezTo>
                  <a:cubicBezTo>
                    <a:pt x="11" y="36"/>
                    <a:pt x="11" y="30"/>
                    <a:pt x="8" y="26"/>
                  </a:cubicBezTo>
                  <a:close/>
                </a:path>
              </a:pathLst>
            </a:custGeom>
            <a:solidFill>
              <a:srgbClr val="F7819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48" name="Freeform 428"/>
            <p:cNvSpPr/>
            <p:nvPr/>
          </p:nvSpPr>
          <p:spPr>
            <a:xfrm flipH="1">
              <a:off x="7573441" y="1983322"/>
              <a:ext cx="123430" cy="69920"/>
            </a:xfrm>
            <a:custGeom>
              <a:avLst/>
              <a:gdLst>
                <a:gd name="txL" fmla="*/ 0 w 17"/>
                <a:gd name="txT" fmla="*/ 0 h 11"/>
                <a:gd name="txR" fmla="*/ 17 w 17"/>
                <a:gd name="txB" fmla="*/ 11 h 11"/>
              </a:gdLst>
              <a:ahLst/>
              <a:cxnLst>
                <a:cxn ang="0">
                  <a:pos x="685312322" y="121209506"/>
                </a:cxn>
                <a:cxn ang="0">
                  <a:pos x="316300237" y="80808448"/>
                </a:cxn>
                <a:cxn ang="0">
                  <a:pos x="52719122" y="323227434"/>
                </a:cxn>
                <a:cxn ang="0">
                  <a:pos x="579874107" y="363628468"/>
                </a:cxn>
                <a:cxn ang="0">
                  <a:pos x="685312322" y="121209506"/>
                </a:cxn>
              </a:cxnLst>
              <a:rect l="txL" t="txT" r="txR" b="txB"/>
              <a:pathLst>
                <a:path w="17" h="11">
                  <a:moveTo>
                    <a:pt x="13" y="3"/>
                  </a:moveTo>
                  <a:cubicBezTo>
                    <a:pt x="12" y="2"/>
                    <a:pt x="9" y="0"/>
                    <a:pt x="6" y="2"/>
                  </a:cubicBezTo>
                  <a:cubicBezTo>
                    <a:pt x="6" y="6"/>
                    <a:pt x="0" y="4"/>
                    <a:pt x="1" y="8"/>
                  </a:cubicBezTo>
                  <a:cubicBezTo>
                    <a:pt x="3" y="11"/>
                    <a:pt x="9" y="9"/>
                    <a:pt x="11" y="9"/>
                  </a:cubicBezTo>
                  <a:cubicBezTo>
                    <a:pt x="12" y="9"/>
                    <a:pt x="17" y="8"/>
                    <a:pt x="13" y="3"/>
                  </a:cubicBezTo>
                  <a:close/>
                </a:path>
              </a:pathLst>
            </a:custGeom>
            <a:solidFill>
              <a:srgbClr val="F77E9C">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49" name="Freeform 429"/>
            <p:cNvSpPr/>
            <p:nvPr/>
          </p:nvSpPr>
          <p:spPr>
            <a:xfrm flipH="1">
              <a:off x="7434582" y="1937605"/>
              <a:ext cx="379548" cy="306572"/>
            </a:xfrm>
            <a:custGeom>
              <a:avLst/>
              <a:gdLst>
                <a:gd name="txL" fmla="*/ 0 w 52"/>
                <a:gd name="txT" fmla="*/ 0 h 48"/>
                <a:gd name="txR" fmla="*/ 52 w 52"/>
                <a:gd name="txB" fmla="*/ 48 h 48"/>
              </a:gdLst>
              <a:ahLst/>
              <a:cxnLst>
                <a:cxn ang="0">
                  <a:pos x="2147483647" y="1672503414"/>
                </a:cxn>
                <a:cxn ang="0">
                  <a:pos x="2147483647" y="1019818220"/>
                </a:cxn>
                <a:cxn ang="0">
                  <a:pos x="2147483647" y="285546279"/>
                </a:cxn>
                <a:cxn ang="0">
                  <a:pos x="2147483647" y="285546279"/>
                </a:cxn>
                <a:cxn ang="0">
                  <a:pos x="2147483647" y="979024996"/>
                </a:cxn>
                <a:cxn ang="0">
                  <a:pos x="1544986632" y="815851901"/>
                </a:cxn>
                <a:cxn ang="0">
                  <a:pos x="852406394" y="815851901"/>
                </a:cxn>
                <a:cxn ang="0">
                  <a:pos x="372927812" y="775058678"/>
                </a:cxn>
                <a:cxn ang="0">
                  <a:pos x="479478696" y="1182991115"/>
                </a:cxn>
                <a:cxn ang="0">
                  <a:pos x="1172058934" y="1223777952"/>
                </a:cxn>
                <a:cxn ang="0">
                  <a:pos x="2024465556" y="1509330518"/>
                </a:cxn>
                <a:cxn ang="0">
                  <a:pos x="2147483647" y="1672503414"/>
                </a:cxn>
                <a:cxn ang="0">
                  <a:pos x="2147483647" y="1672503414"/>
                </a:cxn>
              </a:cxnLst>
              <a:rect l="txL" t="txT" r="txR" b="txB"/>
              <a:pathLst>
                <a:path w="52" h="48">
                  <a:moveTo>
                    <a:pt x="52" y="41"/>
                  </a:moveTo>
                  <a:cubicBezTo>
                    <a:pt x="51" y="36"/>
                    <a:pt x="48" y="31"/>
                    <a:pt x="48" y="25"/>
                  </a:cubicBezTo>
                  <a:cubicBezTo>
                    <a:pt x="50" y="15"/>
                    <a:pt x="46" y="12"/>
                    <a:pt x="46" y="7"/>
                  </a:cubicBezTo>
                  <a:cubicBezTo>
                    <a:pt x="47" y="0"/>
                    <a:pt x="41" y="3"/>
                    <a:pt x="43" y="7"/>
                  </a:cubicBezTo>
                  <a:cubicBezTo>
                    <a:pt x="45" y="12"/>
                    <a:pt x="47" y="24"/>
                    <a:pt x="41" y="24"/>
                  </a:cubicBezTo>
                  <a:cubicBezTo>
                    <a:pt x="38" y="24"/>
                    <a:pt x="35" y="17"/>
                    <a:pt x="29" y="20"/>
                  </a:cubicBezTo>
                  <a:cubicBezTo>
                    <a:pt x="26" y="21"/>
                    <a:pt x="19" y="21"/>
                    <a:pt x="16" y="20"/>
                  </a:cubicBezTo>
                  <a:cubicBezTo>
                    <a:pt x="12" y="19"/>
                    <a:pt x="9" y="16"/>
                    <a:pt x="7" y="19"/>
                  </a:cubicBezTo>
                  <a:cubicBezTo>
                    <a:pt x="0" y="28"/>
                    <a:pt x="10" y="26"/>
                    <a:pt x="9" y="29"/>
                  </a:cubicBezTo>
                  <a:cubicBezTo>
                    <a:pt x="8" y="34"/>
                    <a:pt x="16" y="28"/>
                    <a:pt x="22" y="30"/>
                  </a:cubicBezTo>
                  <a:cubicBezTo>
                    <a:pt x="31" y="34"/>
                    <a:pt x="33" y="30"/>
                    <a:pt x="38" y="37"/>
                  </a:cubicBezTo>
                  <a:cubicBezTo>
                    <a:pt x="42" y="41"/>
                    <a:pt x="44" y="39"/>
                    <a:pt x="46" y="41"/>
                  </a:cubicBezTo>
                  <a:cubicBezTo>
                    <a:pt x="51" y="48"/>
                    <a:pt x="52" y="44"/>
                    <a:pt x="52" y="41"/>
                  </a:cubicBezTo>
                  <a:close/>
                </a:path>
              </a:pathLst>
            </a:custGeom>
            <a:solidFill>
              <a:srgbClr val="F2668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50" name="Freeform 430"/>
            <p:cNvSpPr/>
            <p:nvPr/>
          </p:nvSpPr>
          <p:spPr>
            <a:xfrm flipH="1">
              <a:off x="7422239" y="2098959"/>
              <a:ext cx="938069" cy="556670"/>
            </a:xfrm>
            <a:custGeom>
              <a:avLst/>
              <a:gdLst>
                <a:gd name="txL" fmla="*/ 0 w 129"/>
                <a:gd name="txT" fmla="*/ 0 h 88"/>
                <a:gd name="txR" fmla="*/ 129 w 129"/>
                <a:gd name="txB" fmla="*/ 88 h 88"/>
              </a:gdLst>
              <a:ahLst/>
              <a:cxnLst>
                <a:cxn ang="0">
                  <a:pos x="2147483647" y="1160454517"/>
                </a:cxn>
                <a:cxn ang="0">
                  <a:pos x="2147483647" y="2147483647"/>
                </a:cxn>
                <a:cxn ang="0">
                  <a:pos x="1269112677" y="2147483647"/>
                </a:cxn>
                <a:cxn ang="0">
                  <a:pos x="687437226" y="2147483647"/>
                </a:cxn>
                <a:cxn ang="0">
                  <a:pos x="317278169" y="2147483647"/>
                </a:cxn>
                <a:cxn ang="0">
                  <a:pos x="317278169" y="2147483647"/>
                </a:cxn>
                <a:cxn ang="0">
                  <a:pos x="264397281" y="2147483647"/>
                </a:cxn>
                <a:cxn ang="0">
                  <a:pos x="2147483647" y="920359034"/>
                </a:cxn>
                <a:cxn ang="0">
                  <a:pos x="2147483647" y="1160454517"/>
                </a:cxn>
              </a:cxnLst>
              <a:rect l="txL" t="txT" r="txR" b="txB"/>
              <a:pathLst>
                <a:path w="129" h="88">
                  <a:moveTo>
                    <a:pt x="128" y="29"/>
                  </a:moveTo>
                  <a:cubicBezTo>
                    <a:pt x="129" y="48"/>
                    <a:pt x="108" y="58"/>
                    <a:pt x="93" y="61"/>
                  </a:cubicBezTo>
                  <a:cubicBezTo>
                    <a:pt x="71" y="66"/>
                    <a:pt x="49" y="52"/>
                    <a:pt x="24" y="75"/>
                  </a:cubicBezTo>
                  <a:cubicBezTo>
                    <a:pt x="21" y="79"/>
                    <a:pt x="17" y="84"/>
                    <a:pt x="13" y="87"/>
                  </a:cubicBezTo>
                  <a:cubicBezTo>
                    <a:pt x="6" y="87"/>
                    <a:pt x="6" y="87"/>
                    <a:pt x="6" y="87"/>
                  </a:cubicBezTo>
                  <a:cubicBezTo>
                    <a:pt x="6" y="87"/>
                    <a:pt x="6" y="87"/>
                    <a:pt x="6" y="86"/>
                  </a:cubicBezTo>
                  <a:cubicBezTo>
                    <a:pt x="2" y="88"/>
                    <a:pt x="0" y="74"/>
                    <a:pt x="5" y="61"/>
                  </a:cubicBezTo>
                  <a:cubicBezTo>
                    <a:pt x="15" y="38"/>
                    <a:pt x="31" y="30"/>
                    <a:pt x="42" y="23"/>
                  </a:cubicBezTo>
                  <a:cubicBezTo>
                    <a:pt x="85" y="0"/>
                    <a:pt x="120" y="32"/>
                    <a:pt x="128" y="29"/>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51" name="Freeform 431"/>
            <p:cNvSpPr/>
            <p:nvPr/>
          </p:nvSpPr>
          <p:spPr>
            <a:xfrm flipH="1">
              <a:off x="7422239" y="2098959"/>
              <a:ext cx="931898" cy="551292"/>
            </a:xfrm>
            <a:custGeom>
              <a:avLst/>
              <a:gdLst>
                <a:gd name="txL" fmla="*/ 0 w 128"/>
                <a:gd name="txT" fmla="*/ 0 h 87"/>
                <a:gd name="txR" fmla="*/ 128 w 128"/>
                <a:gd name="txB" fmla="*/ 87 h 87"/>
              </a:gdLst>
              <a:ahLst/>
              <a:cxnLst>
                <a:cxn ang="0">
                  <a:pos x="2147483647" y="1164455425"/>
                </a:cxn>
                <a:cxn ang="0">
                  <a:pos x="2147483647" y="2147483647"/>
                </a:cxn>
                <a:cxn ang="0">
                  <a:pos x="1219111749" y="2147483647"/>
                </a:cxn>
                <a:cxn ang="0">
                  <a:pos x="636056711" y="2147483647"/>
                </a:cxn>
                <a:cxn ang="0">
                  <a:pos x="265023042" y="2147483647"/>
                </a:cxn>
                <a:cxn ang="0">
                  <a:pos x="265023042" y="2147483647"/>
                </a:cxn>
                <a:cxn ang="0">
                  <a:pos x="265023042" y="2147483647"/>
                </a:cxn>
                <a:cxn ang="0">
                  <a:pos x="2147483647" y="923534569"/>
                </a:cxn>
                <a:cxn ang="0">
                  <a:pos x="2147483647" y="1164455425"/>
                </a:cxn>
              </a:cxnLst>
              <a:rect l="txL" t="txT" r="txR" b="txB"/>
              <a:pathLst>
                <a:path w="128" h="87">
                  <a:moveTo>
                    <a:pt x="127" y="29"/>
                  </a:moveTo>
                  <a:cubicBezTo>
                    <a:pt x="128" y="48"/>
                    <a:pt x="107" y="58"/>
                    <a:pt x="93" y="61"/>
                  </a:cubicBezTo>
                  <a:cubicBezTo>
                    <a:pt x="71" y="66"/>
                    <a:pt x="47" y="52"/>
                    <a:pt x="23" y="75"/>
                  </a:cubicBezTo>
                  <a:cubicBezTo>
                    <a:pt x="19" y="79"/>
                    <a:pt x="15" y="84"/>
                    <a:pt x="12" y="87"/>
                  </a:cubicBezTo>
                  <a:cubicBezTo>
                    <a:pt x="5" y="87"/>
                    <a:pt x="5" y="87"/>
                    <a:pt x="5" y="87"/>
                  </a:cubicBezTo>
                  <a:cubicBezTo>
                    <a:pt x="5" y="87"/>
                    <a:pt x="5" y="87"/>
                    <a:pt x="5" y="86"/>
                  </a:cubicBezTo>
                  <a:cubicBezTo>
                    <a:pt x="1" y="87"/>
                    <a:pt x="0" y="74"/>
                    <a:pt x="5" y="61"/>
                  </a:cubicBezTo>
                  <a:cubicBezTo>
                    <a:pt x="14" y="38"/>
                    <a:pt x="30" y="30"/>
                    <a:pt x="41" y="23"/>
                  </a:cubicBezTo>
                  <a:cubicBezTo>
                    <a:pt x="84" y="0"/>
                    <a:pt x="119" y="32"/>
                    <a:pt x="127" y="29"/>
                  </a:cubicBezTo>
                  <a:close/>
                </a:path>
              </a:pathLst>
            </a:custGeom>
            <a:solidFill>
              <a:srgbClr val="F5C7D2">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52" name="Freeform 432"/>
            <p:cNvSpPr/>
            <p:nvPr/>
          </p:nvSpPr>
          <p:spPr>
            <a:xfrm flipH="1">
              <a:off x="7422239" y="2249555"/>
              <a:ext cx="910297" cy="400695"/>
            </a:xfrm>
            <a:custGeom>
              <a:avLst/>
              <a:gdLst>
                <a:gd name="txL" fmla="*/ 0 w 125"/>
                <a:gd name="txT" fmla="*/ 0 h 63"/>
                <a:gd name="txR" fmla="*/ 125 w 125"/>
                <a:gd name="txB" fmla="*/ 63 h 63"/>
              </a:gdLst>
              <a:ahLst/>
              <a:cxnLst>
                <a:cxn ang="0">
                  <a:pos x="2147483647" y="242713087"/>
                </a:cxn>
                <a:cxn ang="0">
                  <a:pos x="2147483647" y="1496748506"/>
                </a:cxn>
                <a:cxn ang="0">
                  <a:pos x="2147483647" y="1496748506"/>
                </a:cxn>
                <a:cxn ang="0">
                  <a:pos x="2147483647" y="1415839936"/>
                </a:cxn>
                <a:cxn ang="0">
                  <a:pos x="2147483647" y="1132675845"/>
                </a:cxn>
                <a:cxn ang="0">
                  <a:pos x="2147483647" y="1011316171"/>
                </a:cxn>
                <a:cxn ang="0">
                  <a:pos x="2147483647" y="809054090"/>
                </a:cxn>
                <a:cxn ang="0">
                  <a:pos x="2068289860" y="1051767276"/>
                </a:cxn>
                <a:cxn ang="0">
                  <a:pos x="848527907" y="1658559284"/>
                </a:cxn>
                <a:cxn ang="0">
                  <a:pos x="583362097" y="1941723773"/>
                </a:cxn>
                <a:cxn ang="0">
                  <a:pos x="106067809" y="2147483647"/>
                </a:cxn>
                <a:cxn ang="0">
                  <a:pos x="159098087" y="2147483647"/>
                </a:cxn>
                <a:cxn ang="0">
                  <a:pos x="636399628" y="1496748506"/>
                </a:cxn>
                <a:cxn ang="0">
                  <a:pos x="1431890004" y="809054090"/>
                </a:cxn>
                <a:cxn ang="0">
                  <a:pos x="2147483647" y="283170551"/>
                </a:cxn>
                <a:cxn ang="0">
                  <a:pos x="2147483647" y="202261932"/>
                </a:cxn>
                <a:cxn ang="0">
                  <a:pos x="2147483647" y="121359723"/>
                </a:cxn>
                <a:cxn ang="0">
                  <a:pos x="2147483647" y="242713087"/>
                </a:cxn>
              </a:cxnLst>
              <a:rect l="txL" t="txT" r="txR" b="txB"/>
              <a:pathLst>
                <a:path w="125" h="63">
                  <a:moveTo>
                    <a:pt x="124" y="6"/>
                  </a:moveTo>
                  <a:cubicBezTo>
                    <a:pt x="125" y="25"/>
                    <a:pt x="104" y="34"/>
                    <a:pt x="90" y="37"/>
                  </a:cubicBezTo>
                  <a:cubicBezTo>
                    <a:pt x="80" y="39"/>
                    <a:pt x="71" y="37"/>
                    <a:pt x="61" y="37"/>
                  </a:cubicBezTo>
                  <a:cubicBezTo>
                    <a:pt x="77" y="37"/>
                    <a:pt x="72" y="37"/>
                    <a:pt x="85" y="35"/>
                  </a:cubicBezTo>
                  <a:cubicBezTo>
                    <a:pt x="96" y="34"/>
                    <a:pt x="88" y="25"/>
                    <a:pt x="84" y="28"/>
                  </a:cubicBezTo>
                  <a:cubicBezTo>
                    <a:pt x="79" y="31"/>
                    <a:pt x="77" y="27"/>
                    <a:pt x="76" y="25"/>
                  </a:cubicBezTo>
                  <a:cubicBezTo>
                    <a:pt x="71" y="15"/>
                    <a:pt x="65" y="21"/>
                    <a:pt x="55" y="20"/>
                  </a:cubicBezTo>
                  <a:cubicBezTo>
                    <a:pt x="44" y="18"/>
                    <a:pt x="42" y="24"/>
                    <a:pt x="39" y="26"/>
                  </a:cubicBezTo>
                  <a:cubicBezTo>
                    <a:pt x="33" y="29"/>
                    <a:pt x="21" y="31"/>
                    <a:pt x="16" y="41"/>
                  </a:cubicBezTo>
                  <a:cubicBezTo>
                    <a:pt x="15" y="43"/>
                    <a:pt x="17" y="46"/>
                    <a:pt x="11" y="48"/>
                  </a:cubicBezTo>
                  <a:cubicBezTo>
                    <a:pt x="4" y="52"/>
                    <a:pt x="6" y="63"/>
                    <a:pt x="2" y="62"/>
                  </a:cubicBezTo>
                  <a:cubicBezTo>
                    <a:pt x="0" y="61"/>
                    <a:pt x="0" y="57"/>
                    <a:pt x="3" y="54"/>
                  </a:cubicBezTo>
                  <a:cubicBezTo>
                    <a:pt x="8" y="48"/>
                    <a:pt x="11" y="39"/>
                    <a:pt x="12" y="37"/>
                  </a:cubicBezTo>
                  <a:cubicBezTo>
                    <a:pt x="15" y="28"/>
                    <a:pt x="25" y="26"/>
                    <a:pt x="27" y="20"/>
                  </a:cubicBezTo>
                  <a:cubicBezTo>
                    <a:pt x="29" y="13"/>
                    <a:pt x="43" y="8"/>
                    <a:pt x="52" y="7"/>
                  </a:cubicBezTo>
                  <a:cubicBezTo>
                    <a:pt x="68" y="7"/>
                    <a:pt x="72" y="3"/>
                    <a:pt x="90" y="5"/>
                  </a:cubicBezTo>
                  <a:cubicBezTo>
                    <a:pt x="98" y="6"/>
                    <a:pt x="100" y="3"/>
                    <a:pt x="103" y="3"/>
                  </a:cubicBezTo>
                  <a:cubicBezTo>
                    <a:pt x="115" y="0"/>
                    <a:pt x="114" y="8"/>
                    <a:pt x="124" y="6"/>
                  </a:cubicBezTo>
                  <a:close/>
                </a:path>
              </a:pathLst>
            </a:custGeom>
            <a:solidFill>
              <a:srgbClr val="F3BFC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53" name="Freeform 433"/>
            <p:cNvSpPr/>
            <p:nvPr/>
          </p:nvSpPr>
          <p:spPr>
            <a:xfrm flipH="1">
              <a:off x="7428411" y="2263002"/>
              <a:ext cx="657266" cy="223206"/>
            </a:xfrm>
            <a:custGeom>
              <a:avLst/>
              <a:gdLst>
                <a:gd name="txL" fmla="*/ 0 w 90"/>
                <a:gd name="txT" fmla="*/ 0 h 35"/>
                <a:gd name="txR" fmla="*/ 90 w 90"/>
                <a:gd name="txB" fmla="*/ 35 h 35"/>
              </a:gdLst>
              <a:ahLst/>
              <a:cxnLst>
                <a:cxn ang="0">
                  <a:pos x="2147483647" y="162678889"/>
                </a:cxn>
                <a:cxn ang="0">
                  <a:pos x="2147483647" y="1016754304"/>
                </a:cxn>
                <a:cxn ang="0">
                  <a:pos x="2147483647" y="1220101258"/>
                </a:cxn>
                <a:cxn ang="0">
                  <a:pos x="2147483647" y="854075465"/>
                </a:cxn>
                <a:cxn ang="0">
                  <a:pos x="2147483647" y="813400773"/>
                </a:cxn>
                <a:cxn ang="0">
                  <a:pos x="1599997144" y="569379325"/>
                </a:cxn>
                <a:cxn ang="0">
                  <a:pos x="373334378" y="691390049"/>
                </a:cxn>
                <a:cxn ang="0">
                  <a:pos x="53333481" y="650721933"/>
                </a:cxn>
                <a:cxn ang="0">
                  <a:pos x="1173329413" y="325364155"/>
                </a:cxn>
                <a:cxn ang="0">
                  <a:pos x="2147483647" y="284689663"/>
                </a:cxn>
                <a:cxn ang="0">
                  <a:pos x="2147483647" y="81342633"/>
                </a:cxn>
                <a:cxn ang="0">
                  <a:pos x="2147483647" y="162678889"/>
                </a:cxn>
              </a:cxnLst>
              <a:rect l="txL" t="txT" r="txR" b="txB"/>
              <a:pathLst>
                <a:path w="90" h="35">
                  <a:moveTo>
                    <a:pt x="90" y="4"/>
                  </a:moveTo>
                  <a:cubicBezTo>
                    <a:pt x="90" y="13"/>
                    <a:pt x="86" y="20"/>
                    <a:pt x="79" y="25"/>
                  </a:cubicBezTo>
                  <a:cubicBezTo>
                    <a:pt x="73" y="30"/>
                    <a:pt x="58" y="35"/>
                    <a:pt x="58" y="30"/>
                  </a:cubicBezTo>
                  <a:cubicBezTo>
                    <a:pt x="59" y="26"/>
                    <a:pt x="61" y="25"/>
                    <a:pt x="57" y="21"/>
                  </a:cubicBezTo>
                  <a:cubicBezTo>
                    <a:pt x="53" y="18"/>
                    <a:pt x="46" y="25"/>
                    <a:pt x="44" y="20"/>
                  </a:cubicBezTo>
                  <a:cubicBezTo>
                    <a:pt x="43" y="16"/>
                    <a:pt x="36" y="18"/>
                    <a:pt x="30" y="14"/>
                  </a:cubicBezTo>
                  <a:cubicBezTo>
                    <a:pt x="26" y="11"/>
                    <a:pt x="11" y="15"/>
                    <a:pt x="7" y="17"/>
                  </a:cubicBezTo>
                  <a:cubicBezTo>
                    <a:pt x="5" y="17"/>
                    <a:pt x="0" y="19"/>
                    <a:pt x="1" y="16"/>
                  </a:cubicBezTo>
                  <a:cubicBezTo>
                    <a:pt x="4" y="7"/>
                    <a:pt x="18" y="10"/>
                    <a:pt x="22" y="8"/>
                  </a:cubicBezTo>
                  <a:cubicBezTo>
                    <a:pt x="38" y="3"/>
                    <a:pt x="51" y="5"/>
                    <a:pt x="58" y="7"/>
                  </a:cubicBezTo>
                  <a:cubicBezTo>
                    <a:pt x="65" y="9"/>
                    <a:pt x="69" y="0"/>
                    <a:pt x="77" y="2"/>
                  </a:cubicBezTo>
                  <a:cubicBezTo>
                    <a:pt x="84" y="4"/>
                    <a:pt x="85" y="6"/>
                    <a:pt x="90" y="4"/>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grpSp>
      <p:grpSp>
        <p:nvGrpSpPr>
          <p:cNvPr id="16388" name="组合 1750"/>
          <p:cNvGrpSpPr/>
          <p:nvPr/>
        </p:nvGrpSpPr>
        <p:grpSpPr>
          <a:xfrm rot="3818705">
            <a:off x="-514591" y="430744"/>
            <a:ext cx="2300817" cy="1316567"/>
            <a:chOff x="6336054" y="1359421"/>
            <a:chExt cx="2264943" cy="1296208"/>
          </a:xfrm>
        </p:grpSpPr>
        <p:sp>
          <p:nvSpPr>
            <p:cNvPr id="16398" name="Freeform 237"/>
            <p:cNvSpPr/>
            <p:nvPr/>
          </p:nvSpPr>
          <p:spPr>
            <a:xfrm flipH="1">
              <a:off x="7835730" y="2147365"/>
              <a:ext cx="524578" cy="502886"/>
            </a:xfrm>
            <a:custGeom>
              <a:avLst/>
              <a:gdLst>
                <a:gd name="txL" fmla="*/ 0 w 72"/>
                <a:gd name="txT" fmla="*/ 0 h 79"/>
                <a:gd name="txR" fmla="*/ 72 w 72"/>
                <a:gd name="txB" fmla="*/ 79 h 79"/>
              </a:gdLst>
              <a:ahLst/>
              <a:cxnLst>
                <a:cxn ang="0">
                  <a:pos x="424660396" y="1945029414"/>
                </a:cxn>
                <a:cxn ang="0">
                  <a:pos x="530829224" y="1620858641"/>
                </a:cxn>
                <a:cxn ang="0">
                  <a:pos x="53084371" y="1499293954"/>
                </a:cxn>
                <a:cxn ang="0">
                  <a:pos x="371583325" y="1215640897"/>
                </a:cxn>
                <a:cxn ang="0">
                  <a:pos x="636997937" y="1215640897"/>
                </a:cxn>
                <a:cxn ang="0">
                  <a:pos x="796243722" y="1013035208"/>
                </a:cxn>
                <a:cxn ang="0">
                  <a:pos x="106168742" y="405211477"/>
                </a:cxn>
                <a:cxn ang="0">
                  <a:pos x="583913581" y="445735261"/>
                </a:cxn>
                <a:cxn ang="0">
                  <a:pos x="690075008" y="81041027"/>
                </a:cxn>
                <a:cxn ang="0">
                  <a:pos x="1433241659" y="202605739"/>
                </a:cxn>
                <a:cxn ang="0">
                  <a:pos x="1964071111" y="0"/>
                </a:cxn>
                <a:cxn ang="0">
                  <a:pos x="2147483647" y="810429320"/>
                </a:cxn>
                <a:cxn ang="0">
                  <a:pos x="2147483647" y="1539817638"/>
                </a:cxn>
                <a:cxn ang="0">
                  <a:pos x="1751740514" y="2147483647"/>
                </a:cxn>
                <a:cxn ang="0">
                  <a:pos x="1857901942" y="2147483647"/>
                </a:cxn>
                <a:cxn ang="0">
                  <a:pos x="1486326016" y="2147483647"/>
                </a:cxn>
                <a:cxn ang="0">
                  <a:pos x="1751740514" y="2147483647"/>
                </a:cxn>
                <a:cxn ang="0">
                  <a:pos x="1008574091" y="2147483647"/>
                </a:cxn>
                <a:cxn ang="0">
                  <a:pos x="1008574091" y="2147483647"/>
                </a:cxn>
                <a:cxn ang="0">
                  <a:pos x="424660396" y="1945029414"/>
                </a:cxn>
              </a:cxnLst>
              <a:rect l="txL" t="txT" r="txR" b="txB"/>
              <a:pathLst>
                <a:path w="72" h="79">
                  <a:moveTo>
                    <a:pt x="8" y="48"/>
                  </a:moveTo>
                  <a:cubicBezTo>
                    <a:pt x="15" y="46"/>
                    <a:pt x="0" y="41"/>
                    <a:pt x="10" y="40"/>
                  </a:cubicBezTo>
                  <a:cubicBezTo>
                    <a:pt x="8" y="38"/>
                    <a:pt x="5" y="37"/>
                    <a:pt x="1" y="37"/>
                  </a:cubicBezTo>
                  <a:cubicBezTo>
                    <a:pt x="1" y="35"/>
                    <a:pt x="4" y="33"/>
                    <a:pt x="7" y="30"/>
                  </a:cubicBezTo>
                  <a:cubicBezTo>
                    <a:pt x="9" y="34"/>
                    <a:pt x="11" y="32"/>
                    <a:pt x="12" y="30"/>
                  </a:cubicBezTo>
                  <a:cubicBezTo>
                    <a:pt x="19" y="33"/>
                    <a:pt x="19" y="29"/>
                    <a:pt x="15" y="25"/>
                  </a:cubicBezTo>
                  <a:cubicBezTo>
                    <a:pt x="15" y="15"/>
                    <a:pt x="7" y="23"/>
                    <a:pt x="2" y="10"/>
                  </a:cubicBezTo>
                  <a:cubicBezTo>
                    <a:pt x="5" y="13"/>
                    <a:pt x="8" y="13"/>
                    <a:pt x="11" y="11"/>
                  </a:cubicBezTo>
                  <a:cubicBezTo>
                    <a:pt x="7" y="10"/>
                    <a:pt x="13" y="7"/>
                    <a:pt x="13" y="2"/>
                  </a:cubicBezTo>
                  <a:cubicBezTo>
                    <a:pt x="17" y="0"/>
                    <a:pt x="18" y="13"/>
                    <a:pt x="27" y="5"/>
                  </a:cubicBezTo>
                  <a:cubicBezTo>
                    <a:pt x="34" y="12"/>
                    <a:pt x="35" y="0"/>
                    <a:pt x="37" y="0"/>
                  </a:cubicBezTo>
                  <a:cubicBezTo>
                    <a:pt x="38" y="3"/>
                    <a:pt x="58" y="17"/>
                    <a:pt x="48" y="20"/>
                  </a:cubicBezTo>
                  <a:cubicBezTo>
                    <a:pt x="53" y="23"/>
                    <a:pt x="46" y="35"/>
                    <a:pt x="50" y="38"/>
                  </a:cubicBezTo>
                  <a:cubicBezTo>
                    <a:pt x="72" y="60"/>
                    <a:pt x="25" y="42"/>
                    <a:pt x="33" y="59"/>
                  </a:cubicBezTo>
                  <a:cubicBezTo>
                    <a:pt x="25" y="62"/>
                    <a:pt x="34" y="62"/>
                    <a:pt x="35" y="63"/>
                  </a:cubicBezTo>
                  <a:cubicBezTo>
                    <a:pt x="38" y="73"/>
                    <a:pt x="28" y="68"/>
                    <a:pt x="28" y="69"/>
                  </a:cubicBezTo>
                  <a:cubicBezTo>
                    <a:pt x="29" y="71"/>
                    <a:pt x="34" y="75"/>
                    <a:pt x="33" y="79"/>
                  </a:cubicBezTo>
                  <a:cubicBezTo>
                    <a:pt x="19" y="79"/>
                    <a:pt x="19" y="79"/>
                    <a:pt x="19" y="79"/>
                  </a:cubicBezTo>
                  <a:cubicBezTo>
                    <a:pt x="19" y="76"/>
                    <a:pt x="19" y="74"/>
                    <a:pt x="19" y="71"/>
                  </a:cubicBezTo>
                  <a:cubicBezTo>
                    <a:pt x="7" y="73"/>
                    <a:pt x="19" y="64"/>
                    <a:pt x="8" y="48"/>
                  </a:cubicBezTo>
                  <a:close/>
                </a:path>
              </a:pathLst>
            </a:custGeom>
            <a:solidFill>
              <a:srgbClr val="EAE4DA">
                <a:alpha val="100000"/>
              </a:srgbClr>
            </a:solidFill>
            <a:ln w="9525">
              <a:noFill/>
            </a:ln>
          </p:spPr>
          <p:txBody>
            <a:bodyPr/>
            <a:lstStyle/>
            <a:p>
              <a:endParaRPr lang="zh-CN" altLang="en-US" sz="2400"/>
            </a:p>
          </p:txBody>
        </p:sp>
        <p:sp>
          <p:nvSpPr>
            <p:cNvPr id="16399" name="Freeform 357"/>
            <p:cNvSpPr/>
            <p:nvPr/>
          </p:nvSpPr>
          <p:spPr>
            <a:xfrm flipH="1">
              <a:off x="7363610" y="2193082"/>
              <a:ext cx="728238" cy="457169"/>
            </a:xfrm>
            <a:custGeom>
              <a:avLst/>
              <a:gdLst>
                <a:gd name="txL" fmla="*/ 0 w 100"/>
                <a:gd name="txT" fmla="*/ 0 h 72"/>
                <a:gd name="txR" fmla="*/ 100 w 100"/>
                <a:gd name="txB" fmla="*/ 72 h 72"/>
              </a:gdLst>
              <a:ahLst/>
              <a:cxnLst>
                <a:cxn ang="0">
                  <a:pos x="2147483647" y="483805437"/>
                </a:cxn>
                <a:cxn ang="0">
                  <a:pos x="2147483647" y="1814268852"/>
                </a:cxn>
                <a:cxn ang="0">
                  <a:pos x="1431890703" y="2147483647"/>
                </a:cxn>
                <a:cxn ang="0">
                  <a:pos x="212135722" y="2147483647"/>
                </a:cxn>
                <a:cxn ang="0">
                  <a:pos x="212135722" y="2147483647"/>
                </a:cxn>
                <a:cxn ang="0">
                  <a:pos x="795498046" y="1209510319"/>
                </a:cxn>
                <a:cxn ang="0">
                  <a:pos x="2147483647" y="483805437"/>
                </a:cxn>
              </a:cxnLst>
              <a:rect l="txL" t="txT" r="txR" b="txB"/>
              <a:pathLst>
                <a:path w="100" h="72">
                  <a:moveTo>
                    <a:pt x="89" y="12"/>
                  </a:moveTo>
                  <a:cubicBezTo>
                    <a:pt x="100" y="26"/>
                    <a:pt x="87" y="39"/>
                    <a:pt x="77" y="45"/>
                  </a:cubicBezTo>
                  <a:cubicBezTo>
                    <a:pt x="62" y="54"/>
                    <a:pt x="37" y="51"/>
                    <a:pt x="27" y="72"/>
                  </a:cubicBezTo>
                  <a:cubicBezTo>
                    <a:pt x="4" y="72"/>
                    <a:pt x="4" y="72"/>
                    <a:pt x="4" y="72"/>
                  </a:cubicBezTo>
                  <a:cubicBezTo>
                    <a:pt x="4" y="71"/>
                    <a:pt x="4" y="70"/>
                    <a:pt x="4" y="69"/>
                  </a:cubicBezTo>
                  <a:cubicBezTo>
                    <a:pt x="0" y="49"/>
                    <a:pt x="9" y="38"/>
                    <a:pt x="15" y="30"/>
                  </a:cubicBezTo>
                  <a:cubicBezTo>
                    <a:pt x="39" y="0"/>
                    <a:pt x="84" y="16"/>
                    <a:pt x="89" y="12"/>
                  </a:cubicBezTo>
                  <a:close/>
                </a:path>
              </a:pathLst>
            </a:custGeom>
            <a:solidFill>
              <a:srgbClr val="FA9BB3">
                <a:alpha val="100000"/>
              </a:srgbClr>
            </a:solidFill>
            <a:ln w="9525">
              <a:noFill/>
            </a:ln>
          </p:spPr>
          <p:txBody>
            <a:bodyPr/>
            <a:lstStyle/>
            <a:p>
              <a:endParaRPr lang="zh-CN" altLang="en-US" sz="2400"/>
            </a:p>
          </p:txBody>
        </p:sp>
        <p:sp>
          <p:nvSpPr>
            <p:cNvPr id="16400" name="Freeform 358"/>
            <p:cNvSpPr/>
            <p:nvPr/>
          </p:nvSpPr>
          <p:spPr>
            <a:xfrm flipH="1">
              <a:off x="7363610" y="2257623"/>
              <a:ext cx="654180" cy="392627"/>
            </a:xfrm>
            <a:custGeom>
              <a:avLst/>
              <a:gdLst>
                <a:gd name="txL" fmla="*/ 0 w 90"/>
                <a:gd name="txT" fmla="*/ 0 h 62"/>
                <a:gd name="txR" fmla="*/ 90 w 90"/>
                <a:gd name="txB" fmla="*/ 62 h 62"/>
              </a:gdLst>
              <a:ahLst/>
              <a:cxnLst>
                <a:cxn ang="0">
                  <a:pos x="2147483647" y="80203569"/>
                </a:cxn>
                <a:cxn ang="0">
                  <a:pos x="2147483647" y="1403603579"/>
                </a:cxn>
                <a:cxn ang="0">
                  <a:pos x="2147483647" y="1724430817"/>
                </a:cxn>
                <a:cxn ang="0">
                  <a:pos x="2147483647" y="1443708518"/>
                </a:cxn>
                <a:cxn ang="0">
                  <a:pos x="2147483647" y="1203091553"/>
                </a:cxn>
                <a:cxn ang="0">
                  <a:pos x="2147483647" y="1203091553"/>
                </a:cxn>
                <a:cxn ang="0">
                  <a:pos x="1532169450" y="1243196491"/>
                </a:cxn>
                <a:cxn ang="0">
                  <a:pos x="1003839324" y="1604121938"/>
                </a:cxn>
                <a:cxn ang="0">
                  <a:pos x="422665668" y="2147483647"/>
                </a:cxn>
                <a:cxn ang="0">
                  <a:pos x="475501588" y="2147483647"/>
                </a:cxn>
                <a:cxn ang="0">
                  <a:pos x="158500548" y="2147483647"/>
                </a:cxn>
                <a:cxn ang="0">
                  <a:pos x="105664600" y="2147483647"/>
                </a:cxn>
                <a:cxn ang="0">
                  <a:pos x="317001097" y="1564017000"/>
                </a:cxn>
                <a:cxn ang="0">
                  <a:pos x="1109503895" y="882264711"/>
                </a:cxn>
                <a:cxn ang="0">
                  <a:pos x="2147483647" y="441135522"/>
                </a:cxn>
                <a:cxn ang="0">
                  <a:pos x="2147483647" y="200512076"/>
                </a:cxn>
                <a:cxn ang="0">
                  <a:pos x="2147483647" y="80203569"/>
                </a:cxn>
              </a:cxnLst>
              <a:rect l="txL" t="txT" r="txR" b="txB"/>
              <a:pathLst>
                <a:path w="90" h="62">
                  <a:moveTo>
                    <a:pt x="79" y="2"/>
                  </a:moveTo>
                  <a:cubicBezTo>
                    <a:pt x="90" y="16"/>
                    <a:pt x="77" y="29"/>
                    <a:pt x="67" y="35"/>
                  </a:cubicBezTo>
                  <a:cubicBezTo>
                    <a:pt x="60" y="39"/>
                    <a:pt x="51" y="41"/>
                    <a:pt x="42" y="43"/>
                  </a:cubicBezTo>
                  <a:cubicBezTo>
                    <a:pt x="56" y="39"/>
                    <a:pt x="52" y="41"/>
                    <a:pt x="62" y="36"/>
                  </a:cubicBezTo>
                  <a:cubicBezTo>
                    <a:pt x="70" y="31"/>
                    <a:pt x="59" y="27"/>
                    <a:pt x="58" y="30"/>
                  </a:cubicBezTo>
                  <a:cubicBezTo>
                    <a:pt x="55" y="33"/>
                    <a:pt x="51" y="31"/>
                    <a:pt x="49" y="30"/>
                  </a:cubicBezTo>
                  <a:cubicBezTo>
                    <a:pt x="40" y="23"/>
                    <a:pt x="38" y="30"/>
                    <a:pt x="29" y="31"/>
                  </a:cubicBezTo>
                  <a:cubicBezTo>
                    <a:pt x="19" y="33"/>
                    <a:pt x="20" y="38"/>
                    <a:pt x="19" y="40"/>
                  </a:cubicBezTo>
                  <a:cubicBezTo>
                    <a:pt x="16" y="45"/>
                    <a:pt x="7" y="50"/>
                    <a:pt x="8" y="59"/>
                  </a:cubicBezTo>
                  <a:cubicBezTo>
                    <a:pt x="8" y="59"/>
                    <a:pt x="9" y="60"/>
                    <a:pt x="9" y="62"/>
                  </a:cubicBezTo>
                  <a:cubicBezTo>
                    <a:pt x="3" y="62"/>
                    <a:pt x="3" y="62"/>
                    <a:pt x="3" y="62"/>
                  </a:cubicBezTo>
                  <a:cubicBezTo>
                    <a:pt x="3" y="59"/>
                    <a:pt x="2" y="57"/>
                    <a:pt x="2" y="57"/>
                  </a:cubicBezTo>
                  <a:cubicBezTo>
                    <a:pt x="0" y="49"/>
                    <a:pt x="7" y="45"/>
                    <a:pt x="6" y="39"/>
                  </a:cubicBezTo>
                  <a:cubicBezTo>
                    <a:pt x="4" y="33"/>
                    <a:pt x="13" y="25"/>
                    <a:pt x="21" y="22"/>
                  </a:cubicBezTo>
                  <a:cubicBezTo>
                    <a:pt x="33" y="18"/>
                    <a:pt x="36" y="14"/>
                    <a:pt x="51" y="11"/>
                  </a:cubicBezTo>
                  <a:cubicBezTo>
                    <a:pt x="58" y="10"/>
                    <a:pt x="58" y="6"/>
                    <a:pt x="61" y="5"/>
                  </a:cubicBezTo>
                  <a:cubicBezTo>
                    <a:pt x="70" y="0"/>
                    <a:pt x="72" y="6"/>
                    <a:pt x="79" y="2"/>
                  </a:cubicBezTo>
                  <a:close/>
                </a:path>
              </a:pathLst>
            </a:custGeom>
            <a:solidFill>
              <a:srgbClr val="F590A9">
                <a:alpha val="100000"/>
              </a:srgbClr>
            </a:solidFill>
            <a:ln w="9525">
              <a:noFill/>
            </a:ln>
          </p:spPr>
          <p:txBody>
            <a:bodyPr/>
            <a:lstStyle/>
            <a:p>
              <a:endParaRPr lang="zh-CN" altLang="en-US" sz="2400"/>
            </a:p>
          </p:txBody>
        </p:sp>
        <p:sp>
          <p:nvSpPr>
            <p:cNvPr id="16401" name="Rectangle 359"/>
            <p:cNvSpPr/>
            <p:nvPr/>
          </p:nvSpPr>
          <p:spPr>
            <a:xfrm flipH="1">
              <a:off x="7440754" y="2268380"/>
              <a:ext cx="3086" cy="2689"/>
            </a:xfrm>
            <a:prstGeom prst="rect">
              <a:avLst/>
            </a:prstGeom>
            <a:solidFill>
              <a:srgbClr val="F590A9"/>
            </a:solidFill>
            <a:ln w="9525">
              <a:noFill/>
            </a:ln>
          </p:spPr>
          <p:txBody>
            <a:bodyPr/>
            <a:lstStyle/>
            <a:p>
              <a:pPr lvl="0"/>
              <a:endParaRPr lang="zh-CN" altLang="en-US" sz="2400" b="1" dirty="0">
                <a:latin typeface="Calibri" panose="020F0502020204030204" charset="0"/>
                <a:ea typeface="宋体" panose="02010600030101010101" pitchFamily="2" charset="-122"/>
              </a:endParaRPr>
            </a:p>
          </p:txBody>
        </p:sp>
        <p:sp>
          <p:nvSpPr>
            <p:cNvPr id="16402" name="Freeform 360"/>
            <p:cNvSpPr/>
            <p:nvPr/>
          </p:nvSpPr>
          <p:spPr>
            <a:xfrm flipH="1">
              <a:off x="7406811" y="2268380"/>
              <a:ext cx="540007" cy="228584"/>
            </a:xfrm>
            <a:custGeom>
              <a:avLst/>
              <a:gdLst>
                <a:gd name="txL" fmla="*/ 0 w 74"/>
                <a:gd name="txT" fmla="*/ 0 h 36"/>
                <a:gd name="txR" fmla="*/ 74 w 74"/>
                <a:gd name="txB" fmla="*/ 36 h 36"/>
              </a:gdLst>
              <a:ahLst/>
              <a:cxnLst>
                <a:cxn ang="0">
                  <a:pos x="2147483647" y="0"/>
                </a:cxn>
                <a:cxn ang="0">
                  <a:pos x="2147483647" y="766022955"/>
                </a:cxn>
                <a:cxn ang="0">
                  <a:pos x="2147483647" y="1169188013"/>
                </a:cxn>
                <a:cxn ang="0">
                  <a:pos x="2147483647" y="927289097"/>
                </a:cxn>
                <a:cxn ang="0">
                  <a:pos x="2076823193" y="1007922069"/>
                </a:cxn>
                <a:cxn ang="0">
                  <a:pos x="1331299597" y="967602408"/>
                </a:cxn>
                <a:cxn ang="0">
                  <a:pos x="372765333" y="1290140645"/>
                </a:cxn>
                <a:cxn ang="0">
                  <a:pos x="106505419" y="1370773617"/>
                </a:cxn>
                <a:cxn ang="0">
                  <a:pos x="852028759" y="886969436"/>
                </a:cxn>
                <a:cxn ang="0">
                  <a:pos x="2147483647" y="443484718"/>
                </a:cxn>
                <a:cxn ang="0">
                  <a:pos x="2147483647" y="80632997"/>
                </a:cxn>
                <a:cxn ang="0">
                  <a:pos x="2147483647" y="0"/>
                </a:cxn>
              </a:cxnLst>
              <a:rect l="txL" t="txT" r="txR" b="txB"/>
              <a:pathLst>
                <a:path w="74" h="36">
                  <a:moveTo>
                    <a:pt x="69" y="0"/>
                  </a:moveTo>
                  <a:cubicBezTo>
                    <a:pt x="74" y="7"/>
                    <a:pt x="74" y="14"/>
                    <a:pt x="71" y="19"/>
                  </a:cubicBezTo>
                  <a:cubicBezTo>
                    <a:pt x="69" y="25"/>
                    <a:pt x="59" y="33"/>
                    <a:pt x="56" y="29"/>
                  </a:cubicBezTo>
                  <a:cubicBezTo>
                    <a:pt x="54" y="26"/>
                    <a:pt x="56" y="24"/>
                    <a:pt x="51" y="23"/>
                  </a:cubicBezTo>
                  <a:cubicBezTo>
                    <a:pt x="46" y="21"/>
                    <a:pt x="44" y="29"/>
                    <a:pt x="39" y="25"/>
                  </a:cubicBezTo>
                  <a:cubicBezTo>
                    <a:pt x="36" y="22"/>
                    <a:pt x="31" y="26"/>
                    <a:pt x="25" y="24"/>
                  </a:cubicBezTo>
                  <a:cubicBezTo>
                    <a:pt x="20" y="23"/>
                    <a:pt x="9" y="30"/>
                    <a:pt x="7" y="32"/>
                  </a:cubicBezTo>
                  <a:cubicBezTo>
                    <a:pt x="6" y="33"/>
                    <a:pt x="2" y="36"/>
                    <a:pt x="2" y="34"/>
                  </a:cubicBezTo>
                  <a:cubicBezTo>
                    <a:pt x="0" y="26"/>
                    <a:pt x="13" y="24"/>
                    <a:pt x="16" y="22"/>
                  </a:cubicBezTo>
                  <a:cubicBezTo>
                    <a:pt x="26" y="13"/>
                    <a:pt x="38" y="11"/>
                    <a:pt x="44" y="11"/>
                  </a:cubicBezTo>
                  <a:cubicBezTo>
                    <a:pt x="51" y="11"/>
                    <a:pt x="50" y="2"/>
                    <a:pt x="58" y="2"/>
                  </a:cubicBezTo>
                  <a:cubicBezTo>
                    <a:pt x="65" y="2"/>
                    <a:pt x="66" y="3"/>
                    <a:pt x="69" y="0"/>
                  </a:cubicBezTo>
                  <a:close/>
                </a:path>
              </a:pathLst>
            </a:custGeom>
            <a:solidFill>
              <a:srgbClr val="F589A4">
                <a:alpha val="100000"/>
              </a:srgbClr>
            </a:solidFill>
            <a:ln w="9525">
              <a:noFill/>
            </a:ln>
          </p:spPr>
          <p:txBody>
            <a:bodyPr/>
            <a:lstStyle/>
            <a:p>
              <a:endParaRPr lang="zh-CN" altLang="en-US" sz="2400"/>
            </a:p>
          </p:txBody>
        </p:sp>
        <p:sp>
          <p:nvSpPr>
            <p:cNvPr id="16403" name="Freeform 361"/>
            <p:cNvSpPr/>
            <p:nvPr/>
          </p:nvSpPr>
          <p:spPr>
            <a:xfrm flipH="1">
              <a:off x="7878931" y="2478140"/>
              <a:ext cx="117259" cy="147908"/>
            </a:xfrm>
            <a:custGeom>
              <a:avLst/>
              <a:gdLst>
                <a:gd name="txL" fmla="*/ 0 w 16"/>
                <a:gd name="txT" fmla="*/ 0 h 23"/>
                <a:gd name="txR" fmla="*/ 16 w 16"/>
                <a:gd name="txB" fmla="*/ 23 h 23"/>
              </a:gdLst>
              <a:ahLst/>
              <a:cxnLst>
                <a:cxn ang="0">
                  <a:pos x="590809419" y="82712724"/>
                </a:cxn>
                <a:cxn ang="0">
                  <a:pos x="214840429" y="330838033"/>
                </a:cxn>
                <a:cxn ang="0">
                  <a:pos x="0" y="744388764"/>
                </a:cxn>
                <a:cxn ang="0">
                  <a:pos x="161128504" y="785745113"/>
                </a:cxn>
                <a:cxn ang="0">
                  <a:pos x="322257008" y="372194382"/>
                </a:cxn>
                <a:cxn ang="0">
                  <a:pos x="590809419" y="165419016"/>
                </a:cxn>
                <a:cxn ang="0">
                  <a:pos x="590809419" y="82712724"/>
                </a:cxn>
              </a:cxnLst>
              <a:rect l="txL" t="txT" r="txR" b="txB"/>
              <a:pathLst>
                <a:path w="16" h="23">
                  <a:moveTo>
                    <a:pt x="11" y="2"/>
                  </a:moveTo>
                  <a:cubicBezTo>
                    <a:pt x="10" y="3"/>
                    <a:pt x="5" y="3"/>
                    <a:pt x="4" y="8"/>
                  </a:cubicBezTo>
                  <a:cubicBezTo>
                    <a:pt x="3" y="11"/>
                    <a:pt x="0" y="15"/>
                    <a:pt x="0" y="18"/>
                  </a:cubicBezTo>
                  <a:cubicBezTo>
                    <a:pt x="0" y="22"/>
                    <a:pt x="3" y="23"/>
                    <a:pt x="3" y="19"/>
                  </a:cubicBezTo>
                  <a:cubicBezTo>
                    <a:pt x="3" y="16"/>
                    <a:pt x="5" y="12"/>
                    <a:pt x="6" y="9"/>
                  </a:cubicBezTo>
                  <a:cubicBezTo>
                    <a:pt x="6" y="6"/>
                    <a:pt x="9" y="5"/>
                    <a:pt x="11" y="4"/>
                  </a:cubicBezTo>
                  <a:cubicBezTo>
                    <a:pt x="16" y="0"/>
                    <a:pt x="13" y="0"/>
                    <a:pt x="11" y="2"/>
                  </a:cubicBezTo>
                  <a:close/>
                </a:path>
              </a:pathLst>
            </a:custGeom>
            <a:solidFill>
              <a:srgbClr val="F788A3">
                <a:alpha val="100000"/>
              </a:srgbClr>
            </a:solidFill>
            <a:ln w="9525">
              <a:noFill/>
            </a:ln>
          </p:spPr>
          <p:txBody>
            <a:bodyPr/>
            <a:lstStyle/>
            <a:p>
              <a:endParaRPr lang="zh-CN" altLang="en-US" sz="2400"/>
            </a:p>
          </p:txBody>
        </p:sp>
        <p:sp>
          <p:nvSpPr>
            <p:cNvPr id="16404" name="Freeform 362"/>
            <p:cNvSpPr/>
            <p:nvPr/>
          </p:nvSpPr>
          <p:spPr>
            <a:xfrm flipH="1">
              <a:off x="7968418" y="2612601"/>
              <a:ext cx="37029" cy="37649"/>
            </a:xfrm>
            <a:custGeom>
              <a:avLst/>
              <a:gdLst>
                <a:gd name="txL" fmla="*/ 0 w 5"/>
                <a:gd name="txT" fmla="*/ 0 h 6"/>
                <a:gd name="txR" fmla="*/ 5 w 5"/>
                <a:gd name="txB" fmla="*/ 6 h 6"/>
              </a:gdLst>
              <a:ahLst/>
              <a:cxnLst>
                <a:cxn ang="0">
                  <a:pos x="274229379" y="236241223"/>
                </a:cxn>
                <a:cxn ang="0">
                  <a:pos x="274229379" y="236241223"/>
                </a:cxn>
                <a:cxn ang="0">
                  <a:pos x="109694697" y="157492041"/>
                </a:cxn>
                <a:cxn ang="0">
                  <a:pos x="109694697" y="236241223"/>
                </a:cxn>
                <a:cxn ang="0">
                  <a:pos x="274229379" y="236241223"/>
                </a:cxn>
              </a:cxnLst>
              <a:rect l="txL" t="txT" r="txR" b="txB"/>
              <a:pathLst>
                <a:path w="5" h="6">
                  <a:moveTo>
                    <a:pt x="5" y="6"/>
                  </a:moveTo>
                  <a:cubicBezTo>
                    <a:pt x="5" y="6"/>
                    <a:pt x="5" y="6"/>
                    <a:pt x="5" y="6"/>
                  </a:cubicBezTo>
                  <a:cubicBezTo>
                    <a:pt x="4" y="1"/>
                    <a:pt x="0" y="0"/>
                    <a:pt x="2" y="4"/>
                  </a:cubicBezTo>
                  <a:cubicBezTo>
                    <a:pt x="2" y="5"/>
                    <a:pt x="2" y="5"/>
                    <a:pt x="2" y="6"/>
                  </a:cubicBezTo>
                  <a:lnTo>
                    <a:pt x="5" y="6"/>
                  </a:lnTo>
                  <a:close/>
                </a:path>
              </a:pathLst>
            </a:custGeom>
            <a:solidFill>
              <a:srgbClr val="FC8AA7">
                <a:alpha val="100000"/>
              </a:srgbClr>
            </a:solidFill>
            <a:ln w="9525">
              <a:noFill/>
            </a:ln>
          </p:spPr>
          <p:txBody>
            <a:bodyPr/>
            <a:lstStyle/>
            <a:p>
              <a:endParaRPr lang="zh-CN" altLang="en-US" sz="2400"/>
            </a:p>
          </p:txBody>
        </p:sp>
        <p:sp>
          <p:nvSpPr>
            <p:cNvPr id="16405" name="Freeform 363"/>
            <p:cNvSpPr/>
            <p:nvPr/>
          </p:nvSpPr>
          <p:spPr>
            <a:xfrm flipH="1">
              <a:off x="7412982" y="2268380"/>
              <a:ext cx="465949" cy="177489"/>
            </a:xfrm>
            <a:custGeom>
              <a:avLst/>
              <a:gdLst>
                <a:gd name="txL" fmla="*/ 0 w 64"/>
                <a:gd name="txT" fmla="*/ 0 h 28"/>
                <a:gd name="txR" fmla="*/ 64 w 64"/>
                <a:gd name="txB" fmla="*/ 28 h 28"/>
              </a:gdLst>
              <a:ahLst/>
              <a:cxnLst>
                <a:cxn ang="0">
                  <a:pos x="2147483647" y="0"/>
                </a:cxn>
                <a:cxn ang="0">
                  <a:pos x="2147483647" y="522362861"/>
                </a:cxn>
                <a:cxn ang="0">
                  <a:pos x="2147483647" y="723267676"/>
                </a:cxn>
                <a:cxn ang="0">
                  <a:pos x="2147483647" y="763449907"/>
                </a:cxn>
                <a:cxn ang="0">
                  <a:pos x="1749164887" y="723267676"/>
                </a:cxn>
                <a:cxn ang="0">
                  <a:pos x="1113101122" y="803632138"/>
                </a:cxn>
                <a:cxn ang="0">
                  <a:pos x="371033669" y="1004537151"/>
                </a:cxn>
                <a:cxn ang="0">
                  <a:pos x="371033669" y="924179028"/>
                </a:cxn>
                <a:cxn ang="0">
                  <a:pos x="1166110076" y="683085445"/>
                </a:cxn>
                <a:cxn ang="0">
                  <a:pos x="1749164887" y="482180630"/>
                </a:cxn>
                <a:cxn ang="0">
                  <a:pos x="2147483647" y="281269376"/>
                </a:cxn>
                <a:cxn ang="0">
                  <a:pos x="2147483647" y="0"/>
                </a:cxn>
              </a:cxnLst>
              <a:rect l="txL" t="txT" r="txR" b="txB"/>
              <a:pathLst>
                <a:path w="64" h="28">
                  <a:moveTo>
                    <a:pt x="60" y="0"/>
                  </a:moveTo>
                  <a:cubicBezTo>
                    <a:pt x="64" y="5"/>
                    <a:pt x="64" y="10"/>
                    <a:pt x="64" y="13"/>
                  </a:cubicBezTo>
                  <a:cubicBezTo>
                    <a:pt x="63" y="16"/>
                    <a:pt x="60" y="19"/>
                    <a:pt x="55" y="18"/>
                  </a:cubicBezTo>
                  <a:cubicBezTo>
                    <a:pt x="48" y="23"/>
                    <a:pt x="49" y="18"/>
                    <a:pt x="44" y="19"/>
                  </a:cubicBezTo>
                  <a:cubicBezTo>
                    <a:pt x="40" y="20"/>
                    <a:pt x="41" y="18"/>
                    <a:pt x="33" y="18"/>
                  </a:cubicBezTo>
                  <a:cubicBezTo>
                    <a:pt x="32" y="18"/>
                    <a:pt x="28" y="21"/>
                    <a:pt x="21" y="20"/>
                  </a:cubicBezTo>
                  <a:cubicBezTo>
                    <a:pt x="15" y="20"/>
                    <a:pt x="10" y="23"/>
                    <a:pt x="7" y="25"/>
                  </a:cubicBezTo>
                  <a:cubicBezTo>
                    <a:pt x="4" y="27"/>
                    <a:pt x="0" y="28"/>
                    <a:pt x="7" y="23"/>
                  </a:cubicBezTo>
                  <a:cubicBezTo>
                    <a:pt x="16" y="16"/>
                    <a:pt x="16" y="18"/>
                    <a:pt x="22" y="17"/>
                  </a:cubicBezTo>
                  <a:cubicBezTo>
                    <a:pt x="26" y="15"/>
                    <a:pt x="28" y="12"/>
                    <a:pt x="33" y="12"/>
                  </a:cubicBezTo>
                  <a:cubicBezTo>
                    <a:pt x="40" y="12"/>
                    <a:pt x="45" y="10"/>
                    <a:pt x="46" y="7"/>
                  </a:cubicBezTo>
                  <a:cubicBezTo>
                    <a:pt x="48" y="1"/>
                    <a:pt x="58" y="7"/>
                    <a:pt x="60" y="0"/>
                  </a:cubicBezTo>
                  <a:close/>
                </a:path>
              </a:pathLst>
            </a:custGeom>
            <a:solidFill>
              <a:srgbClr val="F5829F">
                <a:alpha val="100000"/>
              </a:srgbClr>
            </a:solidFill>
            <a:ln w="9525">
              <a:noFill/>
            </a:ln>
          </p:spPr>
          <p:txBody>
            <a:bodyPr/>
            <a:lstStyle/>
            <a:p>
              <a:endParaRPr lang="zh-CN" altLang="en-US" sz="2400"/>
            </a:p>
          </p:txBody>
        </p:sp>
        <p:sp>
          <p:nvSpPr>
            <p:cNvPr id="16406" name="Freeform 364"/>
            <p:cNvSpPr/>
            <p:nvPr/>
          </p:nvSpPr>
          <p:spPr>
            <a:xfrm flipH="1">
              <a:off x="7610470" y="2427045"/>
              <a:ext cx="336347" cy="223206"/>
            </a:xfrm>
            <a:custGeom>
              <a:avLst/>
              <a:gdLst>
                <a:gd name="txL" fmla="*/ 0 w 46"/>
                <a:gd name="txT" fmla="*/ 0 h 35"/>
                <a:gd name="txR" fmla="*/ 46 w 46"/>
                <a:gd name="txB" fmla="*/ 35 h 35"/>
              </a:gdLst>
              <a:ahLst/>
              <a:cxnLst>
                <a:cxn ang="0">
                  <a:pos x="1550449934" y="691390049"/>
                </a:cxn>
                <a:cxn ang="0">
                  <a:pos x="374244523" y="1423454590"/>
                </a:cxn>
                <a:cxn ang="0">
                  <a:pos x="53464546" y="1423454590"/>
                </a:cxn>
                <a:cxn ang="0">
                  <a:pos x="53464546" y="1057422419"/>
                </a:cxn>
                <a:cxn ang="0">
                  <a:pos x="534638231" y="569379325"/>
                </a:cxn>
                <a:cxn ang="0">
                  <a:pos x="1443520871" y="284689663"/>
                </a:cxn>
                <a:cxn ang="0">
                  <a:pos x="2147483647" y="447368601"/>
                </a:cxn>
                <a:cxn ang="0">
                  <a:pos x="1550449934" y="691390049"/>
                </a:cxn>
              </a:cxnLst>
              <a:rect l="txL" t="txT" r="txR" b="txB"/>
              <a:pathLst>
                <a:path w="46" h="35">
                  <a:moveTo>
                    <a:pt x="29" y="17"/>
                  </a:moveTo>
                  <a:cubicBezTo>
                    <a:pt x="20" y="20"/>
                    <a:pt x="12" y="25"/>
                    <a:pt x="7" y="35"/>
                  </a:cubicBezTo>
                  <a:cubicBezTo>
                    <a:pt x="1" y="35"/>
                    <a:pt x="1" y="35"/>
                    <a:pt x="1" y="35"/>
                  </a:cubicBezTo>
                  <a:cubicBezTo>
                    <a:pt x="1" y="32"/>
                    <a:pt x="0" y="30"/>
                    <a:pt x="1" y="26"/>
                  </a:cubicBezTo>
                  <a:cubicBezTo>
                    <a:pt x="2" y="21"/>
                    <a:pt x="7" y="19"/>
                    <a:pt x="10" y="14"/>
                  </a:cubicBezTo>
                  <a:cubicBezTo>
                    <a:pt x="16" y="6"/>
                    <a:pt x="22" y="10"/>
                    <a:pt x="27" y="7"/>
                  </a:cubicBezTo>
                  <a:cubicBezTo>
                    <a:pt x="37" y="0"/>
                    <a:pt x="46" y="8"/>
                    <a:pt x="42" y="11"/>
                  </a:cubicBezTo>
                  <a:cubicBezTo>
                    <a:pt x="40" y="12"/>
                    <a:pt x="34" y="15"/>
                    <a:pt x="29" y="17"/>
                  </a:cubicBezTo>
                  <a:close/>
                </a:path>
              </a:pathLst>
            </a:custGeom>
            <a:solidFill>
              <a:srgbClr val="FC9FB6">
                <a:alpha val="100000"/>
              </a:srgbClr>
            </a:solidFill>
            <a:ln w="9525">
              <a:noFill/>
            </a:ln>
          </p:spPr>
          <p:txBody>
            <a:bodyPr/>
            <a:lstStyle/>
            <a:p>
              <a:endParaRPr lang="zh-CN" altLang="en-US" sz="2400"/>
            </a:p>
          </p:txBody>
        </p:sp>
        <p:sp>
          <p:nvSpPr>
            <p:cNvPr id="16407" name="Freeform 365"/>
            <p:cNvSpPr/>
            <p:nvPr/>
          </p:nvSpPr>
          <p:spPr>
            <a:xfrm flipH="1">
              <a:off x="7647499" y="2478140"/>
              <a:ext cx="277718" cy="172111"/>
            </a:xfrm>
            <a:custGeom>
              <a:avLst/>
              <a:gdLst>
                <a:gd name="txL" fmla="*/ 0 w 38"/>
                <a:gd name="txT" fmla="*/ 0 h 27"/>
                <a:gd name="txR" fmla="*/ 38 w 38"/>
                <a:gd name="txB" fmla="*/ 27 h 27"/>
              </a:gdLst>
              <a:ahLst/>
              <a:cxnLst>
                <a:cxn ang="0">
                  <a:pos x="1175068693" y="446972340"/>
                </a:cxn>
                <a:cxn ang="0">
                  <a:pos x="213645505" y="1097118471"/>
                </a:cxn>
                <a:cxn ang="0">
                  <a:pos x="53409549" y="1097118471"/>
                </a:cxn>
                <a:cxn ang="0">
                  <a:pos x="53409549" y="772045306"/>
                </a:cxn>
                <a:cxn ang="0">
                  <a:pos x="1014832780" y="162536533"/>
                </a:cxn>
                <a:cxn ang="0">
                  <a:pos x="1709193276" y="40630946"/>
                </a:cxn>
                <a:cxn ang="0">
                  <a:pos x="1175068693" y="446972340"/>
                </a:cxn>
              </a:cxnLst>
              <a:rect l="txL" t="txT" r="txR" b="txB"/>
              <a:pathLst>
                <a:path w="38" h="27">
                  <a:moveTo>
                    <a:pt x="22" y="11"/>
                  </a:moveTo>
                  <a:cubicBezTo>
                    <a:pt x="15" y="14"/>
                    <a:pt x="8" y="18"/>
                    <a:pt x="4" y="27"/>
                  </a:cubicBezTo>
                  <a:cubicBezTo>
                    <a:pt x="1" y="27"/>
                    <a:pt x="1" y="27"/>
                    <a:pt x="1" y="27"/>
                  </a:cubicBezTo>
                  <a:cubicBezTo>
                    <a:pt x="1" y="24"/>
                    <a:pt x="0" y="22"/>
                    <a:pt x="1" y="19"/>
                  </a:cubicBezTo>
                  <a:cubicBezTo>
                    <a:pt x="2" y="12"/>
                    <a:pt x="10" y="5"/>
                    <a:pt x="19" y="4"/>
                  </a:cubicBezTo>
                  <a:cubicBezTo>
                    <a:pt x="27" y="4"/>
                    <a:pt x="30" y="0"/>
                    <a:pt x="32" y="1"/>
                  </a:cubicBezTo>
                  <a:cubicBezTo>
                    <a:pt x="38" y="3"/>
                    <a:pt x="26" y="9"/>
                    <a:pt x="22" y="11"/>
                  </a:cubicBezTo>
                  <a:close/>
                </a:path>
              </a:pathLst>
            </a:custGeom>
            <a:solidFill>
              <a:srgbClr val="FA9BB3">
                <a:alpha val="100000"/>
              </a:srgbClr>
            </a:solidFill>
            <a:ln w="9525">
              <a:noFill/>
            </a:ln>
          </p:spPr>
          <p:txBody>
            <a:bodyPr/>
            <a:lstStyle/>
            <a:p>
              <a:endParaRPr lang="zh-CN" altLang="en-US" sz="2400"/>
            </a:p>
          </p:txBody>
        </p:sp>
        <p:sp>
          <p:nvSpPr>
            <p:cNvPr id="16408" name="Freeform 366"/>
            <p:cNvSpPr/>
            <p:nvPr/>
          </p:nvSpPr>
          <p:spPr>
            <a:xfrm flipH="1">
              <a:off x="7990018" y="2505032"/>
              <a:ext cx="64801" cy="145218"/>
            </a:xfrm>
            <a:custGeom>
              <a:avLst/>
              <a:gdLst>
                <a:gd name="txL" fmla="*/ 0 w 9"/>
                <a:gd name="txT" fmla="*/ 0 h 23"/>
                <a:gd name="txR" fmla="*/ 9 w 9"/>
                <a:gd name="txB" fmla="*/ 23 h 23"/>
              </a:gdLst>
              <a:ahLst/>
              <a:cxnLst>
                <a:cxn ang="0">
                  <a:pos x="259211203" y="79730994"/>
                </a:cxn>
                <a:cxn ang="0">
                  <a:pos x="51840792" y="398642318"/>
                </a:cxn>
                <a:cxn ang="0">
                  <a:pos x="51840792" y="837150318"/>
                </a:cxn>
                <a:cxn ang="0">
                  <a:pos x="51840792" y="837150318"/>
                </a:cxn>
                <a:cxn ang="0">
                  <a:pos x="51840792" y="916881287"/>
                </a:cxn>
                <a:cxn ang="0">
                  <a:pos x="311051981" y="916881287"/>
                </a:cxn>
                <a:cxn ang="0">
                  <a:pos x="311051981" y="558104355"/>
                </a:cxn>
                <a:cxn ang="0">
                  <a:pos x="362892759" y="239186693"/>
                </a:cxn>
                <a:cxn ang="0">
                  <a:pos x="311051981" y="79730994"/>
                </a:cxn>
                <a:cxn ang="0">
                  <a:pos x="259211203" y="79730994"/>
                </a:cxn>
              </a:cxnLst>
              <a:rect l="txL" t="txT" r="txR" b="txB"/>
              <a:pathLst>
                <a:path w="9" h="23">
                  <a:moveTo>
                    <a:pt x="5" y="2"/>
                  </a:moveTo>
                  <a:cubicBezTo>
                    <a:pt x="2" y="4"/>
                    <a:pt x="2" y="6"/>
                    <a:pt x="1" y="10"/>
                  </a:cubicBezTo>
                  <a:cubicBezTo>
                    <a:pt x="1" y="13"/>
                    <a:pt x="0" y="18"/>
                    <a:pt x="1" y="21"/>
                  </a:cubicBezTo>
                  <a:cubicBezTo>
                    <a:pt x="1" y="21"/>
                    <a:pt x="1" y="21"/>
                    <a:pt x="1" y="21"/>
                  </a:cubicBezTo>
                  <a:cubicBezTo>
                    <a:pt x="1" y="22"/>
                    <a:pt x="1" y="22"/>
                    <a:pt x="1" y="23"/>
                  </a:cubicBezTo>
                  <a:cubicBezTo>
                    <a:pt x="6" y="23"/>
                    <a:pt x="6" y="23"/>
                    <a:pt x="6" y="23"/>
                  </a:cubicBezTo>
                  <a:cubicBezTo>
                    <a:pt x="5" y="18"/>
                    <a:pt x="6" y="18"/>
                    <a:pt x="6" y="14"/>
                  </a:cubicBezTo>
                  <a:cubicBezTo>
                    <a:pt x="6" y="11"/>
                    <a:pt x="7" y="9"/>
                    <a:pt x="7" y="6"/>
                  </a:cubicBezTo>
                  <a:cubicBezTo>
                    <a:pt x="7" y="6"/>
                    <a:pt x="9" y="0"/>
                    <a:pt x="6" y="2"/>
                  </a:cubicBezTo>
                  <a:cubicBezTo>
                    <a:pt x="5" y="2"/>
                    <a:pt x="5" y="2"/>
                    <a:pt x="5" y="2"/>
                  </a:cubicBezTo>
                  <a:close/>
                </a:path>
              </a:pathLst>
            </a:custGeom>
            <a:solidFill>
              <a:srgbClr val="FA93AD">
                <a:alpha val="100000"/>
              </a:srgbClr>
            </a:solidFill>
            <a:ln w="9525">
              <a:noFill/>
            </a:ln>
          </p:spPr>
          <p:txBody>
            <a:bodyPr/>
            <a:lstStyle/>
            <a:p>
              <a:endParaRPr lang="zh-CN" altLang="en-US" sz="2400"/>
            </a:p>
          </p:txBody>
        </p:sp>
        <p:sp>
          <p:nvSpPr>
            <p:cNvPr id="16409" name="Freeform 367"/>
            <p:cNvSpPr/>
            <p:nvPr/>
          </p:nvSpPr>
          <p:spPr>
            <a:xfrm flipH="1">
              <a:off x="7363610" y="2257623"/>
              <a:ext cx="108001" cy="392627"/>
            </a:xfrm>
            <a:custGeom>
              <a:avLst/>
              <a:gdLst>
                <a:gd name="txL" fmla="*/ 0 w 15"/>
                <a:gd name="txT" fmla="*/ 0 h 62"/>
                <a:gd name="txR" fmla="*/ 15 w 15"/>
                <a:gd name="txB" fmla="*/ 62 h 62"/>
              </a:gdLst>
              <a:ahLst/>
              <a:cxnLst>
                <a:cxn ang="0">
                  <a:pos x="725773960" y="200512076"/>
                </a:cxn>
                <a:cxn ang="0">
                  <a:pos x="414731047" y="320826941"/>
                </a:cxn>
                <a:cxn ang="0">
                  <a:pos x="570252560" y="1203091553"/>
                </a:cxn>
                <a:cxn ang="0">
                  <a:pos x="259202447" y="2147483647"/>
                </a:cxn>
                <a:cxn ang="0">
                  <a:pos x="0" y="2147483647"/>
                </a:cxn>
                <a:cxn ang="0">
                  <a:pos x="311042913" y="1162986614"/>
                </a:cxn>
                <a:cxn ang="0">
                  <a:pos x="155521457" y="240617064"/>
                </a:cxn>
                <a:cxn ang="0">
                  <a:pos x="725773960" y="200512076"/>
                </a:cxn>
              </a:cxnLst>
              <a:rect l="txL" t="txT" r="txR" b="txB"/>
              <a:pathLst>
                <a:path w="15" h="62">
                  <a:moveTo>
                    <a:pt x="14" y="5"/>
                  </a:moveTo>
                  <a:cubicBezTo>
                    <a:pt x="11" y="5"/>
                    <a:pt x="9" y="5"/>
                    <a:pt x="8" y="8"/>
                  </a:cubicBezTo>
                  <a:cubicBezTo>
                    <a:pt x="7" y="13"/>
                    <a:pt x="10" y="19"/>
                    <a:pt x="11" y="30"/>
                  </a:cubicBezTo>
                  <a:cubicBezTo>
                    <a:pt x="11" y="42"/>
                    <a:pt x="8" y="52"/>
                    <a:pt x="5"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C4B380">
                <a:alpha val="100000"/>
              </a:srgbClr>
            </a:solidFill>
            <a:ln w="9525">
              <a:noFill/>
            </a:ln>
          </p:spPr>
          <p:txBody>
            <a:bodyPr/>
            <a:lstStyle/>
            <a:p>
              <a:endParaRPr lang="zh-CN" altLang="en-US" sz="2400"/>
            </a:p>
          </p:txBody>
        </p:sp>
        <p:sp>
          <p:nvSpPr>
            <p:cNvPr id="16410" name="Freeform 368"/>
            <p:cNvSpPr/>
            <p:nvPr/>
          </p:nvSpPr>
          <p:spPr>
            <a:xfrm flipH="1">
              <a:off x="7363610" y="2257623"/>
              <a:ext cx="108001" cy="392627"/>
            </a:xfrm>
            <a:custGeom>
              <a:avLst/>
              <a:gdLst>
                <a:gd name="txL" fmla="*/ 0 w 15"/>
                <a:gd name="txT" fmla="*/ 0 h 62"/>
                <a:gd name="txR" fmla="*/ 15 w 15"/>
                <a:gd name="txB" fmla="*/ 62 h 62"/>
              </a:gdLst>
              <a:ahLst/>
              <a:cxnLst>
                <a:cxn ang="0">
                  <a:pos x="725773960" y="200512076"/>
                </a:cxn>
                <a:cxn ang="0">
                  <a:pos x="311042913" y="320826941"/>
                </a:cxn>
                <a:cxn ang="0">
                  <a:pos x="414731047" y="1122881676"/>
                </a:cxn>
                <a:cxn ang="0">
                  <a:pos x="103680962" y="2147483647"/>
                </a:cxn>
                <a:cxn ang="0">
                  <a:pos x="0" y="2147483647"/>
                </a:cxn>
                <a:cxn ang="0">
                  <a:pos x="311042913" y="1162986614"/>
                </a:cxn>
                <a:cxn ang="0">
                  <a:pos x="155521457" y="240617064"/>
                </a:cxn>
                <a:cxn ang="0">
                  <a:pos x="725773960" y="200512076"/>
                </a:cxn>
              </a:cxnLst>
              <a:rect l="txL" t="txT" r="txR" b="txB"/>
              <a:pathLst>
                <a:path w="15" h="62">
                  <a:moveTo>
                    <a:pt x="14" y="5"/>
                  </a:moveTo>
                  <a:cubicBezTo>
                    <a:pt x="11" y="5"/>
                    <a:pt x="7" y="4"/>
                    <a:pt x="6" y="8"/>
                  </a:cubicBezTo>
                  <a:cubicBezTo>
                    <a:pt x="5" y="13"/>
                    <a:pt x="8" y="18"/>
                    <a:pt x="8" y="28"/>
                  </a:cubicBezTo>
                  <a:cubicBezTo>
                    <a:pt x="9" y="41"/>
                    <a:pt x="5" y="52"/>
                    <a:pt x="2"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B8A76E">
                <a:alpha val="100000"/>
              </a:srgbClr>
            </a:solidFill>
            <a:ln w="9525">
              <a:noFill/>
            </a:ln>
          </p:spPr>
          <p:txBody>
            <a:bodyPr/>
            <a:lstStyle/>
            <a:p>
              <a:endParaRPr lang="zh-CN" altLang="en-US" sz="2400"/>
            </a:p>
          </p:txBody>
        </p:sp>
        <p:sp>
          <p:nvSpPr>
            <p:cNvPr id="16411" name="Freeform 369"/>
            <p:cNvSpPr/>
            <p:nvPr/>
          </p:nvSpPr>
          <p:spPr>
            <a:xfrm flipH="1">
              <a:off x="6336054" y="1811211"/>
              <a:ext cx="166631" cy="56474"/>
            </a:xfrm>
            <a:custGeom>
              <a:avLst/>
              <a:gdLst>
                <a:gd name="txL" fmla="*/ 0 w 23"/>
                <a:gd name="txT" fmla="*/ 0 h 9"/>
                <a:gd name="txR" fmla="*/ 23 w 23"/>
                <a:gd name="txB" fmla="*/ 9 h 9"/>
              </a:gdLst>
              <a:ahLst/>
              <a:cxnLst>
                <a:cxn ang="0">
                  <a:pos x="1207212668" y="275618201"/>
                </a:cxn>
                <a:cxn ang="0">
                  <a:pos x="1154723920" y="354368023"/>
                </a:cxn>
                <a:cxn ang="0">
                  <a:pos x="1102235173" y="354368023"/>
                </a:cxn>
                <a:cxn ang="0">
                  <a:pos x="1049753670" y="354368023"/>
                </a:cxn>
                <a:cxn ang="0">
                  <a:pos x="472384352" y="196868330"/>
                </a:cxn>
                <a:cxn ang="0">
                  <a:pos x="52488762" y="354368023"/>
                </a:cxn>
                <a:cxn ang="0">
                  <a:pos x="682339455" y="39374923"/>
                </a:cxn>
                <a:cxn ang="0">
                  <a:pos x="1207212668" y="275618201"/>
                </a:cxn>
              </a:cxnLst>
              <a:rect l="txL" t="txT" r="txR" b="txB"/>
              <a:pathLst>
                <a:path w="23" h="9">
                  <a:moveTo>
                    <a:pt x="23" y="7"/>
                  </a:moveTo>
                  <a:cubicBezTo>
                    <a:pt x="23" y="7"/>
                    <a:pt x="22" y="9"/>
                    <a:pt x="22" y="9"/>
                  </a:cubicBezTo>
                  <a:cubicBezTo>
                    <a:pt x="21" y="9"/>
                    <a:pt x="21" y="9"/>
                    <a:pt x="21" y="9"/>
                  </a:cubicBezTo>
                  <a:cubicBezTo>
                    <a:pt x="20" y="9"/>
                    <a:pt x="20" y="9"/>
                    <a:pt x="20" y="9"/>
                  </a:cubicBezTo>
                  <a:cubicBezTo>
                    <a:pt x="18" y="5"/>
                    <a:pt x="13" y="4"/>
                    <a:pt x="9" y="5"/>
                  </a:cubicBezTo>
                  <a:cubicBezTo>
                    <a:pt x="7" y="6"/>
                    <a:pt x="3" y="7"/>
                    <a:pt x="1" y="9"/>
                  </a:cubicBezTo>
                  <a:cubicBezTo>
                    <a:pt x="0" y="7"/>
                    <a:pt x="8" y="2"/>
                    <a:pt x="13" y="1"/>
                  </a:cubicBezTo>
                  <a:cubicBezTo>
                    <a:pt x="17" y="0"/>
                    <a:pt x="22" y="3"/>
                    <a:pt x="23" y="7"/>
                  </a:cubicBezTo>
                  <a:close/>
                </a:path>
              </a:pathLst>
            </a:custGeom>
            <a:solidFill>
              <a:srgbClr val="FBF5E5">
                <a:alpha val="100000"/>
              </a:srgbClr>
            </a:solidFill>
            <a:ln w="9525">
              <a:noFill/>
            </a:ln>
          </p:spPr>
          <p:txBody>
            <a:bodyPr/>
            <a:lstStyle/>
            <a:p>
              <a:endParaRPr lang="zh-CN" altLang="en-US" sz="2400"/>
            </a:p>
          </p:txBody>
        </p:sp>
        <p:sp>
          <p:nvSpPr>
            <p:cNvPr id="16412" name="Freeform 370"/>
            <p:cNvSpPr/>
            <p:nvPr/>
          </p:nvSpPr>
          <p:spPr>
            <a:xfrm flipH="1">
              <a:off x="6336054" y="1811211"/>
              <a:ext cx="166631" cy="56474"/>
            </a:xfrm>
            <a:custGeom>
              <a:avLst/>
              <a:gdLst>
                <a:gd name="txL" fmla="*/ 0 w 23"/>
                <a:gd name="txT" fmla="*/ 0 h 9"/>
                <a:gd name="txR" fmla="*/ 23 w 23"/>
                <a:gd name="txB" fmla="*/ 9 h 9"/>
              </a:gdLst>
              <a:ahLst/>
              <a:cxnLst>
                <a:cxn ang="0">
                  <a:pos x="1207212668" y="275618201"/>
                </a:cxn>
                <a:cxn ang="0">
                  <a:pos x="1154723920" y="354368023"/>
                </a:cxn>
                <a:cxn ang="0">
                  <a:pos x="1102235173" y="354368023"/>
                </a:cxn>
                <a:cxn ang="0">
                  <a:pos x="1049753670" y="354368023"/>
                </a:cxn>
                <a:cxn ang="0">
                  <a:pos x="472384352" y="196868330"/>
                </a:cxn>
                <a:cxn ang="0">
                  <a:pos x="52488762" y="354368023"/>
                </a:cxn>
                <a:cxn ang="0">
                  <a:pos x="682339455" y="39374923"/>
                </a:cxn>
                <a:cxn ang="0">
                  <a:pos x="1207212668" y="275618201"/>
                </a:cxn>
              </a:cxnLst>
              <a:rect l="txL" t="txT" r="txR" b="txB"/>
              <a:pathLst>
                <a:path w="23" h="9">
                  <a:moveTo>
                    <a:pt x="23" y="7"/>
                  </a:moveTo>
                  <a:cubicBezTo>
                    <a:pt x="23" y="7"/>
                    <a:pt x="22" y="8"/>
                    <a:pt x="22" y="9"/>
                  </a:cubicBezTo>
                  <a:cubicBezTo>
                    <a:pt x="21" y="9"/>
                    <a:pt x="21" y="9"/>
                    <a:pt x="21" y="9"/>
                  </a:cubicBezTo>
                  <a:cubicBezTo>
                    <a:pt x="20" y="9"/>
                    <a:pt x="20" y="9"/>
                    <a:pt x="20" y="9"/>
                  </a:cubicBezTo>
                  <a:cubicBezTo>
                    <a:pt x="18" y="5"/>
                    <a:pt x="13" y="3"/>
                    <a:pt x="9" y="5"/>
                  </a:cubicBezTo>
                  <a:cubicBezTo>
                    <a:pt x="7" y="5"/>
                    <a:pt x="3" y="7"/>
                    <a:pt x="1" y="9"/>
                  </a:cubicBezTo>
                  <a:cubicBezTo>
                    <a:pt x="0" y="7"/>
                    <a:pt x="8" y="2"/>
                    <a:pt x="13" y="1"/>
                  </a:cubicBezTo>
                  <a:cubicBezTo>
                    <a:pt x="17" y="0"/>
                    <a:pt x="22" y="3"/>
                    <a:pt x="23" y="7"/>
                  </a:cubicBezTo>
                  <a:close/>
                </a:path>
              </a:pathLst>
            </a:custGeom>
            <a:solidFill>
              <a:srgbClr val="FA9BB3">
                <a:alpha val="100000"/>
              </a:srgbClr>
            </a:solidFill>
            <a:ln w="9525">
              <a:noFill/>
            </a:ln>
          </p:spPr>
          <p:txBody>
            <a:bodyPr/>
            <a:lstStyle/>
            <a:p>
              <a:endParaRPr lang="zh-CN" altLang="en-US" sz="2400"/>
            </a:p>
          </p:txBody>
        </p:sp>
        <p:sp>
          <p:nvSpPr>
            <p:cNvPr id="16413" name="Freeform 371"/>
            <p:cNvSpPr/>
            <p:nvPr/>
          </p:nvSpPr>
          <p:spPr>
            <a:xfrm flipH="1">
              <a:off x="6336054" y="1819279"/>
              <a:ext cx="108001" cy="48406"/>
            </a:xfrm>
            <a:custGeom>
              <a:avLst/>
              <a:gdLst>
                <a:gd name="txL" fmla="*/ 0 w 15"/>
                <a:gd name="txT" fmla="*/ 0 h 8"/>
                <a:gd name="txR" fmla="*/ 15 w 15"/>
                <a:gd name="txB" fmla="*/ 8 h 8"/>
              </a:gdLst>
              <a:ahLst/>
              <a:cxnLst>
                <a:cxn ang="0">
                  <a:pos x="725773960" y="219666418"/>
                </a:cxn>
                <a:cxn ang="0">
                  <a:pos x="673933494" y="183059350"/>
                </a:cxn>
                <a:cxn ang="0">
                  <a:pos x="518412093" y="109833209"/>
                </a:cxn>
                <a:cxn ang="0">
                  <a:pos x="622093027" y="256279489"/>
                </a:cxn>
                <a:cxn ang="0">
                  <a:pos x="570252560" y="219666418"/>
                </a:cxn>
                <a:cxn ang="0">
                  <a:pos x="466571514" y="146446280"/>
                </a:cxn>
                <a:cxn ang="0">
                  <a:pos x="311042913" y="109833209"/>
                </a:cxn>
                <a:cxn ang="0">
                  <a:pos x="103680962" y="109833209"/>
                </a:cxn>
                <a:cxn ang="0">
                  <a:pos x="414731047" y="0"/>
                </a:cxn>
                <a:cxn ang="0">
                  <a:pos x="673933494" y="73226165"/>
                </a:cxn>
                <a:cxn ang="0">
                  <a:pos x="725773960" y="219666418"/>
                </a:cxn>
              </a:cxnLst>
              <a:rect l="txL" t="txT" r="txR" b="txB"/>
              <a:pathLst>
                <a:path w="15" h="8">
                  <a:moveTo>
                    <a:pt x="14" y="6"/>
                  </a:moveTo>
                  <a:cubicBezTo>
                    <a:pt x="14" y="8"/>
                    <a:pt x="13" y="6"/>
                    <a:pt x="13" y="5"/>
                  </a:cubicBezTo>
                  <a:cubicBezTo>
                    <a:pt x="13" y="5"/>
                    <a:pt x="11" y="3"/>
                    <a:pt x="10" y="3"/>
                  </a:cubicBezTo>
                  <a:cubicBezTo>
                    <a:pt x="10" y="3"/>
                    <a:pt x="13" y="5"/>
                    <a:pt x="12" y="7"/>
                  </a:cubicBezTo>
                  <a:cubicBezTo>
                    <a:pt x="12" y="8"/>
                    <a:pt x="12" y="7"/>
                    <a:pt x="11" y="6"/>
                  </a:cubicBezTo>
                  <a:cubicBezTo>
                    <a:pt x="10" y="5"/>
                    <a:pt x="11" y="5"/>
                    <a:pt x="9" y="4"/>
                  </a:cubicBezTo>
                  <a:cubicBezTo>
                    <a:pt x="8" y="4"/>
                    <a:pt x="8" y="3"/>
                    <a:pt x="6" y="3"/>
                  </a:cubicBezTo>
                  <a:cubicBezTo>
                    <a:pt x="5" y="3"/>
                    <a:pt x="5" y="2"/>
                    <a:pt x="2" y="3"/>
                  </a:cubicBezTo>
                  <a:cubicBezTo>
                    <a:pt x="0" y="3"/>
                    <a:pt x="3" y="0"/>
                    <a:pt x="8" y="0"/>
                  </a:cubicBezTo>
                  <a:cubicBezTo>
                    <a:pt x="9" y="0"/>
                    <a:pt x="12" y="0"/>
                    <a:pt x="13" y="2"/>
                  </a:cubicBezTo>
                  <a:cubicBezTo>
                    <a:pt x="14" y="4"/>
                    <a:pt x="15" y="5"/>
                    <a:pt x="14" y="6"/>
                  </a:cubicBezTo>
                  <a:close/>
                </a:path>
              </a:pathLst>
            </a:custGeom>
            <a:solidFill>
              <a:srgbClr val="FA8EA9">
                <a:alpha val="100000"/>
              </a:srgbClr>
            </a:solidFill>
            <a:ln w="9525">
              <a:noFill/>
            </a:ln>
          </p:spPr>
          <p:txBody>
            <a:bodyPr/>
            <a:lstStyle/>
            <a:p>
              <a:endParaRPr lang="zh-CN" altLang="en-US" sz="2400"/>
            </a:p>
          </p:txBody>
        </p:sp>
        <p:sp>
          <p:nvSpPr>
            <p:cNvPr id="16414" name="Freeform 372"/>
            <p:cNvSpPr/>
            <p:nvPr/>
          </p:nvSpPr>
          <p:spPr>
            <a:xfrm flipH="1">
              <a:off x="6336054" y="1730534"/>
              <a:ext cx="1092357" cy="564738"/>
            </a:xfrm>
            <a:custGeom>
              <a:avLst/>
              <a:gdLst>
                <a:gd name="txL" fmla="*/ 0 w 150"/>
                <a:gd name="txT" fmla="*/ 0 h 89"/>
                <a:gd name="txR" fmla="*/ 150 w 150"/>
                <a:gd name="txB" fmla="*/ 89 h 89"/>
              </a:gdLst>
              <a:ahLst/>
              <a:cxnLst>
                <a:cxn ang="0">
                  <a:pos x="0" y="2147483647"/>
                </a:cxn>
                <a:cxn ang="0">
                  <a:pos x="2147483647" y="2147483647"/>
                </a:cxn>
                <a:cxn ang="0">
                  <a:pos x="2147483647" y="926068873"/>
                </a:cxn>
                <a:cxn ang="0">
                  <a:pos x="2147483647" y="805271893"/>
                </a:cxn>
                <a:cxn ang="0">
                  <a:pos x="2147483647" y="362371410"/>
                </a:cxn>
                <a:cxn ang="0">
                  <a:pos x="0" y="2147483647"/>
                </a:cxn>
              </a:cxnLst>
              <a:rect l="txL" t="txT" r="txR" b="txB"/>
              <a:pathLst>
                <a:path w="150" h="89">
                  <a:moveTo>
                    <a:pt x="0" y="87"/>
                  </a:moveTo>
                  <a:cubicBezTo>
                    <a:pt x="44" y="89"/>
                    <a:pt x="71" y="76"/>
                    <a:pt x="92" y="62"/>
                  </a:cubicBezTo>
                  <a:cubicBezTo>
                    <a:pt x="103" y="55"/>
                    <a:pt x="117" y="35"/>
                    <a:pt x="129" y="23"/>
                  </a:cubicBezTo>
                  <a:cubicBezTo>
                    <a:pt x="134" y="17"/>
                    <a:pt x="147" y="13"/>
                    <a:pt x="150" y="20"/>
                  </a:cubicBezTo>
                  <a:cubicBezTo>
                    <a:pt x="150" y="10"/>
                    <a:pt x="127" y="0"/>
                    <a:pt x="104" y="9"/>
                  </a:cubicBezTo>
                  <a:cubicBezTo>
                    <a:pt x="90" y="14"/>
                    <a:pt x="14" y="43"/>
                    <a:pt x="0" y="87"/>
                  </a:cubicBezTo>
                  <a:close/>
                </a:path>
              </a:pathLst>
            </a:custGeom>
            <a:solidFill>
              <a:srgbClr val="FBF5E5">
                <a:alpha val="100000"/>
              </a:srgbClr>
            </a:solidFill>
            <a:ln w="9525">
              <a:noFill/>
            </a:ln>
          </p:spPr>
          <p:txBody>
            <a:bodyPr/>
            <a:lstStyle/>
            <a:p>
              <a:endParaRPr lang="zh-CN" altLang="en-US" sz="2400"/>
            </a:p>
          </p:txBody>
        </p:sp>
        <p:sp>
          <p:nvSpPr>
            <p:cNvPr id="16415" name="Freeform 373"/>
            <p:cNvSpPr/>
            <p:nvPr/>
          </p:nvSpPr>
          <p:spPr>
            <a:xfrm flipH="1">
              <a:off x="6336054" y="1730534"/>
              <a:ext cx="1092357" cy="564738"/>
            </a:xfrm>
            <a:custGeom>
              <a:avLst/>
              <a:gdLst>
                <a:gd name="txL" fmla="*/ 0 w 150"/>
                <a:gd name="txT" fmla="*/ 0 h 89"/>
                <a:gd name="txR" fmla="*/ 150 w 150"/>
                <a:gd name="txB" fmla="*/ 89 h 89"/>
              </a:gdLst>
              <a:ahLst/>
              <a:cxnLst>
                <a:cxn ang="0">
                  <a:pos x="0" y="2147483647"/>
                </a:cxn>
                <a:cxn ang="0">
                  <a:pos x="2147483647" y="2147483647"/>
                </a:cxn>
                <a:cxn ang="0">
                  <a:pos x="2147483647" y="885801164"/>
                </a:cxn>
                <a:cxn ang="0">
                  <a:pos x="2147483647" y="805271893"/>
                </a:cxn>
                <a:cxn ang="0">
                  <a:pos x="2147483647" y="362371410"/>
                </a:cxn>
                <a:cxn ang="0">
                  <a:pos x="0" y="2147483647"/>
                </a:cxn>
              </a:cxnLst>
              <a:rect l="txL" t="txT" r="txR" b="txB"/>
              <a:pathLst>
                <a:path w="150" h="89">
                  <a:moveTo>
                    <a:pt x="0" y="87"/>
                  </a:moveTo>
                  <a:cubicBezTo>
                    <a:pt x="44" y="89"/>
                    <a:pt x="70" y="73"/>
                    <a:pt x="87" y="62"/>
                  </a:cubicBezTo>
                  <a:cubicBezTo>
                    <a:pt x="102" y="53"/>
                    <a:pt x="117" y="35"/>
                    <a:pt x="128" y="22"/>
                  </a:cubicBezTo>
                  <a:cubicBezTo>
                    <a:pt x="134" y="17"/>
                    <a:pt x="147" y="12"/>
                    <a:pt x="150" y="20"/>
                  </a:cubicBezTo>
                  <a:cubicBezTo>
                    <a:pt x="150" y="10"/>
                    <a:pt x="127" y="0"/>
                    <a:pt x="103" y="9"/>
                  </a:cubicBezTo>
                  <a:cubicBezTo>
                    <a:pt x="90" y="14"/>
                    <a:pt x="14" y="43"/>
                    <a:pt x="0" y="87"/>
                  </a:cubicBezTo>
                  <a:close/>
                </a:path>
              </a:pathLst>
            </a:custGeom>
            <a:solidFill>
              <a:srgbClr val="FA9BB3">
                <a:alpha val="100000"/>
              </a:srgbClr>
            </a:solidFill>
            <a:ln w="9525">
              <a:noFill/>
            </a:ln>
          </p:spPr>
          <p:txBody>
            <a:bodyPr/>
            <a:lstStyle/>
            <a:p>
              <a:endParaRPr lang="zh-CN" altLang="en-US" sz="2400"/>
            </a:p>
          </p:txBody>
        </p:sp>
        <p:sp>
          <p:nvSpPr>
            <p:cNvPr id="16416" name="Freeform 374"/>
            <p:cNvSpPr/>
            <p:nvPr/>
          </p:nvSpPr>
          <p:spPr>
            <a:xfrm flipH="1">
              <a:off x="6336054" y="1730534"/>
              <a:ext cx="1092357" cy="551292"/>
            </a:xfrm>
            <a:custGeom>
              <a:avLst/>
              <a:gdLst>
                <a:gd name="txL" fmla="*/ 0 w 150"/>
                <a:gd name="txT" fmla="*/ 0 h 87"/>
                <a:gd name="txR" fmla="*/ 150 w 150"/>
                <a:gd name="txB" fmla="*/ 87 h 87"/>
              </a:gdLst>
              <a:ahLst/>
              <a:cxnLst>
                <a:cxn ang="0">
                  <a:pos x="0" y="2147483647"/>
                </a:cxn>
                <a:cxn ang="0">
                  <a:pos x="2147483647" y="2147483647"/>
                </a:cxn>
                <a:cxn ang="0">
                  <a:pos x="2147483647" y="923534569"/>
                </a:cxn>
                <a:cxn ang="0">
                  <a:pos x="2147483647" y="803073943"/>
                </a:cxn>
                <a:cxn ang="0">
                  <a:pos x="2147483647" y="401536972"/>
                </a:cxn>
                <a:cxn ang="0">
                  <a:pos x="0" y="2147483647"/>
                </a:cxn>
              </a:cxnLst>
              <a:rect l="txL" t="txT" r="txR" b="txB"/>
              <a:pathLst>
                <a:path w="150" h="87">
                  <a:moveTo>
                    <a:pt x="0" y="87"/>
                  </a:moveTo>
                  <a:cubicBezTo>
                    <a:pt x="43" y="87"/>
                    <a:pt x="68" y="78"/>
                    <a:pt x="91" y="63"/>
                  </a:cubicBezTo>
                  <a:cubicBezTo>
                    <a:pt x="101" y="55"/>
                    <a:pt x="117" y="35"/>
                    <a:pt x="128" y="23"/>
                  </a:cubicBezTo>
                  <a:cubicBezTo>
                    <a:pt x="134" y="17"/>
                    <a:pt x="147" y="12"/>
                    <a:pt x="150" y="20"/>
                  </a:cubicBezTo>
                  <a:cubicBezTo>
                    <a:pt x="150" y="10"/>
                    <a:pt x="128" y="0"/>
                    <a:pt x="104" y="10"/>
                  </a:cubicBezTo>
                  <a:cubicBezTo>
                    <a:pt x="90" y="16"/>
                    <a:pt x="14" y="43"/>
                    <a:pt x="0" y="87"/>
                  </a:cubicBezTo>
                  <a:close/>
                </a:path>
              </a:pathLst>
            </a:custGeom>
            <a:solidFill>
              <a:srgbClr val="EDB5C7">
                <a:alpha val="100000"/>
              </a:srgbClr>
            </a:solidFill>
            <a:ln w="9525">
              <a:noFill/>
            </a:ln>
          </p:spPr>
          <p:txBody>
            <a:bodyPr/>
            <a:lstStyle/>
            <a:p>
              <a:endParaRPr lang="zh-CN" altLang="en-US" sz="2400"/>
            </a:p>
          </p:txBody>
        </p:sp>
        <p:sp>
          <p:nvSpPr>
            <p:cNvPr id="16417" name="Freeform 375"/>
            <p:cNvSpPr/>
            <p:nvPr/>
          </p:nvSpPr>
          <p:spPr>
            <a:xfrm flipH="1">
              <a:off x="7181551" y="2211906"/>
              <a:ext cx="246860" cy="75298"/>
            </a:xfrm>
            <a:custGeom>
              <a:avLst/>
              <a:gdLst>
                <a:gd name="txL" fmla="*/ 0 w 34"/>
                <a:gd name="txT" fmla="*/ 0 h 12"/>
                <a:gd name="txR" fmla="*/ 34 w 34"/>
                <a:gd name="txB" fmla="*/ 12 h 12"/>
              </a:gdLst>
              <a:ahLst/>
              <a:cxnLst>
                <a:cxn ang="0">
                  <a:pos x="0" y="433107880"/>
                </a:cxn>
                <a:cxn ang="0">
                  <a:pos x="1317905536" y="314990356"/>
                </a:cxn>
                <a:cxn ang="0">
                  <a:pos x="1739629354" y="236241223"/>
                </a:cxn>
                <a:cxn ang="0">
                  <a:pos x="843455123" y="118123749"/>
                </a:cxn>
                <a:cxn ang="0">
                  <a:pos x="369012084" y="196866607"/>
                </a:cxn>
                <a:cxn ang="0">
                  <a:pos x="0" y="433107880"/>
                </a:cxn>
              </a:cxnLst>
              <a:rect l="txL" t="txT" r="txR" b="txB"/>
              <a:pathLst>
                <a:path w="34" h="12">
                  <a:moveTo>
                    <a:pt x="0" y="11"/>
                  </a:moveTo>
                  <a:cubicBezTo>
                    <a:pt x="3" y="12"/>
                    <a:pt x="12" y="8"/>
                    <a:pt x="25" y="8"/>
                  </a:cubicBezTo>
                  <a:cubicBezTo>
                    <a:pt x="29" y="9"/>
                    <a:pt x="34" y="8"/>
                    <a:pt x="33" y="6"/>
                  </a:cubicBezTo>
                  <a:cubicBezTo>
                    <a:pt x="31" y="4"/>
                    <a:pt x="21" y="0"/>
                    <a:pt x="16" y="3"/>
                  </a:cubicBezTo>
                  <a:cubicBezTo>
                    <a:pt x="9" y="7"/>
                    <a:pt x="10" y="5"/>
                    <a:pt x="7" y="5"/>
                  </a:cubicBezTo>
                  <a:cubicBezTo>
                    <a:pt x="5" y="5"/>
                    <a:pt x="2" y="8"/>
                    <a:pt x="0" y="11"/>
                  </a:cubicBezTo>
                  <a:close/>
                </a:path>
              </a:pathLst>
            </a:custGeom>
            <a:solidFill>
              <a:srgbClr val="CFBA99">
                <a:alpha val="100000"/>
              </a:srgbClr>
            </a:solidFill>
            <a:ln w="9525">
              <a:noFill/>
            </a:ln>
          </p:spPr>
          <p:txBody>
            <a:bodyPr/>
            <a:lstStyle/>
            <a:p>
              <a:endParaRPr lang="zh-CN" altLang="en-US" sz="2400"/>
            </a:p>
          </p:txBody>
        </p:sp>
        <p:sp>
          <p:nvSpPr>
            <p:cNvPr id="16418" name="Freeform 376"/>
            <p:cNvSpPr/>
            <p:nvPr/>
          </p:nvSpPr>
          <p:spPr>
            <a:xfrm flipH="1">
              <a:off x="6379255" y="1754737"/>
              <a:ext cx="962755" cy="443723"/>
            </a:xfrm>
            <a:custGeom>
              <a:avLst/>
              <a:gdLst>
                <a:gd name="txL" fmla="*/ 0 w 132"/>
                <a:gd name="txT" fmla="*/ 0 h 70"/>
                <a:gd name="txR" fmla="*/ 132 w 132"/>
                <a:gd name="txB" fmla="*/ 70 h 70"/>
              </a:gdLst>
              <a:ahLst/>
              <a:cxnLst>
                <a:cxn ang="0">
                  <a:pos x="2147483647" y="321451917"/>
                </a:cxn>
                <a:cxn ang="0">
                  <a:pos x="2147483647" y="321451917"/>
                </a:cxn>
                <a:cxn ang="0">
                  <a:pos x="2147483647" y="723268373"/>
                </a:cxn>
                <a:cxn ang="0">
                  <a:pos x="2147483647" y="1285814006"/>
                </a:cxn>
                <a:cxn ang="0">
                  <a:pos x="1170323434" y="2147483647"/>
                </a:cxn>
                <a:cxn ang="0">
                  <a:pos x="159591212" y="2147483647"/>
                </a:cxn>
                <a:cxn ang="0">
                  <a:pos x="1649096898" y="1526901285"/>
                </a:cxn>
                <a:cxn ang="0">
                  <a:pos x="2147483647" y="924179919"/>
                </a:cxn>
                <a:cxn ang="0">
                  <a:pos x="2147483647" y="160729128"/>
                </a:cxn>
                <a:cxn ang="0">
                  <a:pos x="2147483647" y="241087378"/>
                </a:cxn>
                <a:cxn ang="0">
                  <a:pos x="2147483647" y="321451917"/>
                </a:cxn>
              </a:cxnLst>
              <a:rect l="txL" t="txT" r="txR" b="txB"/>
              <a:pathLst>
                <a:path w="132" h="70">
                  <a:moveTo>
                    <a:pt x="127" y="8"/>
                  </a:moveTo>
                  <a:cubicBezTo>
                    <a:pt x="118" y="4"/>
                    <a:pt x="111" y="5"/>
                    <a:pt x="104" y="8"/>
                  </a:cubicBezTo>
                  <a:cubicBezTo>
                    <a:pt x="95" y="12"/>
                    <a:pt x="95" y="11"/>
                    <a:pt x="89" y="18"/>
                  </a:cubicBezTo>
                  <a:cubicBezTo>
                    <a:pt x="85" y="22"/>
                    <a:pt x="76" y="22"/>
                    <a:pt x="68" y="32"/>
                  </a:cubicBezTo>
                  <a:cubicBezTo>
                    <a:pt x="55" y="47"/>
                    <a:pt x="28" y="52"/>
                    <a:pt x="22" y="58"/>
                  </a:cubicBezTo>
                  <a:cubicBezTo>
                    <a:pt x="11" y="69"/>
                    <a:pt x="0" y="70"/>
                    <a:pt x="3" y="63"/>
                  </a:cubicBezTo>
                  <a:cubicBezTo>
                    <a:pt x="10" y="50"/>
                    <a:pt x="27" y="41"/>
                    <a:pt x="31" y="38"/>
                  </a:cubicBezTo>
                  <a:cubicBezTo>
                    <a:pt x="40" y="31"/>
                    <a:pt x="51" y="28"/>
                    <a:pt x="59" y="23"/>
                  </a:cubicBezTo>
                  <a:cubicBezTo>
                    <a:pt x="67" y="16"/>
                    <a:pt x="90" y="6"/>
                    <a:pt x="101" y="4"/>
                  </a:cubicBezTo>
                  <a:cubicBezTo>
                    <a:pt x="115" y="0"/>
                    <a:pt x="129" y="6"/>
                    <a:pt x="129" y="6"/>
                  </a:cubicBezTo>
                  <a:cubicBezTo>
                    <a:pt x="132" y="7"/>
                    <a:pt x="132" y="9"/>
                    <a:pt x="127" y="8"/>
                  </a:cubicBezTo>
                  <a:close/>
                </a:path>
              </a:pathLst>
            </a:custGeom>
            <a:solidFill>
              <a:srgbClr val="EDADC1">
                <a:alpha val="100000"/>
              </a:srgbClr>
            </a:solidFill>
            <a:ln w="9525">
              <a:noFill/>
            </a:ln>
          </p:spPr>
          <p:txBody>
            <a:bodyPr/>
            <a:lstStyle/>
            <a:p>
              <a:endParaRPr lang="zh-CN" altLang="en-US" sz="2400"/>
            </a:p>
          </p:txBody>
        </p:sp>
        <p:sp>
          <p:nvSpPr>
            <p:cNvPr id="16419" name="Freeform 377"/>
            <p:cNvSpPr/>
            <p:nvPr/>
          </p:nvSpPr>
          <p:spPr>
            <a:xfrm flipH="1">
              <a:off x="6379255" y="1819279"/>
              <a:ext cx="894869" cy="424898"/>
            </a:xfrm>
            <a:custGeom>
              <a:avLst/>
              <a:gdLst>
                <a:gd name="txL" fmla="*/ 0 w 123"/>
                <a:gd name="txT" fmla="*/ 0 h 67"/>
                <a:gd name="txR" fmla="*/ 123 w 123"/>
                <a:gd name="txB" fmla="*/ 67 h 67"/>
              </a:gdLst>
              <a:ahLst/>
              <a:cxnLst>
                <a:cxn ang="0">
                  <a:pos x="2147483647" y="0"/>
                </a:cxn>
                <a:cxn ang="0">
                  <a:pos x="2147483647" y="804357113"/>
                </a:cxn>
                <a:cxn ang="0">
                  <a:pos x="2147483647" y="1407629753"/>
                </a:cxn>
                <a:cxn ang="0">
                  <a:pos x="1376199505" y="1890244299"/>
                </a:cxn>
                <a:cxn ang="0">
                  <a:pos x="1058615668" y="2147483647"/>
                </a:cxn>
                <a:cxn ang="0">
                  <a:pos x="2147483647" y="1850024867"/>
                </a:cxn>
                <a:cxn ang="0">
                  <a:pos x="2147483647" y="1005448125"/>
                </a:cxn>
                <a:cxn ang="0">
                  <a:pos x="2147483647" y="241310344"/>
                </a:cxn>
                <a:cxn ang="0">
                  <a:pos x="2147483647" y="0"/>
                </a:cxn>
              </a:cxnLst>
              <a:rect l="txL" t="txT" r="txR" b="txB"/>
              <a:pathLst>
                <a:path w="123" h="67">
                  <a:moveTo>
                    <a:pt x="117" y="0"/>
                  </a:moveTo>
                  <a:cubicBezTo>
                    <a:pt x="101" y="0"/>
                    <a:pt x="84" y="14"/>
                    <a:pt x="79" y="20"/>
                  </a:cubicBezTo>
                  <a:cubicBezTo>
                    <a:pt x="73" y="25"/>
                    <a:pt x="65" y="33"/>
                    <a:pt x="55" y="35"/>
                  </a:cubicBezTo>
                  <a:cubicBezTo>
                    <a:pt x="44" y="37"/>
                    <a:pt x="37" y="38"/>
                    <a:pt x="26" y="47"/>
                  </a:cubicBezTo>
                  <a:cubicBezTo>
                    <a:pt x="0" y="67"/>
                    <a:pt x="11" y="66"/>
                    <a:pt x="20" y="66"/>
                  </a:cubicBezTo>
                  <a:cubicBezTo>
                    <a:pt x="46" y="64"/>
                    <a:pt x="59" y="52"/>
                    <a:pt x="69" y="46"/>
                  </a:cubicBezTo>
                  <a:cubicBezTo>
                    <a:pt x="80" y="40"/>
                    <a:pt x="90" y="27"/>
                    <a:pt x="92" y="25"/>
                  </a:cubicBezTo>
                  <a:cubicBezTo>
                    <a:pt x="102" y="14"/>
                    <a:pt x="99" y="11"/>
                    <a:pt x="108" y="6"/>
                  </a:cubicBezTo>
                  <a:cubicBezTo>
                    <a:pt x="114" y="2"/>
                    <a:pt x="123" y="0"/>
                    <a:pt x="117" y="0"/>
                  </a:cubicBezTo>
                  <a:close/>
                </a:path>
              </a:pathLst>
            </a:custGeom>
            <a:solidFill>
              <a:srgbClr val="F2ACC2">
                <a:alpha val="100000"/>
              </a:srgbClr>
            </a:solidFill>
            <a:ln w="9525">
              <a:noFill/>
            </a:ln>
          </p:spPr>
          <p:txBody>
            <a:bodyPr/>
            <a:lstStyle/>
            <a:p>
              <a:endParaRPr lang="zh-CN" altLang="en-US" sz="2400"/>
            </a:p>
          </p:txBody>
        </p:sp>
        <p:sp>
          <p:nvSpPr>
            <p:cNvPr id="16420" name="Freeform 378"/>
            <p:cNvSpPr/>
            <p:nvPr/>
          </p:nvSpPr>
          <p:spPr>
            <a:xfrm flipH="1">
              <a:off x="6422455" y="1830036"/>
              <a:ext cx="780696" cy="395317"/>
            </a:xfrm>
            <a:custGeom>
              <a:avLst/>
              <a:gdLst>
                <a:gd name="txL" fmla="*/ 0 w 107"/>
                <a:gd name="txT" fmla="*/ 0 h 62"/>
                <a:gd name="txR" fmla="*/ 107 w 107"/>
                <a:gd name="txB" fmla="*/ 62 h 62"/>
              </a:gdLst>
              <a:ahLst/>
              <a:cxnLst>
                <a:cxn ang="0">
                  <a:pos x="2147483647" y="0"/>
                </a:cxn>
                <a:cxn ang="0">
                  <a:pos x="2147483647" y="1138321796"/>
                </a:cxn>
                <a:cxn ang="0">
                  <a:pos x="2147483647" y="1626174734"/>
                </a:cxn>
                <a:cxn ang="0">
                  <a:pos x="1277634632" y="2032720311"/>
                </a:cxn>
                <a:cxn ang="0">
                  <a:pos x="372647368" y="2147483647"/>
                </a:cxn>
                <a:cxn ang="0">
                  <a:pos x="2147483647" y="1910758670"/>
                </a:cxn>
                <a:cxn ang="0">
                  <a:pos x="2147483647" y="1219629556"/>
                </a:cxn>
                <a:cxn ang="0">
                  <a:pos x="2147483647" y="121961690"/>
                </a:cxn>
                <a:cxn ang="0">
                  <a:pos x="2147483647" y="0"/>
                </a:cxn>
              </a:cxnLst>
              <a:rect l="txL" t="txT" r="txR" b="txB"/>
              <a:pathLst>
                <a:path w="107" h="62">
                  <a:moveTo>
                    <a:pt x="102" y="0"/>
                  </a:moveTo>
                  <a:cubicBezTo>
                    <a:pt x="89" y="1"/>
                    <a:pt x="81" y="21"/>
                    <a:pt x="67" y="28"/>
                  </a:cubicBezTo>
                  <a:cubicBezTo>
                    <a:pt x="58" y="33"/>
                    <a:pt x="65" y="38"/>
                    <a:pt x="56" y="40"/>
                  </a:cubicBezTo>
                  <a:cubicBezTo>
                    <a:pt x="47" y="42"/>
                    <a:pt x="35" y="46"/>
                    <a:pt x="24" y="50"/>
                  </a:cubicBezTo>
                  <a:cubicBezTo>
                    <a:pt x="3" y="58"/>
                    <a:pt x="0" y="62"/>
                    <a:pt x="7" y="62"/>
                  </a:cubicBezTo>
                  <a:cubicBezTo>
                    <a:pt x="31" y="61"/>
                    <a:pt x="45" y="51"/>
                    <a:pt x="54" y="47"/>
                  </a:cubicBezTo>
                  <a:cubicBezTo>
                    <a:pt x="63" y="41"/>
                    <a:pt x="74" y="31"/>
                    <a:pt x="75" y="30"/>
                  </a:cubicBezTo>
                  <a:cubicBezTo>
                    <a:pt x="84" y="21"/>
                    <a:pt x="90" y="7"/>
                    <a:pt x="97" y="3"/>
                  </a:cubicBezTo>
                  <a:cubicBezTo>
                    <a:pt x="102" y="1"/>
                    <a:pt x="107" y="0"/>
                    <a:pt x="102" y="0"/>
                  </a:cubicBezTo>
                  <a:close/>
                </a:path>
              </a:pathLst>
            </a:custGeom>
            <a:solidFill>
              <a:srgbClr val="F29FBA">
                <a:alpha val="100000"/>
              </a:srgbClr>
            </a:solidFill>
            <a:ln w="9525">
              <a:noFill/>
            </a:ln>
          </p:spPr>
          <p:txBody>
            <a:bodyPr/>
            <a:lstStyle/>
            <a:p>
              <a:endParaRPr lang="zh-CN" altLang="en-US" sz="2400"/>
            </a:p>
          </p:txBody>
        </p:sp>
        <p:sp>
          <p:nvSpPr>
            <p:cNvPr id="16421" name="Freeform 379"/>
            <p:cNvSpPr/>
            <p:nvPr/>
          </p:nvSpPr>
          <p:spPr>
            <a:xfrm flipH="1">
              <a:off x="6385426" y="1787008"/>
              <a:ext cx="546178" cy="247409"/>
            </a:xfrm>
            <a:custGeom>
              <a:avLst/>
              <a:gdLst>
                <a:gd name="txL" fmla="*/ 0 w 75"/>
                <a:gd name="txT" fmla="*/ 0 h 39"/>
                <a:gd name="txR" fmla="*/ 75 w 75"/>
                <a:gd name="txB" fmla="*/ 39 h 39"/>
              </a:gdLst>
              <a:ahLst/>
              <a:cxnLst>
                <a:cxn ang="0">
                  <a:pos x="2147483647" y="120729251"/>
                </a:cxn>
                <a:cxn ang="0">
                  <a:pos x="2147483647" y="160974432"/>
                </a:cxn>
                <a:cxn ang="0">
                  <a:pos x="2147483647" y="321955208"/>
                </a:cxn>
                <a:cxn ang="0">
                  <a:pos x="1537956971" y="925614198"/>
                </a:cxn>
                <a:cxn ang="0">
                  <a:pos x="424263729" y="1529272890"/>
                </a:cxn>
                <a:cxn ang="0">
                  <a:pos x="583361788" y="1328053326"/>
                </a:cxn>
                <a:cxn ang="0">
                  <a:pos x="1325821522" y="804878455"/>
                </a:cxn>
                <a:cxn ang="0">
                  <a:pos x="1962221042" y="523174871"/>
                </a:cxn>
                <a:cxn ang="0">
                  <a:pos x="2147483647" y="80490388"/>
                </a:cxn>
                <a:cxn ang="0">
                  <a:pos x="2147483647" y="120729251"/>
                </a:cxn>
              </a:cxnLst>
              <a:rect l="txL" t="txT" r="txR" b="txB"/>
              <a:pathLst>
                <a:path w="75" h="39">
                  <a:moveTo>
                    <a:pt x="72" y="3"/>
                  </a:moveTo>
                  <a:cubicBezTo>
                    <a:pt x="75" y="5"/>
                    <a:pt x="73" y="4"/>
                    <a:pt x="68" y="4"/>
                  </a:cubicBezTo>
                  <a:cubicBezTo>
                    <a:pt x="63" y="3"/>
                    <a:pt x="56" y="6"/>
                    <a:pt x="52" y="8"/>
                  </a:cubicBezTo>
                  <a:cubicBezTo>
                    <a:pt x="45" y="11"/>
                    <a:pt x="34" y="17"/>
                    <a:pt x="29" y="23"/>
                  </a:cubicBezTo>
                  <a:cubicBezTo>
                    <a:pt x="25" y="28"/>
                    <a:pt x="19" y="36"/>
                    <a:pt x="8" y="38"/>
                  </a:cubicBezTo>
                  <a:cubicBezTo>
                    <a:pt x="0" y="39"/>
                    <a:pt x="8" y="36"/>
                    <a:pt x="11" y="33"/>
                  </a:cubicBezTo>
                  <a:cubicBezTo>
                    <a:pt x="15" y="29"/>
                    <a:pt x="14" y="25"/>
                    <a:pt x="25" y="20"/>
                  </a:cubicBezTo>
                  <a:cubicBezTo>
                    <a:pt x="27" y="19"/>
                    <a:pt x="35" y="15"/>
                    <a:pt x="37" y="13"/>
                  </a:cubicBezTo>
                  <a:cubicBezTo>
                    <a:pt x="42" y="7"/>
                    <a:pt x="52" y="2"/>
                    <a:pt x="59" y="2"/>
                  </a:cubicBezTo>
                  <a:cubicBezTo>
                    <a:pt x="66" y="3"/>
                    <a:pt x="63" y="0"/>
                    <a:pt x="72" y="3"/>
                  </a:cubicBezTo>
                  <a:close/>
                </a:path>
              </a:pathLst>
            </a:custGeom>
            <a:solidFill>
              <a:srgbClr val="F3BFCB">
                <a:alpha val="100000"/>
              </a:srgbClr>
            </a:solidFill>
            <a:ln w="9525">
              <a:noFill/>
            </a:ln>
          </p:spPr>
          <p:txBody>
            <a:bodyPr/>
            <a:lstStyle/>
            <a:p>
              <a:endParaRPr lang="zh-CN" altLang="en-US" sz="2400"/>
            </a:p>
          </p:txBody>
        </p:sp>
        <p:sp>
          <p:nvSpPr>
            <p:cNvPr id="16422" name="Freeform 380"/>
            <p:cNvSpPr/>
            <p:nvPr/>
          </p:nvSpPr>
          <p:spPr>
            <a:xfrm flipH="1">
              <a:off x="6444055" y="1773562"/>
              <a:ext cx="379548" cy="145218"/>
            </a:xfrm>
            <a:custGeom>
              <a:avLst/>
              <a:gdLst>
                <a:gd name="txL" fmla="*/ 0 w 52"/>
                <a:gd name="txT" fmla="*/ 0 h 23"/>
                <a:gd name="txR" fmla="*/ 52 w 52"/>
                <a:gd name="txB" fmla="*/ 23 h 23"/>
              </a:gdLst>
              <a:ahLst/>
              <a:cxnLst>
                <a:cxn ang="0">
                  <a:pos x="2147483647" y="79730994"/>
                </a:cxn>
                <a:cxn ang="0">
                  <a:pos x="1917914786" y="119590190"/>
                </a:cxn>
                <a:cxn ang="0">
                  <a:pos x="1491711246" y="199321159"/>
                </a:cxn>
                <a:cxn ang="0">
                  <a:pos x="639304852" y="637829011"/>
                </a:cxn>
                <a:cxn ang="0">
                  <a:pos x="53275400" y="837150318"/>
                </a:cxn>
                <a:cxn ang="0">
                  <a:pos x="745855623" y="279052178"/>
                </a:cxn>
                <a:cxn ang="0">
                  <a:pos x="1758088173" y="0"/>
                </a:cxn>
                <a:cxn ang="0">
                  <a:pos x="2147483647" y="39865497"/>
                </a:cxn>
                <a:cxn ang="0">
                  <a:pos x="2147483647" y="79730994"/>
                </a:cxn>
              </a:cxnLst>
              <a:rect l="txL" t="txT" r="txR" b="txB"/>
              <a:pathLst>
                <a:path w="52" h="23">
                  <a:moveTo>
                    <a:pt x="49" y="2"/>
                  </a:moveTo>
                  <a:cubicBezTo>
                    <a:pt x="45" y="2"/>
                    <a:pt x="40" y="1"/>
                    <a:pt x="36" y="3"/>
                  </a:cubicBezTo>
                  <a:cubicBezTo>
                    <a:pt x="33" y="4"/>
                    <a:pt x="31" y="4"/>
                    <a:pt x="28" y="5"/>
                  </a:cubicBezTo>
                  <a:cubicBezTo>
                    <a:pt x="22" y="8"/>
                    <a:pt x="18" y="13"/>
                    <a:pt x="12" y="16"/>
                  </a:cubicBezTo>
                  <a:cubicBezTo>
                    <a:pt x="7" y="18"/>
                    <a:pt x="0" y="23"/>
                    <a:pt x="1" y="21"/>
                  </a:cubicBezTo>
                  <a:cubicBezTo>
                    <a:pt x="2" y="11"/>
                    <a:pt x="9" y="8"/>
                    <a:pt x="14" y="7"/>
                  </a:cubicBezTo>
                  <a:cubicBezTo>
                    <a:pt x="24" y="5"/>
                    <a:pt x="28" y="1"/>
                    <a:pt x="33" y="0"/>
                  </a:cubicBezTo>
                  <a:cubicBezTo>
                    <a:pt x="40" y="0"/>
                    <a:pt x="46" y="0"/>
                    <a:pt x="47" y="1"/>
                  </a:cubicBezTo>
                  <a:cubicBezTo>
                    <a:pt x="51" y="1"/>
                    <a:pt x="52" y="3"/>
                    <a:pt x="49" y="2"/>
                  </a:cubicBezTo>
                  <a:close/>
                </a:path>
              </a:pathLst>
            </a:custGeom>
            <a:solidFill>
              <a:srgbClr val="EBA7BC">
                <a:alpha val="100000"/>
              </a:srgbClr>
            </a:solidFill>
            <a:ln w="9525">
              <a:noFill/>
            </a:ln>
          </p:spPr>
          <p:txBody>
            <a:bodyPr/>
            <a:lstStyle/>
            <a:p>
              <a:endParaRPr lang="zh-CN" altLang="en-US" sz="2400"/>
            </a:p>
          </p:txBody>
        </p:sp>
        <p:sp>
          <p:nvSpPr>
            <p:cNvPr id="16423" name="Freeform 381"/>
            <p:cNvSpPr/>
            <p:nvPr/>
          </p:nvSpPr>
          <p:spPr>
            <a:xfrm flipH="1">
              <a:off x="6876061" y="1359421"/>
              <a:ext cx="1172587" cy="922405"/>
            </a:xfrm>
            <a:custGeom>
              <a:avLst/>
              <a:gdLst>
                <a:gd name="txL" fmla="*/ 0 w 161"/>
                <a:gd name="txT" fmla="*/ 0 h 145"/>
                <a:gd name="txR" fmla="*/ 161 w 161"/>
                <a:gd name="txB" fmla="*/ 145 h 14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04311062"/>
                </a:cxn>
                <a:cxn ang="0">
                  <a:pos x="2147483647" y="1659170922"/>
                </a:cxn>
                <a:cxn ang="0">
                  <a:pos x="2147483647" y="1497298455"/>
                </a:cxn>
                <a:cxn ang="0">
                  <a:pos x="2147483647" y="1254496115"/>
                </a:cxn>
                <a:cxn ang="0">
                  <a:pos x="2147483647" y="930757542"/>
                </a:cxn>
                <a:cxn ang="0">
                  <a:pos x="2147483647" y="809349812"/>
                </a:cxn>
                <a:cxn ang="0">
                  <a:pos x="2147483647" y="445146303"/>
                </a:cxn>
                <a:cxn ang="0">
                  <a:pos x="2147483647" y="161872517"/>
                </a:cxn>
                <a:cxn ang="0">
                  <a:pos x="2147483647" y="323738672"/>
                </a:cxn>
                <a:cxn ang="0">
                  <a:pos x="2147483647" y="404674906"/>
                </a:cxn>
                <a:cxn ang="0">
                  <a:pos x="2147483647" y="161872517"/>
                </a:cxn>
                <a:cxn ang="0">
                  <a:pos x="2147483647" y="161872517"/>
                </a:cxn>
                <a:cxn ang="0">
                  <a:pos x="2147483647" y="242802439"/>
                </a:cxn>
                <a:cxn ang="0">
                  <a:pos x="2147483647" y="404674906"/>
                </a:cxn>
                <a:cxn ang="0">
                  <a:pos x="1962641328" y="566547473"/>
                </a:cxn>
                <a:cxn ang="0">
                  <a:pos x="1538281070" y="930757542"/>
                </a:cxn>
                <a:cxn ang="0">
                  <a:pos x="1432194761" y="1133094945"/>
                </a:cxn>
                <a:cxn ang="0">
                  <a:pos x="1273065297" y="1659170922"/>
                </a:cxn>
                <a:cxn ang="0">
                  <a:pos x="1113928550" y="2147483647"/>
                </a:cxn>
                <a:cxn ang="0">
                  <a:pos x="1060885396" y="2147483647"/>
                </a:cxn>
                <a:cxn ang="0">
                  <a:pos x="2147483647" y="2147483647"/>
                </a:cxn>
              </a:cxnLst>
              <a:rect l="txL" t="txT" r="txR" b="txB"/>
              <a:pathLst>
                <a:path w="161" h="145">
                  <a:moveTo>
                    <a:pt x="85" y="145"/>
                  </a:moveTo>
                  <a:cubicBezTo>
                    <a:pt x="90" y="141"/>
                    <a:pt x="120" y="133"/>
                    <a:pt x="130" y="122"/>
                  </a:cubicBezTo>
                  <a:cubicBezTo>
                    <a:pt x="135" y="117"/>
                    <a:pt x="154" y="105"/>
                    <a:pt x="150" y="101"/>
                  </a:cubicBezTo>
                  <a:cubicBezTo>
                    <a:pt x="146" y="98"/>
                    <a:pt x="156" y="98"/>
                    <a:pt x="154" y="94"/>
                  </a:cubicBezTo>
                  <a:cubicBezTo>
                    <a:pt x="154" y="93"/>
                    <a:pt x="155" y="92"/>
                    <a:pt x="153" y="91"/>
                  </a:cubicBezTo>
                  <a:cubicBezTo>
                    <a:pt x="157" y="90"/>
                    <a:pt x="152" y="87"/>
                    <a:pt x="156" y="86"/>
                  </a:cubicBezTo>
                  <a:cubicBezTo>
                    <a:pt x="161" y="82"/>
                    <a:pt x="160" y="69"/>
                    <a:pt x="153" y="63"/>
                  </a:cubicBezTo>
                  <a:cubicBezTo>
                    <a:pt x="147" y="63"/>
                    <a:pt x="153" y="53"/>
                    <a:pt x="145" y="52"/>
                  </a:cubicBezTo>
                  <a:cubicBezTo>
                    <a:pt x="140" y="52"/>
                    <a:pt x="148" y="45"/>
                    <a:pt x="142" y="41"/>
                  </a:cubicBezTo>
                  <a:cubicBezTo>
                    <a:pt x="140" y="40"/>
                    <a:pt x="142" y="38"/>
                    <a:pt x="142" y="37"/>
                  </a:cubicBezTo>
                  <a:cubicBezTo>
                    <a:pt x="145" y="35"/>
                    <a:pt x="140" y="33"/>
                    <a:pt x="141" y="31"/>
                  </a:cubicBezTo>
                  <a:cubicBezTo>
                    <a:pt x="138" y="28"/>
                    <a:pt x="143" y="28"/>
                    <a:pt x="139" y="23"/>
                  </a:cubicBezTo>
                  <a:cubicBezTo>
                    <a:pt x="138" y="23"/>
                    <a:pt x="137" y="18"/>
                    <a:pt x="133" y="20"/>
                  </a:cubicBezTo>
                  <a:cubicBezTo>
                    <a:pt x="135" y="18"/>
                    <a:pt x="132" y="11"/>
                    <a:pt x="125" y="11"/>
                  </a:cubicBezTo>
                  <a:cubicBezTo>
                    <a:pt x="125" y="7"/>
                    <a:pt x="117" y="9"/>
                    <a:pt x="116" y="4"/>
                  </a:cubicBezTo>
                  <a:cubicBezTo>
                    <a:pt x="112" y="8"/>
                    <a:pt x="104" y="0"/>
                    <a:pt x="99" y="8"/>
                  </a:cubicBezTo>
                  <a:cubicBezTo>
                    <a:pt x="98" y="9"/>
                    <a:pt x="96" y="6"/>
                    <a:pt x="89" y="10"/>
                  </a:cubicBezTo>
                  <a:cubicBezTo>
                    <a:pt x="83" y="10"/>
                    <a:pt x="84" y="4"/>
                    <a:pt x="75" y="4"/>
                  </a:cubicBezTo>
                  <a:cubicBezTo>
                    <a:pt x="76" y="8"/>
                    <a:pt x="69" y="7"/>
                    <a:pt x="68" y="4"/>
                  </a:cubicBezTo>
                  <a:cubicBezTo>
                    <a:pt x="67" y="1"/>
                    <a:pt x="61" y="4"/>
                    <a:pt x="61" y="6"/>
                  </a:cubicBezTo>
                  <a:cubicBezTo>
                    <a:pt x="56" y="0"/>
                    <a:pt x="50" y="3"/>
                    <a:pt x="47" y="10"/>
                  </a:cubicBezTo>
                  <a:cubicBezTo>
                    <a:pt x="45" y="12"/>
                    <a:pt x="40" y="16"/>
                    <a:pt x="37" y="14"/>
                  </a:cubicBezTo>
                  <a:cubicBezTo>
                    <a:pt x="33" y="12"/>
                    <a:pt x="25" y="21"/>
                    <a:pt x="29" y="23"/>
                  </a:cubicBezTo>
                  <a:cubicBezTo>
                    <a:pt x="31" y="24"/>
                    <a:pt x="29" y="27"/>
                    <a:pt x="27" y="28"/>
                  </a:cubicBezTo>
                  <a:cubicBezTo>
                    <a:pt x="31" y="37"/>
                    <a:pt x="17" y="33"/>
                    <a:pt x="24" y="41"/>
                  </a:cubicBezTo>
                  <a:cubicBezTo>
                    <a:pt x="29" y="47"/>
                    <a:pt x="17" y="46"/>
                    <a:pt x="21" y="54"/>
                  </a:cubicBezTo>
                  <a:cubicBezTo>
                    <a:pt x="22" y="57"/>
                    <a:pt x="26" y="62"/>
                    <a:pt x="20" y="64"/>
                  </a:cubicBezTo>
                  <a:cubicBezTo>
                    <a:pt x="0" y="100"/>
                    <a:pt x="34" y="144"/>
                    <a:pt x="85" y="145"/>
                  </a:cubicBezTo>
                  <a:close/>
                </a:path>
              </a:pathLst>
            </a:custGeom>
            <a:solidFill>
              <a:srgbClr val="FBF5E5">
                <a:alpha val="100000"/>
              </a:srgbClr>
            </a:solidFill>
            <a:ln w="9525">
              <a:noFill/>
            </a:ln>
          </p:spPr>
          <p:txBody>
            <a:bodyPr/>
            <a:lstStyle/>
            <a:p>
              <a:endParaRPr lang="zh-CN" altLang="en-US" sz="2400"/>
            </a:p>
          </p:txBody>
        </p:sp>
        <p:sp>
          <p:nvSpPr>
            <p:cNvPr id="16424" name="Freeform 382"/>
            <p:cNvSpPr/>
            <p:nvPr/>
          </p:nvSpPr>
          <p:spPr>
            <a:xfrm flipH="1">
              <a:off x="6876061" y="1367489"/>
              <a:ext cx="1157158" cy="914338"/>
            </a:xfrm>
            <a:custGeom>
              <a:avLst/>
              <a:gdLst>
                <a:gd name="txL" fmla="*/ 0 w 159"/>
                <a:gd name="txT" fmla="*/ 0 h 144"/>
                <a:gd name="txR" fmla="*/ 159 w 159"/>
                <a:gd name="txB" fmla="*/ 144 h 14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096488045"/>
                </a:cxn>
                <a:cxn ang="0">
                  <a:pos x="2147483647" y="1612682410"/>
                </a:cxn>
                <a:cxn ang="0">
                  <a:pos x="2147483647" y="1451416113"/>
                </a:cxn>
                <a:cxn ang="0">
                  <a:pos x="2147483647" y="1209510319"/>
                </a:cxn>
                <a:cxn ang="0">
                  <a:pos x="2147483647" y="886977726"/>
                </a:cxn>
                <a:cxn ang="0">
                  <a:pos x="2147483647" y="766024631"/>
                </a:cxn>
                <a:cxn ang="0">
                  <a:pos x="2147483647" y="443485688"/>
                </a:cxn>
                <a:cxn ang="0">
                  <a:pos x="2147483647" y="120952947"/>
                </a:cxn>
                <a:cxn ang="0">
                  <a:pos x="2147483647" y="282219293"/>
                </a:cxn>
                <a:cxn ang="0">
                  <a:pos x="2147483647" y="403172190"/>
                </a:cxn>
                <a:cxn ang="0">
                  <a:pos x="2147483647" y="120952947"/>
                </a:cxn>
                <a:cxn ang="0">
                  <a:pos x="2147483647" y="161266346"/>
                </a:cxn>
                <a:cxn ang="0">
                  <a:pos x="2147483647" y="201586095"/>
                </a:cxn>
                <a:cxn ang="0">
                  <a:pos x="2147483647" y="403172190"/>
                </a:cxn>
                <a:cxn ang="0">
                  <a:pos x="1906748664" y="564438585"/>
                </a:cxn>
                <a:cxn ang="0">
                  <a:pos x="1430065251" y="886977726"/>
                </a:cxn>
                <a:cxn ang="0">
                  <a:pos x="1324130752" y="1088557422"/>
                </a:cxn>
                <a:cxn ang="0">
                  <a:pos x="1218203530" y="1612682410"/>
                </a:cxn>
                <a:cxn ang="0">
                  <a:pos x="1059301781" y="2136801444"/>
                </a:cxn>
                <a:cxn ang="0">
                  <a:pos x="1112269031" y="2147483647"/>
                </a:cxn>
                <a:cxn ang="0">
                  <a:pos x="2147483647" y="2147483647"/>
                </a:cxn>
              </a:cxnLst>
              <a:rect l="txL" t="txT" r="txR" b="txB"/>
              <a:pathLst>
                <a:path w="159" h="144">
                  <a:moveTo>
                    <a:pt x="83" y="144"/>
                  </a:moveTo>
                  <a:cubicBezTo>
                    <a:pt x="88" y="140"/>
                    <a:pt x="117" y="130"/>
                    <a:pt x="128" y="119"/>
                  </a:cubicBezTo>
                  <a:cubicBezTo>
                    <a:pt x="133" y="114"/>
                    <a:pt x="151" y="104"/>
                    <a:pt x="148" y="100"/>
                  </a:cubicBezTo>
                  <a:cubicBezTo>
                    <a:pt x="143" y="97"/>
                    <a:pt x="153" y="96"/>
                    <a:pt x="151" y="93"/>
                  </a:cubicBezTo>
                  <a:cubicBezTo>
                    <a:pt x="151" y="92"/>
                    <a:pt x="153" y="91"/>
                    <a:pt x="151" y="90"/>
                  </a:cubicBezTo>
                  <a:cubicBezTo>
                    <a:pt x="154" y="87"/>
                    <a:pt x="150" y="86"/>
                    <a:pt x="154" y="85"/>
                  </a:cubicBezTo>
                  <a:cubicBezTo>
                    <a:pt x="159" y="80"/>
                    <a:pt x="156" y="69"/>
                    <a:pt x="149" y="62"/>
                  </a:cubicBezTo>
                  <a:cubicBezTo>
                    <a:pt x="144" y="62"/>
                    <a:pt x="150" y="53"/>
                    <a:pt x="142" y="52"/>
                  </a:cubicBezTo>
                  <a:cubicBezTo>
                    <a:pt x="137" y="51"/>
                    <a:pt x="145" y="44"/>
                    <a:pt x="139" y="40"/>
                  </a:cubicBezTo>
                  <a:cubicBezTo>
                    <a:pt x="137" y="39"/>
                    <a:pt x="139" y="37"/>
                    <a:pt x="139" y="36"/>
                  </a:cubicBezTo>
                  <a:cubicBezTo>
                    <a:pt x="142" y="34"/>
                    <a:pt x="137" y="32"/>
                    <a:pt x="138" y="30"/>
                  </a:cubicBezTo>
                  <a:cubicBezTo>
                    <a:pt x="135" y="28"/>
                    <a:pt x="141" y="27"/>
                    <a:pt x="136" y="22"/>
                  </a:cubicBezTo>
                  <a:cubicBezTo>
                    <a:pt x="135" y="22"/>
                    <a:pt x="135" y="16"/>
                    <a:pt x="131" y="19"/>
                  </a:cubicBezTo>
                  <a:cubicBezTo>
                    <a:pt x="133" y="17"/>
                    <a:pt x="130" y="10"/>
                    <a:pt x="123" y="11"/>
                  </a:cubicBezTo>
                  <a:cubicBezTo>
                    <a:pt x="123" y="6"/>
                    <a:pt x="115" y="9"/>
                    <a:pt x="114" y="3"/>
                  </a:cubicBezTo>
                  <a:cubicBezTo>
                    <a:pt x="109" y="8"/>
                    <a:pt x="102" y="0"/>
                    <a:pt x="97" y="7"/>
                  </a:cubicBezTo>
                  <a:cubicBezTo>
                    <a:pt x="96" y="9"/>
                    <a:pt x="94" y="5"/>
                    <a:pt x="86" y="10"/>
                  </a:cubicBezTo>
                  <a:cubicBezTo>
                    <a:pt x="81" y="10"/>
                    <a:pt x="82" y="3"/>
                    <a:pt x="73" y="3"/>
                  </a:cubicBezTo>
                  <a:cubicBezTo>
                    <a:pt x="74" y="7"/>
                    <a:pt x="67" y="7"/>
                    <a:pt x="66" y="4"/>
                  </a:cubicBezTo>
                  <a:cubicBezTo>
                    <a:pt x="65" y="1"/>
                    <a:pt x="59" y="3"/>
                    <a:pt x="59" y="5"/>
                  </a:cubicBezTo>
                  <a:cubicBezTo>
                    <a:pt x="52" y="0"/>
                    <a:pt x="49" y="3"/>
                    <a:pt x="45" y="10"/>
                  </a:cubicBezTo>
                  <a:cubicBezTo>
                    <a:pt x="44" y="12"/>
                    <a:pt x="39" y="16"/>
                    <a:pt x="36" y="14"/>
                  </a:cubicBezTo>
                  <a:cubicBezTo>
                    <a:pt x="32" y="12"/>
                    <a:pt x="23" y="20"/>
                    <a:pt x="27" y="22"/>
                  </a:cubicBezTo>
                  <a:cubicBezTo>
                    <a:pt x="29" y="23"/>
                    <a:pt x="27" y="26"/>
                    <a:pt x="25" y="27"/>
                  </a:cubicBezTo>
                  <a:cubicBezTo>
                    <a:pt x="30" y="36"/>
                    <a:pt x="16" y="32"/>
                    <a:pt x="23" y="40"/>
                  </a:cubicBezTo>
                  <a:cubicBezTo>
                    <a:pt x="28" y="46"/>
                    <a:pt x="16" y="45"/>
                    <a:pt x="20" y="53"/>
                  </a:cubicBezTo>
                  <a:cubicBezTo>
                    <a:pt x="22" y="56"/>
                    <a:pt x="26" y="61"/>
                    <a:pt x="21" y="63"/>
                  </a:cubicBezTo>
                  <a:cubicBezTo>
                    <a:pt x="0" y="98"/>
                    <a:pt x="32" y="143"/>
                    <a:pt x="83" y="144"/>
                  </a:cubicBezTo>
                  <a:close/>
                </a:path>
              </a:pathLst>
            </a:custGeom>
            <a:solidFill>
              <a:srgbClr val="F3BFC7">
                <a:alpha val="100000"/>
              </a:srgbClr>
            </a:solidFill>
            <a:ln w="9525">
              <a:noFill/>
            </a:ln>
          </p:spPr>
          <p:txBody>
            <a:bodyPr/>
            <a:lstStyle/>
            <a:p>
              <a:endParaRPr lang="zh-CN" altLang="en-US" sz="2400"/>
            </a:p>
          </p:txBody>
        </p:sp>
        <p:sp>
          <p:nvSpPr>
            <p:cNvPr id="16425" name="Freeform 383"/>
            <p:cNvSpPr/>
            <p:nvPr/>
          </p:nvSpPr>
          <p:spPr>
            <a:xfrm flipH="1">
              <a:off x="7274123" y="1380935"/>
              <a:ext cx="342519" cy="882067"/>
            </a:xfrm>
            <a:custGeom>
              <a:avLst/>
              <a:gdLst>
                <a:gd name="txL" fmla="*/ 0 w 47"/>
                <a:gd name="txT" fmla="*/ 0 h 139"/>
                <a:gd name="txR" fmla="*/ 47 w 47"/>
                <a:gd name="txB" fmla="*/ 139 h 139"/>
              </a:gdLst>
              <a:ahLst/>
              <a:cxnLst>
                <a:cxn ang="0">
                  <a:pos x="1646401302" y="281887013"/>
                </a:cxn>
                <a:cxn ang="0">
                  <a:pos x="1911948636" y="442962629"/>
                </a:cxn>
                <a:cxn ang="0">
                  <a:pos x="1699506305" y="765113662"/>
                </a:cxn>
                <a:cxn ang="0">
                  <a:pos x="1752618596" y="1006730309"/>
                </a:cxn>
                <a:cxn ang="0">
                  <a:pos x="2071278220" y="644308611"/>
                </a:cxn>
                <a:cxn ang="0">
                  <a:pos x="1858835890" y="1409422273"/>
                </a:cxn>
                <a:cxn ang="0">
                  <a:pos x="2071278220" y="1530233670"/>
                </a:cxn>
                <a:cxn ang="0">
                  <a:pos x="1593289012" y="1973190152"/>
                </a:cxn>
                <a:cxn ang="0">
                  <a:pos x="1433959427" y="2147483647"/>
                </a:cxn>
                <a:cxn ang="0">
                  <a:pos x="1540176721" y="2147483647"/>
                </a:cxn>
                <a:cxn ang="0">
                  <a:pos x="1858835890" y="2147483647"/>
                </a:cxn>
                <a:cxn ang="0">
                  <a:pos x="1965060927" y="2147483647"/>
                </a:cxn>
                <a:cxn ang="0">
                  <a:pos x="2124390511" y="2147483647"/>
                </a:cxn>
                <a:cxn ang="0">
                  <a:pos x="1327742134" y="2147483647"/>
                </a:cxn>
                <a:cxn ang="0">
                  <a:pos x="796648150" y="2147483647"/>
                </a:cxn>
                <a:cxn ang="0">
                  <a:pos x="318659283" y="2147483647"/>
                </a:cxn>
                <a:cxn ang="0">
                  <a:pos x="212441932" y="2147483647"/>
                </a:cxn>
                <a:cxn ang="0">
                  <a:pos x="796648150" y="2147483647"/>
                </a:cxn>
                <a:cxn ang="0">
                  <a:pos x="531093984" y="2147483647"/>
                </a:cxn>
                <a:cxn ang="0">
                  <a:pos x="902865443" y="2094001549"/>
                </a:cxn>
                <a:cxn ang="0">
                  <a:pos x="1009082965" y="1731580049"/>
                </a:cxn>
                <a:cxn ang="0">
                  <a:pos x="1115300258" y="1369151808"/>
                </a:cxn>
                <a:cxn ang="0">
                  <a:pos x="1221524840" y="1087271240"/>
                </a:cxn>
                <a:cxn ang="0">
                  <a:pos x="902865443" y="120805101"/>
                </a:cxn>
                <a:cxn ang="0">
                  <a:pos x="1274629843" y="241616547"/>
                </a:cxn>
                <a:cxn ang="0">
                  <a:pos x="1646401302" y="281887013"/>
                </a:cxn>
              </a:cxnLst>
              <a:rect l="txL" t="txT" r="txR" b="txB"/>
              <a:pathLst>
                <a:path w="47" h="139">
                  <a:moveTo>
                    <a:pt x="31" y="7"/>
                  </a:moveTo>
                  <a:cubicBezTo>
                    <a:pt x="34" y="5"/>
                    <a:pt x="41" y="8"/>
                    <a:pt x="36" y="11"/>
                  </a:cubicBezTo>
                  <a:cubicBezTo>
                    <a:pt x="31" y="13"/>
                    <a:pt x="36" y="15"/>
                    <a:pt x="32" y="19"/>
                  </a:cubicBezTo>
                  <a:cubicBezTo>
                    <a:pt x="30" y="20"/>
                    <a:pt x="31" y="27"/>
                    <a:pt x="33" y="25"/>
                  </a:cubicBezTo>
                  <a:cubicBezTo>
                    <a:pt x="38" y="20"/>
                    <a:pt x="35" y="13"/>
                    <a:pt x="39" y="16"/>
                  </a:cubicBezTo>
                  <a:cubicBezTo>
                    <a:pt x="47" y="22"/>
                    <a:pt x="33" y="26"/>
                    <a:pt x="35" y="35"/>
                  </a:cubicBezTo>
                  <a:cubicBezTo>
                    <a:pt x="36" y="39"/>
                    <a:pt x="38" y="35"/>
                    <a:pt x="39" y="38"/>
                  </a:cubicBezTo>
                  <a:cubicBezTo>
                    <a:pt x="41" y="40"/>
                    <a:pt x="34" y="48"/>
                    <a:pt x="30" y="49"/>
                  </a:cubicBezTo>
                  <a:cubicBezTo>
                    <a:pt x="27" y="50"/>
                    <a:pt x="31" y="55"/>
                    <a:pt x="27" y="61"/>
                  </a:cubicBezTo>
                  <a:cubicBezTo>
                    <a:pt x="21" y="70"/>
                    <a:pt x="26" y="73"/>
                    <a:pt x="29" y="72"/>
                  </a:cubicBezTo>
                  <a:cubicBezTo>
                    <a:pt x="34" y="68"/>
                    <a:pt x="37" y="71"/>
                    <a:pt x="35" y="76"/>
                  </a:cubicBezTo>
                  <a:cubicBezTo>
                    <a:pt x="33" y="80"/>
                    <a:pt x="34" y="81"/>
                    <a:pt x="37" y="82"/>
                  </a:cubicBezTo>
                  <a:cubicBezTo>
                    <a:pt x="40" y="83"/>
                    <a:pt x="42" y="86"/>
                    <a:pt x="40" y="88"/>
                  </a:cubicBezTo>
                  <a:cubicBezTo>
                    <a:pt x="32" y="101"/>
                    <a:pt x="18" y="125"/>
                    <a:pt x="25" y="139"/>
                  </a:cubicBezTo>
                  <a:cubicBezTo>
                    <a:pt x="19" y="134"/>
                    <a:pt x="11" y="123"/>
                    <a:pt x="15" y="107"/>
                  </a:cubicBezTo>
                  <a:cubicBezTo>
                    <a:pt x="16" y="100"/>
                    <a:pt x="9" y="92"/>
                    <a:pt x="6" y="86"/>
                  </a:cubicBezTo>
                  <a:cubicBezTo>
                    <a:pt x="4" y="84"/>
                    <a:pt x="0" y="75"/>
                    <a:pt x="4" y="73"/>
                  </a:cubicBezTo>
                  <a:cubicBezTo>
                    <a:pt x="10" y="68"/>
                    <a:pt x="13" y="82"/>
                    <a:pt x="15" y="73"/>
                  </a:cubicBezTo>
                  <a:cubicBezTo>
                    <a:pt x="17" y="66"/>
                    <a:pt x="4" y="58"/>
                    <a:pt x="10" y="54"/>
                  </a:cubicBezTo>
                  <a:cubicBezTo>
                    <a:pt x="13" y="51"/>
                    <a:pt x="13" y="55"/>
                    <a:pt x="17" y="52"/>
                  </a:cubicBezTo>
                  <a:cubicBezTo>
                    <a:pt x="19" y="51"/>
                    <a:pt x="22" y="47"/>
                    <a:pt x="19" y="43"/>
                  </a:cubicBezTo>
                  <a:cubicBezTo>
                    <a:pt x="17" y="39"/>
                    <a:pt x="22" y="39"/>
                    <a:pt x="21" y="34"/>
                  </a:cubicBezTo>
                  <a:cubicBezTo>
                    <a:pt x="19" y="29"/>
                    <a:pt x="22" y="31"/>
                    <a:pt x="23" y="27"/>
                  </a:cubicBezTo>
                  <a:cubicBezTo>
                    <a:pt x="26" y="16"/>
                    <a:pt x="17" y="4"/>
                    <a:pt x="17" y="3"/>
                  </a:cubicBezTo>
                  <a:cubicBezTo>
                    <a:pt x="20" y="0"/>
                    <a:pt x="23" y="4"/>
                    <a:pt x="24" y="6"/>
                  </a:cubicBezTo>
                  <a:cubicBezTo>
                    <a:pt x="27" y="10"/>
                    <a:pt x="28" y="10"/>
                    <a:pt x="31" y="7"/>
                  </a:cubicBezTo>
                  <a:close/>
                </a:path>
              </a:pathLst>
            </a:custGeom>
            <a:solidFill>
              <a:srgbClr val="EBB9C1">
                <a:alpha val="100000"/>
              </a:srgbClr>
            </a:solidFill>
            <a:ln w="9525">
              <a:noFill/>
            </a:ln>
          </p:spPr>
          <p:txBody>
            <a:bodyPr/>
            <a:lstStyle/>
            <a:p>
              <a:endParaRPr lang="zh-CN" altLang="en-US" sz="2400"/>
            </a:p>
          </p:txBody>
        </p:sp>
        <p:sp>
          <p:nvSpPr>
            <p:cNvPr id="16426" name="Freeform 384"/>
            <p:cNvSpPr/>
            <p:nvPr/>
          </p:nvSpPr>
          <p:spPr>
            <a:xfrm flipH="1">
              <a:off x="7348181" y="1418584"/>
              <a:ext cx="132687" cy="387249"/>
            </a:xfrm>
            <a:custGeom>
              <a:avLst/>
              <a:gdLst>
                <a:gd name="txL" fmla="*/ 0 w 18"/>
                <a:gd name="txT" fmla="*/ 0 h 61"/>
                <a:gd name="txR" fmla="*/ 18 w 18"/>
                <a:gd name="txB" fmla="*/ 61 h 61"/>
              </a:gdLst>
              <a:ahLst/>
              <a:cxnLst>
                <a:cxn ang="0">
                  <a:pos x="652068101" y="1007539514"/>
                </a:cxn>
                <a:cxn ang="0">
                  <a:pos x="543390123" y="604521130"/>
                </a:cxn>
                <a:cxn ang="0">
                  <a:pos x="489054819" y="282107751"/>
                </a:cxn>
                <a:cxn ang="0">
                  <a:pos x="326034050" y="282107751"/>
                </a:cxn>
                <a:cxn ang="0">
                  <a:pos x="434712029" y="765730943"/>
                </a:cxn>
                <a:cxn ang="0">
                  <a:pos x="489054819" y="1088138073"/>
                </a:cxn>
                <a:cxn ang="0">
                  <a:pos x="217356014" y="1088138073"/>
                </a:cxn>
                <a:cxn ang="0">
                  <a:pos x="271691376" y="1531455538"/>
                </a:cxn>
                <a:cxn ang="0">
                  <a:pos x="163013339" y="2095677587"/>
                </a:cxn>
                <a:cxn ang="0">
                  <a:pos x="163013339" y="2147483647"/>
                </a:cxn>
                <a:cxn ang="0">
                  <a:pos x="163013339" y="2147483647"/>
                </a:cxn>
                <a:cxn ang="0">
                  <a:pos x="380369354" y="1934474122"/>
                </a:cxn>
                <a:cxn ang="0">
                  <a:pos x="489054819" y="1732965028"/>
                </a:cxn>
                <a:cxn ang="0">
                  <a:pos x="706403404" y="1612060445"/>
                </a:cxn>
                <a:cxn ang="0">
                  <a:pos x="652068101" y="1370252073"/>
                </a:cxn>
                <a:cxn ang="0">
                  <a:pos x="815081383" y="1168742980"/>
                </a:cxn>
                <a:cxn ang="0">
                  <a:pos x="923766733" y="846329700"/>
                </a:cxn>
                <a:cxn ang="0">
                  <a:pos x="760746079" y="926934607"/>
                </a:cxn>
                <a:cxn ang="0">
                  <a:pos x="652068101" y="1007539514"/>
                </a:cxn>
              </a:cxnLst>
              <a:rect l="txL" t="txT" r="txR" b="txB"/>
              <a:pathLst>
                <a:path w="18" h="61">
                  <a:moveTo>
                    <a:pt x="12" y="25"/>
                  </a:moveTo>
                  <a:cubicBezTo>
                    <a:pt x="12" y="20"/>
                    <a:pt x="9" y="21"/>
                    <a:pt x="10" y="15"/>
                  </a:cubicBezTo>
                  <a:cubicBezTo>
                    <a:pt x="11" y="11"/>
                    <a:pt x="9" y="10"/>
                    <a:pt x="9" y="7"/>
                  </a:cubicBezTo>
                  <a:cubicBezTo>
                    <a:pt x="7" y="1"/>
                    <a:pt x="3" y="0"/>
                    <a:pt x="6" y="7"/>
                  </a:cubicBezTo>
                  <a:cubicBezTo>
                    <a:pt x="8" y="11"/>
                    <a:pt x="9" y="17"/>
                    <a:pt x="8" y="19"/>
                  </a:cubicBezTo>
                  <a:cubicBezTo>
                    <a:pt x="7" y="24"/>
                    <a:pt x="9" y="22"/>
                    <a:pt x="9" y="27"/>
                  </a:cubicBezTo>
                  <a:cubicBezTo>
                    <a:pt x="9" y="31"/>
                    <a:pt x="6" y="25"/>
                    <a:pt x="4" y="27"/>
                  </a:cubicBezTo>
                  <a:cubicBezTo>
                    <a:pt x="2" y="30"/>
                    <a:pt x="7" y="36"/>
                    <a:pt x="5" y="38"/>
                  </a:cubicBezTo>
                  <a:cubicBezTo>
                    <a:pt x="1" y="43"/>
                    <a:pt x="3" y="49"/>
                    <a:pt x="3" y="52"/>
                  </a:cubicBezTo>
                  <a:cubicBezTo>
                    <a:pt x="4" y="54"/>
                    <a:pt x="4" y="56"/>
                    <a:pt x="3" y="57"/>
                  </a:cubicBezTo>
                  <a:cubicBezTo>
                    <a:pt x="3" y="58"/>
                    <a:pt x="0" y="61"/>
                    <a:pt x="3" y="59"/>
                  </a:cubicBezTo>
                  <a:cubicBezTo>
                    <a:pt x="6" y="57"/>
                    <a:pt x="9" y="53"/>
                    <a:pt x="7" y="48"/>
                  </a:cubicBezTo>
                  <a:cubicBezTo>
                    <a:pt x="6" y="46"/>
                    <a:pt x="7" y="44"/>
                    <a:pt x="9" y="43"/>
                  </a:cubicBezTo>
                  <a:cubicBezTo>
                    <a:pt x="10" y="42"/>
                    <a:pt x="12" y="42"/>
                    <a:pt x="13" y="40"/>
                  </a:cubicBezTo>
                  <a:cubicBezTo>
                    <a:pt x="18" y="33"/>
                    <a:pt x="10" y="34"/>
                    <a:pt x="12" y="34"/>
                  </a:cubicBezTo>
                  <a:cubicBezTo>
                    <a:pt x="15" y="32"/>
                    <a:pt x="15" y="31"/>
                    <a:pt x="15" y="29"/>
                  </a:cubicBezTo>
                  <a:cubicBezTo>
                    <a:pt x="14" y="27"/>
                    <a:pt x="15" y="23"/>
                    <a:pt x="17" y="21"/>
                  </a:cubicBezTo>
                  <a:cubicBezTo>
                    <a:pt x="18" y="20"/>
                    <a:pt x="16" y="18"/>
                    <a:pt x="14" y="23"/>
                  </a:cubicBezTo>
                  <a:cubicBezTo>
                    <a:pt x="13" y="24"/>
                    <a:pt x="12" y="27"/>
                    <a:pt x="12" y="25"/>
                  </a:cubicBezTo>
                  <a:close/>
                </a:path>
              </a:pathLst>
            </a:custGeom>
            <a:solidFill>
              <a:srgbClr val="EBB0BA">
                <a:alpha val="100000"/>
              </a:srgbClr>
            </a:solidFill>
            <a:ln w="9525">
              <a:noFill/>
            </a:ln>
          </p:spPr>
          <p:txBody>
            <a:bodyPr/>
            <a:lstStyle/>
            <a:p>
              <a:endParaRPr lang="zh-CN" altLang="en-US" sz="2400"/>
            </a:p>
          </p:txBody>
        </p:sp>
        <p:sp>
          <p:nvSpPr>
            <p:cNvPr id="16427" name="Freeform 385"/>
            <p:cNvSpPr/>
            <p:nvPr/>
          </p:nvSpPr>
          <p:spPr>
            <a:xfrm flipH="1">
              <a:off x="7422239" y="1811211"/>
              <a:ext cx="101830" cy="381870"/>
            </a:xfrm>
            <a:custGeom>
              <a:avLst/>
              <a:gdLst>
                <a:gd name="txL" fmla="*/ 0 w 14"/>
                <a:gd name="txT" fmla="*/ 0 h 60"/>
                <a:gd name="txR" fmla="*/ 14 w 14"/>
                <a:gd name="txB" fmla="*/ 60 h 60"/>
              </a:gdLst>
              <a:ahLst/>
              <a:cxnLst>
                <a:cxn ang="0">
                  <a:pos x="317425958" y="162027450"/>
                </a:cxn>
                <a:cxn ang="0">
                  <a:pos x="423241846" y="526592430"/>
                </a:cxn>
                <a:cxn ang="0">
                  <a:pos x="52907958" y="486082398"/>
                </a:cxn>
                <a:cxn ang="0">
                  <a:pos x="264525287" y="1296219596"/>
                </a:cxn>
                <a:cxn ang="0">
                  <a:pos x="370333902" y="1741798526"/>
                </a:cxn>
                <a:cxn ang="0">
                  <a:pos x="370333902" y="2147483647"/>
                </a:cxn>
                <a:cxn ang="0">
                  <a:pos x="476142517" y="1377233296"/>
                </a:cxn>
                <a:cxn ang="0">
                  <a:pos x="529050575" y="769633530"/>
                </a:cxn>
                <a:cxn ang="0">
                  <a:pos x="529050575" y="202537482"/>
                </a:cxn>
                <a:cxn ang="0">
                  <a:pos x="317425958" y="162027450"/>
                </a:cxn>
              </a:cxnLst>
              <a:rect l="txL" t="txT" r="txR" b="txB"/>
              <a:pathLst>
                <a:path w="14" h="60">
                  <a:moveTo>
                    <a:pt x="6" y="4"/>
                  </a:moveTo>
                  <a:cubicBezTo>
                    <a:pt x="7" y="5"/>
                    <a:pt x="11" y="10"/>
                    <a:pt x="8" y="13"/>
                  </a:cubicBezTo>
                  <a:cubicBezTo>
                    <a:pt x="6" y="15"/>
                    <a:pt x="3" y="8"/>
                    <a:pt x="1" y="12"/>
                  </a:cubicBezTo>
                  <a:cubicBezTo>
                    <a:pt x="0" y="13"/>
                    <a:pt x="0" y="24"/>
                    <a:pt x="5" y="32"/>
                  </a:cubicBezTo>
                  <a:cubicBezTo>
                    <a:pt x="7" y="35"/>
                    <a:pt x="9" y="39"/>
                    <a:pt x="7" y="43"/>
                  </a:cubicBezTo>
                  <a:cubicBezTo>
                    <a:pt x="6" y="43"/>
                    <a:pt x="1" y="52"/>
                    <a:pt x="7" y="60"/>
                  </a:cubicBezTo>
                  <a:cubicBezTo>
                    <a:pt x="5" y="53"/>
                    <a:pt x="14" y="47"/>
                    <a:pt x="9" y="34"/>
                  </a:cubicBezTo>
                  <a:cubicBezTo>
                    <a:pt x="6" y="25"/>
                    <a:pt x="8" y="22"/>
                    <a:pt x="10" y="19"/>
                  </a:cubicBezTo>
                  <a:cubicBezTo>
                    <a:pt x="12" y="15"/>
                    <a:pt x="12" y="11"/>
                    <a:pt x="10" y="5"/>
                  </a:cubicBezTo>
                  <a:cubicBezTo>
                    <a:pt x="8" y="0"/>
                    <a:pt x="5" y="1"/>
                    <a:pt x="6" y="4"/>
                  </a:cubicBezTo>
                  <a:close/>
                </a:path>
              </a:pathLst>
            </a:custGeom>
            <a:solidFill>
              <a:srgbClr val="EBB0BA">
                <a:alpha val="100000"/>
              </a:srgbClr>
            </a:solidFill>
            <a:ln w="9525">
              <a:noFill/>
            </a:ln>
          </p:spPr>
          <p:txBody>
            <a:bodyPr/>
            <a:lstStyle/>
            <a:p>
              <a:endParaRPr lang="zh-CN" altLang="en-US" sz="2400"/>
            </a:p>
          </p:txBody>
        </p:sp>
        <p:sp>
          <p:nvSpPr>
            <p:cNvPr id="16428" name="Freeform 386"/>
            <p:cNvSpPr/>
            <p:nvPr/>
          </p:nvSpPr>
          <p:spPr>
            <a:xfrm flipH="1">
              <a:off x="6860632" y="1386313"/>
              <a:ext cx="589379" cy="863242"/>
            </a:xfrm>
            <a:custGeom>
              <a:avLst/>
              <a:gdLst>
                <a:gd name="txL" fmla="*/ 0 w 81"/>
                <a:gd name="txT" fmla="*/ 0 h 136"/>
                <a:gd name="txR" fmla="*/ 81 w 81"/>
                <a:gd name="txB" fmla="*/ 136 h 136"/>
              </a:gdLst>
              <a:ahLst/>
              <a:cxnLst>
                <a:cxn ang="0">
                  <a:pos x="1323606941" y="120866570"/>
                </a:cxn>
                <a:cxn ang="0">
                  <a:pos x="952996606" y="483466280"/>
                </a:cxn>
                <a:cxn ang="0">
                  <a:pos x="1111830776" y="926645836"/>
                </a:cxn>
                <a:cxn ang="0">
                  <a:pos x="1217722497" y="1329538469"/>
                </a:cxn>
                <a:cxn ang="0">
                  <a:pos x="635328721" y="1933877816"/>
                </a:cxn>
                <a:cxn ang="0">
                  <a:pos x="476501941" y="2147483647"/>
                </a:cxn>
                <a:cxn ang="0">
                  <a:pos x="370610221" y="2147483647"/>
                </a:cxn>
                <a:cxn ang="0">
                  <a:pos x="952996606" y="2147483647"/>
                </a:cxn>
                <a:cxn ang="0">
                  <a:pos x="1005939056" y="2147483647"/>
                </a:cxn>
                <a:cxn ang="0">
                  <a:pos x="847112162" y="2147483647"/>
                </a:cxn>
                <a:cxn ang="0">
                  <a:pos x="1270664719" y="2147483647"/>
                </a:cxn>
                <a:cxn ang="0">
                  <a:pos x="1005939056" y="2147483647"/>
                </a:cxn>
                <a:cxn ang="0">
                  <a:pos x="741220442" y="2147483647"/>
                </a:cxn>
                <a:cxn ang="0">
                  <a:pos x="900054384"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095031061"/>
                </a:cxn>
                <a:cxn ang="0">
                  <a:pos x="2147483647" y="1571271510"/>
                </a:cxn>
                <a:cxn ang="0">
                  <a:pos x="2147483647" y="1893584744"/>
                </a:cxn>
                <a:cxn ang="0">
                  <a:pos x="2147483647" y="1974164540"/>
                </a:cxn>
                <a:cxn ang="0">
                  <a:pos x="2147483647" y="1490698062"/>
                </a:cxn>
                <a:cxn ang="0">
                  <a:pos x="2147483647" y="1128092153"/>
                </a:cxn>
                <a:cxn ang="0">
                  <a:pos x="2147483647" y="725205669"/>
                </a:cxn>
                <a:cxn ang="0">
                  <a:pos x="2147483647" y="322312936"/>
                </a:cxn>
                <a:cxn ang="0">
                  <a:pos x="1800108768" y="0"/>
                </a:cxn>
                <a:cxn ang="0">
                  <a:pos x="1323606941" y="120866570"/>
                </a:cxn>
              </a:cxnLst>
              <a:rect l="txL" t="txT" r="txR" b="txB"/>
              <a:pathLst>
                <a:path w="81" h="136">
                  <a:moveTo>
                    <a:pt x="25" y="3"/>
                  </a:moveTo>
                  <a:cubicBezTo>
                    <a:pt x="19" y="1"/>
                    <a:pt x="22" y="9"/>
                    <a:pt x="18" y="12"/>
                  </a:cubicBezTo>
                  <a:cubicBezTo>
                    <a:pt x="19" y="17"/>
                    <a:pt x="28" y="15"/>
                    <a:pt x="21" y="23"/>
                  </a:cubicBezTo>
                  <a:cubicBezTo>
                    <a:pt x="18" y="25"/>
                    <a:pt x="15" y="36"/>
                    <a:pt x="23" y="33"/>
                  </a:cubicBezTo>
                  <a:cubicBezTo>
                    <a:pt x="28" y="37"/>
                    <a:pt x="18" y="45"/>
                    <a:pt x="12" y="48"/>
                  </a:cubicBezTo>
                  <a:cubicBezTo>
                    <a:pt x="6" y="51"/>
                    <a:pt x="15" y="53"/>
                    <a:pt x="9" y="58"/>
                  </a:cubicBezTo>
                  <a:cubicBezTo>
                    <a:pt x="4" y="62"/>
                    <a:pt x="4" y="67"/>
                    <a:pt x="7" y="67"/>
                  </a:cubicBezTo>
                  <a:cubicBezTo>
                    <a:pt x="9" y="66"/>
                    <a:pt x="12" y="63"/>
                    <a:pt x="18" y="63"/>
                  </a:cubicBezTo>
                  <a:cubicBezTo>
                    <a:pt x="22" y="63"/>
                    <a:pt x="21" y="66"/>
                    <a:pt x="19" y="68"/>
                  </a:cubicBezTo>
                  <a:cubicBezTo>
                    <a:pt x="16" y="72"/>
                    <a:pt x="10" y="77"/>
                    <a:pt x="16" y="77"/>
                  </a:cubicBezTo>
                  <a:cubicBezTo>
                    <a:pt x="22" y="78"/>
                    <a:pt x="28" y="79"/>
                    <a:pt x="24" y="86"/>
                  </a:cubicBezTo>
                  <a:cubicBezTo>
                    <a:pt x="20" y="90"/>
                    <a:pt x="17" y="88"/>
                    <a:pt x="19" y="93"/>
                  </a:cubicBezTo>
                  <a:cubicBezTo>
                    <a:pt x="20" y="97"/>
                    <a:pt x="5" y="104"/>
                    <a:pt x="14" y="108"/>
                  </a:cubicBezTo>
                  <a:cubicBezTo>
                    <a:pt x="3" y="114"/>
                    <a:pt x="0" y="136"/>
                    <a:pt x="17" y="128"/>
                  </a:cubicBezTo>
                  <a:cubicBezTo>
                    <a:pt x="28" y="124"/>
                    <a:pt x="29" y="126"/>
                    <a:pt x="41" y="119"/>
                  </a:cubicBezTo>
                  <a:cubicBezTo>
                    <a:pt x="56" y="111"/>
                    <a:pt x="68" y="101"/>
                    <a:pt x="65" y="99"/>
                  </a:cubicBezTo>
                  <a:cubicBezTo>
                    <a:pt x="58" y="93"/>
                    <a:pt x="71" y="88"/>
                    <a:pt x="66" y="84"/>
                  </a:cubicBezTo>
                  <a:cubicBezTo>
                    <a:pt x="64" y="82"/>
                    <a:pt x="70" y="81"/>
                    <a:pt x="75" y="81"/>
                  </a:cubicBezTo>
                  <a:cubicBezTo>
                    <a:pt x="81" y="74"/>
                    <a:pt x="72" y="61"/>
                    <a:pt x="69" y="59"/>
                  </a:cubicBezTo>
                  <a:cubicBezTo>
                    <a:pt x="67" y="61"/>
                    <a:pt x="64" y="61"/>
                    <a:pt x="63" y="56"/>
                  </a:cubicBezTo>
                  <a:cubicBezTo>
                    <a:pt x="62" y="54"/>
                    <a:pt x="54" y="65"/>
                    <a:pt x="42" y="69"/>
                  </a:cubicBezTo>
                  <a:cubicBezTo>
                    <a:pt x="39" y="70"/>
                    <a:pt x="40" y="68"/>
                    <a:pt x="42" y="67"/>
                  </a:cubicBezTo>
                  <a:cubicBezTo>
                    <a:pt x="52" y="59"/>
                    <a:pt x="53" y="54"/>
                    <a:pt x="55" y="52"/>
                  </a:cubicBezTo>
                  <a:cubicBezTo>
                    <a:pt x="61" y="47"/>
                    <a:pt x="61" y="43"/>
                    <a:pt x="59" y="39"/>
                  </a:cubicBezTo>
                  <a:cubicBezTo>
                    <a:pt x="57" y="37"/>
                    <a:pt x="52" y="43"/>
                    <a:pt x="48" y="47"/>
                  </a:cubicBezTo>
                  <a:cubicBezTo>
                    <a:pt x="44" y="50"/>
                    <a:pt x="38" y="51"/>
                    <a:pt x="41" y="49"/>
                  </a:cubicBezTo>
                  <a:cubicBezTo>
                    <a:pt x="47" y="43"/>
                    <a:pt x="47" y="38"/>
                    <a:pt x="53" y="37"/>
                  </a:cubicBezTo>
                  <a:cubicBezTo>
                    <a:pt x="58" y="35"/>
                    <a:pt x="53" y="32"/>
                    <a:pt x="55" y="28"/>
                  </a:cubicBezTo>
                  <a:cubicBezTo>
                    <a:pt x="58" y="22"/>
                    <a:pt x="52" y="18"/>
                    <a:pt x="51" y="18"/>
                  </a:cubicBezTo>
                  <a:cubicBezTo>
                    <a:pt x="51" y="9"/>
                    <a:pt x="44" y="13"/>
                    <a:pt x="43" y="8"/>
                  </a:cubicBezTo>
                  <a:cubicBezTo>
                    <a:pt x="43" y="3"/>
                    <a:pt x="34" y="5"/>
                    <a:pt x="34" y="0"/>
                  </a:cubicBezTo>
                  <a:cubicBezTo>
                    <a:pt x="31" y="3"/>
                    <a:pt x="29" y="5"/>
                    <a:pt x="25" y="3"/>
                  </a:cubicBezTo>
                  <a:close/>
                </a:path>
              </a:pathLst>
            </a:custGeom>
            <a:solidFill>
              <a:srgbClr val="F2C6CD">
                <a:alpha val="100000"/>
              </a:srgbClr>
            </a:solidFill>
            <a:ln w="9525">
              <a:noFill/>
            </a:ln>
          </p:spPr>
          <p:txBody>
            <a:bodyPr/>
            <a:lstStyle/>
            <a:p>
              <a:endParaRPr lang="zh-CN" altLang="en-US" sz="2400"/>
            </a:p>
          </p:txBody>
        </p:sp>
        <p:sp>
          <p:nvSpPr>
            <p:cNvPr id="16429" name="Freeform 387"/>
            <p:cNvSpPr/>
            <p:nvPr/>
          </p:nvSpPr>
          <p:spPr>
            <a:xfrm flipH="1">
              <a:off x="7443840" y="1386313"/>
              <a:ext cx="524578" cy="685753"/>
            </a:xfrm>
            <a:custGeom>
              <a:avLst/>
              <a:gdLst>
                <a:gd name="txL" fmla="*/ 0 w 72"/>
                <a:gd name="txT" fmla="*/ 0 h 108"/>
                <a:gd name="txR" fmla="*/ 72 w 72"/>
                <a:gd name="txB" fmla="*/ 108 h 108"/>
              </a:gdLst>
              <a:ahLst/>
              <a:cxnLst>
                <a:cxn ang="0">
                  <a:pos x="2147483647" y="2147483647"/>
                </a:cxn>
                <a:cxn ang="0">
                  <a:pos x="2147483647" y="1975533987"/>
                </a:cxn>
                <a:cxn ang="0">
                  <a:pos x="2147483647" y="1532042011"/>
                </a:cxn>
                <a:cxn ang="0">
                  <a:pos x="2147483647" y="1169189883"/>
                </a:cxn>
                <a:cxn ang="0">
                  <a:pos x="2147483647" y="241899402"/>
                </a:cxn>
                <a:cxn ang="0">
                  <a:pos x="2147483647" y="161266251"/>
                </a:cxn>
                <a:cxn ang="0">
                  <a:pos x="2147483647" y="40319738"/>
                </a:cxn>
                <a:cxn ang="0">
                  <a:pos x="2147483647" y="362852228"/>
                </a:cxn>
                <a:cxn ang="0">
                  <a:pos x="2147483647" y="161266251"/>
                </a:cxn>
                <a:cxn ang="0">
                  <a:pos x="1751740514" y="483805153"/>
                </a:cxn>
                <a:cxn ang="0">
                  <a:pos x="1327072946" y="443485428"/>
                </a:cxn>
                <a:cxn ang="0">
                  <a:pos x="955497020" y="725704455"/>
                </a:cxn>
                <a:cxn ang="0">
                  <a:pos x="1804817585" y="1330462434"/>
                </a:cxn>
                <a:cxn ang="0">
                  <a:pos x="955497020" y="1088556782"/>
                </a:cxn>
                <a:cxn ang="0">
                  <a:pos x="743159365" y="1451408910"/>
                </a:cxn>
                <a:cxn ang="0">
                  <a:pos x="690075008" y="2147483647"/>
                </a:cxn>
                <a:cxn ang="0">
                  <a:pos x="690075008" y="2147483647"/>
                </a:cxn>
                <a:cxn ang="0">
                  <a:pos x="2070232539" y="2147483647"/>
                </a:cxn>
                <a:cxn ang="0">
                  <a:pos x="2147483647" y="2147483647"/>
                </a:cxn>
                <a:cxn ang="0">
                  <a:pos x="2147483647" y="2147483647"/>
                </a:cxn>
              </a:cxnLst>
              <a:rect l="txL" t="txT" r="txR" b="txB"/>
              <a:pathLst>
                <a:path w="72" h="108">
                  <a:moveTo>
                    <a:pt x="54" y="62"/>
                  </a:moveTo>
                  <a:cubicBezTo>
                    <a:pt x="51" y="55"/>
                    <a:pt x="45" y="43"/>
                    <a:pt x="59" y="49"/>
                  </a:cubicBezTo>
                  <a:cubicBezTo>
                    <a:pt x="65" y="52"/>
                    <a:pt x="65" y="45"/>
                    <a:pt x="63" y="38"/>
                  </a:cubicBezTo>
                  <a:cubicBezTo>
                    <a:pt x="66" y="36"/>
                    <a:pt x="68" y="33"/>
                    <a:pt x="68" y="29"/>
                  </a:cubicBezTo>
                  <a:cubicBezTo>
                    <a:pt x="72" y="25"/>
                    <a:pt x="70" y="13"/>
                    <a:pt x="67" y="6"/>
                  </a:cubicBezTo>
                  <a:cubicBezTo>
                    <a:pt x="65" y="3"/>
                    <a:pt x="64" y="1"/>
                    <a:pt x="62" y="4"/>
                  </a:cubicBezTo>
                  <a:cubicBezTo>
                    <a:pt x="60" y="6"/>
                    <a:pt x="58" y="4"/>
                    <a:pt x="55" y="1"/>
                  </a:cubicBezTo>
                  <a:cubicBezTo>
                    <a:pt x="54" y="0"/>
                    <a:pt x="51" y="3"/>
                    <a:pt x="53" y="9"/>
                  </a:cubicBezTo>
                  <a:cubicBezTo>
                    <a:pt x="55" y="14"/>
                    <a:pt x="48" y="4"/>
                    <a:pt x="43" y="4"/>
                  </a:cubicBezTo>
                  <a:cubicBezTo>
                    <a:pt x="37" y="3"/>
                    <a:pt x="42" y="15"/>
                    <a:pt x="33" y="12"/>
                  </a:cubicBezTo>
                  <a:cubicBezTo>
                    <a:pt x="33" y="16"/>
                    <a:pt x="28" y="11"/>
                    <a:pt x="25" y="11"/>
                  </a:cubicBezTo>
                  <a:cubicBezTo>
                    <a:pt x="18" y="13"/>
                    <a:pt x="18" y="16"/>
                    <a:pt x="18" y="18"/>
                  </a:cubicBezTo>
                  <a:cubicBezTo>
                    <a:pt x="25" y="22"/>
                    <a:pt x="31" y="25"/>
                    <a:pt x="34" y="33"/>
                  </a:cubicBezTo>
                  <a:cubicBezTo>
                    <a:pt x="35" y="37"/>
                    <a:pt x="18" y="20"/>
                    <a:pt x="18" y="27"/>
                  </a:cubicBezTo>
                  <a:cubicBezTo>
                    <a:pt x="18" y="31"/>
                    <a:pt x="12" y="32"/>
                    <a:pt x="14" y="36"/>
                  </a:cubicBezTo>
                  <a:cubicBezTo>
                    <a:pt x="20" y="44"/>
                    <a:pt x="7" y="43"/>
                    <a:pt x="13" y="54"/>
                  </a:cubicBezTo>
                  <a:cubicBezTo>
                    <a:pt x="16" y="58"/>
                    <a:pt x="16" y="61"/>
                    <a:pt x="13" y="62"/>
                  </a:cubicBezTo>
                  <a:cubicBezTo>
                    <a:pt x="0" y="85"/>
                    <a:pt x="31" y="71"/>
                    <a:pt x="39" y="91"/>
                  </a:cubicBezTo>
                  <a:cubicBezTo>
                    <a:pt x="46" y="108"/>
                    <a:pt x="64" y="106"/>
                    <a:pt x="57" y="93"/>
                  </a:cubicBezTo>
                  <a:cubicBezTo>
                    <a:pt x="39" y="68"/>
                    <a:pt x="58" y="69"/>
                    <a:pt x="54" y="62"/>
                  </a:cubicBezTo>
                  <a:close/>
                </a:path>
              </a:pathLst>
            </a:custGeom>
            <a:solidFill>
              <a:srgbClr val="F2C6CD">
                <a:alpha val="100000"/>
              </a:srgbClr>
            </a:solidFill>
            <a:ln w="9525">
              <a:noFill/>
            </a:ln>
          </p:spPr>
          <p:txBody>
            <a:bodyPr/>
            <a:lstStyle/>
            <a:p>
              <a:endParaRPr lang="zh-CN" altLang="en-US" sz="2400"/>
            </a:p>
          </p:txBody>
        </p:sp>
        <p:sp>
          <p:nvSpPr>
            <p:cNvPr id="16430" name="Freeform 388"/>
            <p:cNvSpPr/>
            <p:nvPr/>
          </p:nvSpPr>
          <p:spPr>
            <a:xfrm flipH="1">
              <a:off x="7042692" y="1410516"/>
              <a:ext cx="364119" cy="502886"/>
            </a:xfrm>
            <a:custGeom>
              <a:avLst/>
              <a:gdLst>
                <a:gd name="txL" fmla="*/ 0 w 50"/>
                <a:gd name="txT" fmla="*/ 0 h 79"/>
                <a:gd name="txR" fmla="*/ 50 w 50"/>
                <a:gd name="txB" fmla="*/ 79 h 79"/>
              </a:gdLst>
              <a:ahLst/>
              <a:cxnLst>
                <a:cxn ang="0">
                  <a:pos x="2147483647" y="1175123579"/>
                </a:cxn>
                <a:cxn ang="0">
                  <a:pos x="2147483647" y="607823631"/>
                </a:cxn>
                <a:cxn ang="0">
                  <a:pos x="1697056643" y="162088420"/>
                </a:cxn>
                <a:cxn ang="0">
                  <a:pos x="1060664214" y="648340950"/>
                </a:cxn>
                <a:cxn ang="0">
                  <a:pos x="1219762321" y="1175123579"/>
                </a:cxn>
                <a:cxn ang="0">
                  <a:pos x="1007626656" y="1580334956"/>
                </a:cxn>
                <a:cxn ang="0">
                  <a:pos x="530332107" y="2147483647"/>
                </a:cxn>
                <a:cxn ang="0">
                  <a:pos x="1007626656" y="2147483647"/>
                </a:cxn>
                <a:cxn ang="0">
                  <a:pos x="1590988811" y="2147483647"/>
                </a:cxn>
                <a:cxn ang="0">
                  <a:pos x="1803124475" y="1945029414"/>
                </a:cxn>
                <a:cxn ang="0">
                  <a:pos x="1803124475" y="1661375959"/>
                </a:cxn>
                <a:cxn ang="0">
                  <a:pos x="2147483647" y="1175123579"/>
                </a:cxn>
              </a:cxnLst>
              <a:rect l="txL" t="txT" r="txR" b="txB"/>
              <a:pathLst>
                <a:path w="50" h="79">
                  <a:moveTo>
                    <a:pt x="44" y="29"/>
                  </a:moveTo>
                  <a:cubicBezTo>
                    <a:pt x="47" y="27"/>
                    <a:pt x="50" y="17"/>
                    <a:pt x="43" y="15"/>
                  </a:cubicBezTo>
                  <a:cubicBezTo>
                    <a:pt x="38" y="14"/>
                    <a:pt x="38" y="3"/>
                    <a:pt x="32" y="4"/>
                  </a:cubicBezTo>
                  <a:cubicBezTo>
                    <a:pt x="28" y="7"/>
                    <a:pt x="24" y="0"/>
                    <a:pt x="20" y="16"/>
                  </a:cubicBezTo>
                  <a:cubicBezTo>
                    <a:pt x="17" y="28"/>
                    <a:pt x="31" y="22"/>
                    <a:pt x="23" y="29"/>
                  </a:cubicBezTo>
                  <a:cubicBezTo>
                    <a:pt x="22" y="31"/>
                    <a:pt x="17" y="35"/>
                    <a:pt x="19" y="39"/>
                  </a:cubicBezTo>
                  <a:cubicBezTo>
                    <a:pt x="22" y="44"/>
                    <a:pt x="0" y="56"/>
                    <a:pt x="10" y="57"/>
                  </a:cubicBezTo>
                  <a:cubicBezTo>
                    <a:pt x="16" y="57"/>
                    <a:pt x="24" y="49"/>
                    <a:pt x="19" y="60"/>
                  </a:cubicBezTo>
                  <a:cubicBezTo>
                    <a:pt x="18" y="61"/>
                    <a:pt x="9" y="79"/>
                    <a:pt x="30" y="65"/>
                  </a:cubicBezTo>
                  <a:cubicBezTo>
                    <a:pt x="48" y="54"/>
                    <a:pt x="42" y="46"/>
                    <a:pt x="34" y="48"/>
                  </a:cubicBezTo>
                  <a:cubicBezTo>
                    <a:pt x="30" y="50"/>
                    <a:pt x="25" y="49"/>
                    <a:pt x="34" y="41"/>
                  </a:cubicBezTo>
                  <a:cubicBezTo>
                    <a:pt x="36" y="39"/>
                    <a:pt x="47" y="33"/>
                    <a:pt x="44" y="29"/>
                  </a:cubicBezTo>
                  <a:close/>
                </a:path>
              </a:pathLst>
            </a:custGeom>
            <a:solidFill>
              <a:srgbClr val="F5D0D7">
                <a:alpha val="100000"/>
              </a:srgbClr>
            </a:solidFill>
            <a:ln w="9525">
              <a:noFill/>
            </a:ln>
          </p:spPr>
          <p:txBody>
            <a:bodyPr/>
            <a:lstStyle/>
            <a:p>
              <a:endParaRPr lang="zh-CN" altLang="en-US" sz="2400"/>
            </a:p>
          </p:txBody>
        </p:sp>
        <p:sp>
          <p:nvSpPr>
            <p:cNvPr id="16431" name="Freeform 389"/>
            <p:cNvSpPr/>
            <p:nvPr/>
          </p:nvSpPr>
          <p:spPr>
            <a:xfrm flipH="1">
              <a:off x="7450011" y="1405138"/>
              <a:ext cx="416577" cy="373803"/>
            </a:xfrm>
            <a:custGeom>
              <a:avLst/>
              <a:gdLst>
                <a:gd name="txL" fmla="*/ 0 w 57"/>
                <a:gd name="txT" fmla="*/ 0 h 59"/>
                <a:gd name="txR" fmla="*/ 57 w 57"/>
                <a:gd name="txB" fmla="*/ 59 h 59"/>
              </a:gdLst>
              <a:ahLst/>
              <a:cxnLst>
                <a:cxn ang="0">
                  <a:pos x="2147483647" y="1123930692"/>
                </a:cxn>
                <a:cxn ang="0">
                  <a:pos x="2147483647" y="361264766"/>
                </a:cxn>
                <a:cxn ang="0">
                  <a:pos x="2147483647" y="200700530"/>
                </a:cxn>
                <a:cxn ang="0">
                  <a:pos x="2147483647" y="441543790"/>
                </a:cxn>
                <a:cxn ang="0">
                  <a:pos x="1655776655" y="200700530"/>
                </a:cxn>
                <a:cxn ang="0">
                  <a:pos x="1175068850" y="521822715"/>
                </a:cxn>
                <a:cxn ang="0">
                  <a:pos x="640943967" y="361264766"/>
                </a:cxn>
                <a:cxn ang="0">
                  <a:pos x="427298376" y="642244271"/>
                </a:cxn>
                <a:cxn ang="0">
                  <a:pos x="1121659308" y="1043651766"/>
                </a:cxn>
                <a:cxn ang="0">
                  <a:pos x="1228478393" y="1284494878"/>
                </a:cxn>
                <a:cxn ang="0">
                  <a:pos x="1388721636" y="1445052728"/>
                </a:cxn>
                <a:cxn ang="0">
                  <a:pos x="1175068850" y="1364773803"/>
                </a:cxn>
                <a:cxn ang="0">
                  <a:pos x="373888834" y="1043651766"/>
                </a:cxn>
                <a:cxn ang="0">
                  <a:pos x="160235992" y="1244352247"/>
                </a:cxn>
                <a:cxn ang="0">
                  <a:pos x="373888834" y="1525337989"/>
                </a:cxn>
                <a:cxn ang="0">
                  <a:pos x="1281895243" y="1846460422"/>
                </a:cxn>
                <a:cxn ang="0">
                  <a:pos x="694360818" y="1886596716"/>
                </a:cxn>
                <a:cxn ang="0">
                  <a:pos x="1495540720" y="2087303533"/>
                </a:cxn>
                <a:cxn ang="0">
                  <a:pos x="2147483647" y="1726038866"/>
                </a:cxn>
                <a:cxn ang="0">
                  <a:pos x="2147483647" y="1445052728"/>
                </a:cxn>
                <a:cxn ang="0">
                  <a:pos x="2147483647" y="1123930692"/>
                </a:cxn>
              </a:cxnLst>
              <a:rect l="txL" t="txT" r="txR" b="txB"/>
              <a:pathLst>
                <a:path w="57" h="59">
                  <a:moveTo>
                    <a:pt x="49" y="28"/>
                  </a:moveTo>
                  <a:cubicBezTo>
                    <a:pt x="57" y="26"/>
                    <a:pt x="56" y="14"/>
                    <a:pt x="54" y="9"/>
                  </a:cubicBezTo>
                  <a:cubicBezTo>
                    <a:pt x="52" y="7"/>
                    <a:pt x="50" y="0"/>
                    <a:pt x="47" y="5"/>
                  </a:cubicBezTo>
                  <a:cubicBezTo>
                    <a:pt x="45" y="9"/>
                    <a:pt x="40" y="3"/>
                    <a:pt x="43" y="11"/>
                  </a:cubicBezTo>
                  <a:cubicBezTo>
                    <a:pt x="45" y="17"/>
                    <a:pt x="40" y="7"/>
                    <a:pt x="31" y="5"/>
                  </a:cubicBezTo>
                  <a:cubicBezTo>
                    <a:pt x="27" y="4"/>
                    <a:pt x="28" y="12"/>
                    <a:pt x="22" y="13"/>
                  </a:cubicBezTo>
                  <a:cubicBezTo>
                    <a:pt x="18" y="14"/>
                    <a:pt x="18" y="13"/>
                    <a:pt x="12" y="9"/>
                  </a:cubicBezTo>
                  <a:cubicBezTo>
                    <a:pt x="10" y="8"/>
                    <a:pt x="3" y="13"/>
                    <a:pt x="8" y="16"/>
                  </a:cubicBezTo>
                  <a:cubicBezTo>
                    <a:pt x="12" y="18"/>
                    <a:pt x="19" y="22"/>
                    <a:pt x="21" y="26"/>
                  </a:cubicBezTo>
                  <a:cubicBezTo>
                    <a:pt x="23" y="28"/>
                    <a:pt x="21" y="30"/>
                    <a:pt x="23" y="32"/>
                  </a:cubicBezTo>
                  <a:cubicBezTo>
                    <a:pt x="31" y="36"/>
                    <a:pt x="28" y="38"/>
                    <a:pt x="26" y="36"/>
                  </a:cubicBezTo>
                  <a:cubicBezTo>
                    <a:pt x="24" y="33"/>
                    <a:pt x="24" y="36"/>
                    <a:pt x="22" y="34"/>
                  </a:cubicBezTo>
                  <a:cubicBezTo>
                    <a:pt x="16" y="30"/>
                    <a:pt x="14" y="26"/>
                    <a:pt x="7" y="26"/>
                  </a:cubicBezTo>
                  <a:cubicBezTo>
                    <a:pt x="5" y="27"/>
                    <a:pt x="6" y="30"/>
                    <a:pt x="3" y="31"/>
                  </a:cubicBezTo>
                  <a:cubicBezTo>
                    <a:pt x="0" y="32"/>
                    <a:pt x="3" y="37"/>
                    <a:pt x="7" y="38"/>
                  </a:cubicBezTo>
                  <a:cubicBezTo>
                    <a:pt x="14" y="38"/>
                    <a:pt x="22" y="43"/>
                    <a:pt x="24" y="46"/>
                  </a:cubicBezTo>
                  <a:cubicBezTo>
                    <a:pt x="23" y="46"/>
                    <a:pt x="7" y="36"/>
                    <a:pt x="13" y="47"/>
                  </a:cubicBezTo>
                  <a:cubicBezTo>
                    <a:pt x="14" y="49"/>
                    <a:pt x="23" y="48"/>
                    <a:pt x="28" y="52"/>
                  </a:cubicBezTo>
                  <a:cubicBezTo>
                    <a:pt x="36" y="59"/>
                    <a:pt x="31" y="41"/>
                    <a:pt x="41" y="43"/>
                  </a:cubicBezTo>
                  <a:cubicBezTo>
                    <a:pt x="47" y="45"/>
                    <a:pt x="48" y="40"/>
                    <a:pt x="46" y="36"/>
                  </a:cubicBezTo>
                  <a:cubicBezTo>
                    <a:pt x="46" y="35"/>
                    <a:pt x="45" y="28"/>
                    <a:pt x="49" y="28"/>
                  </a:cubicBezTo>
                  <a:close/>
                </a:path>
              </a:pathLst>
            </a:custGeom>
            <a:solidFill>
              <a:srgbClr val="F5D0D7">
                <a:alpha val="100000"/>
              </a:srgbClr>
            </a:solidFill>
            <a:ln w="9525">
              <a:noFill/>
            </a:ln>
          </p:spPr>
          <p:txBody>
            <a:bodyPr/>
            <a:lstStyle/>
            <a:p>
              <a:endParaRPr lang="zh-CN" altLang="en-US" sz="2400"/>
            </a:p>
          </p:txBody>
        </p:sp>
        <p:sp>
          <p:nvSpPr>
            <p:cNvPr id="16432" name="Freeform 390"/>
            <p:cNvSpPr/>
            <p:nvPr/>
          </p:nvSpPr>
          <p:spPr>
            <a:xfrm flipH="1">
              <a:off x="6940862" y="1760116"/>
              <a:ext cx="438177" cy="330775"/>
            </a:xfrm>
            <a:custGeom>
              <a:avLst/>
              <a:gdLst>
                <a:gd name="txL" fmla="*/ 0 w 60"/>
                <a:gd name="txT" fmla="*/ 0 h 52"/>
                <a:gd name="txR" fmla="*/ 60 w 60"/>
                <a:gd name="txB" fmla="*/ 52 h 52"/>
              </a:gdLst>
              <a:ahLst/>
              <a:cxnLst>
                <a:cxn ang="0">
                  <a:pos x="2147483647" y="80925377"/>
                </a:cxn>
                <a:cxn ang="0">
                  <a:pos x="1653322189" y="647409378"/>
                </a:cxn>
                <a:cxn ang="0">
                  <a:pos x="1119995190" y="930648309"/>
                </a:cxn>
                <a:cxn ang="0">
                  <a:pos x="693327519" y="1294818755"/>
                </a:cxn>
                <a:cxn ang="0">
                  <a:pos x="480001101" y="1578057488"/>
                </a:cxn>
                <a:cxn ang="0">
                  <a:pos x="213333778" y="1901765655"/>
                </a:cxn>
                <a:cxn ang="0">
                  <a:pos x="1333328911" y="1739908590"/>
                </a:cxn>
                <a:cxn ang="0">
                  <a:pos x="1759989050" y="1780377627"/>
                </a:cxn>
                <a:cxn ang="0">
                  <a:pos x="2147483647" y="1578057488"/>
                </a:cxn>
                <a:cxn ang="0">
                  <a:pos x="2147483647" y="1335281431"/>
                </a:cxn>
                <a:cxn ang="0">
                  <a:pos x="2147483647" y="1092505375"/>
                </a:cxn>
                <a:cxn ang="0">
                  <a:pos x="2147483647" y="687872054"/>
                </a:cxn>
                <a:cxn ang="0">
                  <a:pos x="2147483647" y="445095997"/>
                </a:cxn>
                <a:cxn ang="0">
                  <a:pos x="2147483647" y="283238832"/>
                </a:cxn>
                <a:cxn ang="0">
                  <a:pos x="2147483647" y="80925377"/>
                </a:cxn>
              </a:cxnLst>
              <a:rect l="txL" t="txT" r="txR" b="txB"/>
              <a:pathLst>
                <a:path w="60" h="52">
                  <a:moveTo>
                    <a:pt x="52" y="2"/>
                  </a:moveTo>
                  <a:cubicBezTo>
                    <a:pt x="45" y="4"/>
                    <a:pt x="33" y="10"/>
                    <a:pt x="31" y="16"/>
                  </a:cubicBezTo>
                  <a:cubicBezTo>
                    <a:pt x="30" y="18"/>
                    <a:pt x="20" y="17"/>
                    <a:pt x="21" y="23"/>
                  </a:cubicBezTo>
                  <a:cubicBezTo>
                    <a:pt x="21" y="30"/>
                    <a:pt x="12" y="28"/>
                    <a:pt x="13" y="32"/>
                  </a:cubicBezTo>
                  <a:cubicBezTo>
                    <a:pt x="14" y="36"/>
                    <a:pt x="12" y="36"/>
                    <a:pt x="9" y="39"/>
                  </a:cubicBezTo>
                  <a:cubicBezTo>
                    <a:pt x="7" y="41"/>
                    <a:pt x="0" y="44"/>
                    <a:pt x="4" y="47"/>
                  </a:cubicBezTo>
                  <a:cubicBezTo>
                    <a:pt x="10" y="52"/>
                    <a:pt x="18" y="44"/>
                    <a:pt x="25" y="43"/>
                  </a:cubicBezTo>
                  <a:cubicBezTo>
                    <a:pt x="29" y="43"/>
                    <a:pt x="30" y="46"/>
                    <a:pt x="33" y="44"/>
                  </a:cubicBezTo>
                  <a:cubicBezTo>
                    <a:pt x="40" y="39"/>
                    <a:pt x="48" y="44"/>
                    <a:pt x="50" y="39"/>
                  </a:cubicBezTo>
                  <a:cubicBezTo>
                    <a:pt x="54" y="29"/>
                    <a:pt x="47" y="31"/>
                    <a:pt x="44" y="33"/>
                  </a:cubicBezTo>
                  <a:cubicBezTo>
                    <a:pt x="39" y="35"/>
                    <a:pt x="38" y="29"/>
                    <a:pt x="48" y="27"/>
                  </a:cubicBezTo>
                  <a:cubicBezTo>
                    <a:pt x="52" y="26"/>
                    <a:pt x="55" y="25"/>
                    <a:pt x="58" y="17"/>
                  </a:cubicBezTo>
                  <a:cubicBezTo>
                    <a:pt x="59" y="14"/>
                    <a:pt x="57" y="12"/>
                    <a:pt x="54" y="11"/>
                  </a:cubicBezTo>
                  <a:cubicBezTo>
                    <a:pt x="51" y="11"/>
                    <a:pt x="54" y="8"/>
                    <a:pt x="58" y="7"/>
                  </a:cubicBezTo>
                  <a:cubicBezTo>
                    <a:pt x="60" y="7"/>
                    <a:pt x="59" y="0"/>
                    <a:pt x="52" y="2"/>
                  </a:cubicBezTo>
                  <a:close/>
                </a:path>
              </a:pathLst>
            </a:custGeom>
            <a:solidFill>
              <a:srgbClr val="F5CED4">
                <a:alpha val="100000"/>
              </a:srgbClr>
            </a:solidFill>
            <a:ln w="9525">
              <a:noFill/>
            </a:ln>
          </p:spPr>
          <p:txBody>
            <a:bodyPr/>
            <a:lstStyle/>
            <a:p>
              <a:endParaRPr lang="zh-CN" altLang="en-US" sz="2400"/>
            </a:p>
          </p:txBody>
        </p:sp>
        <p:sp>
          <p:nvSpPr>
            <p:cNvPr id="16433" name="Freeform 391"/>
            <p:cNvSpPr/>
            <p:nvPr/>
          </p:nvSpPr>
          <p:spPr>
            <a:xfrm flipH="1">
              <a:off x="6956291" y="1811211"/>
              <a:ext cx="364119" cy="223206"/>
            </a:xfrm>
            <a:custGeom>
              <a:avLst/>
              <a:gdLst>
                <a:gd name="txL" fmla="*/ 0 w 50"/>
                <a:gd name="txT" fmla="*/ 0 h 35"/>
                <a:gd name="txR" fmla="*/ 50 w 50"/>
                <a:gd name="txB" fmla="*/ 35 h 35"/>
              </a:gdLst>
              <a:ahLst/>
              <a:cxnLst>
                <a:cxn ang="0">
                  <a:pos x="1113694489" y="935411696"/>
                </a:cxn>
                <a:cxn ang="0">
                  <a:pos x="2147483647" y="366032271"/>
                </a:cxn>
                <a:cxn ang="0">
                  <a:pos x="2121321145" y="40668128"/>
                </a:cxn>
                <a:cxn ang="0">
                  <a:pos x="1219762321" y="366032271"/>
                </a:cxn>
                <a:cxn ang="0">
                  <a:pos x="954596381" y="691390049"/>
                </a:cxn>
                <a:cxn ang="0">
                  <a:pos x="424264161" y="1057422419"/>
                </a:cxn>
                <a:cxn ang="0">
                  <a:pos x="1113694489" y="935411696"/>
                </a:cxn>
              </a:cxnLst>
              <a:rect l="txL" t="txT" r="txR" b="txB"/>
              <a:pathLst>
                <a:path w="50" h="35">
                  <a:moveTo>
                    <a:pt x="21" y="23"/>
                  </a:moveTo>
                  <a:cubicBezTo>
                    <a:pt x="40" y="15"/>
                    <a:pt x="50" y="13"/>
                    <a:pt x="44" y="9"/>
                  </a:cubicBezTo>
                  <a:cubicBezTo>
                    <a:pt x="37" y="6"/>
                    <a:pt x="44" y="1"/>
                    <a:pt x="40" y="1"/>
                  </a:cubicBezTo>
                  <a:cubicBezTo>
                    <a:pt x="27" y="0"/>
                    <a:pt x="35" y="7"/>
                    <a:pt x="23" y="9"/>
                  </a:cubicBezTo>
                  <a:cubicBezTo>
                    <a:pt x="21" y="10"/>
                    <a:pt x="12" y="16"/>
                    <a:pt x="18" y="17"/>
                  </a:cubicBezTo>
                  <a:cubicBezTo>
                    <a:pt x="22" y="19"/>
                    <a:pt x="11" y="22"/>
                    <a:pt x="8" y="26"/>
                  </a:cubicBezTo>
                  <a:cubicBezTo>
                    <a:pt x="0" y="35"/>
                    <a:pt x="14" y="25"/>
                    <a:pt x="21" y="23"/>
                  </a:cubicBezTo>
                  <a:close/>
                </a:path>
              </a:pathLst>
            </a:custGeom>
            <a:solidFill>
              <a:srgbClr val="F7D2D8">
                <a:alpha val="100000"/>
              </a:srgbClr>
            </a:solidFill>
            <a:ln w="9525">
              <a:noFill/>
            </a:ln>
          </p:spPr>
          <p:txBody>
            <a:bodyPr/>
            <a:lstStyle/>
            <a:p>
              <a:endParaRPr lang="zh-CN" altLang="en-US" sz="2400"/>
            </a:p>
          </p:txBody>
        </p:sp>
        <p:sp>
          <p:nvSpPr>
            <p:cNvPr id="16434" name="Freeform 392"/>
            <p:cNvSpPr/>
            <p:nvPr/>
          </p:nvSpPr>
          <p:spPr>
            <a:xfrm flipH="1">
              <a:off x="7085892" y="1469679"/>
              <a:ext cx="225260" cy="290437"/>
            </a:xfrm>
            <a:custGeom>
              <a:avLst/>
              <a:gdLst>
                <a:gd name="txL" fmla="*/ 0 w 31"/>
                <a:gd name="txT" fmla="*/ 0 h 46"/>
                <a:gd name="txR" fmla="*/ 31 w 31"/>
                <a:gd name="txB" fmla="*/ 46 h 46"/>
              </a:gdLst>
              <a:ahLst/>
              <a:cxnLst>
                <a:cxn ang="0">
                  <a:pos x="950422798" y="597971899"/>
                </a:cxn>
                <a:cxn ang="0">
                  <a:pos x="739216168" y="1076346932"/>
                </a:cxn>
                <a:cxn ang="0">
                  <a:pos x="211206687" y="1514856146"/>
                </a:cxn>
                <a:cxn ang="0">
                  <a:pos x="422413375" y="1594587390"/>
                </a:cxn>
                <a:cxn ang="0">
                  <a:pos x="1320030996" y="916890758"/>
                </a:cxn>
                <a:cxn ang="0">
                  <a:pos x="1372836287" y="358784382"/>
                </a:cxn>
                <a:cxn ang="0">
                  <a:pos x="950422798" y="597971899"/>
                </a:cxn>
              </a:cxnLst>
              <a:rect l="txL" t="txT" r="txR" b="txB"/>
              <a:pathLst>
                <a:path w="31" h="46">
                  <a:moveTo>
                    <a:pt x="18" y="15"/>
                  </a:moveTo>
                  <a:cubicBezTo>
                    <a:pt x="18" y="17"/>
                    <a:pt x="7" y="24"/>
                    <a:pt x="14" y="27"/>
                  </a:cubicBezTo>
                  <a:cubicBezTo>
                    <a:pt x="16" y="28"/>
                    <a:pt x="7" y="35"/>
                    <a:pt x="4" y="38"/>
                  </a:cubicBezTo>
                  <a:cubicBezTo>
                    <a:pt x="0" y="42"/>
                    <a:pt x="1" y="46"/>
                    <a:pt x="8" y="40"/>
                  </a:cubicBezTo>
                  <a:cubicBezTo>
                    <a:pt x="19" y="32"/>
                    <a:pt x="23" y="26"/>
                    <a:pt x="25" y="23"/>
                  </a:cubicBezTo>
                  <a:cubicBezTo>
                    <a:pt x="31" y="12"/>
                    <a:pt x="25" y="14"/>
                    <a:pt x="26" y="9"/>
                  </a:cubicBezTo>
                  <a:cubicBezTo>
                    <a:pt x="27" y="5"/>
                    <a:pt x="20" y="0"/>
                    <a:pt x="18" y="15"/>
                  </a:cubicBezTo>
                  <a:close/>
                </a:path>
              </a:pathLst>
            </a:custGeom>
            <a:solidFill>
              <a:srgbClr val="FADADF">
                <a:alpha val="100000"/>
              </a:srgbClr>
            </a:solidFill>
            <a:ln w="9525">
              <a:noFill/>
            </a:ln>
          </p:spPr>
          <p:txBody>
            <a:bodyPr/>
            <a:lstStyle/>
            <a:p>
              <a:endParaRPr lang="zh-CN" altLang="en-US" sz="2400"/>
            </a:p>
          </p:txBody>
        </p:sp>
        <p:sp>
          <p:nvSpPr>
            <p:cNvPr id="16435" name="Freeform 393"/>
            <p:cNvSpPr/>
            <p:nvPr/>
          </p:nvSpPr>
          <p:spPr>
            <a:xfrm flipH="1">
              <a:off x="7113664" y="1717088"/>
              <a:ext cx="175888" cy="126394"/>
            </a:xfrm>
            <a:custGeom>
              <a:avLst/>
              <a:gdLst>
                <a:gd name="txL" fmla="*/ 0 w 24"/>
                <a:gd name="txT" fmla="*/ 0 h 20"/>
                <a:gd name="txR" fmla="*/ 24 w 24"/>
                <a:gd name="txB" fmla="*/ 20 h 20"/>
              </a:gdLst>
              <a:ahLst/>
              <a:cxnLst>
                <a:cxn ang="0">
                  <a:pos x="859352081" y="159755685"/>
                </a:cxn>
                <a:cxn ang="0">
                  <a:pos x="214839852" y="758831566"/>
                </a:cxn>
                <a:cxn ang="0">
                  <a:pos x="1289024571" y="199696173"/>
                </a:cxn>
                <a:cxn ang="0">
                  <a:pos x="859352081" y="159755685"/>
                </a:cxn>
              </a:cxnLst>
              <a:rect l="txL" t="txT" r="txR" b="txB"/>
              <a:pathLst>
                <a:path w="24" h="20">
                  <a:moveTo>
                    <a:pt x="16" y="4"/>
                  </a:moveTo>
                  <a:cubicBezTo>
                    <a:pt x="14" y="10"/>
                    <a:pt x="0" y="17"/>
                    <a:pt x="4" y="19"/>
                  </a:cubicBezTo>
                  <a:cubicBezTo>
                    <a:pt x="8" y="20"/>
                    <a:pt x="23" y="13"/>
                    <a:pt x="24" y="5"/>
                  </a:cubicBezTo>
                  <a:cubicBezTo>
                    <a:pt x="24" y="0"/>
                    <a:pt x="17" y="1"/>
                    <a:pt x="16" y="4"/>
                  </a:cubicBezTo>
                  <a:close/>
                </a:path>
              </a:pathLst>
            </a:custGeom>
            <a:solidFill>
              <a:srgbClr val="F7D9DE">
                <a:alpha val="100000"/>
              </a:srgbClr>
            </a:solidFill>
            <a:ln w="9525">
              <a:noFill/>
            </a:ln>
          </p:spPr>
          <p:txBody>
            <a:bodyPr/>
            <a:lstStyle/>
            <a:p>
              <a:endParaRPr lang="zh-CN" altLang="en-US" sz="2400"/>
            </a:p>
          </p:txBody>
        </p:sp>
        <p:sp>
          <p:nvSpPr>
            <p:cNvPr id="16436" name="Freeform 394"/>
            <p:cNvSpPr/>
            <p:nvPr/>
          </p:nvSpPr>
          <p:spPr>
            <a:xfrm flipH="1">
              <a:off x="7508641" y="1461612"/>
              <a:ext cx="336347" cy="268923"/>
            </a:xfrm>
            <a:custGeom>
              <a:avLst/>
              <a:gdLst>
                <a:gd name="txL" fmla="*/ 0 w 46"/>
                <a:gd name="txT" fmla="*/ 0 h 42"/>
                <a:gd name="txR" fmla="*/ 46 w 46"/>
                <a:gd name="txB" fmla="*/ 42 h 42"/>
              </a:gdLst>
              <a:ahLst/>
              <a:cxnLst>
                <a:cxn ang="0">
                  <a:pos x="2147483647" y="1024936013"/>
                </a:cxn>
                <a:cxn ang="0">
                  <a:pos x="2138552926" y="778954595"/>
                </a:cxn>
                <a:cxn ang="0">
                  <a:pos x="1603914466" y="40997949"/>
                </a:cxn>
                <a:cxn ang="0">
                  <a:pos x="1336591808" y="163991797"/>
                </a:cxn>
                <a:cxn ang="0">
                  <a:pos x="641567294" y="163991797"/>
                </a:cxn>
                <a:cxn ang="0">
                  <a:pos x="427709054" y="286979254"/>
                </a:cxn>
                <a:cxn ang="0">
                  <a:pos x="962347400" y="532966975"/>
                </a:cxn>
                <a:cxn ang="0">
                  <a:pos x="1496985403" y="1065933950"/>
                </a:cxn>
                <a:cxn ang="0">
                  <a:pos x="1496985403" y="1352919507"/>
                </a:cxn>
                <a:cxn ang="0">
                  <a:pos x="801953577" y="983938076"/>
                </a:cxn>
                <a:cxn ang="0">
                  <a:pos x="374244523" y="819952532"/>
                </a:cxn>
                <a:cxn ang="0">
                  <a:pos x="213858183" y="901942203"/>
                </a:cxn>
                <a:cxn ang="0">
                  <a:pos x="160393652" y="1065933950"/>
                </a:cxn>
                <a:cxn ang="0">
                  <a:pos x="1283127277" y="1557902788"/>
                </a:cxn>
                <a:cxn ang="0">
                  <a:pos x="1710843529" y="1352919507"/>
                </a:cxn>
                <a:cxn ang="0">
                  <a:pos x="2147483647" y="1024936013"/>
                </a:cxn>
              </a:cxnLst>
              <a:rect l="txL" t="txT" r="txR" b="txB"/>
              <a:pathLst>
                <a:path w="46" h="42">
                  <a:moveTo>
                    <a:pt x="41" y="25"/>
                  </a:moveTo>
                  <a:cubicBezTo>
                    <a:pt x="40" y="23"/>
                    <a:pt x="35" y="20"/>
                    <a:pt x="40" y="19"/>
                  </a:cubicBezTo>
                  <a:cubicBezTo>
                    <a:pt x="46" y="18"/>
                    <a:pt x="38" y="6"/>
                    <a:pt x="30" y="1"/>
                  </a:cubicBezTo>
                  <a:cubicBezTo>
                    <a:pt x="29" y="0"/>
                    <a:pt x="24" y="0"/>
                    <a:pt x="25" y="4"/>
                  </a:cubicBezTo>
                  <a:cubicBezTo>
                    <a:pt x="27" y="8"/>
                    <a:pt x="19" y="10"/>
                    <a:pt x="12" y="4"/>
                  </a:cubicBezTo>
                  <a:cubicBezTo>
                    <a:pt x="7" y="0"/>
                    <a:pt x="5" y="6"/>
                    <a:pt x="8" y="7"/>
                  </a:cubicBezTo>
                  <a:cubicBezTo>
                    <a:pt x="12" y="8"/>
                    <a:pt x="17" y="13"/>
                    <a:pt x="18" y="13"/>
                  </a:cubicBezTo>
                  <a:cubicBezTo>
                    <a:pt x="24" y="16"/>
                    <a:pt x="21" y="20"/>
                    <a:pt x="28" y="26"/>
                  </a:cubicBezTo>
                  <a:cubicBezTo>
                    <a:pt x="31" y="28"/>
                    <a:pt x="31" y="36"/>
                    <a:pt x="28" y="33"/>
                  </a:cubicBezTo>
                  <a:cubicBezTo>
                    <a:pt x="22" y="30"/>
                    <a:pt x="20" y="27"/>
                    <a:pt x="15" y="24"/>
                  </a:cubicBezTo>
                  <a:cubicBezTo>
                    <a:pt x="13" y="22"/>
                    <a:pt x="10" y="22"/>
                    <a:pt x="7" y="20"/>
                  </a:cubicBezTo>
                  <a:cubicBezTo>
                    <a:pt x="5" y="19"/>
                    <a:pt x="6" y="22"/>
                    <a:pt x="4" y="22"/>
                  </a:cubicBezTo>
                  <a:cubicBezTo>
                    <a:pt x="0" y="23"/>
                    <a:pt x="1" y="25"/>
                    <a:pt x="3" y="26"/>
                  </a:cubicBezTo>
                  <a:cubicBezTo>
                    <a:pt x="12" y="29"/>
                    <a:pt x="17" y="32"/>
                    <a:pt x="24" y="38"/>
                  </a:cubicBezTo>
                  <a:cubicBezTo>
                    <a:pt x="30" y="42"/>
                    <a:pt x="28" y="33"/>
                    <a:pt x="32" y="33"/>
                  </a:cubicBezTo>
                  <a:cubicBezTo>
                    <a:pt x="39" y="33"/>
                    <a:pt x="41" y="29"/>
                    <a:pt x="41" y="25"/>
                  </a:cubicBezTo>
                  <a:close/>
                </a:path>
              </a:pathLst>
            </a:custGeom>
            <a:solidFill>
              <a:srgbClr val="F7D9DE">
                <a:alpha val="100000"/>
              </a:srgbClr>
            </a:solidFill>
            <a:ln w="9525">
              <a:noFill/>
            </a:ln>
          </p:spPr>
          <p:txBody>
            <a:bodyPr/>
            <a:lstStyle/>
            <a:p>
              <a:endParaRPr lang="zh-CN" altLang="en-US" sz="2400"/>
            </a:p>
          </p:txBody>
        </p:sp>
        <p:sp>
          <p:nvSpPr>
            <p:cNvPr id="16437" name="Freeform 395"/>
            <p:cNvSpPr/>
            <p:nvPr/>
          </p:nvSpPr>
          <p:spPr>
            <a:xfrm flipH="1">
              <a:off x="7456183" y="1760116"/>
              <a:ext cx="715895" cy="395317"/>
            </a:xfrm>
            <a:custGeom>
              <a:avLst/>
              <a:gdLst>
                <a:gd name="txL" fmla="*/ 0 w 98"/>
                <a:gd name="txT" fmla="*/ 0 h 62"/>
                <a:gd name="txR" fmla="*/ 98 w 98"/>
                <a:gd name="txB" fmla="*/ 62 h 62"/>
              </a:gdLst>
              <a:ahLst/>
              <a:cxnLst>
                <a:cxn ang="0">
                  <a:pos x="2147483647" y="1422905333"/>
                </a:cxn>
                <a:cxn ang="0">
                  <a:pos x="2147483647" y="853744635"/>
                </a:cxn>
                <a:cxn ang="0">
                  <a:pos x="2147483647" y="406545278"/>
                </a:cxn>
                <a:cxn ang="0">
                  <a:pos x="2147483647" y="162615571"/>
                </a:cxn>
                <a:cxn ang="0">
                  <a:pos x="2147483647" y="203269451"/>
                </a:cxn>
                <a:cxn ang="0">
                  <a:pos x="2147483647" y="325237517"/>
                </a:cxn>
                <a:cxn ang="0">
                  <a:pos x="2147483647" y="447199257"/>
                </a:cxn>
                <a:cxn ang="0">
                  <a:pos x="2147483647" y="406545278"/>
                </a:cxn>
                <a:cxn ang="0">
                  <a:pos x="2147483647" y="365891397"/>
                </a:cxn>
                <a:cxn ang="0">
                  <a:pos x="2147483647" y="325237517"/>
                </a:cxn>
                <a:cxn ang="0">
                  <a:pos x="2147483647" y="284583637"/>
                </a:cxn>
                <a:cxn ang="0">
                  <a:pos x="2147483647" y="528507018"/>
                </a:cxn>
                <a:cxn ang="0">
                  <a:pos x="1867733405" y="609814778"/>
                </a:cxn>
                <a:cxn ang="0">
                  <a:pos x="1494182432" y="691122539"/>
                </a:cxn>
                <a:cxn ang="0">
                  <a:pos x="1120638764" y="894398515"/>
                </a:cxn>
                <a:cxn ang="0">
                  <a:pos x="1174002146" y="1057014036"/>
                </a:cxn>
                <a:cxn ang="0">
                  <a:pos x="480270658" y="1382251453"/>
                </a:cxn>
                <a:cxn ang="0">
                  <a:pos x="480270658" y="1382251453"/>
                </a:cxn>
                <a:cxn ang="0">
                  <a:pos x="0" y="1626174734"/>
                </a:cxn>
                <a:cxn ang="0">
                  <a:pos x="800458250" y="1463559214"/>
                </a:cxn>
                <a:cxn ang="0">
                  <a:pos x="640368106" y="1666828614"/>
                </a:cxn>
                <a:cxn ang="0">
                  <a:pos x="1334092289" y="1666828614"/>
                </a:cxn>
                <a:cxn ang="0">
                  <a:pos x="1013912002" y="1910758670"/>
                </a:cxn>
                <a:cxn ang="0">
                  <a:pos x="1440819051" y="2073374191"/>
                </a:cxn>
                <a:cxn ang="0">
                  <a:pos x="1761006643" y="2147483647"/>
                </a:cxn>
                <a:cxn ang="0">
                  <a:pos x="2147483647" y="2147483647"/>
                </a:cxn>
                <a:cxn ang="0">
                  <a:pos x="2147483647" y="1951412550"/>
                </a:cxn>
                <a:cxn ang="0">
                  <a:pos x="2147483647" y="1422905333"/>
                </a:cxn>
              </a:cxnLst>
              <a:rect l="txL" t="txT" r="txR" b="txB"/>
              <a:pathLst>
                <a:path w="98" h="62">
                  <a:moveTo>
                    <a:pt x="97" y="35"/>
                  </a:moveTo>
                  <a:cubicBezTo>
                    <a:pt x="97" y="35"/>
                    <a:pt x="92" y="21"/>
                    <a:pt x="90" y="21"/>
                  </a:cubicBezTo>
                  <a:cubicBezTo>
                    <a:pt x="86" y="18"/>
                    <a:pt x="97" y="12"/>
                    <a:pt x="91" y="10"/>
                  </a:cubicBezTo>
                  <a:cubicBezTo>
                    <a:pt x="90" y="9"/>
                    <a:pt x="86" y="8"/>
                    <a:pt x="89" y="4"/>
                  </a:cubicBezTo>
                  <a:cubicBezTo>
                    <a:pt x="88" y="2"/>
                    <a:pt x="80" y="1"/>
                    <a:pt x="77" y="5"/>
                  </a:cubicBezTo>
                  <a:cubicBezTo>
                    <a:pt x="74" y="8"/>
                    <a:pt x="71" y="10"/>
                    <a:pt x="71" y="8"/>
                  </a:cubicBezTo>
                  <a:cubicBezTo>
                    <a:pt x="71" y="0"/>
                    <a:pt x="65" y="7"/>
                    <a:pt x="66" y="11"/>
                  </a:cubicBezTo>
                  <a:cubicBezTo>
                    <a:pt x="66" y="15"/>
                    <a:pt x="61" y="12"/>
                    <a:pt x="61" y="10"/>
                  </a:cubicBezTo>
                  <a:cubicBezTo>
                    <a:pt x="62" y="8"/>
                    <a:pt x="59" y="7"/>
                    <a:pt x="57" y="9"/>
                  </a:cubicBezTo>
                  <a:cubicBezTo>
                    <a:pt x="54" y="14"/>
                    <a:pt x="53" y="12"/>
                    <a:pt x="50" y="8"/>
                  </a:cubicBezTo>
                  <a:cubicBezTo>
                    <a:pt x="47" y="3"/>
                    <a:pt x="41" y="4"/>
                    <a:pt x="42" y="7"/>
                  </a:cubicBezTo>
                  <a:cubicBezTo>
                    <a:pt x="42" y="9"/>
                    <a:pt x="38" y="8"/>
                    <a:pt x="41" y="13"/>
                  </a:cubicBezTo>
                  <a:cubicBezTo>
                    <a:pt x="42" y="15"/>
                    <a:pt x="41" y="17"/>
                    <a:pt x="35" y="15"/>
                  </a:cubicBezTo>
                  <a:cubicBezTo>
                    <a:pt x="32" y="14"/>
                    <a:pt x="29" y="14"/>
                    <a:pt x="28" y="17"/>
                  </a:cubicBezTo>
                  <a:cubicBezTo>
                    <a:pt x="27" y="20"/>
                    <a:pt x="22" y="18"/>
                    <a:pt x="21" y="22"/>
                  </a:cubicBezTo>
                  <a:cubicBezTo>
                    <a:pt x="20" y="24"/>
                    <a:pt x="27" y="25"/>
                    <a:pt x="22" y="26"/>
                  </a:cubicBezTo>
                  <a:cubicBezTo>
                    <a:pt x="18" y="26"/>
                    <a:pt x="17" y="27"/>
                    <a:pt x="9" y="34"/>
                  </a:cubicBezTo>
                  <a:cubicBezTo>
                    <a:pt x="9" y="34"/>
                    <a:pt x="9" y="34"/>
                    <a:pt x="9" y="34"/>
                  </a:cubicBezTo>
                  <a:cubicBezTo>
                    <a:pt x="5" y="37"/>
                    <a:pt x="3" y="38"/>
                    <a:pt x="0" y="40"/>
                  </a:cubicBezTo>
                  <a:cubicBezTo>
                    <a:pt x="2" y="41"/>
                    <a:pt x="9" y="37"/>
                    <a:pt x="15" y="36"/>
                  </a:cubicBezTo>
                  <a:cubicBezTo>
                    <a:pt x="19" y="34"/>
                    <a:pt x="10" y="40"/>
                    <a:pt x="12" y="41"/>
                  </a:cubicBezTo>
                  <a:cubicBezTo>
                    <a:pt x="12" y="44"/>
                    <a:pt x="19" y="40"/>
                    <a:pt x="25" y="41"/>
                  </a:cubicBezTo>
                  <a:cubicBezTo>
                    <a:pt x="33" y="44"/>
                    <a:pt x="20" y="44"/>
                    <a:pt x="19" y="47"/>
                  </a:cubicBezTo>
                  <a:cubicBezTo>
                    <a:pt x="18" y="49"/>
                    <a:pt x="24" y="52"/>
                    <a:pt x="27" y="51"/>
                  </a:cubicBezTo>
                  <a:cubicBezTo>
                    <a:pt x="28" y="55"/>
                    <a:pt x="30" y="56"/>
                    <a:pt x="33" y="54"/>
                  </a:cubicBezTo>
                  <a:cubicBezTo>
                    <a:pt x="39" y="61"/>
                    <a:pt x="60" y="57"/>
                    <a:pt x="67" y="59"/>
                  </a:cubicBezTo>
                  <a:cubicBezTo>
                    <a:pt x="79" y="62"/>
                    <a:pt x="93" y="60"/>
                    <a:pt x="98" y="48"/>
                  </a:cubicBezTo>
                  <a:cubicBezTo>
                    <a:pt x="98" y="47"/>
                    <a:pt x="96" y="36"/>
                    <a:pt x="97" y="35"/>
                  </a:cubicBezTo>
                  <a:close/>
                </a:path>
              </a:pathLst>
            </a:custGeom>
            <a:solidFill>
              <a:srgbClr val="FC97A3">
                <a:alpha val="100000"/>
              </a:srgbClr>
            </a:solidFill>
            <a:ln w="9525">
              <a:noFill/>
            </a:ln>
          </p:spPr>
          <p:txBody>
            <a:bodyPr/>
            <a:lstStyle/>
            <a:p>
              <a:endParaRPr lang="zh-CN" altLang="en-US" sz="2400"/>
            </a:p>
          </p:txBody>
        </p:sp>
        <p:sp>
          <p:nvSpPr>
            <p:cNvPr id="16438" name="Freeform 396"/>
            <p:cNvSpPr/>
            <p:nvPr/>
          </p:nvSpPr>
          <p:spPr>
            <a:xfrm flipH="1">
              <a:off x="7450011" y="1805833"/>
              <a:ext cx="80230" cy="107569"/>
            </a:xfrm>
            <a:custGeom>
              <a:avLst/>
              <a:gdLst>
                <a:gd name="txL" fmla="*/ 0 w 11"/>
                <a:gd name="txT" fmla="*/ 0 h 17"/>
                <a:gd name="txR" fmla="*/ 11 w 11"/>
                <a:gd name="txB" fmla="*/ 17 h 17"/>
              </a:gdLst>
              <a:ahLst/>
              <a:cxnLst>
                <a:cxn ang="0">
                  <a:pos x="585168470" y="0"/>
                </a:cxn>
                <a:cxn ang="0">
                  <a:pos x="372376589" y="640611271"/>
                </a:cxn>
                <a:cxn ang="0">
                  <a:pos x="585168470" y="0"/>
                </a:cxn>
              </a:cxnLst>
              <a:rect l="txL" t="txT" r="txR" b="txB"/>
              <a:pathLst>
                <a:path w="11" h="17">
                  <a:moveTo>
                    <a:pt x="11" y="0"/>
                  </a:moveTo>
                  <a:cubicBezTo>
                    <a:pt x="0" y="1"/>
                    <a:pt x="6" y="14"/>
                    <a:pt x="7" y="16"/>
                  </a:cubicBezTo>
                  <a:cubicBezTo>
                    <a:pt x="7" y="17"/>
                    <a:pt x="9" y="4"/>
                    <a:pt x="11" y="0"/>
                  </a:cubicBezTo>
                  <a:close/>
                </a:path>
              </a:pathLst>
            </a:custGeom>
            <a:solidFill>
              <a:srgbClr val="F77696">
                <a:alpha val="100000"/>
              </a:srgbClr>
            </a:solidFill>
            <a:ln w="9525">
              <a:noFill/>
            </a:ln>
          </p:spPr>
          <p:txBody>
            <a:bodyPr/>
            <a:lstStyle/>
            <a:p>
              <a:endParaRPr lang="zh-CN" altLang="en-US" sz="2400"/>
            </a:p>
          </p:txBody>
        </p:sp>
        <p:sp>
          <p:nvSpPr>
            <p:cNvPr id="16439" name="Freeform 397"/>
            <p:cNvSpPr/>
            <p:nvPr/>
          </p:nvSpPr>
          <p:spPr>
            <a:xfrm flipH="1">
              <a:off x="8492996" y="2104337"/>
              <a:ext cx="108001" cy="172111"/>
            </a:xfrm>
            <a:custGeom>
              <a:avLst/>
              <a:gdLst>
                <a:gd name="txL" fmla="*/ 0 w 15"/>
                <a:gd name="txT" fmla="*/ 0 h 27"/>
                <a:gd name="txR" fmla="*/ 15 w 15"/>
                <a:gd name="txB" fmla="*/ 27 h 27"/>
              </a:gdLst>
              <a:ahLst/>
              <a:cxnLst>
                <a:cxn ang="0">
                  <a:pos x="725773960" y="0"/>
                </a:cxn>
                <a:cxn ang="0">
                  <a:pos x="207361924" y="121899225"/>
                </a:cxn>
                <a:cxn ang="0">
                  <a:pos x="155521457" y="446972340"/>
                </a:cxn>
                <a:cxn ang="0">
                  <a:pos x="311042913" y="731414372"/>
                </a:cxn>
                <a:cxn ang="0">
                  <a:pos x="362883380" y="975219296"/>
                </a:cxn>
                <a:cxn ang="0">
                  <a:pos x="725773960" y="0"/>
                </a:cxn>
              </a:cxnLst>
              <a:rect l="txL" t="txT" r="txR" b="txB"/>
              <a:pathLst>
                <a:path w="15" h="27">
                  <a:moveTo>
                    <a:pt x="14" y="0"/>
                  </a:moveTo>
                  <a:cubicBezTo>
                    <a:pt x="12" y="1"/>
                    <a:pt x="7" y="0"/>
                    <a:pt x="4" y="3"/>
                  </a:cubicBezTo>
                  <a:cubicBezTo>
                    <a:pt x="8" y="6"/>
                    <a:pt x="0" y="10"/>
                    <a:pt x="3" y="11"/>
                  </a:cubicBezTo>
                  <a:cubicBezTo>
                    <a:pt x="6" y="12"/>
                    <a:pt x="7" y="17"/>
                    <a:pt x="6" y="18"/>
                  </a:cubicBezTo>
                  <a:cubicBezTo>
                    <a:pt x="2" y="18"/>
                    <a:pt x="4" y="23"/>
                    <a:pt x="7" y="24"/>
                  </a:cubicBezTo>
                  <a:cubicBezTo>
                    <a:pt x="15" y="27"/>
                    <a:pt x="14" y="0"/>
                    <a:pt x="14" y="0"/>
                  </a:cubicBezTo>
                  <a:close/>
                </a:path>
              </a:pathLst>
            </a:custGeom>
            <a:solidFill>
              <a:srgbClr val="FBF5E5">
                <a:alpha val="100000"/>
              </a:srgbClr>
            </a:solidFill>
            <a:ln w="9525">
              <a:noFill/>
            </a:ln>
          </p:spPr>
          <p:txBody>
            <a:bodyPr/>
            <a:lstStyle/>
            <a:p>
              <a:endParaRPr lang="zh-CN" altLang="en-US" sz="2400"/>
            </a:p>
          </p:txBody>
        </p:sp>
        <p:sp>
          <p:nvSpPr>
            <p:cNvPr id="16440" name="Freeform 398"/>
            <p:cNvSpPr/>
            <p:nvPr/>
          </p:nvSpPr>
          <p:spPr>
            <a:xfrm flipH="1">
              <a:off x="8492996" y="2104337"/>
              <a:ext cx="108001" cy="172111"/>
            </a:xfrm>
            <a:custGeom>
              <a:avLst/>
              <a:gdLst>
                <a:gd name="txL" fmla="*/ 0 w 15"/>
                <a:gd name="txT" fmla="*/ 0 h 27"/>
                <a:gd name="txR" fmla="*/ 15 w 15"/>
                <a:gd name="txB" fmla="*/ 27 h 27"/>
              </a:gdLst>
              <a:ahLst/>
              <a:cxnLst>
                <a:cxn ang="0">
                  <a:pos x="725773960" y="0"/>
                </a:cxn>
                <a:cxn ang="0">
                  <a:pos x="259202447" y="121899225"/>
                </a:cxn>
                <a:cxn ang="0">
                  <a:pos x="207361924" y="446972340"/>
                </a:cxn>
                <a:cxn ang="0">
                  <a:pos x="362883380" y="731414372"/>
                </a:cxn>
                <a:cxn ang="0">
                  <a:pos x="362883380" y="975219296"/>
                </a:cxn>
                <a:cxn ang="0">
                  <a:pos x="725773960" y="0"/>
                </a:cxn>
              </a:cxnLst>
              <a:rect l="txL" t="txT" r="txR" b="txB"/>
              <a:pathLst>
                <a:path w="15" h="27">
                  <a:moveTo>
                    <a:pt x="14" y="0"/>
                  </a:moveTo>
                  <a:cubicBezTo>
                    <a:pt x="12" y="1"/>
                    <a:pt x="7" y="0"/>
                    <a:pt x="5" y="3"/>
                  </a:cubicBezTo>
                  <a:cubicBezTo>
                    <a:pt x="9" y="6"/>
                    <a:pt x="0" y="10"/>
                    <a:pt x="4" y="11"/>
                  </a:cubicBezTo>
                  <a:cubicBezTo>
                    <a:pt x="7" y="12"/>
                    <a:pt x="9" y="18"/>
                    <a:pt x="7" y="18"/>
                  </a:cubicBezTo>
                  <a:cubicBezTo>
                    <a:pt x="3" y="18"/>
                    <a:pt x="4" y="23"/>
                    <a:pt x="7" y="24"/>
                  </a:cubicBezTo>
                  <a:cubicBezTo>
                    <a:pt x="15" y="27"/>
                    <a:pt x="14" y="0"/>
                    <a:pt x="14" y="0"/>
                  </a:cubicBezTo>
                  <a:close/>
                </a:path>
              </a:pathLst>
            </a:custGeom>
            <a:solidFill>
              <a:srgbClr val="F7819E">
                <a:alpha val="100000"/>
              </a:srgbClr>
            </a:solidFill>
            <a:ln w="9525">
              <a:noFill/>
            </a:ln>
          </p:spPr>
          <p:txBody>
            <a:bodyPr/>
            <a:lstStyle/>
            <a:p>
              <a:endParaRPr lang="zh-CN" altLang="en-US" sz="2400"/>
            </a:p>
          </p:txBody>
        </p:sp>
        <p:sp>
          <p:nvSpPr>
            <p:cNvPr id="16441" name="Freeform 399"/>
            <p:cNvSpPr/>
            <p:nvPr/>
          </p:nvSpPr>
          <p:spPr>
            <a:xfrm flipH="1">
              <a:off x="8326365" y="2066688"/>
              <a:ext cx="240689" cy="220517"/>
            </a:xfrm>
            <a:custGeom>
              <a:avLst/>
              <a:gdLst>
                <a:gd name="txL" fmla="*/ 0 w 33"/>
                <a:gd name="txT" fmla="*/ 0 h 35"/>
                <a:gd name="txR" fmla="*/ 33 w 33"/>
                <a:gd name="txB" fmla="*/ 35 h 35"/>
              </a:gdLst>
              <a:ahLst/>
              <a:cxnLst>
                <a:cxn ang="0">
                  <a:pos x="212783622" y="119085478"/>
                </a:cxn>
                <a:cxn ang="0">
                  <a:pos x="212783622" y="277870299"/>
                </a:cxn>
                <a:cxn ang="0">
                  <a:pos x="212783622" y="595439941"/>
                </a:cxn>
                <a:cxn ang="0">
                  <a:pos x="265983217" y="913009681"/>
                </a:cxn>
                <a:cxn ang="0">
                  <a:pos x="106391811" y="1190886182"/>
                </a:cxn>
                <a:cxn ang="0">
                  <a:pos x="1170324650" y="595439941"/>
                </a:cxn>
                <a:cxn ang="0">
                  <a:pos x="212783622" y="119085478"/>
                </a:cxn>
              </a:cxnLst>
              <a:rect l="txL" t="txT" r="txR" b="txB"/>
              <a:pathLst>
                <a:path w="33" h="35">
                  <a:moveTo>
                    <a:pt x="4" y="3"/>
                  </a:moveTo>
                  <a:cubicBezTo>
                    <a:pt x="4" y="3"/>
                    <a:pt x="0" y="5"/>
                    <a:pt x="4" y="7"/>
                  </a:cubicBezTo>
                  <a:cubicBezTo>
                    <a:pt x="7" y="9"/>
                    <a:pt x="7" y="12"/>
                    <a:pt x="4" y="15"/>
                  </a:cubicBezTo>
                  <a:cubicBezTo>
                    <a:pt x="1" y="17"/>
                    <a:pt x="8" y="20"/>
                    <a:pt x="5" y="23"/>
                  </a:cubicBezTo>
                  <a:cubicBezTo>
                    <a:pt x="2" y="26"/>
                    <a:pt x="6" y="31"/>
                    <a:pt x="2" y="30"/>
                  </a:cubicBezTo>
                  <a:cubicBezTo>
                    <a:pt x="7" y="35"/>
                    <a:pt x="11" y="20"/>
                    <a:pt x="22" y="15"/>
                  </a:cubicBezTo>
                  <a:cubicBezTo>
                    <a:pt x="33" y="12"/>
                    <a:pt x="10" y="0"/>
                    <a:pt x="4" y="3"/>
                  </a:cubicBezTo>
                  <a:close/>
                </a:path>
              </a:pathLst>
            </a:custGeom>
            <a:solidFill>
              <a:srgbClr val="FBF5E5">
                <a:alpha val="100000"/>
              </a:srgbClr>
            </a:solidFill>
            <a:ln w="9525">
              <a:noFill/>
            </a:ln>
          </p:spPr>
          <p:txBody>
            <a:bodyPr/>
            <a:lstStyle/>
            <a:p>
              <a:endParaRPr lang="zh-CN" altLang="en-US" sz="2400"/>
            </a:p>
          </p:txBody>
        </p:sp>
        <p:sp>
          <p:nvSpPr>
            <p:cNvPr id="16442" name="Freeform 400"/>
            <p:cNvSpPr/>
            <p:nvPr/>
          </p:nvSpPr>
          <p:spPr>
            <a:xfrm flipH="1">
              <a:off x="8310937" y="2066688"/>
              <a:ext cx="246860" cy="220517"/>
            </a:xfrm>
            <a:custGeom>
              <a:avLst/>
              <a:gdLst>
                <a:gd name="txL" fmla="*/ 0 w 34"/>
                <a:gd name="txT" fmla="*/ 0 h 35"/>
                <a:gd name="txR" fmla="*/ 34 w 34"/>
                <a:gd name="txB" fmla="*/ 35 h 35"/>
              </a:gdLst>
              <a:ahLst/>
              <a:cxnLst>
                <a:cxn ang="0">
                  <a:pos x="158150119" y="119085478"/>
                </a:cxn>
                <a:cxn ang="0">
                  <a:pos x="158150119" y="277870299"/>
                </a:cxn>
                <a:cxn ang="0">
                  <a:pos x="158150119" y="595439941"/>
                </a:cxn>
                <a:cxn ang="0">
                  <a:pos x="210861966" y="913009681"/>
                </a:cxn>
                <a:cxn ang="0">
                  <a:pos x="52719122" y="1190886182"/>
                </a:cxn>
                <a:cxn ang="0">
                  <a:pos x="1212474581" y="635139284"/>
                </a:cxn>
                <a:cxn ang="0">
                  <a:pos x="158150119" y="119085478"/>
                </a:cxn>
              </a:cxnLst>
              <a:rect l="txL" t="txT" r="txR" b="txB"/>
              <a:pathLst>
                <a:path w="34" h="35">
                  <a:moveTo>
                    <a:pt x="3" y="3"/>
                  </a:moveTo>
                  <a:cubicBezTo>
                    <a:pt x="3" y="3"/>
                    <a:pt x="0" y="6"/>
                    <a:pt x="3" y="7"/>
                  </a:cubicBezTo>
                  <a:cubicBezTo>
                    <a:pt x="7" y="9"/>
                    <a:pt x="7" y="12"/>
                    <a:pt x="3" y="15"/>
                  </a:cubicBezTo>
                  <a:cubicBezTo>
                    <a:pt x="0" y="17"/>
                    <a:pt x="8" y="20"/>
                    <a:pt x="4" y="23"/>
                  </a:cubicBezTo>
                  <a:cubicBezTo>
                    <a:pt x="1" y="26"/>
                    <a:pt x="5" y="31"/>
                    <a:pt x="1" y="30"/>
                  </a:cubicBezTo>
                  <a:cubicBezTo>
                    <a:pt x="6" y="35"/>
                    <a:pt x="12" y="20"/>
                    <a:pt x="23" y="16"/>
                  </a:cubicBezTo>
                  <a:cubicBezTo>
                    <a:pt x="34" y="13"/>
                    <a:pt x="9" y="0"/>
                    <a:pt x="3" y="3"/>
                  </a:cubicBezTo>
                  <a:close/>
                </a:path>
              </a:pathLst>
            </a:custGeom>
            <a:solidFill>
              <a:srgbClr val="FA9BB3">
                <a:alpha val="100000"/>
              </a:srgbClr>
            </a:solidFill>
            <a:ln w="9525">
              <a:noFill/>
            </a:ln>
          </p:spPr>
          <p:txBody>
            <a:bodyPr/>
            <a:lstStyle/>
            <a:p>
              <a:endParaRPr lang="zh-CN" altLang="en-US" sz="2400"/>
            </a:p>
          </p:txBody>
        </p:sp>
        <p:sp>
          <p:nvSpPr>
            <p:cNvPr id="16443" name="Freeform 401"/>
            <p:cNvSpPr/>
            <p:nvPr/>
          </p:nvSpPr>
          <p:spPr>
            <a:xfrm flipH="1">
              <a:off x="8128877" y="2160811"/>
              <a:ext cx="370290" cy="153286"/>
            </a:xfrm>
            <a:custGeom>
              <a:avLst/>
              <a:gdLst>
                <a:gd name="txL" fmla="*/ 0 w 51"/>
                <a:gd name="txT" fmla="*/ 0 h 24"/>
                <a:gd name="txR" fmla="*/ 51 w 51"/>
                <a:gd name="txB" fmla="*/ 24 h 24"/>
              </a:gdLst>
              <a:ahLst/>
              <a:cxnLst>
                <a:cxn ang="0">
                  <a:pos x="2147483647" y="530305722"/>
                </a:cxn>
                <a:cxn ang="0">
                  <a:pos x="2147483647" y="734271841"/>
                </a:cxn>
                <a:cxn ang="0">
                  <a:pos x="2147483647" y="734271841"/>
                </a:cxn>
                <a:cxn ang="0">
                  <a:pos x="2147483647" y="815851901"/>
                </a:cxn>
                <a:cxn ang="0">
                  <a:pos x="2108649354" y="652685393"/>
                </a:cxn>
                <a:cxn ang="0">
                  <a:pos x="369012140" y="122379721"/>
                </a:cxn>
                <a:cxn ang="0">
                  <a:pos x="210861997" y="203966169"/>
                </a:cxn>
                <a:cxn ang="0">
                  <a:pos x="369012140" y="0"/>
                </a:cxn>
                <a:cxn ang="0">
                  <a:pos x="2147483647" y="530305722"/>
                </a:cxn>
              </a:cxnLst>
              <a:rect l="txL" t="txT" r="txR" b="txB"/>
              <a:pathLst>
                <a:path w="51" h="24">
                  <a:moveTo>
                    <a:pt x="51" y="13"/>
                  </a:moveTo>
                  <a:cubicBezTo>
                    <a:pt x="50" y="13"/>
                    <a:pt x="49" y="18"/>
                    <a:pt x="48" y="18"/>
                  </a:cubicBezTo>
                  <a:cubicBezTo>
                    <a:pt x="48" y="18"/>
                    <a:pt x="47" y="18"/>
                    <a:pt x="47" y="18"/>
                  </a:cubicBezTo>
                  <a:cubicBezTo>
                    <a:pt x="47" y="19"/>
                    <a:pt x="46" y="19"/>
                    <a:pt x="47" y="20"/>
                  </a:cubicBezTo>
                  <a:cubicBezTo>
                    <a:pt x="41" y="24"/>
                    <a:pt x="40" y="18"/>
                    <a:pt x="40" y="16"/>
                  </a:cubicBezTo>
                  <a:cubicBezTo>
                    <a:pt x="41" y="11"/>
                    <a:pt x="11" y="5"/>
                    <a:pt x="7" y="3"/>
                  </a:cubicBezTo>
                  <a:cubicBezTo>
                    <a:pt x="7" y="3"/>
                    <a:pt x="5" y="4"/>
                    <a:pt x="4" y="5"/>
                  </a:cubicBezTo>
                  <a:cubicBezTo>
                    <a:pt x="0" y="2"/>
                    <a:pt x="4" y="0"/>
                    <a:pt x="7" y="0"/>
                  </a:cubicBezTo>
                  <a:cubicBezTo>
                    <a:pt x="22" y="0"/>
                    <a:pt x="51" y="13"/>
                    <a:pt x="51" y="13"/>
                  </a:cubicBezTo>
                  <a:close/>
                </a:path>
              </a:pathLst>
            </a:custGeom>
            <a:solidFill>
              <a:srgbClr val="F77696">
                <a:alpha val="100000"/>
              </a:srgbClr>
            </a:solidFill>
            <a:ln w="9525">
              <a:noFill/>
            </a:ln>
          </p:spPr>
          <p:txBody>
            <a:bodyPr/>
            <a:lstStyle/>
            <a:p>
              <a:endParaRPr lang="zh-CN" altLang="en-US" sz="2400"/>
            </a:p>
          </p:txBody>
        </p:sp>
        <p:sp>
          <p:nvSpPr>
            <p:cNvPr id="16444" name="Freeform 402"/>
            <p:cNvSpPr/>
            <p:nvPr/>
          </p:nvSpPr>
          <p:spPr>
            <a:xfrm flipH="1">
              <a:off x="7493212" y="1684817"/>
              <a:ext cx="1021385" cy="344221"/>
            </a:xfrm>
            <a:custGeom>
              <a:avLst/>
              <a:gdLst>
                <a:gd name="txL" fmla="*/ 0 w 140"/>
                <a:gd name="txT" fmla="*/ 0 h 54"/>
                <a:gd name="txR" fmla="*/ 140 w 140"/>
                <a:gd name="txB" fmla="*/ 54 h 54"/>
              </a:gdLst>
              <a:ahLst/>
              <a:cxnLst>
                <a:cxn ang="0">
                  <a:pos x="2147483647" y="0"/>
                </a:cxn>
                <a:cxn ang="0">
                  <a:pos x="2147483647" y="406340126"/>
                </a:cxn>
                <a:cxn ang="0">
                  <a:pos x="2147483647" y="121898871"/>
                </a:cxn>
                <a:cxn ang="0">
                  <a:pos x="2147483647" y="446971041"/>
                </a:cxn>
                <a:cxn ang="0">
                  <a:pos x="2147483647" y="40630828"/>
                </a:cxn>
                <a:cxn ang="0">
                  <a:pos x="2147483647" y="487608231"/>
                </a:cxn>
                <a:cxn ang="0">
                  <a:pos x="2147483647" y="325072121"/>
                </a:cxn>
                <a:cxn ang="0">
                  <a:pos x="1490324547" y="1462818120"/>
                </a:cxn>
                <a:cxn ang="0">
                  <a:pos x="0" y="1503448936"/>
                </a:cxn>
                <a:cxn ang="0">
                  <a:pos x="266129155" y="1950420176"/>
                </a:cxn>
                <a:cxn ang="0">
                  <a:pos x="1809682314" y="1909789361"/>
                </a:cxn>
                <a:cxn ang="0">
                  <a:pos x="2147483647" y="812673878"/>
                </a:cxn>
                <a:cxn ang="0">
                  <a:pos x="2147483647" y="0"/>
                </a:cxn>
              </a:cxnLst>
              <a:rect l="txL" t="txT" r="txR" b="txB"/>
              <a:pathLst>
                <a:path w="140" h="54">
                  <a:moveTo>
                    <a:pt x="119" y="0"/>
                  </a:moveTo>
                  <a:cubicBezTo>
                    <a:pt x="118" y="5"/>
                    <a:pt x="118" y="4"/>
                    <a:pt x="116" y="10"/>
                  </a:cubicBezTo>
                  <a:cubicBezTo>
                    <a:pt x="113" y="17"/>
                    <a:pt x="103" y="7"/>
                    <a:pt x="101" y="3"/>
                  </a:cubicBezTo>
                  <a:cubicBezTo>
                    <a:pt x="100" y="4"/>
                    <a:pt x="99" y="10"/>
                    <a:pt x="97" y="11"/>
                  </a:cubicBezTo>
                  <a:cubicBezTo>
                    <a:pt x="96" y="10"/>
                    <a:pt x="80" y="1"/>
                    <a:pt x="79" y="1"/>
                  </a:cubicBezTo>
                  <a:cubicBezTo>
                    <a:pt x="79" y="11"/>
                    <a:pt x="65" y="16"/>
                    <a:pt x="62" y="12"/>
                  </a:cubicBezTo>
                  <a:cubicBezTo>
                    <a:pt x="58" y="8"/>
                    <a:pt x="56" y="11"/>
                    <a:pt x="54" y="8"/>
                  </a:cubicBezTo>
                  <a:cubicBezTo>
                    <a:pt x="55" y="20"/>
                    <a:pt x="38" y="34"/>
                    <a:pt x="28" y="36"/>
                  </a:cubicBezTo>
                  <a:cubicBezTo>
                    <a:pt x="24" y="37"/>
                    <a:pt x="9" y="39"/>
                    <a:pt x="0" y="37"/>
                  </a:cubicBezTo>
                  <a:cubicBezTo>
                    <a:pt x="4" y="42"/>
                    <a:pt x="0" y="42"/>
                    <a:pt x="5" y="48"/>
                  </a:cubicBezTo>
                  <a:cubicBezTo>
                    <a:pt x="9" y="46"/>
                    <a:pt x="20" y="54"/>
                    <a:pt x="34" y="47"/>
                  </a:cubicBezTo>
                  <a:cubicBezTo>
                    <a:pt x="55" y="38"/>
                    <a:pt x="74" y="19"/>
                    <a:pt x="93" y="20"/>
                  </a:cubicBezTo>
                  <a:cubicBezTo>
                    <a:pt x="104" y="21"/>
                    <a:pt x="140" y="17"/>
                    <a:pt x="119" y="0"/>
                  </a:cubicBezTo>
                  <a:close/>
                </a:path>
              </a:pathLst>
            </a:custGeom>
            <a:solidFill>
              <a:srgbClr val="F77696">
                <a:alpha val="100000"/>
              </a:srgbClr>
            </a:solidFill>
            <a:ln w="9525">
              <a:noFill/>
            </a:ln>
          </p:spPr>
          <p:txBody>
            <a:bodyPr/>
            <a:lstStyle/>
            <a:p>
              <a:endParaRPr lang="zh-CN" altLang="en-US" sz="2400"/>
            </a:p>
          </p:txBody>
        </p:sp>
        <p:sp>
          <p:nvSpPr>
            <p:cNvPr id="16445" name="Freeform 403"/>
            <p:cNvSpPr/>
            <p:nvPr/>
          </p:nvSpPr>
          <p:spPr>
            <a:xfrm flipH="1">
              <a:off x="7428411" y="1647168"/>
              <a:ext cx="1150986" cy="494818"/>
            </a:xfrm>
            <a:custGeom>
              <a:avLst/>
              <a:gdLst>
                <a:gd name="txL" fmla="*/ 0 w 158"/>
                <a:gd name="txT" fmla="*/ 0 h 78"/>
                <a:gd name="txR" fmla="*/ 158 w 158"/>
                <a:gd name="txB" fmla="*/ 78 h 78"/>
              </a:gdLst>
              <a:ahLst/>
              <a:cxnLst>
                <a:cxn ang="0">
                  <a:pos x="2147483647" y="1448788871"/>
                </a:cxn>
                <a:cxn ang="0">
                  <a:pos x="2147483647" y="1247562963"/>
                </a:cxn>
                <a:cxn ang="0">
                  <a:pos x="2147483647" y="965859379"/>
                </a:cxn>
                <a:cxn ang="0">
                  <a:pos x="2147483647" y="684149254"/>
                </a:cxn>
                <a:cxn ang="0">
                  <a:pos x="2147483647" y="442684508"/>
                </a:cxn>
                <a:cxn ang="0">
                  <a:pos x="2147483647" y="241464845"/>
                </a:cxn>
                <a:cxn ang="0">
                  <a:pos x="2147483647" y="563413709"/>
                </a:cxn>
                <a:cxn ang="0">
                  <a:pos x="2147483647" y="603658891"/>
                </a:cxn>
                <a:cxn ang="0">
                  <a:pos x="2147483647" y="402439227"/>
                </a:cxn>
                <a:cxn ang="0">
                  <a:pos x="2147483647" y="482929690"/>
                </a:cxn>
                <a:cxn ang="0">
                  <a:pos x="2147483647" y="563413709"/>
                </a:cxn>
                <a:cxn ang="0">
                  <a:pos x="2147483647" y="321955208"/>
                </a:cxn>
                <a:cxn ang="0">
                  <a:pos x="2147483647" y="241464845"/>
                </a:cxn>
                <a:cxn ang="0">
                  <a:pos x="2147483647" y="321955208"/>
                </a:cxn>
                <a:cxn ang="0">
                  <a:pos x="2147483647" y="523174871"/>
                </a:cxn>
                <a:cxn ang="0">
                  <a:pos x="2147483647" y="402439227"/>
                </a:cxn>
                <a:cxn ang="0">
                  <a:pos x="2147483647" y="523174871"/>
                </a:cxn>
                <a:cxn ang="0">
                  <a:pos x="2147483647" y="603658891"/>
                </a:cxn>
                <a:cxn ang="0">
                  <a:pos x="2147483647" y="684149254"/>
                </a:cxn>
                <a:cxn ang="0">
                  <a:pos x="2147483647" y="563413709"/>
                </a:cxn>
                <a:cxn ang="0">
                  <a:pos x="2147483647" y="845123835"/>
                </a:cxn>
                <a:cxn ang="0">
                  <a:pos x="2147483647" y="1006098217"/>
                </a:cxn>
                <a:cxn ang="0">
                  <a:pos x="2147483647" y="1126833762"/>
                </a:cxn>
                <a:cxn ang="0">
                  <a:pos x="2147483647" y="1287808144"/>
                </a:cxn>
                <a:cxn ang="0">
                  <a:pos x="2016549458" y="1609763253"/>
                </a:cxn>
                <a:cxn ang="0">
                  <a:pos x="1857348760" y="1851228395"/>
                </a:cxn>
                <a:cxn ang="0">
                  <a:pos x="1857348760" y="2012202778"/>
                </a:cxn>
                <a:cxn ang="0">
                  <a:pos x="1008278371" y="1810983214"/>
                </a:cxn>
                <a:cxn ang="0">
                  <a:pos x="849077901" y="1971957596"/>
                </a:cxn>
                <a:cxn ang="0">
                  <a:pos x="689870374" y="1810983214"/>
                </a:cxn>
                <a:cxn ang="0">
                  <a:pos x="477600955" y="1730492851"/>
                </a:cxn>
                <a:cxn ang="0">
                  <a:pos x="371469775" y="1851228395"/>
                </a:cxn>
                <a:cxn ang="0">
                  <a:pos x="159200299" y="2147483647"/>
                </a:cxn>
                <a:cxn ang="0">
                  <a:pos x="371469775" y="2147483647"/>
                </a:cxn>
                <a:cxn ang="0">
                  <a:pos x="636808483" y="2147483647"/>
                </a:cxn>
                <a:cxn ang="0">
                  <a:pos x="2147483647" y="2147483647"/>
                </a:cxn>
                <a:cxn ang="0">
                  <a:pos x="2147483647" y="2147483647"/>
                </a:cxn>
                <a:cxn ang="0">
                  <a:pos x="2147483647" y="1609763253"/>
                </a:cxn>
                <a:cxn ang="0">
                  <a:pos x="2147483647" y="1448788871"/>
                </a:cxn>
              </a:cxnLst>
              <a:rect l="txL" t="txT" r="txR" b="txB"/>
              <a:pathLst>
                <a:path w="158" h="78">
                  <a:moveTo>
                    <a:pt x="150" y="36"/>
                  </a:moveTo>
                  <a:cubicBezTo>
                    <a:pt x="151" y="34"/>
                    <a:pt x="149" y="32"/>
                    <a:pt x="152" y="31"/>
                  </a:cubicBezTo>
                  <a:cubicBezTo>
                    <a:pt x="149" y="26"/>
                    <a:pt x="158" y="26"/>
                    <a:pt x="155" y="24"/>
                  </a:cubicBezTo>
                  <a:cubicBezTo>
                    <a:pt x="150" y="20"/>
                    <a:pt x="154" y="16"/>
                    <a:pt x="149" y="17"/>
                  </a:cubicBezTo>
                  <a:cubicBezTo>
                    <a:pt x="146" y="18"/>
                    <a:pt x="147" y="5"/>
                    <a:pt x="137" y="11"/>
                  </a:cubicBezTo>
                  <a:cubicBezTo>
                    <a:pt x="135" y="8"/>
                    <a:pt x="137" y="1"/>
                    <a:pt x="128" y="6"/>
                  </a:cubicBezTo>
                  <a:cubicBezTo>
                    <a:pt x="126" y="7"/>
                    <a:pt x="132" y="10"/>
                    <a:pt x="125" y="14"/>
                  </a:cubicBezTo>
                  <a:cubicBezTo>
                    <a:pt x="124" y="11"/>
                    <a:pt x="119" y="12"/>
                    <a:pt x="119" y="15"/>
                  </a:cubicBezTo>
                  <a:cubicBezTo>
                    <a:pt x="116" y="13"/>
                    <a:pt x="119" y="10"/>
                    <a:pt x="115" y="10"/>
                  </a:cubicBezTo>
                  <a:cubicBezTo>
                    <a:pt x="113" y="6"/>
                    <a:pt x="107" y="10"/>
                    <a:pt x="111" y="12"/>
                  </a:cubicBezTo>
                  <a:cubicBezTo>
                    <a:pt x="113" y="13"/>
                    <a:pt x="111" y="16"/>
                    <a:pt x="108" y="14"/>
                  </a:cubicBezTo>
                  <a:cubicBezTo>
                    <a:pt x="103" y="12"/>
                    <a:pt x="109" y="7"/>
                    <a:pt x="98" y="8"/>
                  </a:cubicBezTo>
                  <a:cubicBezTo>
                    <a:pt x="99" y="4"/>
                    <a:pt x="91" y="0"/>
                    <a:pt x="92" y="6"/>
                  </a:cubicBezTo>
                  <a:cubicBezTo>
                    <a:pt x="89" y="5"/>
                    <a:pt x="87" y="7"/>
                    <a:pt x="88" y="8"/>
                  </a:cubicBezTo>
                  <a:cubicBezTo>
                    <a:pt x="90" y="13"/>
                    <a:pt x="85" y="8"/>
                    <a:pt x="83" y="13"/>
                  </a:cubicBezTo>
                  <a:cubicBezTo>
                    <a:pt x="80" y="14"/>
                    <a:pt x="79" y="7"/>
                    <a:pt x="77" y="10"/>
                  </a:cubicBezTo>
                  <a:cubicBezTo>
                    <a:pt x="76" y="12"/>
                    <a:pt x="73" y="9"/>
                    <a:pt x="71" y="13"/>
                  </a:cubicBezTo>
                  <a:cubicBezTo>
                    <a:pt x="71" y="14"/>
                    <a:pt x="68" y="13"/>
                    <a:pt x="71" y="15"/>
                  </a:cubicBezTo>
                  <a:cubicBezTo>
                    <a:pt x="69" y="18"/>
                    <a:pt x="68" y="15"/>
                    <a:pt x="66" y="17"/>
                  </a:cubicBezTo>
                  <a:cubicBezTo>
                    <a:pt x="65" y="18"/>
                    <a:pt x="63" y="15"/>
                    <a:pt x="63" y="14"/>
                  </a:cubicBezTo>
                  <a:cubicBezTo>
                    <a:pt x="59" y="16"/>
                    <a:pt x="58" y="19"/>
                    <a:pt x="60" y="21"/>
                  </a:cubicBezTo>
                  <a:cubicBezTo>
                    <a:pt x="56" y="24"/>
                    <a:pt x="53" y="21"/>
                    <a:pt x="52" y="25"/>
                  </a:cubicBezTo>
                  <a:cubicBezTo>
                    <a:pt x="52" y="26"/>
                    <a:pt x="48" y="31"/>
                    <a:pt x="46" y="28"/>
                  </a:cubicBezTo>
                  <a:cubicBezTo>
                    <a:pt x="45" y="28"/>
                    <a:pt x="41" y="27"/>
                    <a:pt x="42" y="32"/>
                  </a:cubicBezTo>
                  <a:cubicBezTo>
                    <a:pt x="38" y="35"/>
                    <a:pt x="36" y="32"/>
                    <a:pt x="38" y="40"/>
                  </a:cubicBezTo>
                  <a:cubicBezTo>
                    <a:pt x="38" y="43"/>
                    <a:pt x="31" y="45"/>
                    <a:pt x="35" y="46"/>
                  </a:cubicBezTo>
                  <a:cubicBezTo>
                    <a:pt x="37" y="47"/>
                    <a:pt x="32" y="48"/>
                    <a:pt x="35" y="50"/>
                  </a:cubicBezTo>
                  <a:cubicBezTo>
                    <a:pt x="27" y="54"/>
                    <a:pt x="28" y="40"/>
                    <a:pt x="19" y="45"/>
                  </a:cubicBezTo>
                  <a:cubicBezTo>
                    <a:pt x="16" y="44"/>
                    <a:pt x="15" y="47"/>
                    <a:pt x="16" y="49"/>
                  </a:cubicBezTo>
                  <a:cubicBezTo>
                    <a:pt x="14" y="50"/>
                    <a:pt x="13" y="50"/>
                    <a:pt x="13" y="45"/>
                  </a:cubicBezTo>
                  <a:cubicBezTo>
                    <a:pt x="13" y="43"/>
                    <a:pt x="11" y="43"/>
                    <a:pt x="9" y="43"/>
                  </a:cubicBezTo>
                  <a:cubicBezTo>
                    <a:pt x="8" y="44"/>
                    <a:pt x="10" y="46"/>
                    <a:pt x="7" y="46"/>
                  </a:cubicBezTo>
                  <a:cubicBezTo>
                    <a:pt x="4" y="46"/>
                    <a:pt x="8" y="51"/>
                    <a:pt x="3" y="54"/>
                  </a:cubicBezTo>
                  <a:cubicBezTo>
                    <a:pt x="0" y="55"/>
                    <a:pt x="4" y="62"/>
                    <a:pt x="7" y="60"/>
                  </a:cubicBezTo>
                  <a:cubicBezTo>
                    <a:pt x="5" y="65"/>
                    <a:pt x="12" y="63"/>
                    <a:pt x="12" y="68"/>
                  </a:cubicBezTo>
                  <a:cubicBezTo>
                    <a:pt x="54" y="78"/>
                    <a:pt x="82" y="42"/>
                    <a:pt x="108" y="54"/>
                  </a:cubicBezTo>
                  <a:cubicBezTo>
                    <a:pt x="137" y="66"/>
                    <a:pt x="148" y="72"/>
                    <a:pt x="155" y="60"/>
                  </a:cubicBezTo>
                  <a:cubicBezTo>
                    <a:pt x="155" y="55"/>
                    <a:pt x="156" y="48"/>
                    <a:pt x="155" y="40"/>
                  </a:cubicBezTo>
                  <a:cubicBezTo>
                    <a:pt x="154" y="37"/>
                    <a:pt x="154" y="35"/>
                    <a:pt x="150" y="36"/>
                  </a:cubicBezTo>
                  <a:close/>
                </a:path>
              </a:pathLst>
            </a:custGeom>
            <a:solidFill>
              <a:srgbClr val="FBF5E5">
                <a:alpha val="100000"/>
              </a:srgbClr>
            </a:solidFill>
            <a:ln w="9525">
              <a:noFill/>
            </a:ln>
          </p:spPr>
          <p:txBody>
            <a:bodyPr/>
            <a:lstStyle/>
            <a:p>
              <a:endParaRPr lang="zh-CN" altLang="en-US" sz="2400"/>
            </a:p>
          </p:txBody>
        </p:sp>
        <p:sp>
          <p:nvSpPr>
            <p:cNvPr id="16446" name="Freeform 404"/>
            <p:cNvSpPr/>
            <p:nvPr/>
          </p:nvSpPr>
          <p:spPr>
            <a:xfrm flipH="1">
              <a:off x="7443840" y="1647168"/>
              <a:ext cx="1135557" cy="494818"/>
            </a:xfrm>
            <a:custGeom>
              <a:avLst/>
              <a:gdLst>
                <a:gd name="txL" fmla="*/ 0 w 156"/>
                <a:gd name="txT" fmla="*/ 0 h 78"/>
                <a:gd name="txR" fmla="*/ 156 w 156"/>
                <a:gd name="txB" fmla="*/ 78 h 78"/>
              </a:gdLst>
              <a:ahLst/>
              <a:cxnLst>
                <a:cxn ang="0">
                  <a:pos x="2147483647" y="1489027708"/>
                </a:cxn>
                <a:cxn ang="0">
                  <a:pos x="2147483647" y="1247562963"/>
                </a:cxn>
                <a:cxn ang="0">
                  <a:pos x="2147483647" y="965859379"/>
                </a:cxn>
                <a:cxn ang="0">
                  <a:pos x="2147483647" y="684149254"/>
                </a:cxn>
                <a:cxn ang="0">
                  <a:pos x="2147483647" y="482929690"/>
                </a:cxn>
                <a:cxn ang="0">
                  <a:pos x="2147483647" y="241464845"/>
                </a:cxn>
                <a:cxn ang="0">
                  <a:pos x="2147483647" y="563413709"/>
                </a:cxn>
                <a:cxn ang="0">
                  <a:pos x="2147483647" y="603658891"/>
                </a:cxn>
                <a:cxn ang="0">
                  <a:pos x="2147483647" y="442684508"/>
                </a:cxn>
                <a:cxn ang="0">
                  <a:pos x="2147483647" y="442684508"/>
                </a:cxn>
                <a:cxn ang="0">
                  <a:pos x="2147483647" y="603658891"/>
                </a:cxn>
                <a:cxn ang="0">
                  <a:pos x="2147483647" y="321955208"/>
                </a:cxn>
                <a:cxn ang="0">
                  <a:pos x="2147483647" y="281710026"/>
                </a:cxn>
                <a:cxn ang="0">
                  <a:pos x="2147483647" y="321955208"/>
                </a:cxn>
                <a:cxn ang="0">
                  <a:pos x="2147483647" y="523174871"/>
                </a:cxn>
                <a:cxn ang="0">
                  <a:pos x="2147483647" y="442684508"/>
                </a:cxn>
                <a:cxn ang="0">
                  <a:pos x="2147483647" y="523174871"/>
                </a:cxn>
                <a:cxn ang="0">
                  <a:pos x="2147483647" y="603658891"/>
                </a:cxn>
                <a:cxn ang="0">
                  <a:pos x="2147483647" y="724394435"/>
                </a:cxn>
                <a:cxn ang="0">
                  <a:pos x="2147483647" y="603658891"/>
                </a:cxn>
                <a:cxn ang="0">
                  <a:pos x="2147483647" y="885369016"/>
                </a:cxn>
                <a:cxn ang="0">
                  <a:pos x="2147483647" y="1006098217"/>
                </a:cxn>
                <a:cxn ang="0">
                  <a:pos x="2147483647" y="1126833762"/>
                </a:cxn>
                <a:cxn ang="0">
                  <a:pos x="2147483647" y="1328053326"/>
                </a:cxn>
                <a:cxn ang="0">
                  <a:pos x="2013502826" y="1609763253"/>
                </a:cxn>
                <a:cxn ang="0">
                  <a:pos x="1854539011" y="1851228395"/>
                </a:cxn>
                <a:cxn ang="0">
                  <a:pos x="1854539011" y="2012202778"/>
                </a:cxn>
                <a:cxn ang="0">
                  <a:pos x="1059736773" y="1851228395"/>
                </a:cxn>
                <a:cxn ang="0">
                  <a:pos x="847787826" y="1971957596"/>
                </a:cxn>
                <a:cxn ang="0">
                  <a:pos x="688831746" y="1851228395"/>
                </a:cxn>
                <a:cxn ang="0">
                  <a:pos x="529868386" y="1730492851"/>
                </a:cxn>
                <a:cxn ang="0">
                  <a:pos x="423897553" y="1891473577"/>
                </a:cxn>
                <a:cxn ang="0">
                  <a:pos x="158963416" y="2147483647"/>
                </a:cxn>
                <a:cxn ang="0">
                  <a:pos x="423897553" y="2147483647"/>
                </a:cxn>
                <a:cxn ang="0">
                  <a:pos x="635846386" y="2147483647"/>
                </a:cxn>
                <a:cxn ang="0">
                  <a:pos x="2147483647" y="2147483647"/>
                </a:cxn>
                <a:cxn ang="0">
                  <a:pos x="2147483647" y="2147483647"/>
                </a:cxn>
                <a:cxn ang="0">
                  <a:pos x="2147483647" y="1569518072"/>
                </a:cxn>
                <a:cxn ang="0">
                  <a:pos x="2147483647" y="1489027708"/>
                </a:cxn>
              </a:cxnLst>
              <a:rect l="txL" t="txT" r="txR" b="txB"/>
              <a:pathLst>
                <a:path w="156" h="78">
                  <a:moveTo>
                    <a:pt x="149" y="37"/>
                  </a:moveTo>
                  <a:cubicBezTo>
                    <a:pt x="150" y="34"/>
                    <a:pt x="149" y="31"/>
                    <a:pt x="152" y="31"/>
                  </a:cubicBezTo>
                  <a:cubicBezTo>
                    <a:pt x="147" y="26"/>
                    <a:pt x="156" y="26"/>
                    <a:pt x="154" y="24"/>
                  </a:cubicBezTo>
                  <a:cubicBezTo>
                    <a:pt x="149" y="20"/>
                    <a:pt x="154" y="16"/>
                    <a:pt x="149" y="17"/>
                  </a:cubicBezTo>
                  <a:cubicBezTo>
                    <a:pt x="146" y="18"/>
                    <a:pt x="146" y="7"/>
                    <a:pt x="136" y="12"/>
                  </a:cubicBezTo>
                  <a:cubicBezTo>
                    <a:pt x="134" y="9"/>
                    <a:pt x="137" y="1"/>
                    <a:pt x="129" y="6"/>
                  </a:cubicBezTo>
                  <a:cubicBezTo>
                    <a:pt x="126" y="8"/>
                    <a:pt x="133" y="12"/>
                    <a:pt x="125" y="14"/>
                  </a:cubicBezTo>
                  <a:cubicBezTo>
                    <a:pt x="124" y="11"/>
                    <a:pt x="119" y="13"/>
                    <a:pt x="119" y="15"/>
                  </a:cubicBezTo>
                  <a:cubicBezTo>
                    <a:pt x="116" y="14"/>
                    <a:pt x="118" y="10"/>
                    <a:pt x="114" y="11"/>
                  </a:cubicBezTo>
                  <a:cubicBezTo>
                    <a:pt x="113" y="6"/>
                    <a:pt x="108" y="10"/>
                    <a:pt x="112" y="11"/>
                  </a:cubicBezTo>
                  <a:cubicBezTo>
                    <a:pt x="115" y="13"/>
                    <a:pt x="111" y="16"/>
                    <a:pt x="108" y="15"/>
                  </a:cubicBezTo>
                  <a:cubicBezTo>
                    <a:pt x="103" y="13"/>
                    <a:pt x="108" y="7"/>
                    <a:pt x="97" y="8"/>
                  </a:cubicBezTo>
                  <a:cubicBezTo>
                    <a:pt x="98" y="4"/>
                    <a:pt x="91" y="0"/>
                    <a:pt x="92" y="7"/>
                  </a:cubicBezTo>
                  <a:cubicBezTo>
                    <a:pt x="89" y="5"/>
                    <a:pt x="88" y="7"/>
                    <a:pt x="88" y="8"/>
                  </a:cubicBezTo>
                  <a:cubicBezTo>
                    <a:pt x="91" y="13"/>
                    <a:pt x="85" y="9"/>
                    <a:pt x="83" y="13"/>
                  </a:cubicBezTo>
                  <a:cubicBezTo>
                    <a:pt x="81" y="14"/>
                    <a:pt x="79" y="7"/>
                    <a:pt x="77" y="11"/>
                  </a:cubicBezTo>
                  <a:cubicBezTo>
                    <a:pt x="76" y="13"/>
                    <a:pt x="73" y="9"/>
                    <a:pt x="71" y="13"/>
                  </a:cubicBezTo>
                  <a:cubicBezTo>
                    <a:pt x="72" y="14"/>
                    <a:pt x="68" y="13"/>
                    <a:pt x="71" y="15"/>
                  </a:cubicBezTo>
                  <a:cubicBezTo>
                    <a:pt x="69" y="18"/>
                    <a:pt x="68" y="15"/>
                    <a:pt x="66" y="18"/>
                  </a:cubicBezTo>
                  <a:cubicBezTo>
                    <a:pt x="65" y="19"/>
                    <a:pt x="63" y="15"/>
                    <a:pt x="63" y="15"/>
                  </a:cubicBezTo>
                  <a:cubicBezTo>
                    <a:pt x="59" y="16"/>
                    <a:pt x="58" y="19"/>
                    <a:pt x="60" y="22"/>
                  </a:cubicBezTo>
                  <a:cubicBezTo>
                    <a:pt x="56" y="24"/>
                    <a:pt x="53" y="21"/>
                    <a:pt x="53" y="25"/>
                  </a:cubicBezTo>
                  <a:cubicBezTo>
                    <a:pt x="52" y="26"/>
                    <a:pt x="48" y="31"/>
                    <a:pt x="46" y="28"/>
                  </a:cubicBezTo>
                  <a:cubicBezTo>
                    <a:pt x="45" y="28"/>
                    <a:pt x="41" y="28"/>
                    <a:pt x="42" y="33"/>
                  </a:cubicBezTo>
                  <a:cubicBezTo>
                    <a:pt x="39" y="36"/>
                    <a:pt x="37" y="32"/>
                    <a:pt x="38" y="40"/>
                  </a:cubicBezTo>
                  <a:cubicBezTo>
                    <a:pt x="39" y="43"/>
                    <a:pt x="32" y="45"/>
                    <a:pt x="35" y="46"/>
                  </a:cubicBezTo>
                  <a:cubicBezTo>
                    <a:pt x="38" y="47"/>
                    <a:pt x="32" y="48"/>
                    <a:pt x="35" y="50"/>
                  </a:cubicBezTo>
                  <a:cubicBezTo>
                    <a:pt x="27" y="56"/>
                    <a:pt x="28" y="41"/>
                    <a:pt x="20" y="46"/>
                  </a:cubicBezTo>
                  <a:cubicBezTo>
                    <a:pt x="16" y="45"/>
                    <a:pt x="15" y="47"/>
                    <a:pt x="16" y="49"/>
                  </a:cubicBezTo>
                  <a:cubicBezTo>
                    <a:pt x="14" y="51"/>
                    <a:pt x="13" y="51"/>
                    <a:pt x="13" y="46"/>
                  </a:cubicBezTo>
                  <a:cubicBezTo>
                    <a:pt x="13" y="44"/>
                    <a:pt x="12" y="44"/>
                    <a:pt x="10" y="43"/>
                  </a:cubicBezTo>
                  <a:cubicBezTo>
                    <a:pt x="9" y="45"/>
                    <a:pt x="11" y="47"/>
                    <a:pt x="8" y="47"/>
                  </a:cubicBezTo>
                  <a:cubicBezTo>
                    <a:pt x="5" y="47"/>
                    <a:pt x="8" y="51"/>
                    <a:pt x="3" y="54"/>
                  </a:cubicBezTo>
                  <a:cubicBezTo>
                    <a:pt x="0" y="55"/>
                    <a:pt x="4" y="62"/>
                    <a:pt x="8" y="59"/>
                  </a:cubicBezTo>
                  <a:cubicBezTo>
                    <a:pt x="5" y="64"/>
                    <a:pt x="12" y="63"/>
                    <a:pt x="12" y="68"/>
                  </a:cubicBezTo>
                  <a:cubicBezTo>
                    <a:pt x="54" y="78"/>
                    <a:pt x="82" y="42"/>
                    <a:pt x="108" y="54"/>
                  </a:cubicBezTo>
                  <a:cubicBezTo>
                    <a:pt x="137" y="66"/>
                    <a:pt x="148" y="72"/>
                    <a:pt x="155" y="60"/>
                  </a:cubicBezTo>
                  <a:cubicBezTo>
                    <a:pt x="155" y="55"/>
                    <a:pt x="156" y="48"/>
                    <a:pt x="154" y="39"/>
                  </a:cubicBezTo>
                  <a:cubicBezTo>
                    <a:pt x="154" y="37"/>
                    <a:pt x="153" y="36"/>
                    <a:pt x="149" y="37"/>
                  </a:cubicBezTo>
                  <a:close/>
                </a:path>
              </a:pathLst>
            </a:custGeom>
            <a:solidFill>
              <a:srgbClr val="FA9BB3">
                <a:alpha val="100000"/>
              </a:srgbClr>
            </a:solidFill>
            <a:ln w="9525">
              <a:noFill/>
            </a:ln>
          </p:spPr>
          <p:txBody>
            <a:bodyPr/>
            <a:lstStyle/>
            <a:p>
              <a:endParaRPr lang="zh-CN" altLang="en-US" sz="2400"/>
            </a:p>
          </p:txBody>
        </p:sp>
        <p:sp>
          <p:nvSpPr>
            <p:cNvPr id="16447" name="Freeform 405"/>
            <p:cNvSpPr/>
            <p:nvPr/>
          </p:nvSpPr>
          <p:spPr>
            <a:xfrm flipH="1">
              <a:off x="7878931" y="1899956"/>
              <a:ext cx="678866" cy="190935"/>
            </a:xfrm>
            <a:custGeom>
              <a:avLst/>
              <a:gdLst>
                <a:gd name="txL" fmla="*/ 0 w 93"/>
                <a:gd name="txT" fmla="*/ 0 h 30"/>
                <a:gd name="txR" fmla="*/ 93 w 93"/>
                <a:gd name="txB" fmla="*/ 30 h 30"/>
              </a:gdLst>
              <a:ahLst/>
              <a:cxnLst>
                <a:cxn ang="0">
                  <a:pos x="2078103952" y="1093688529"/>
                </a:cxn>
                <a:cxn ang="0">
                  <a:pos x="905840763" y="1174702229"/>
                </a:cxn>
                <a:cxn ang="0">
                  <a:pos x="319709397" y="891151097"/>
                </a:cxn>
                <a:cxn ang="0">
                  <a:pos x="319709397" y="769633530"/>
                </a:cxn>
                <a:cxn ang="0">
                  <a:pos x="0" y="607606130"/>
                </a:cxn>
                <a:cxn ang="0">
                  <a:pos x="532844167" y="607606130"/>
                </a:cxn>
                <a:cxn ang="0">
                  <a:pos x="1385397616" y="607606130"/>
                </a:cxn>
                <a:cxn ang="0">
                  <a:pos x="2147483647" y="688619830"/>
                </a:cxn>
                <a:cxn ang="0">
                  <a:pos x="2147483647" y="486082398"/>
                </a:cxn>
                <a:cxn ang="0">
                  <a:pos x="2078103952" y="1093688529"/>
                </a:cxn>
              </a:cxnLst>
              <a:rect l="txL" t="txT" r="txR" b="txB"/>
              <a:pathLst>
                <a:path w="93" h="30">
                  <a:moveTo>
                    <a:pt x="39" y="27"/>
                  </a:moveTo>
                  <a:cubicBezTo>
                    <a:pt x="30" y="28"/>
                    <a:pt x="25" y="28"/>
                    <a:pt x="17" y="29"/>
                  </a:cubicBezTo>
                  <a:cubicBezTo>
                    <a:pt x="9" y="30"/>
                    <a:pt x="12" y="24"/>
                    <a:pt x="6" y="22"/>
                  </a:cubicBezTo>
                  <a:cubicBezTo>
                    <a:pt x="4" y="21"/>
                    <a:pt x="5" y="21"/>
                    <a:pt x="6" y="19"/>
                  </a:cubicBezTo>
                  <a:cubicBezTo>
                    <a:pt x="4" y="20"/>
                    <a:pt x="1" y="20"/>
                    <a:pt x="0" y="15"/>
                  </a:cubicBezTo>
                  <a:cubicBezTo>
                    <a:pt x="4" y="13"/>
                    <a:pt x="4" y="17"/>
                    <a:pt x="10" y="15"/>
                  </a:cubicBezTo>
                  <a:cubicBezTo>
                    <a:pt x="17" y="12"/>
                    <a:pt x="17" y="17"/>
                    <a:pt x="26" y="15"/>
                  </a:cubicBezTo>
                  <a:cubicBezTo>
                    <a:pt x="38" y="12"/>
                    <a:pt x="34" y="22"/>
                    <a:pt x="47" y="17"/>
                  </a:cubicBezTo>
                  <a:cubicBezTo>
                    <a:pt x="58" y="13"/>
                    <a:pt x="83" y="0"/>
                    <a:pt x="89" y="12"/>
                  </a:cubicBezTo>
                  <a:cubicBezTo>
                    <a:pt x="93" y="15"/>
                    <a:pt x="41" y="27"/>
                    <a:pt x="39" y="27"/>
                  </a:cubicBezTo>
                  <a:close/>
                </a:path>
              </a:pathLst>
            </a:custGeom>
            <a:solidFill>
              <a:srgbClr val="F78FA9">
                <a:alpha val="100000"/>
              </a:srgbClr>
            </a:solidFill>
            <a:ln w="9525">
              <a:noFill/>
            </a:ln>
          </p:spPr>
          <p:txBody>
            <a:bodyPr/>
            <a:lstStyle/>
            <a:p>
              <a:endParaRPr lang="zh-CN" altLang="en-US" sz="2400"/>
            </a:p>
          </p:txBody>
        </p:sp>
        <p:sp>
          <p:nvSpPr>
            <p:cNvPr id="16448" name="Freeform 406"/>
            <p:cNvSpPr/>
            <p:nvPr/>
          </p:nvSpPr>
          <p:spPr>
            <a:xfrm flipH="1">
              <a:off x="7786358" y="1945673"/>
              <a:ext cx="756010" cy="368424"/>
            </a:xfrm>
            <a:custGeom>
              <a:avLst/>
              <a:gdLst>
                <a:gd name="txL" fmla="*/ 0 w 104"/>
                <a:gd name="txT" fmla="*/ 0 h 58"/>
                <a:gd name="txR" fmla="*/ 104 w 104"/>
                <a:gd name="txB" fmla="*/ 58 h 58"/>
              </a:gdLst>
              <a:ahLst/>
              <a:cxnLst>
                <a:cxn ang="0">
                  <a:pos x="2147483647" y="726297106"/>
                </a:cxn>
                <a:cxn ang="0">
                  <a:pos x="52840736" y="887692383"/>
                </a:cxn>
                <a:cxn ang="0">
                  <a:pos x="475588419" y="1049093813"/>
                </a:cxn>
                <a:cxn ang="0">
                  <a:pos x="317058984" y="1291186430"/>
                </a:cxn>
                <a:cxn ang="0">
                  <a:pos x="528429254" y="1573634169"/>
                </a:cxn>
                <a:cxn ang="0">
                  <a:pos x="634117967" y="1452587861"/>
                </a:cxn>
                <a:cxn ang="0">
                  <a:pos x="792647402" y="1573634169"/>
                </a:cxn>
                <a:cxn ang="0">
                  <a:pos x="1004017786" y="1775384766"/>
                </a:cxn>
                <a:cxn ang="0">
                  <a:pos x="1215395213" y="2017483735"/>
                </a:cxn>
                <a:cxn ang="0">
                  <a:pos x="1479606091" y="1977134966"/>
                </a:cxn>
                <a:cxn ang="0">
                  <a:pos x="1743824240" y="2098181274"/>
                </a:cxn>
                <a:cxn ang="0">
                  <a:pos x="1955194851" y="2017483735"/>
                </a:cxn>
                <a:cxn ang="0">
                  <a:pos x="2147483647" y="2138530044"/>
                </a:cxn>
                <a:cxn ang="0">
                  <a:pos x="2147483647" y="2147483647"/>
                </a:cxn>
                <a:cxn ang="0">
                  <a:pos x="2147483647" y="2138530044"/>
                </a:cxn>
                <a:cxn ang="0">
                  <a:pos x="2147483647" y="1977134966"/>
                </a:cxn>
                <a:cxn ang="0">
                  <a:pos x="2147483647" y="1815733535"/>
                </a:cxn>
                <a:cxn ang="0">
                  <a:pos x="2147483647" y="1815733535"/>
                </a:cxn>
                <a:cxn ang="0">
                  <a:pos x="2147483647" y="1735035996"/>
                </a:cxn>
                <a:cxn ang="0">
                  <a:pos x="2147483647" y="1452587861"/>
                </a:cxn>
                <a:cxn ang="0">
                  <a:pos x="2147483647" y="1331541552"/>
                </a:cxn>
                <a:cxn ang="0">
                  <a:pos x="2147483647" y="1170140122"/>
                </a:cxn>
                <a:cxn ang="0">
                  <a:pos x="2147483647" y="726297106"/>
                </a:cxn>
              </a:cxnLst>
              <a:rect l="txL" t="txT" r="txR" b="txB"/>
              <a:pathLst>
                <a:path w="104" h="58">
                  <a:moveTo>
                    <a:pt x="49" y="18"/>
                  </a:moveTo>
                  <a:cubicBezTo>
                    <a:pt x="24" y="28"/>
                    <a:pt x="15" y="12"/>
                    <a:pt x="1" y="22"/>
                  </a:cubicBezTo>
                  <a:cubicBezTo>
                    <a:pt x="8" y="20"/>
                    <a:pt x="0" y="29"/>
                    <a:pt x="9" y="26"/>
                  </a:cubicBezTo>
                  <a:cubicBezTo>
                    <a:pt x="10" y="29"/>
                    <a:pt x="9" y="32"/>
                    <a:pt x="6" y="32"/>
                  </a:cubicBezTo>
                  <a:cubicBezTo>
                    <a:pt x="7" y="35"/>
                    <a:pt x="6" y="39"/>
                    <a:pt x="10" y="39"/>
                  </a:cubicBezTo>
                  <a:cubicBezTo>
                    <a:pt x="10" y="39"/>
                    <a:pt x="9" y="36"/>
                    <a:pt x="12" y="36"/>
                  </a:cubicBezTo>
                  <a:cubicBezTo>
                    <a:pt x="14" y="36"/>
                    <a:pt x="10" y="40"/>
                    <a:pt x="15" y="39"/>
                  </a:cubicBezTo>
                  <a:cubicBezTo>
                    <a:pt x="14" y="45"/>
                    <a:pt x="18" y="44"/>
                    <a:pt x="19" y="44"/>
                  </a:cubicBezTo>
                  <a:cubicBezTo>
                    <a:pt x="22" y="43"/>
                    <a:pt x="17" y="50"/>
                    <a:pt x="23" y="50"/>
                  </a:cubicBezTo>
                  <a:cubicBezTo>
                    <a:pt x="25" y="54"/>
                    <a:pt x="29" y="51"/>
                    <a:pt x="28" y="49"/>
                  </a:cubicBezTo>
                  <a:cubicBezTo>
                    <a:pt x="29" y="52"/>
                    <a:pt x="32" y="54"/>
                    <a:pt x="33" y="52"/>
                  </a:cubicBezTo>
                  <a:cubicBezTo>
                    <a:pt x="33" y="50"/>
                    <a:pt x="36" y="53"/>
                    <a:pt x="37" y="50"/>
                  </a:cubicBezTo>
                  <a:cubicBezTo>
                    <a:pt x="41" y="57"/>
                    <a:pt x="41" y="51"/>
                    <a:pt x="46" y="53"/>
                  </a:cubicBezTo>
                  <a:cubicBezTo>
                    <a:pt x="46" y="56"/>
                    <a:pt x="51" y="58"/>
                    <a:pt x="53" y="54"/>
                  </a:cubicBezTo>
                  <a:cubicBezTo>
                    <a:pt x="50" y="54"/>
                    <a:pt x="52" y="52"/>
                    <a:pt x="53" y="53"/>
                  </a:cubicBezTo>
                  <a:cubicBezTo>
                    <a:pt x="55" y="53"/>
                    <a:pt x="55" y="51"/>
                    <a:pt x="54" y="49"/>
                  </a:cubicBezTo>
                  <a:cubicBezTo>
                    <a:pt x="58" y="51"/>
                    <a:pt x="57" y="46"/>
                    <a:pt x="59" y="45"/>
                  </a:cubicBezTo>
                  <a:cubicBezTo>
                    <a:pt x="67" y="54"/>
                    <a:pt x="66" y="40"/>
                    <a:pt x="72" y="45"/>
                  </a:cubicBezTo>
                  <a:cubicBezTo>
                    <a:pt x="73" y="46"/>
                    <a:pt x="77" y="46"/>
                    <a:pt x="77" y="43"/>
                  </a:cubicBezTo>
                  <a:cubicBezTo>
                    <a:pt x="85" y="42"/>
                    <a:pt x="78" y="37"/>
                    <a:pt x="84" y="36"/>
                  </a:cubicBezTo>
                  <a:cubicBezTo>
                    <a:pt x="87" y="36"/>
                    <a:pt x="85" y="34"/>
                    <a:pt x="88" y="33"/>
                  </a:cubicBezTo>
                  <a:cubicBezTo>
                    <a:pt x="92" y="31"/>
                    <a:pt x="100" y="32"/>
                    <a:pt x="103" y="29"/>
                  </a:cubicBezTo>
                  <a:cubicBezTo>
                    <a:pt x="104" y="12"/>
                    <a:pt x="91" y="0"/>
                    <a:pt x="49" y="18"/>
                  </a:cubicBezTo>
                  <a:close/>
                </a:path>
              </a:pathLst>
            </a:custGeom>
            <a:solidFill>
              <a:srgbClr val="FBF5E5">
                <a:alpha val="100000"/>
              </a:srgbClr>
            </a:solidFill>
            <a:ln w="9525">
              <a:noFill/>
            </a:ln>
          </p:spPr>
          <p:txBody>
            <a:bodyPr/>
            <a:lstStyle/>
            <a:p>
              <a:endParaRPr lang="zh-CN" altLang="en-US" sz="2400"/>
            </a:p>
          </p:txBody>
        </p:sp>
        <p:sp>
          <p:nvSpPr>
            <p:cNvPr id="16449" name="Freeform 407"/>
            <p:cNvSpPr/>
            <p:nvPr/>
          </p:nvSpPr>
          <p:spPr>
            <a:xfrm flipH="1">
              <a:off x="7610470" y="1908023"/>
              <a:ext cx="925726" cy="406074"/>
            </a:xfrm>
            <a:custGeom>
              <a:avLst/>
              <a:gdLst>
                <a:gd name="txL" fmla="*/ 0 w 127"/>
                <a:gd name="txT" fmla="*/ 0 h 64"/>
                <a:gd name="txR" fmla="*/ 127 w 127"/>
                <a:gd name="txB" fmla="*/ 64 h 64"/>
              </a:gdLst>
              <a:ahLst/>
              <a:cxnLst>
                <a:cxn ang="0">
                  <a:pos x="2147483647" y="1086958458"/>
                </a:cxn>
                <a:cxn ang="0">
                  <a:pos x="2147483647" y="684380495"/>
                </a:cxn>
                <a:cxn ang="0">
                  <a:pos x="0" y="1127216869"/>
                </a:cxn>
                <a:cxn ang="0">
                  <a:pos x="425054029" y="1288250513"/>
                </a:cxn>
                <a:cxn ang="0">
                  <a:pos x="318792373" y="1529794633"/>
                </a:cxn>
                <a:cxn ang="0">
                  <a:pos x="478192261" y="1811603907"/>
                </a:cxn>
                <a:cxn ang="0">
                  <a:pos x="584453917" y="1690828674"/>
                </a:cxn>
                <a:cxn ang="0">
                  <a:pos x="743853691" y="1771345496"/>
                </a:cxn>
                <a:cxn ang="0">
                  <a:pos x="956377232" y="2012889617"/>
                </a:cxn>
                <a:cxn ang="0">
                  <a:pos x="1222038663" y="2147483647"/>
                </a:cxn>
                <a:cxn ang="0">
                  <a:pos x="1434569265" y="2147483647"/>
                </a:cxn>
                <a:cxn ang="0">
                  <a:pos x="1700230696" y="2147483647"/>
                </a:cxn>
                <a:cxn ang="0">
                  <a:pos x="1912761754" y="2147483647"/>
                </a:cxn>
                <a:cxn ang="0">
                  <a:pos x="2147483647" y="2147483647"/>
                </a:cxn>
                <a:cxn ang="0">
                  <a:pos x="2147483647" y="2147483647"/>
                </a:cxn>
                <a:cxn ang="0">
                  <a:pos x="2147483647" y="2147483647"/>
                </a:cxn>
                <a:cxn ang="0">
                  <a:pos x="2147483647" y="2147483647"/>
                </a:cxn>
                <a:cxn ang="0">
                  <a:pos x="2147483647" y="2053148028"/>
                </a:cxn>
                <a:cxn ang="0">
                  <a:pos x="2147483647" y="2053148028"/>
                </a:cxn>
                <a:cxn ang="0">
                  <a:pos x="2147483647" y="1972631206"/>
                </a:cxn>
                <a:cxn ang="0">
                  <a:pos x="2147483647" y="1690828674"/>
                </a:cxn>
                <a:cxn ang="0">
                  <a:pos x="2147483647" y="1570053044"/>
                </a:cxn>
                <a:cxn ang="0">
                  <a:pos x="2147483647" y="1409025745"/>
                </a:cxn>
                <a:cxn ang="0">
                  <a:pos x="2147483647" y="1086958458"/>
                </a:cxn>
              </a:cxnLst>
              <a:rect l="txL" t="txT" r="txR" b="txB"/>
              <a:pathLst>
                <a:path w="127" h="64">
                  <a:moveTo>
                    <a:pt x="127" y="27"/>
                  </a:moveTo>
                  <a:cubicBezTo>
                    <a:pt x="105" y="0"/>
                    <a:pt x="81" y="4"/>
                    <a:pt x="50" y="17"/>
                  </a:cubicBezTo>
                  <a:cubicBezTo>
                    <a:pt x="25" y="28"/>
                    <a:pt x="14" y="18"/>
                    <a:pt x="0" y="28"/>
                  </a:cubicBezTo>
                  <a:cubicBezTo>
                    <a:pt x="7" y="25"/>
                    <a:pt x="0" y="35"/>
                    <a:pt x="8" y="32"/>
                  </a:cubicBezTo>
                  <a:cubicBezTo>
                    <a:pt x="9" y="35"/>
                    <a:pt x="9" y="38"/>
                    <a:pt x="6" y="38"/>
                  </a:cubicBezTo>
                  <a:cubicBezTo>
                    <a:pt x="6" y="41"/>
                    <a:pt x="5" y="44"/>
                    <a:pt x="9" y="45"/>
                  </a:cubicBezTo>
                  <a:cubicBezTo>
                    <a:pt x="9" y="44"/>
                    <a:pt x="8" y="41"/>
                    <a:pt x="11" y="42"/>
                  </a:cubicBezTo>
                  <a:cubicBezTo>
                    <a:pt x="13" y="42"/>
                    <a:pt x="9" y="45"/>
                    <a:pt x="14" y="44"/>
                  </a:cubicBezTo>
                  <a:cubicBezTo>
                    <a:pt x="14" y="51"/>
                    <a:pt x="17" y="50"/>
                    <a:pt x="18" y="50"/>
                  </a:cubicBezTo>
                  <a:cubicBezTo>
                    <a:pt x="21" y="49"/>
                    <a:pt x="16" y="55"/>
                    <a:pt x="23" y="56"/>
                  </a:cubicBezTo>
                  <a:cubicBezTo>
                    <a:pt x="24" y="60"/>
                    <a:pt x="28" y="57"/>
                    <a:pt x="27" y="54"/>
                  </a:cubicBezTo>
                  <a:cubicBezTo>
                    <a:pt x="28" y="57"/>
                    <a:pt x="31" y="60"/>
                    <a:pt x="32" y="58"/>
                  </a:cubicBezTo>
                  <a:cubicBezTo>
                    <a:pt x="32" y="56"/>
                    <a:pt x="35" y="58"/>
                    <a:pt x="36" y="55"/>
                  </a:cubicBezTo>
                  <a:cubicBezTo>
                    <a:pt x="40" y="62"/>
                    <a:pt x="40" y="56"/>
                    <a:pt x="45" y="58"/>
                  </a:cubicBezTo>
                  <a:cubicBezTo>
                    <a:pt x="45" y="61"/>
                    <a:pt x="50" y="64"/>
                    <a:pt x="52" y="60"/>
                  </a:cubicBezTo>
                  <a:cubicBezTo>
                    <a:pt x="48" y="61"/>
                    <a:pt x="50" y="57"/>
                    <a:pt x="52" y="59"/>
                  </a:cubicBezTo>
                  <a:cubicBezTo>
                    <a:pt x="54" y="60"/>
                    <a:pt x="53" y="56"/>
                    <a:pt x="52" y="55"/>
                  </a:cubicBezTo>
                  <a:cubicBezTo>
                    <a:pt x="57" y="57"/>
                    <a:pt x="56" y="52"/>
                    <a:pt x="58" y="51"/>
                  </a:cubicBezTo>
                  <a:cubicBezTo>
                    <a:pt x="66" y="60"/>
                    <a:pt x="65" y="45"/>
                    <a:pt x="70" y="51"/>
                  </a:cubicBezTo>
                  <a:cubicBezTo>
                    <a:pt x="72" y="52"/>
                    <a:pt x="76" y="51"/>
                    <a:pt x="76" y="49"/>
                  </a:cubicBezTo>
                  <a:cubicBezTo>
                    <a:pt x="83" y="48"/>
                    <a:pt x="76" y="43"/>
                    <a:pt x="82" y="42"/>
                  </a:cubicBezTo>
                  <a:cubicBezTo>
                    <a:pt x="86" y="42"/>
                    <a:pt x="84" y="40"/>
                    <a:pt x="87" y="39"/>
                  </a:cubicBezTo>
                  <a:cubicBezTo>
                    <a:pt x="91" y="37"/>
                    <a:pt x="99" y="38"/>
                    <a:pt x="102" y="35"/>
                  </a:cubicBezTo>
                  <a:cubicBezTo>
                    <a:pt x="113" y="30"/>
                    <a:pt x="114" y="25"/>
                    <a:pt x="127" y="27"/>
                  </a:cubicBezTo>
                  <a:close/>
                </a:path>
              </a:pathLst>
            </a:custGeom>
            <a:solidFill>
              <a:srgbClr val="FAA0B6">
                <a:alpha val="100000"/>
              </a:srgbClr>
            </a:solidFill>
            <a:ln w="9525">
              <a:noFill/>
            </a:ln>
          </p:spPr>
          <p:txBody>
            <a:bodyPr/>
            <a:lstStyle/>
            <a:p>
              <a:endParaRPr lang="zh-CN" altLang="en-US" sz="2400"/>
            </a:p>
          </p:txBody>
        </p:sp>
        <p:sp>
          <p:nvSpPr>
            <p:cNvPr id="16450" name="Freeform 408"/>
            <p:cNvSpPr/>
            <p:nvPr/>
          </p:nvSpPr>
          <p:spPr>
            <a:xfrm flipH="1">
              <a:off x="7866588" y="1945673"/>
              <a:ext cx="641837" cy="330775"/>
            </a:xfrm>
            <a:custGeom>
              <a:avLst/>
              <a:gdLst>
                <a:gd name="txL" fmla="*/ 0 w 88"/>
                <a:gd name="txT" fmla="*/ 0 h 52"/>
                <a:gd name="txR" fmla="*/ 88 w 88"/>
                <a:gd name="txB" fmla="*/ 52 h 52"/>
              </a:gdLst>
              <a:ahLst/>
              <a:cxnLst>
                <a:cxn ang="0">
                  <a:pos x="106391768" y="809260082"/>
                </a:cxn>
                <a:cxn ang="0">
                  <a:pos x="2147483647" y="526021349"/>
                </a:cxn>
                <a:cxn ang="0">
                  <a:pos x="2147483647" y="80925377"/>
                </a:cxn>
                <a:cxn ang="0">
                  <a:pos x="2147483647" y="526021349"/>
                </a:cxn>
                <a:cxn ang="0">
                  <a:pos x="2147483647" y="728334730"/>
                </a:cxn>
                <a:cxn ang="0">
                  <a:pos x="2147483647" y="930648309"/>
                </a:cxn>
                <a:cxn ang="0">
                  <a:pos x="2147483647" y="1132968051"/>
                </a:cxn>
                <a:cxn ang="0">
                  <a:pos x="2147483647" y="971110985"/>
                </a:cxn>
                <a:cxn ang="0">
                  <a:pos x="2147483647" y="1092505375"/>
                </a:cxn>
                <a:cxn ang="0">
                  <a:pos x="2147483647" y="1254356079"/>
                </a:cxn>
                <a:cxn ang="0">
                  <a:pos x="2147483647" y="1416206783"/>
                </a:cxn>
                <a:cxn ang="0">
                  <a:pos x="2147483647" y="1658982840"/>
                </a:cxn>
                <a:cxn ang="0">
                  <a:pos x="2147483647" y="1537594812"/>
                </a:cxn>
                <a:cxn ang="0">
                  <a:pos x="2147483647" y="1739908590"/>
                </a:cxn>
                <a:cxn ang="0">
                  <a:pos x="2147483647" y="1942228331"/>
                </a:cxn>
                <a:cxn ang="0">
                  <a:pos x="1861881424" y="1780377627"/>
                </a:cxn>
                <a:cxn ang="0">
                  <a:pos x="2147483647" y="1052042698"/>
                </a:cxn>
                <a:cxn ang="0">
                  <a:pos x="1276715917" y="1416206783"/>
                </a:cxn>
                <a:cxn ang="0">
                  <a:pos x="904340954" y="1578057488"/>
                </a:cxn>
                <a:cxn ang="0">
                  <a:pos x="425574365" y="1335281431"/>
                </a:cxn>
                <a:cxn ang="0">
                  <a:pos x="212783536" y="1052042698"/>
                </a:cxn>
                <a:cxn ang="0">
                  <a:pos x="0" y="930648309"/>
                </a:cxn>
                <a:cxn ang="0">
                  <a:pos x="106391768" y="809260082"/>
                </a:cxn>
              </a:cxnLst>
              <a:rect l="txL" t="txT" r="txR" b="txB"/>
              <a:pathLst>
                <a:path w="88" h="52">
                  <a:moveTo>
                    <a:pt x="2" y="20"/>
                  </a:moveTo>
                  <a:cubicBezTo>
                    <a:pt x="15" y="14"/>
                    <a:pt x="29" y="22"/>
                    <a:pt x="48" y="13"/>
                  </a:cubicBezTo>
                  <a:cubicBezTo>
                    <a:pt x="50" y="12"/>
                    <a:pt x="73" y="0"/>
                    <a:pt x="76" y="2"/>
                  </a:cubicBezTo>
                  <a:cubicBezTo>
                    <a:pt x="88" y="6"/>
                    <a:pt x="81" y="14"/>
                    <a:pt x="73" y="13"/>
                  </a:cubicBezTo>
                  <a:cubicBezTo>
                    <a:pt x="67" y="12"/>
                    <a:pt x="62" y="13"/>
                    <a:pt x="62" y="18"/>
                  </a:cubicBezTo>
                  <a:cubicBezTo>
                    <a:pt x="63" y="19"/>
                    <a:pt x="66" y="22"/>
                    <a:pt x="62" y="23"/>
                  </a:cubicBezTo>
                  <a:cubicBezTo>
                    <a:pt x="60" y="23"/>
                    <a:pt x="56" y="27"/>
                    <a:pt x="58" y="28"/>
                  </a:cubicBezTo>
                  <a:cubicBezTo>
                    <a:pt x="63" y="29"/>
                    <a:pt x="65" y="24"/>
                    <a:pt x="67" y="24"/>
                  </a:cubicBezTo>
                  <a:cubicBezTo>
                    <a:pt x="68" y="30"/>
                    <a:pt x="71" y="26"/>
                    <a:pt x="78" y="27"/>
                  </a:cubicBezTo>
                  <a:cubicBezTo>
                    <a:pt x="83" y="28"/>
                    <a:pt x="83" y="31"/>
                    <a:pt x="82" y="31"/>
                  </a:cubicBezTo>
                  <a:cubicBezTo>
                    <a:pt x="79" y="31"/>
                    <a:pt x="80" y="35"/>
                    <a:pt x="75" y="35"/>
                  </a:cubicBezTo>
                  <a:cubicBezTo>
                    <a:pt x="73" y="35"/>
                    <a:pt x="72" y="40"/>
                    <a:pt x="69" y="41"/>
                  </a:cubicBezTo>
                  <a:cubicBezTo>
                    <a:pt x="65" y="42"/>
                    <a:pt x="65" y="37"/>
                    <a:pt x="60" y="38"/>
                  </a:cubicBezTo>
                  <a:cubicBezTo>
                    <a:pt x="60" y="38"/>
                    <a:pt x="61" y="46"/>
                    <a:pt x="55" y="43"/>
                  </a:cubicBezTo>
                  <a:cubicBezTo>
                    <a:pt x="47" y="52"/>
                    <a:pt x="47" y="42"/>
                    <a:pt x="45" y="48"/>
                  </a:cubicBezTo>
                  <a:cubicBezTo>
                    <a:pt x="44" y="52"/>
                    <a:pt x="35" y="50"/>
                    <a:pt x="35" y="44"/>
                  </a:cubicBezTo>
                  <a:cubicBezTo>
                    <a:pt x="36" y="33"/>
                    <a:pt x="53" y="24"/>
                    <a:pt x="44" y="26"/>
                  </a:cubicBezTo>
                  <a:cubicBezTo>
                    <a:pt x="38" y="27"/>
                    <a:pt x="34" y="32"/>
                    <a:pt x="24" y="35"/>
                  </a:cubicBezTo>
                  <a:cubicBezTo>
                    <a:pt x="19" y="36"/>
                    <a:pt x="20" y="41"/>
                    <a:pt x="17" y="39"/>
                  </a:cubicBezTo>
                  <a:cubicBezTo>
                    <a:pt x="10" y="41"/>
                    <a:pt x="12" y="33"/>
                    <a:pt x="8" y="33"/>
                  </a:cubicBezTo>
                  <a:cubicBezTo>
                    <a:pt x="5" y="32"/>
                    <a:pt x="7" y="27"/>
                    <a:pt x="4" y="26"/>
                  </a:cubicBezTo>
                  <a:cubicBezTo>
                    <a:pt x="2" y="27"/>
                    <a:pt x="0" y="26"/>
                    <a:pt x="0" y="23"/>
                  </a:cubicBezTo>
                  <a:cubicBezTo>
                    <a:pt x="1" y="22"/>
                    <a:pt x="0" y="21"/>
                    <a:pt x="2" y="20"/>
                  </a:cubicBezTo>
                  <a:close/>
                </a:path>
              </a:pathLst>
            </a:custGeom>
            <a:solidFill>
              <a:srgbClr val="FCABBF">
                <a:alpha val="100000"/>
              </a:srgbClr>
            </a:solidFill>
            <a:ln w="9525">
              <a:noFill/>
            </a:ln>
          </p:spPr>
          <p:txBody>
            <a:bodyPr/>
            <a:lstStyle/>
            <a:p>
              <a:endParaRPr lang="zh-CN" altLang="en-US" sz="2400"/>
            </a:p>
          </p:txBody>
        </p:sp>
        <p:sp>
          <p:nvSpPr>
            <p:cNvPr id="16451" name="Freeform 409"/>
            <p:cNvSpPr/>
            <p:nvPr/>
          </p:nvSpPr>
          <p:spPr>
            <a:xfrm flipH="1">
              <a:off x="7582699" y="1684817"/>
              <a:ext cx="756010" cy="336154"/>
            </a:xfrm>
            <a:custGeom>
              <a:avLst/>
              <a:gdLst>
                <a:gd name="txL" fmla="*/ 0 w 104"/>
                <a:gd name="txT" fmla="*/ 0 h 53"/>
                <a:gd name="txR" fmla="*/ 104 w 104"/>
                <a:gd name="txB" fmla="*/ 53 h 53"/>
              </a:gdLst>
              <a:ahLst/>
              <a:cxnLst>
                <a:cxn ang="0">
                  <a:pos x="2147483647" y="1568881403"/>
                </a:cxn>
                <a:cxn ang="0">
                  <a:pos x="1426765370" y="1850470947"/>
                </a:cxn>
                <a:cxn ang="0">
                  <a:pos x="634117967" y="2011380844"/>
                </a:cxn>
                <a:cxn ang="0">
                  <a:pos x="317058984" y="1568881403"/>
                </a:cxn>
                <a:cxn ang="0">
                  <a:pos x="369899706" y="1247055267"/>
                </a:cxn>
                <a:cxn ang="0">
                  <a:pos x="528429254" y="1086145370"/>
                </a:cxn>
                <a:cxn ang="0">
                  <a:pos x="686958689" y="885011171"/>
                </a:cxn>
                <a:cxn ang="0">
                  <a:pos x="1162547221" y="804556024"/>
                </a:cxn>
                <a:cxn ang="0">
                  <a:pos x="1479606091" y="724101076"/>
                </a:cxn>
                <a:cxn ang="0">
                  <a:pos x="2147483647" y="563184837"/>
                </a:cxn>
                <a:cxn ang="0">
                  <a:pos x="2147483647" y="1045921067"/>
                </a:cxn>
                <a:cxn ang="0">
                  <a:pos x="2147483647" y="522960534"/>
                </a:cxn>
                <a:cxn ang="0">
                  <a:pos x="2147483647" y="321819892"/>
                </a:cxn>
                <a:cxn ang="0">
                  <a:pos x="2147483647" y="201140592"/>
                </a:cxn>
                <a:cxn ang="0">
                  <a:pos x="2147483647" y="402274841"/>
                </a:cxn>
                <a:cxn ang="0">
                  <a:pos x="2147483647" y="563184837"/>
                </a:cxn>
                <a:cxn ang="0">
                  <a:pos x="2147483647" y="482729888"/>
                </a:cxn>
                <a:cxn ang="0">
                  <a:pos x="2147483647" y="241364944"/>
                </a:cxn>
                <a:cxn ang="0">
                  <a:pos x="2147483647" y="362050538"/>
                </a:cxn>
                <a:cxn ang="0">
                  <a:pos x="2147483647" y="724101076"/>
                </a:cxn>
                <a:cxn ang="0">
                  <a:pos x="2147483647" y="844780525"/>
                </a:cxn>
                <a:cxn ang="0">
                  <a:pos x="2147483647" y="885011171"/>
                </a:cxn>
                <a:cxn ang="0">
                  <a:pos x="2147483647" y="1005690422"/>
                </a:cxn>
                <a:cxn ang="0">
                  <a:pos x="2147483647" y="1568881403"/>
                </a:cxn>
              </a:cxnLst>
              <a:rect l="txL" t="txT" r="txR" b="txB"/>
              <a:pathLst>
                <a:path w="104" h="53">
                  <a:moveTo>
                    <a:pt x="55" y="39"/>
                  </a:moveTo>
                  <a:cubicBezTo>
                    <a:pt x="48" y="34"/>
                    <a:pt x="34" y="41"/>
                    <a:pt x="27" y="46"/>
                  </a:cubicBezTo>
                  <a:cubicBezTo>
                    <a:pt x="24" y="47"/>
                    <a:pt x="17" y="47"/>
                    <a:pt x="12" y="50"/>
                  </a:cubicBezTo>
                  <a:cubicBezTo>
                    <a:pt x="8" y="53"/>
                    <a:pt x="0" y="46"/>
                    <a:pt x="6" y="39"/>
                  </a:cubicBezTo>
                  <a:cubicBezTo>
                    <a:pt x="8" y="36"/>
                    <a:pt x="8" y="34"/>
                    <a:pt x="7" y="31"/>
                  </a:cubicBezTo>
                  <a:cubicBezTo>
                    <a:pt x="6" y="30"/>
                    <a:pt x="11" y="29"/>
                    <a:pt x="10" y="27"/>
                  </a:cubicBezTo>
                  <a:cubicBezTo>
                    <a:pt x="9" y="24"/>
                    <a:pt x="11" y="23"/>
                    <a:pt x="13" y="22"/>
                  </a:cubicBezTo>
                  <a:cubicBezTo>
                    <a:pt x="15" y="25"/>
                    <a:pt x="20" y="24"/>
                    <a:pt x="22" y="20"/>
                  </a:cubicBezTo>
                  <a:cubicBezTo>
                    <a:pt x="23" y="18"/>
                    <a:pt x="26" y="20"/>
                    <a:pt x="28" y="18"/>
                  </a:cubicBezTo>
                  <a:cubicBezTo>
                    <a:pt x="32" y="14"/>
                    <a:pt x="37" y="13"/>
                    <a:pt x="44" y="14"/>
                  </a:cubicBezTo>
                  <a:cubicBezTo>
                    <a:pt x="52" y="17"/>
                    <a:pt x="49" y="23"/>
                    <a:pt x="56" y="26"/>
                  </a:cubicBezTo>
                  <a:cubicBezTo>
                    <a:pt x="67" y="31"/>
                    <a:pt x="54" y="15"/>
                    <a:pt x="59" y="13"/>
                  </a:cubicBezTo>
                  <a:cubicBezTo>
                    <a:pt x="61" y="13"/>
                    <a:pt x="62" y="10"/>
                    <a:pt x="57" y="8"/>
                  </a:cubicBezTo>
                  <a:cubicBezTo>
                    <a:pt x="56" y="4"/>
                    <a:pt x="63" y="0"/>
                    <a:pt x="63" y="5"/>
                  </a:cubicBezTo>
                  <a:cubicBezTo>
                    <a:pt x="68" y="3"/>
                    <a:pt x="70" y="6"/>
                    <a:pt x="72" y="10"/>
                  </a:cubicBezTo>
                  <a:cubicBezTo>
                    <a:pt x="75" y="16"/>
                    <a:pt x="80" y="16"/>
                    <a:pt x="79" y="14"/>
                  </a:cubicBezTo>
                  <a:cubicBezTo>
                    <a:pt x="79" y="12"/>
                    <a:pt x="83" y="9"/>
                    <a:pt x="87" y="12"/>
                  </a:cubicBezTo>
                  <a:cubicBezTo>
                    <a:pt x="88" y="12"/>
                    <a:pt x="99" y="10"/>
                    <a:pt x="98" y="6"/>
                  </a:cubicBezTo>
                  <a:cubicBezTo>
                    <a:pt x="97" y="2"/>
                    <a:pt x="100" y="4"/>
                    <a:pt x="103" y="9"/>
                  </a:cubicBezTo>
                  <a:cubicBezTo>
                    <a:pt x="104" y="12"/>
                    <a:pt x="101" y="13"/>
                    <a:pt x="98" y="18"/>
                  </a:cubicBezTo>
                  <a:cubicBezTo>
                    <a:pt x="96" y="21"/>
                    <a:pt x="95" y="9"/>
                    <a:pt x="87" y="21"/>
                  </a:cubicBezTo>
                  <a:cubicBezTo>
                    <a:pt x="86" y="16"/>
                    <a:pt x="81" y="16"/>
                    <a:pt x="78" y="22"/>
                  </a:cubicBezTo>
                  <a:cubicBezTo>
                    <a:pt x="74" y="24"/>
                    <a:pt x="70" y="21"/>
                    <a:pt x="67" y="25"/>
                  </a:cubicBezTo>
                  <a:cubicBezTo>
                    <a:pt x="67" y="25"/>
                    <a:pt x="67" y="49"/>
                    <a:pt x="55" y="39"/>
                  </a:cubicBezTo>
                  <a:close/>
                </a:path>
              </a:pathLst>
            </a:custGeom>
            <a:solidFill>
              <a:srgbClr val="FAA0B6">
                <a:alpha val="100000"/>
              </a:srgbClr>
            </a:solidFill>
            <a:ln w="9525">
              <a:noFill/>
            </a:ln>
          </p:spPr>
          <p:txBody>
            <a:bodyPr/>
            <a:lstStyle/>
            <a:p>
              <a:endParaRPr lang="zh-CN" altLang="en-US" sz="2400"/>
            </a:p>
          </p:txBody>
        </p:sp>
        <p:sp>
          <p:nvSpPr>
            <p:cNvPr id="16452" name="Freeform 410"/>
            <p:cNvSpPr/>
            <p:nvPr/>
          </p:nvSpPr>
          <p:spPr>
            <a:xfrm flipH="1">
              <a:off x="7653671" y="1918780"/>
              <a:ext cx="416577" cy="223206"/>
            </a:xfrm>
            <a:custGeom>
              <a:avLst/>
              <a:gdLst>
                <a:gd name="txL" fmla="*/ 0 w 57"/>
                <a:gd name="txT" fmla="*/ 0 h 35"/>
                <a:gd name="txR" fmla="*/ 57 w 57"/>
                <a:gd name="txB" fmla="*/ 35 h 35"/>
              </a:gdLst>
              <a:ahLst/>
              <a:cxnLst>
                <a:cxn ang="0">
                  <a:pos x="2147483647" y="1179433143"/>
                </a:cxn>
                <a:cxn ang="0">
                  <a:pos x="1281895243" y="1301443867"/>
                </a:cxn>
                <a:cxn ang="0">
                  <a:pos x="1281895243" y="976086188"/>
                </a:cxn>
                <a:cxn ang="0">
                  <a:pos x="1335304785" y="732064542"/>
                </a:cxn>
                <a:cxn ang="0">
                  <a:pos x="160235992" y="610053818"/>
                </a:cxn>
                <a:cxn ang="0">
                  <a:pos x="320471984" y="366032271"/>
                </a:cxn>
                <a:cxn ang="0">
                  <a:pos x="2083075373" y="366032271"/>
                </a:cxn>
                <a:cxn ang="0">
                  <a:pos x="2147483647" y="488043094"/>
                </a:cxn>
                <a:cxn ang="0">
                  <a:pos x="2147483647" y="1179433143"/>
                </a:cxn>
              </a:cxnLst>
              <a:rect l="txL" t="txT" r="txR" b="txB"/>
              <a:pathLst>
                <a:path w="57" h="35">
                  <a:moveTo>
                    <a:pt x="41" y="29"/>
                  </a:moveTo>
                  <a:cubicBezTo>
                    <a:pt x="29" y="32"/>
                    <a:pt x="27" y="35"/>
                    <a:pt x="24" y="32"/>
                  </a:cubicBezTo>
                  <a:cubicBezTo>
                    <a:pt x="23" y="30"/>
                    <a:pt x="28" y="25"/>
                    <a:pt x="24" y="24"/>
                  </a:cubicBezTo>
                  <a:cubicBezTo>
                    <a:pt x="19" y="23"/>
                    <a:pt x="26" y="20"/>
                    <a:pt x="25" y="18"/>
                  </a:cubicBezTo>
                  <a:cubicBezTo>
                    <a:pt x="24" y="15"/>
                    <a:pt x="15" y="13"/>
                    <a:pt x="3" y="15"/>
                  </a:cubicBezTo>
                  <a:cubicBezTo>
                    <a:pt x="0" y="16"/>
                    <a:pt x="3" y="11"/>
                    <a:pt x="6" y="9"/>
                  </a:cubicBezTo>
                  <a:cubicBezTo>
                    <a:pt x="22" y="0"/>
                    <a:pt x="30" y="11"/>
                    <a:pt x="39" y="9"/>
                  </a:cubicBezTo>
                  <a:cubicBezTo>
                    <a:pt x="41" y="9"/>
                    <a:pt x="49" y="11"/>
                    <a:pt x="50" y="12"/>
                  </a:cubicBezTo>
                  <a:cubicBezTo>
                    <a:pt x="56" y="18"/>
                    <a:pt x="57" y="26"/>
                    <a:pt x="41" y="29"/>
                  </a:cubicBezTo>
                  <a:close/>
                </a:path>
              </a:pathLst>
            </a:custGeom>
            <a:solidFill>
              <a:srgbClr val="FC8D9A">
                <a:alpha val="100000"/>
              </a:srgbClr>
            </a:solidFill>
            <a:ln w="9525">
              <a:noFill/>
            </a:ln>
          </p:spPr>
          <p:txBody>
            <a:bodyPr/>
            <a:lstStyle/>
            <a:p>
              <a:endParaRPr lang="zh-CN" altLang="en-US" sz="2400"/>
            </a:p>
          </p:txBody>
        </p:sp>
        <p:sp>
          <p:nvSpPr>
            <p:cNvPr id="16453" name="Freeform 411"/>
            <p:cNvSpPr/>
            <p:nvPr/>
          </p:nvSpPr>
          <p:spPr>
            <a:xfrm flipH="1">
              <a:off x="7508641" y="1819279"/>
              <a:ext cx="546178" cy="309261"/>
            </a:xfrm>
            <a:custGeom>
              <a:avLst/>
              <a:gdLst>
                <a:gd name="txL" fmla="*/ 0 w 75"/>
                <a:gd name="txT" fmla="*/ 0 h 49"/>
                <a:gd name="txR" fmla="*/ 75 w 75"/>
                <a:gd name="txB" fmla="*/ 49 h 49"/>
              </a:gdLst>
              <a:ahLst/>
              <a:cxnLst>
                <a:cxn ang="0">
                  <a:pos x="2147483647" y="1234866560"/>
                </a:cxn>
                <a:cxn ang="0">
                  <a:pos x="2147483647" y="597517509"/>
                </a:cxn>
                <a:cxn ang="0">
                  <a:pos x="2147483647" y="239008286"/>
                </a:cxn>
                <a:cxn ang="0">
                  <a:pos x="2147483647" y="358509223"/>
                </a:cxn>
                <a:cxn ang="0">
                  <a:pos x="1962221042" y="239008286"/>
                </a:cxn>
                <a:cxn ang="0">
                  <a:pos x="1590987192" y="717018447"/>
                </a:cxn>
                <a:cxn ang="0">
                  <a:pos x="901557679" y="677186905"/>
                </a:cxn>
                <a:cxn ang="0">
                  <a:pos x="159098002" y="836519582"/>
                </a:cxn>
                <a:cxn ang="0">
                  <a:pos x="848527458" y="836519582"/>
                </a:cxn>
                <a:cxn ang="0">
                  <a:pos x="636392009" y="956026831"/>
                </a:cxn>
                <a:cxn ang="0">
                  <a:pos x="159098002" y="1155197164"/>
                </a:cxn>
                <a:cxn ang="0">
                  <a:pos x="1113693356" y="1115365622"/>
                </a:cxn>
                <a:cxn ang="0">
                  <a:pos x="1590987192" y="1513706289"/>
                </a:cxn>
                <a:cxn ang="0">
                  <a:pos x="2147483647" y="1792546413"/>
                </a:cxn>
                <a:cxn ang="0">
                  <a:pos x="2147483647" y="1274698102"/>
                </a:cxn>
                <a:cxn ang="0">
                  <a:pos x="2147483647" y="1234866560"/>
                </a:cxn>
              </a:cxnLst>
              <a:rect l="txL" t="txT" r="txR" b="txB"/>
              <a:pathLst>
                <a:path w="75" h="49">
                  <a:moveTo>
                    <a:pt x="74" y="31"/>
                  </a:moveTo>
                  <a:cubicBezTo>
                    <a:pt x="74" y="29"/>
                    <a:pt x="75" y="14"/>
                    <a:pt x="70" y="15"/>
                  </a:cubicBezTo>
                  <a:cubicBezTo>
                    <a:pt x="66" y="16"/>
                    <a:pt x="72" y="4"/>
                    <a:pt x="62" y="6"/>
                  </a:cubicBezTo>
                  <a:cubicBezTo>
                    <a:pt x="61" y="2"/>
                    <a:pt x="55" y="0"/>
                    <a:pt x="47" y="9"/>
                  </a:cubicBezTo>
                  <a:cubicBezTo>
                    <a:pt x="42" y="16"/>
                    <a:pt x="43" y="6"/>
                    <a:pt x="37" y="6"/>
                  </a:cubicBezTo>
                  <a:cubicBezTo>
                    <a:pt x="29" y="7"/>
                    <a:pt x="35" y="12"/>
                    <a:pt x="30" y="18"/>
                  </a:cubicBezTo>
                  <a:cubicBezTo>
                    <a:pt x="29" y="19"/>
                    <a:pt x="24" y="17"/>
                    <a:pt x="17" y="17"/>
                  </a:cubicBezTo>
                  <a:cubicBezTo>
                    <a:pt x="11" y="17"/>
                    <a:pt x="7" y="17"/>
                    <a:pt x="3" y="21"/>
                  </a:cubicBezTo>
                  <a:cubicBezTo>
                    <a:pt x="0" y="24"/>
                    <a:pt x="9" y="20"/>
                    <a:pt x="16" y="21"/>
                  </a:cubicBezTo>
                  <a:cubicBezTo>
                    <a:pt x="18" y="22"/>
                    <a:pt x="18" y="22"/>
                    <a:pt x="12" y="24"/>
                  </a:cubicBezTo>
                  <a:cubicBezTo>
                    <a:pt x="7" y="25"/>
                    <a:pt x="1" y="28"/>
                    <a:pt x="3" y="29"/>
                  </a:cubicBezTo>
                  <a:cubicBezTo>
                    <a:pt x="4" y="30"/>
                    <a:pt x="16" y="27"/>
                    <a:pt x="21" y="28"/>
                  </a:cubicBezTo>
                  <a:cubicBezTo>
                    <a:pt x="27" y="30"/>
                    <a:pt x="28" y="36"/>
                    <a:pt x="30" y="38"/>
                  </a:cubicBezTo>
                  <a:cubicBezTo>
                    <a:pt x="39" y="43"/>
                    <a:pt x="58" y="45"/>
                    <a:pt x="58" y="45"/>
                  </a:cubicBezTo>
                  <a:cubicBezTo>
                    <a:pt x="72" y="49"/>
                    <a:pt x="74" y="37"/>
                    <a:pt x="74" y="32"/>
                  </a:cubicBezTo>
                  <a:cubicBezTo>
                    <a:pt x="74" y="32"/>
                    <a:pt x="74" y="32"/>
                    <a:pt x="74" y="31"/>
                  </a:cubicBezTo>
                  <a:close/>
                </a:path>
              </a:pathLst>
            </a:custGeom>
            <a:solidFill>
              <a:srgbClr val="FA8996">
                <a:alpha val="100000"/>
              </a:srgbClr>
            </a:solidFill>
            <a:ln w="9525">
              <a:noFill/>
            </a:ln>
          </p:spPr>
          <p:txBody>
            <a:bodyPr/>
            <a:lstStyle/>
            <a:p>
              <a:endParaRPr lang="zh-CN" altLang="en-US" sz="2400"/>
            </a:p>
          </p:txBody>
        </p:sp>
        <p:sp>
          <p:nvSpPr>
            <p:cNvPr id="16454" name="Freeform 412"/>
            <p:cNvSpPr/>
            <p:nvPr/>
          </p:nvSpPr>
          <p:spPr>
            <a:xfrm flipH="1">
              <a:off x="7561098" y="1867685"/>
              <a:ext cx="450520" cy="268923"/>
            </a:xfrm>
            <a:custGeom>
              <a:avLst/>
              <a:gdLst>
                <a:gd name="txL" fmla="*/ 0 w 62"/>
                <a:gd name="txT" fmla="*/ 0 h 42"/>
                <a:gd name="txR" fmla="*/ 62 w 62"/>
                <a:gd name="txB" fmla="*/ 42 h 42"/>
              </a:gdLst>
              <a:ahLst/>
              <a:cxnLst>
                <a:cxn ang="0">
                  <a:pos x="2147483647" y="450971101"/>
                </a:cxn>
                <a:cxn ang="0">
                  <a:pos x="2147483647" y="122993860"/>
                </a:cxn>
                <a:cxn ang="0">
                  <a:pos x="2147483647" y="450971101"/>
                </a:cxn>
                <a:cxn ang="0">
                  <a:pos x="2147483647" y="163991797"/>
                </a:cxn>
                <a:cxn ang="0">
                  <a:pos x="2147483647" y="327977191"/>
                </a:cxn>
                <a:cxn ang="0">
                  <a:pos x="2006449366" y="327977191"/>
                </a:cxn>
                <a:cxn ang="0">
                  <a:pos x="1636840942" y="286979254"/>
                </a:cxn>
                <a:cxn ang="0">
                  <a:pos x="1267232971" y="532966975"/>
                </a:cxn>
                <a:cxn ang="0">
                  <a:pos x="369608084" y="450971101"/>
                </a:cxn>
                <a:cxn ang="0">
                  <a:pos x="897624774" y="573964912"/>
                </a:cxn>
                <a:cxn ang="0">
                  <a:pos x="0" y="778954595"/>
                </a:cxn>
                <a:cxn ang="0">
                  <a:pos x="1267232971" y="942940140"/>
                </a:cxn>
                <a:cxn ang="0">
                  <a:pos x="1214427680" y="1270923634"/>
                </a:cxn>
                <a:cxn ang="0">
                  <a:pos x="2147483647" y="1475906914"/>
                </a:cxn>
                <a:cxn ang="0">
                  <a:pos x="2147483647" y="450971101"/>
                </a:cxn>
              </a:cxnLst>
              <a:rect l="txL" t="txT" r="txR" b="txB"/>
              <a:pathLst>
                <a:path w="62" h="42">
                  <a:moveTo>
                    <a:pt x="57" y="11"/>
                  </a:moveTo>
                  <a:cubicBezTo>
                    <a:pt x="60" y="6"/>
                    <a:pt x="58" y="5"/>
                    <a:pt x="58" y="3"/>
                  </a:cubicBezTo>
                  <a:cubicBezTo>
                    <a:pt x="59" y="0"/>
                    <a:pt x="50" y="4"/>
                    <a:pt x="47" y="11"/>
                  </a:cubicBezTo>
                  <a:cubicBezTo>
                    <a:pt x="47" y="13"/>
                    <a:pt x="47" y="7"/>
                    <a:pt x="49" y="4"/>
                  </a:cubicBezTo>
                  <a:cubicBezTo>
                    <a:pt x="51" y="1"/>
                    <a:pt x="47" y="0"/>
                    <a:pt x="43" y="8"/>
                  </a:cubicBezTo>
                  <a:cubicBezTo>
                    <a:pt x="39" y="16"/>
                    <a:pt x="39" y="11"/>
                    <a:pt x="38" y="8"/>
                  </a:cubicBezTo>
                  <a:cubicBezTo>
                    <a:pt x="36" y="5"/>
                    <a:pt x="36" y="10"/>
                    <a:pt x="31" y="7"/>
                  </a:cubicBezTo>
                  <a:cubicBezTo>
                    <a:pt x="26" y="3"/>
                    <a:pt x="35" y="16"/>
                    <a:pt x="24" y="13"/>
                  </a:cubicBezTo>
                  <a:cubicBezTo>
                    <a:pt x="24" y="13"/>
                    <a:pt x="15" y="9"/>
                    <a:pt x="7" y="11"/>
                  </a:cubicBezTo>
                  <a:cubicBezTo>
                    <a:pt x="6" y="11"/>
                    <a:pt x="14" y="11"/>
                    <a:pt x="17" y="14"/>
                  </a:cubicBezTo>
                  <a:cubicBezTo>
                    <a:pt x="20" y="18"/>
                    <a:pt x="9" y="15"/>
                    <a:pt x="0" y="19"/>
                  </a:cubicBezTo>
                  <a:cubicBezTo>
                    <a:pt x="20" y="15"/>
                    <a:pt x="16" y="20"/>
                    <a:pt x="24" y="23"/>
                  </a:cubicBezTo>
                  <a:cubicBezTo>
                    <a:pt x="27" y="24"/>
                    <a:pt x="21" y="29"/>
                    <a:pt x="23" y="31"/>
                  </a:cubicBezTo>
                  <a:cubicBezTo>
                    <a:pt x="31" y="37"/>
                    <a:pt x="45" y="42"/>
                    <a:pt x="55" y="36"/>
                  </a:cubicBezTo>
                  <a:cubicBezTo>
                    <a:pt x="62" y="20"/>
                    <a:pt x="51" y="20"/>
                    <a:pt x="57" y="11"/>
                  </a:cubicBezTo>
                  <a:close/>
                </a:path>
              </a:pathLst>
            </a:custGeom>
            <a:solidFill>
              <a:srgbClr val="FA7F8E">
                <a:alpha val="100000"/>
              </a:srgbClr>
            </a:solidFill>
            <a:ln w="9525">
              <a:noFill/>
            </a:ln>
          </p:spPr>
          <p:txBody>
            <a:bodyPr/>
            <a:lstStyle/>
            <a:p>
              <a:endParaRPr lang="zh-CN" altLang="en-US" sz="2400"/>
            </a:p>
          </p:txBody>
        </p:sp>
        <p:sp>
          <p:nvSpPr>
            <p:cNvPr id="16455" name="Freeform 413"/>
            <p:cNvSpPr/>
            <p:nvPr/>
          </p:nvSpPr>
          <p:spPr>
            <a:xfrm flipH="1">
              <a:off x="7959161" y="1768184"/>
              <a:ext cx="342519" cy="220517"/>
            </a:xfrm>
            <a:custGeom>
              <a:avLst/>
              <a:gdLst>
                <a:gd name="txL" fmla="*/ 0 w 47"/>
                <a:gd name="txT" fmla="*/ 0 h 35"/>
                <a:gd name="txR" fmla="*/ 47 w 47"/>
                <a:gd name="txB" fmla="*/ 35 h 35"/>
              </a:gdLst>
              <a:ahLst/>
              <a:cxnLst>
                <a:cxn ang="0">
                  <a:pos x="1646401302" y="158784821"/>
                </a:cxn>
                <a:cxn ang="0">
                  <a:pos x="1274629843" y="436655169"/>
                </a:cxn>
                <a:cxn ang="0">
                  <a:pos x="424876576" y="793924056"/>
                </a:cxn>
                <a:cxn ang="0">
                  <a:pos x="584206275" y="1190886182"/>
                </a:cxn>
                <a:cxn ang="0">
                  <a:pos x="1593289012" y="952709024"/>
                </a:cxn>
                <a:cxn ang="0">
                  <a:pos x="2071278220" y="674832327"/>
                </a:cxn>
                <a:cxn ang="0">
                  <a:pos x="2147483647" y="476354512"/>
                </a:cxn>
                <a:cxn ang="0">
                  <a:pos x="1646401302" y="158784821"/>
                </a:cxn>
              </a:cxnLst>
              <a:rect l="txL" t="txT" r="txR" b="txB"/>
              <a:pathLst>
                <a:path w="47" h="35">
                  <a:moveTo>
                    <a:pt x="31" y="4"/>
                  </a:moveTo>
                  <a:cubicBezTo>
                    <a:pt x="21" y="3"/>
                    <a:pt x="29" y="12"/>
                    <a:pt x="24" y="11"/>
                  </a:cubicBezTo>
                  <a:cubicBezTo>
                    <a:pt x="18" y="9"/>
                    <a:pt x="8" y="12"/>
                    <a:pt x="8" y="20"/>
                  </a:cubicBezTo>
                  <a:cubicBezTo>
                    <a:pt x="8" y="21"/>
                    <a:pt x="0" y="35"/>
                    <a:pt x="11" y="30"/>
                  </a:cubicBezTo>
                  <a:cubicBezTo>
                    <a:pt x="18" y="27"/>
                    <a:pt x="23" y="24"/>
                    <a:pt x="30" y="24"/>
                  </a:cubicBezTo>
                  <a:cubicBezTo>
                    <a:pt x="42" y="24"/>
                    <a:pt x="33" y="20"/>
                    <a:pt x="39" y="17"/>
                  </a:cubicBezTo>
                  <a:cubicBezTo>
                    <a:pt x="40" y="17"/>
                    <a:pt x="47" y="14"/>
                    <a:pt x="46" y="12"/>
                  </a:cubicBezTo>
                  <a:cubicBezTo>
                    <a:pt x="41" y="4"/>
                    <a:pt x="36" y="0"/>
                    <a:pt x="31" y="4"/>
                  </a:cubicBezTo>
                  <a:close/>
                </a:path>
              </a:pathLst>
            </a:custGeom>
            <a:solidFill>
              <a:srgbClr val="F5A4B8">
                <a:alpha val="100000"/>
              </a:srgbClr>
            </a:solidFill>
            <a:ln w="9525">
              <a:noFill/>
            </a:ln>
          </p:spPr>
          <p:txBody>
            <a:bodyPr/>
            <a:lstStyle/>
            <a:p>
              <a:endParaRPr lang="zh-CN" altLang="en-US" sz="2400"/>
            </a:p>
          </p:txBody>
        </p:sp>
        <p:sp>
          <p:nvSpPr>
            <p:cNvPr id="16456" name="Freeform 414"/>
            <p:cNvSpPr/>
            <p:nvPr/>
          </p:nvSpPr>
          <p:spPr>
            <a:xfrm flipH="1">
              <a:off x="8165906" y="2015593"/>
              <a:ext cx="327090" cy="43028"/>
            </a:xfrm>
            <a:custGeom>
              <a:avLst/>
              <a:gdLst>
                <a:gd name="txL" fmla="*/ 0 w 45"/>
                <a:gd name="txT" fmla="*/ 0 h 7"/>
                <a:gd name="txR" fmla="*/ 45 w 45"/>
                <a:gd name="txB" fmla="*/ 7 h 7"/>
              </a:gdLst>
              <a:ahLst/>
              <a:cxnLst>
                <a:cxn ang="0">
                  <a:pos x="2147483647" y="0"/>
                </a:cxn>
                <a:cxn ang="0">
                  <a:pos x="1532169450" y="151132783"/>
                </a:cxn>
                <a:cxn ang="0">
                  <a:pos x="951003177" y="37784733"/>
                </a:cxn>
                <a:cxn ang="0">
                  <a:pos x="475501588" y="113354210"/>
                </a:cxn>
                <a:cxn ang="0">
                  <a:pos x="52835934" y="264486993"/>
                </a:cxn>
                <a:cxn ang="0">
                  <a:pos x="951003177" y="226702273"/>
                </a:cxn>
                <a:cxn ang="0">
                  <a:pos x="2147483647" y="0"/>
                </a:cxn>
              </a:cxnLst>
              <a:rect l="txL" t="txT" r="txR" b="txB"/>
              <a:pathLst>
                <a:path w="45" h="7">
                  <a:moveTo>
                    <a:pt x="45" y="0"/>
                  </a:moveTo>
                  <a:cubicBezTo>
                    <a:pt x="42" y="0"/>
                    <a:pt x="34" y="3"/>
                    <a:pt x="29" y="4"/>
                  </a:cubicBezTo>
                  <a:cubicBezTo>
                    <a:pt x="22" y="4"/>
                    <a:pt x="23" y="1"/>
                    <a:pt x="18" y="1"/>
                  </a:cubicBezTo>
                  <a:cubicBezTo>
                    <a:pt x="14" y="1"/>
                    <a:pt x="9" y="4"/>
                    <a:pt x="9" y="3"/>
                  </a:cubicBezTo>
                  <a:cubicBezTo>
                    <a:pt x="9" y="0"/>
                    <a:pt x="0" y="3"/>
                    <a:pt x="1" y="7"/>
                  </a:cubicBezTo>
                  <a:cubicBezTo>
                    <a:pt x="9" y="5"/>
                    <a:pt x="15" y="6"/>
                    <a:pt x="18" y="6"/>
                  </a:cubicBezTo>
                  <a:cubicBezTo>
                    <a:pt x="31" y="6"/>
                    <a:pt x="34" y="4"/>
                    <a:pt x="45" y="0"/>
                  </a:cubicBezTo>
                  <a:close/>
                </a:path>
              </a:pathLst>
            </a:custGeom>
            <a:solidFill>
              <a:srgbClr val="F589A4">
                <a:alpha val="100000"/>
              </a:srgbClr>
            </a:solidFill>
            <a:ln w="9525">
              <a:noFill/>
            </a:ln>
          </p:spPr>
          <p:txBody>
            <a:bodyPr/>
            <a:lstStyle/>
            <a:p>
              <a:endParaRPr lang="zh-CN" altLang="en-US" sz="2400"/>
            </a:p>
          </p:txBody>
        </p:sp>
        <p:sp>
          <p:nvSpPr>
            <p:cNvPr id="16457" name="Freeform 415"/>
            <p:cNvSpPr/>
            <p:nvPr/>
          </p:nvSpPr>
          <p:spPr>
            <a:xfrm flipH="1">
              <a:off x="7894360" y="1717088"/>
              <a:ext cx="203660" cy="126394"/>
            </a:xfrm>
            <a:custGeom>
              <a:avLst/>
              <a:gdLst>
                <a:gd name="txL" fmla="*/ 0 w 28"/>
                <a:gd name="txT" fmla="*/ 0 h 20"/>
                <a:gd name="txR" fmla="*/ 28 w 28"/>
                <a:gd name="txB" fmla="*/ 20 h 20"/>
              </a:gdLst>
              <a:ahLst/>
              <a:cxnLst>
                <a:cxn ang="0">
                  <a:pos x="1216810434" y="79874683"/>
                </a:cxn>
                <a:cxn ang="0">
                  <a:pos x="1216810434" y="399386027"/>
                </a:cxn>
                <a:cxn ang="0">
                  <a:pos x="1269718379" y="639016419"/>
                </a:cxn>
                <a:cxn ang="0">
                  <a:pos x="1163909764" y="678956908"/>
                </a:cxn>
                <a:cxn ang="0">
                  <a:pos x="846476419" y="399386027"/>
                </a:cxn>
                <a:cxn ang="0">
                  <a:pos x="476142517" y="319511369"/>
                </a:cxn>
                <a:cxn ang="0">
                  <a:pos x="52907958" y="279570881"/>
                </a:cxn>
                <a:cxn ang="0">
                  <a:pos x="52907958" y="239630392"/>
                </a:cxn>
                <a:cxn ang="0">
                  <a:pos x="317425958" y="199696173"/>
                </a:cxn>
                <a:cxn ang="0">
                  <a:pos x="476142517" y="79874683"/>
                </a:cxn>
                <a:cxn ang="0">
                  <a:pos x="740667804" y="39940501"/>
                </a:cxn>
                <a:cxn ang="0">
                  <a:pos x="1005193205" y="119815196"/>
                </a:cxn>
                <a:cxn ang="0">
                  <a:pos x="1216810434" y="79874683"/>
                </a:cxn>
              </a:cxnLst>
              <a:rect l="txL" t="txT" r="txR" b="txB"/>
              <a:pathLst>
                <a:path w="28" h="20">
                  <a:moveTo>
                    <a:pt x="23" y="2"/>
                  </a:moveTo>
                  <a:cubicBezTo>
                    <a:pt x="21" y="9"/>
                    <a:pt x="28" y="4"/>
                    <a:pt x="23" y="10"/>
                  </a:cubicBezTo>
                  <a:cubicBezTo>
                    <a:pt x="23" y="10"/>
                    <a:pt x="24" y="14"/>
                    <a:pt x="24" y="16"/>
                  </a:cubicBezTo>
                  <a:cubicBezTo>
                    <a:pt x="25" y="18"/>
                    <a:pt x="23" y="20"/>
                    <a:pt x="22" y="17"/>
                  </a:cubicBezTo>
                  <a:cubicBezTo>
                    <a:pt x="21" y="14"/>
                    <a:pt x="19" y="13"/>
                    <a:pt x="16" y="10"/>
                  </a:cubicBezTo>
                  <a:cubicBezTo>
                    <a:pt x="15" y="9"/>
                    <a:pt x="12" y="7"/>
                    <a:pt x="9" y="8"/>
                  </a:cubicBezTo>
                  <a:cubicBezTo>
                    <a:pt x="5" y="9"/>
                    <a:pt x="2" y="7"/>
                    <a:pt x="1" y="7"/>
                  </a:cubicBezTo>
                  <a:cubicBezTo>
                    <a:pt x="1" y="8"/>
                    <a:pt x="0" y="7"/>
                    <a:pt x="1" y="6"/>
                  </a:cubicBezTo>
                  <a:cubicBezTo>
                    <a:pt x="2" y="5"/>
                    <a:pt x="5" y="7"/>
                    <a:pt x="6" y="5"/>
                  </a:cubicBezTo>
                  <a:cubicBezTo>
                    <a:pt x="6" y="3"/>
                    <a:pt x="7" y="2"/>
                    <a:pt x="9" y="2"/>
                  </a:cubicBezTo>
                  <a:cubicBezTo>
                    <a:pt x="11" y="3"/>
                    <a:pt x="13" y="0"/>
                    <a:pt x="14" y="1"/>
                  </a:cubicBezTo>
                  <a:cubicBezTo>
                    <a:pt x="16" y="3"/>
                    <a:pt x="16" y="5"/>
                    <a:pt x="19" y="3"/>
                  </a:cubicBezTo>
                  <a:cubicBezTo>
                    <a:pt x="20" y="0"/>
                    <a:pt x="24" y="0"/>
                    <a:pt x="23" y="2"/>
                  </a:cubicBezTo>
                  <a:close/>
                </a:path>
              </a:pathLst>
            </a:custGeom>
            <a:solidFill>
              <a:srgbClr val="FA93AD">
                <a:alpha val="100000"/>
              </a:srgbClr>
            </a:solidFill>
            <a:ln w="9525">
              <a:noFill/>
            </a:ln>
          </p:spPr>
          <p:txBody>
            <a:bodyPr/>
            <a:lstStyle/>
            <a:p>
              <a:endParaRPr lang="zh-CN" altLang="en-US" sz="2400"/>
            </a:p>
          </p:txBody>
        </p:sp>
        <p:sp>
          <p:nvSpPr>
            <p:cNvPr id="16458" name="Freeform 416"/>
            <p:cNvSpPr/>
            <p:nvPr/>
          </p:nvSpPr>
          <p:spPr>
            <a:xfrm flipH="1">
              <a:off x="8209107" y="2123162"/>
              <a:ext cx="182059" cy="145218"/>
            </a:xfrm>
            <a:custGeom>
              <a:avLst/>
              <a:gdLst>
                <a:gd name="txL" fmla="*/ 0 w 25"/>
                <a:gd name="txT" fmla="*/ 0 h 23"/>
                <a:gd name="txR" fmla="*/ 25 w 25"/>
                <a:gd name="txB" fmla="*/ 23 h 23"/>
              </a:gdLst>
              <a:ahLst/>
              <a:cxnLst>
                <a:cxn ang="0">
                  <a:pos x="1219751689" y="79730994"/>
                </a:cxn>
                <a:cxn ang="0">
                  <a:pos x="424262996" y="478373386"/>
                </a:cxn>
                <a:cxn ang="0">
                  <a:pos x="0" y="757425465"/>
                </a:cxn>
                <a:cxn ang="0">
                  <a:pos x="265165325" y="757425465"/>
                </a:cxn>
                <a:cxn ang="0">
                  <a:pos x="477293239" y="877015802"/>
                </a:cxn>
                <a:cxn ang="0">
                  <a:pos x="636390909" y="837150318"/>
                </a:cxn>
                <a:cxn ang="0">
                  <a:pos x="954586477" y="637829011"/>
                </a:cxn>
                <a:cxn ang="0">
                  <a:pos x="1166721559" y="239186693"/>
                </a:cxn>
                <a:cxn ang="0">
                  <a:pos x="1219751689" y="79730994"/>
                </a:cxn>
              </a:cxnLst>
              <a:rect l="txL" t="txT" r="txR" b="txB"/>
              <a:pathLst>
                <a:path w="25" h="23">
                  <a:moveTo>
                    <a:pt x="23" y="2"/>
                  </a:moveTo>
                  <a:cubicBezTo>
                    <a:pt x="16" y="6"/>
                    <a:pt x="11" y="6"/>
                    <a:pt x="8" y="12"/>
                  </a:cubicBezTo>
                  <a:cubicBezTo>
                    <a:pt x="7" y="14"/>
                    <a:pt x="0" y="14"/>
                    <a:pt x="0" y="19"/>
                  </a:cubicBezTo>
                  <a:cubicBezTo>
                    <a:pt x="0" y="21"/>
                    <a:pt x="3" y="21"/>
                    <a:pt x="5" y="19"/>
                  </a:cubicBezTo>
                  <a:cubicBezTo>
                    <a:pt x="7" y="18"/>
                    <a:pt x="8" y="21"/>
                    <a:pt x="9" y="22"/>
                  </a:cubicBezTo>
                  <a:cubicBezTo>
                    <a:pt x="12" y="23"/>
                    <a:pt x="12" y="21"/>
                    <a:pt x="12" y="21"/>
                  </a:cubicBezTo>
                  <a:cubicBezTo>
                    <a:pt x="14" y="21"/>
                    <a:pt x="19" y="20"/>
                    <a:pt x="18" y="16"/>
                  </a:cubicBezTo>
                  <a:cubicBezTo>
                    <a:pt x="15" y="11"/>
                    <a:pt x="21" y="6"/>
                    <a:pt x="22" y="6"/>
                  </a:cubicBezTo>
                  <a:cubicBezTo>
                    <a:pt x="25" y="3"/>
                    <a:pt x="25" y="0"/>
                    <a:pt x="23" y="2"/>
                  </a:cubicBezTo>
                  <a:close/>
                </a:path>
              </a:pathLst>
            </a:custGeom>
            <a:solidFill>
              <a:srgbClr val="FA9BB3">
                <a:alpha val="100000"/>
              </a:srgbClr>
            </a:solidFill>
            <a:ln w="9525">
              <a:noFill/>
            </a:ln>
          </p:spPr>
          <p:txBody>
            <a:bodyPr/>
            <a:lstStyle/>
            <a:p>
              <a:endParaRPr lang="zh-CN" altLang="en-US" sz="2400"/>
            </a:p>
          </p:txBody>
        </p:sp>
        <p:sp>
          <p:nvSpPr>
            <p:cNvPr id="16459" name="Freeform 417"/>
            <p:cNvSpPr/>
            <p:nvPr/>
          </p:nvSpPr>
          <p:spPr>
            <a:xfrm flipH="1">
              <a:off x="8085677" y="2007525"/>
              <a:ext cx="422748" cy="166732"/>
            </a:xfrm>
            <a:custGeom>
              <a:avLst/>
              <a:gdLst>
                <a:gd name="txL" fmla="*/ 0 w 58"/>
                <a:gd name="txT" fmla="*/ 0 h 26"/>
                <a:gd name="txR" fmla="*/ 58 w 58"/>
                <a:gd name="txB" fmla="*/ 26 h 26"/>
              </a:gdLst>
              <a:ahLst/>
              <a:cxnLst>
                <a:cxn ang="0">
                  <a:pos x="1540654115" y="411238045"/>
                </a:cxn>
                <a:cxn ang="0">
                  <a:pos x="159376011" y="452356809"/>
                </a:cxn>
                <a:cxn ang="0">
                  <a:pos x="371879770" y="575732040"/>
                </a:cxn>
                <a:cxn ang="0">
                  <a:pos x="743766828" y="699100858"/>
                </a:cxn>
                <a:cxn ang="0">
                  <a:pos x="796887287" y="904720031"/>
                </a:cxn>
                <a:cxn ang="0">
                  <a:pos x="1275022666" y="904720031"/>
                </a:cxn>
                <a:cxn ang="0">
                  <a:pos x="2147483647" y="616857117"/>
                </a:cxn>
                <a:cxn ang="0">
                  <a:pos x="2147483647" y="452356809"/>
                </a:cxn>
                <a:cxn ang="0">
                  <a:pos x="2147483647" y="328987891"/>
                </a:cxn>
                <a:cxn ang="0">
                  <a:pos x="2147483647" y="123368868"/>
                </a:cxn>
                <a:cxn ang="0">
                  <a:pos x="1540654115" y="411238045"/>
                </a:cxn>
              </a:cxnLst>
              <a:rect l="txL" t="txT" r="txR" b="txB"/>
              <a:pathLst>
                <a:path w="58" h="26">
                  <a:moveTo>
                    <a:pt x="29" y="10"/>
                  </a:moveTo>
                  <a:cubicBezTo>
                    <a:pt x="28" y="10"/>
                    <a:pt x="14" y="6"/>
                    <a:pt x="3" y="11"/>
                  </a:cubicBezTo>
                  <a:cubicBezTo>
                    <a:pt x="1" y="11"/>
                    <a:pt x="0" y="16"/>
                    <a:pt x="7" y="14"/>
                  </a:cubicBezTo>
                  <a:cubicBezTo>
                    <a:pt x="8" y="14"/>
                    <a:pt x="5" y="19"/>
                    <a:pt x="14" y="17"/>
                  </a:cubicBezTo>
                  <a:cubicBezTo>
                    <a:pt x="19" y="16"/>
                    <a:pt x="20" y="19"/>
                    <a:pt x="15" y="22"/>
                  </a:cubicBezTo>
                  <a:cubicBezTo>
                    <a:pt x="12" y="24"/>
                    <a:pt x="18" y="26"/>
                    <a:pt x="24" y="22"/>
                  </a:cubicBezTo>
                  <a:cubicBezTo>
                    <a:pt x="29" y="19"/>
                    <a:pt x="36" y="15"/>
                    <a:pt x="41" y="15"/>
                  </a:cubicBezTo>
                  <a:cubicBezTo>
                    <a:pt x="44" y="15"/>
                    <a:pt x="51" y="14"/>
                    <a:pt x="51" y="11"/>
                  </a:cubicBezTo>
                  <a:cubicBezTo>
                    <a:pt x="51" y="10"/>
                    <a:pt x="50" y="8"/>
                    <a:pt x="52" y="8"/>
                  </a:cubicBezTo>
                  <a:cubicBezTo>
                    <a:pt x="58" y="5"/>
                    <a:pt x="57" y="0"/>
                    <a:pt x="51" y="3"/>
                  </a:cubicBezTo>
                  <a:cubicBezTo>
                    <a:pt x="50" y="4"/>
                    <a:pt x="39" y="11"/>
                    <a:pt x="29" y="10"/>
                  </a:cubicBezTo>
                  <a:close/>
                </a:path>
              </a:pathLst>
            </a:custGeom>
            <a:solidFill>
              <a:srgbClr val="EDB5C7">
                <a:alpha val="100000"/>
              </a:srgbClr>
            </a:solidFill>
            <a:ln w="9525">
              <a:noFill/>
            </a:ln>
          </p:spPr>
          <p:txBody>
            <a:bodyPr/>
            <a:lstStyle/>
            <a:p>
              <a:endParaRPr lang="zh-CN" altLang="en-US" sz="2400"/>
            </a:p>
          </p:txBody>
        </p:sp>
        <p:sp>
          <p:nvSpPr>
            <p:cNvPr id="16460" name="Freeform 418"/>
            <p:cNvSpPr/>
            <p:nvPr/>
          </p:nvSpPr>
          <p:spPr>
            <a:xfrm flipH="1">
              <a:off x="8070248" y="2066688"/>
              <a:ext cx="151202" cy="177489"/>
            </a:xfrm>
            <a:custGeom>
              <a:avLst/>
              <a:gdLst>
                <a:gd name="txL" fmla="*/ 0 w 21"/>
                <a:gd name="txT" fmla="*/ 0 h 28"/>
                <a:gd name="txR" fmla="*/ 21 w 21"/>
                <a:gd name="txB" fmla="*/ 28 h 28"/>
              </a:gdLst>
              <a:ahLst/>
              <a:cxnLst>
                <a:cxn ang="0">
                  <a:pos x="829465295" y="80364487"/>
                </a:cxn>
                <a:cxn ang="0">
                  <a:pos x="51840681" y="924179028"/>
                </a:cxn>
                <a:cxn ang="0">
                  <a:pos x="414732648" y="924179028"/>
                </a:cxn>
                <a:cxn ang="0">
                  <a:pos x="673936095" y="924179028"/>
                </a:cxn>
                <a:cxn ang="0">
                  <a:pos x="933146629" y="803632138"/>
                </a:cxn>
                <a:cxn ang="0">
                  <a:pos x="829465295" y="482180630"/>
                </a:cxn>
                <a:cxn ang="0">
                  <a:pos x="829465295" y="321451607"/>
                </a:cxn>
                <a:cxn ang="0">
                  <a:pos x="829465295" y="80364487"/>
                </a:cxn>
              </a:cxnLst>
              <a:rect l="txL" t="txT" r="txR" b="txB"/>
              <a:pathLst>
                <a:path w="21" h="28">
                  <a:moveTo>
                    <a:pt x="16" y="2"/>
                  </a:moveTo>
                  <a:cubicBezTo>
                    <a:pt x="7" y="7"/>
                    <a:pt x="1" y="19"/>
                    <a:pt x="1" y="23"/>
                  </a:cubicBezTo>
                  <a:cubicBezTo>
                    <a:pt x="0" y="28"/>
                    <a:pt x="6" y="20"/>
                    <a:pt x="8" y="23"/>
                  </a:cubicBezTo>
                  <a:cubicBezTo>
                    <a:pt x="8" y="24"/>
                    <a:pt x="12" y="25"/>
                    <a:pt x="13" y="23"/>
                  </a:cubicBezTo>
                  <a:cubicBezTo>
                    <a:pt x="15" y="19"/>
                    <a:pt x="17" y="24"/>
                    <a:pt x="18" y="20"/>
                  </a:cubicBezTo>
                  <a:cubicBezTo>
                    <a:pt x="19" y="15"/>
                    <a:pt x="19" y="12"/>
                    <a:pt x="16" y="12"/>
                  </a:cubicBezTo>
                  <a:cubicBezTo>
                    <a:pt x="14" y="13"/>
                    <a:pt x="13" y="12"/>
                    <a:pt x="16" y="8"/>
                  </a:cubicBezTo>
                  <a:cubicBezTo>
                    <a:pt x="19" y="4"/>
                    <a:pt x="21" y="0"/>
                    <a:pt x="16" y="2"/>
                  </a:cubicBezTo>
                  <a:close/>
                </a:path>
              </a:pathLst>
            </a:custGeom>
            <a:solidFill>
              <a:srgbClr val="EDB5C7">
                <a:alpha val="100000"/>
              </a:srgbClr>
            </a:solidFill>
            <a:ln w="9525">
              <a:noFill/>
            </a:ln>
          </p:spPr>
          <p:txBody>
            <a:bodyPr/>
            <a:lstStyle/>
            <a:p>
              <a:endParaRPr lang="zh-CN" altLang="en-US" sz="2400"/>
            </a:p>
          </p:txBody>
        </p:sp>
        <p:sp>
          <p:nvSpPr>
            <p:cNvPr id="16461" name="Freeform 419"/>
            <p:cNvSpPr/>
            <p:nvPr/>
          </p:nvSpPr>
          <p:spPr>
            <a:xfrm flipH="1">
              <a:off x="8017790" y="1843482"/>
              <a:ext cx="240689" cy="88745"/>
            </a:xfrm>
            <a:custGeom>
              <a:avLst/>
              <a:gdLst>
                <a:gd name="txL" fmla="*/ 0 w 33"/>
                <a:gd name="txT" fmla="*/ 0 h 14"/>
                <a:gd name="txR" fmla="*/ 33 w 33"/>
                <a:gd name="txB" fmla="*/ 14 h 14"/>
              </a:gdLst>
              <a:ahLst/>
              <a:cxnLst>
                <a:cxn ang="0">
                  <a:pos x="1383115508" y="401818333"/>
                </a:cxn>
                <a:cxn ang="0">
                  <a:pos x="212783622" y="562548261"/>
                </a:cxn>
                <a:cxn ang="0">
                  <a:pos x="797949536" y="200912336"/>
                </a:cxn>
                <a:cxn ang="0">
                  <a:pos x="797949536" y="80364939"/>
                </a:cxn>
                <a:cxn ang="0">
                  <a:pos x="1383115508" y="401818333"/>
                </a:cxn>
              </a:cxnLst>
              <a:rect l="txL" t="txT" r="txR" b="txB"/>
              <a:pathLst>
                <a:path w="33" h="14">
                  <a:moveTo>
                    <a:pt x="26" y="10"/>
                  </a:moveTo>
                  <a:cubicBezTo>
                    <a:pt x="23" y="10"/>
                    <a:pt x="10" y="12"/>
                    <a:pt x="4" y="14"/>
                  </a:cubicBezTo>
                  <a:cubicBezTo>
                    <a:pt x="0" y="14"/>
                    <a:pt x="4" y="6"/>
                    <a:pt x="15" y="5"/>
                  </a:cubicBezTo>
                  <a:cubicBezTo>
                    <a:pt x="18" y="5"/>
                    <a:pt x="10" y="3"/>
                    <a:pt x="15" y="2"/>
                  </a:cubicBezTo>
                  <a:cubicBezTo>
                    <a:pt x="24" y="0"/>
                    <a:pt x="33" y="11"/>
                    <a:pt x="26" y="10"/>
                  </a:cubicBezTo>
                  <a:close/>
                </a:path>
              </a:pathLst>
            </a:custGeom>
            <a:solidFill>
              <a:srgbClr val="F5B3C3">
                <a:alpha val="100000"/>
              </a:srgbClr>
            </a:solidFill>
            <a:ln w="9525">
              <a:noFill/>
            </a:ln>
          </p:spPr>
          <p:txBody>
            <a:bodyPr/>
            <a:lstStyle/>
            <a:p>
              <a:endParaRPr lang="zh-CN" altLang="en-US" sz="2400"/>
            </a:p>
          </p:txBody>
        </p:sp>
        <p:sp>
          <p:nvSpPr>
            <p:cNvPr id="16462" name="Freeform 420"/>
            <p:cNvSpPr/>
            <p:nvPr/>
          </p:nvSpPr>
          <p:spPr>
            <a:xfrm flipH="1">
              <a:off x="7588870" y="1926848"/>
              <a:ext cx="212917" cy="131772"/>
            </a:xfrm>
            <a:custGeom>
              <a:avLst/>
              <a:gdLst>
                <a:gd name="txL" fmla="*/ 0 w 29"/>
                <a:gd name="txT" fmla="*/ 0 h 21"/>
                <a:gd name="txR" fmla="*/ 29 w 29"/>
                <a:gd name="txB" fmla="*/ 21 h 21"/>
              </a:gdLst>
              <a:ahLst/>
              <a:cxnLst>
                <a:cxn ang="0">
                  <a:pos x="1401515230" y="551233646"/>
                </a:cxn>
                <a:cxn ang="0">
                  <a:pos x="754665982" y="196867345"/>
                </a:cxn>
                <a:cxn ang="0">
                  <a:pos x="269523598" y="236242109"/>
                </a:cxn>
                <a:cxn ang="0">
                  <a:pos x="107809422" y="511858932"/>
                </a:cxn>
                <a:cxn ang="0">
                  <a:pos x="1401515230" y="551233646"/>
                </a:cxn>
              </a:cxnLst>
              <a:rect l="txL" t="txT" r="txR" b="txB"/>
              <a:pathLst>
                <a:path w="29" h="21">
                  <a:moveTo>
                    <a:pt x="26" y="14"/>
                  </a:moveTo>
                  <a:cubicBezTo>
                    <a:pt x="22" y="5"/>
                    <a:pt x="21" y="0"/>
                    <a:pt x="14" y="5"/>
                  </a:cubicBezTo>
                  <a:cubicBezTo>
                    <a:pt x="11" y="7"/>
                    <a:pt x="11" y="2"/>
                    <a:pt x="5" y="6"/>
                  </a:cubicBezTo>
                  <a:cubicBezTo>
                    <a:pt x="2" y="8"/>
                    <a:pt x="0" y="10"/>
                    <a:pt x="2" y="13"/>
                  </a:cubicBezTo>
                  <a:cubicBezTo>
                    <a:pt x="9" y="21"/>
                    <a:pt x="29" y="21"/>
                    <a:pt x="26" y="14"/>
                  </a:cubicBezTo>
                  <a:close/>
                </a:path>
              </a:pathLst>
            </a:custGeom>
            <a:solidFill>
              <a:srgbClr val="D2D1B5">
                <a:alpha val="100000"/>
              </a:srgbClr>
            </a:solidFill>
            <a:ln w="9525">
              <a:noFill/>
            </a:ln>
          </p:spPr>
          <p:txBody>
            <a:bodyPr/>
            <a:lstStyle/>
            <a:p>
              <a:endParaRPr lang="zh-CN" altLang="en-US" sz="2400"/>
            </a:p>
          </p:txBody>
        </p:sp>
        <p:sp>
          <p:nvSpPr>
            <p:cNvPr id="16463" name="Freeform 421"/>
            <p:cNvSpPr/>
            <p:nvPr/>
          </p:nvSpPr>
          <p:spPr>
            <a:xfrm flipH="1">
              <a:off x="7632071" y="1918780"/>
              <a:ext cx="154288" cy="134461"/>
            </a:xfrm>
            <a:custGeom>
              <a:avLst/>
              <a:gdLst>
                <a:gd name="txL" fmla="*/ 0 w 21"/>
                <a:gd name="txT" fmla="*/ 0 h 21"/>
                <a:gd name="txR" fmla="*/ 21 w 21"/>
                <a:gd name="txB" fmla="*/ 21 h 21"/>
              </a:gdLst>
              <a:ahLst/>
              <a:cxnLst>
                <a:cxn ang="0">
                  <a:pos x="1079582591" y="573962777"/>
                </a:cxn>
                <a:cxn ang="0">
                  <a:pos x="647752448" y="286978187"/>
                </a:cxn>
                <a:cxn ang="0">
                  <a:pos x="161936275" y="286978187"/>
                </a:cxn>
                <a:cxn ang="0">
                  <a:pos x="107957507" y="573962777"/>
                </a:cxn>
                <a:cxn ang="0">
                  <a:pos x="1079582591" y="573962777"/>
                </a:cxn>
              </a:cxnLst>
              <a:rect l="txL" t="txT" r="txR" b="txB"/>
              <a:pathLst>
                <a:path w="21" h="21">
                  <a:moveTo>
                    <a:pt x="20" y="14"/>
                  </a:moveTo>
                  <a:cubicBezTo>
                    <a:pt x="20" y="8"/>
                    <a:pt x="19" y="0"/>
                    <a:pt x="12" y="7"/>
                  </a:cubicBezTo>
                  <a:cubicBezTo>
                    <a:pt x="10" y="9"/>
                    <a:pt x="9" y="4"/>
                    <a:pt x="3" y="7"/>
                  </a:cubicBezTo>
                  <a:cubicBezTo>
                    <a:pt x="0" y="9"/>
                    <a:pt x="0" y="12"/>
                    <a:pt x="2" y="14"/>
                  </a:cubicBezTo>
                  <a:cubicBezTo>
                    <a:pt x="10" y="21"/>
                    <a:pt x="21" y="17"/>
                    <a:pt x="20" y="14"/>
                  </a:cubicBezTo>
                  <a:close/>
                </a:path>
              </a:pathLst>
            </a:custGeom>
            <a:solidFill>
              <a:srgbClr val="F5E5D8">
                <a:alpha val="100000"/>
              </a:srgbClr>
            </a:solidFill>
            <a:ln w="9525">
              <a:noFill/>
            </a:ln>
          </p:spPr>
          <p:txBody>
            <a:bodyPr/>
            <a:lstStyle/>
            <a:p>
              <a:endParaRPr lang="zh-CN" altLang="en-US" sz="2400"/>
            </a:p>
          </p:txBody>
        </p:sp>
        <p:sp>
          <p:nvSpPr>
            <p:cNvPr id="16464" name="Freeform 422"/>
            <p:cNvSpPr/>
            <p:nvPr/>
          </p:nvSpPr>
          <p:spPr>
            <a:xfrm flipH="1">
              <a:off x="7647499" y="1959119"/>
              <a:ext cx="129602" cy="37649"/>
            </a:xfrm>
            <a:custGeom>
              <a:avLst/>
              <a:gdLst>
                <a:gd name="txL" fmla="*/ 0 w 18"/>
                <a:gd name="txT" fmla="*/ 0 h 6"/>
                <a:gd name="txR" fmla="*/ 18 w 18"/>
                <a:gd name="txB" fmla="*/ 6 h 6"/>
              </a:gdLst>
              <a:ahLst/>
              <a:cxnLst>
                <a:cxn ang="0">
                  <a:pos x="777626296" y="0"/>
                </a:cxn>
                <a:cxn ang="0">
                  <a:pos x="622096761" y="39374579"/>
                </a:cxn>
                <a:cxn ang="0">
                  <a:pos x="259211203" y="39374579"/>
                </a:cxn>
                <a:cxn ang="0">
                  <a:pos x="51840792" y="118123749"/>
                </a:cxn>
                <a:cxn ang="0">
                  <a:pos x="51840792" y="196866607"/>
                </a:cxn>
                <a:cxn ang="0">
                  <a:pos x="207363168" y="157492041"/>
                </a:cxn>
                <a:cxn ang="0">
                  <a:pos x="570255983" y="196866607"/>
                </a:cxn>
                <a:cxn ang="0">
                  <a:pos x="881307852" y="118123749"/>
                </a:cxn>
                <a:cxn ang="0">
                  <a:pos x="777626296" y="0"/>
                </a:cxn>
              </a:cxnLst>
              <a:rect l="txL" t="txT" r="txR" b="txB"/>
              <a:pathLst>
                <a:path w="18" h="6">
                  <a:moveTo>
                    <a:pt x="15" y="0"/>
                  </a:moveTo>
                  <a:cubicBezTo>
                    <a:pt x="14" y="0"/>
                    <a:pt x="13" y="0"/>
                    <a:pt x="12" y="1"/>
                  </a:cubicBezTo>
                  <a:cubicBezTo>
                    <a:pt x="11" y="3"/>
                    <a:pt x="8" y="0"/>
                    <a:pt x="5" y="1"/>
                  </a:cubicBezTo>
                  <a:cubicBezTo>
                    <a:pt x="3" y="1"/>
                    <a:pt x="2" y="3"/>
                    <a:pt x="1" y="3"/>
                  </a:cubicBezTo>
                  <a:cubicBezTo>
                    <a:pt x="1" y="4"/>
                    <a:pt x="0" y="5"/>
                    <a:pt x="1" y="5"/>
                  </a:cubicBezTo>
                  <a:cubicBezTo>
                    <a:pt x="1" y="6"/>
                    <a:pt x="3" y="5"/>
                    <a:pt x="4" y="4"/>
                  </a:cubicBezTo>
                  <a:cubicBezTo>
                    <a:pt x="6" y="1"/>
                    <a:pt x="9" y="5"/>
                    <a:pt x="11" y="5"/>
                  </a:cubicBezTo>
                  <a:cubicBezTo>
                    <a:pt x="13" y="5"/>
                    <a:pt x="16" y="4"/>
                    <a:pt x="17" y="3"/>
                  </a:cubicBezTo>
                  <a:cubicBezTo>
                    <a:pt x="18" y="2"/>
                    <a:pt x="17" y="0"/>
                    <a:pt x="15" y="0"/>
                  </a:cubicBezTo>
                  <a:close/>
                </a:path>
              </a:pathLst>
            </a:custGeom>
            <a:solidFill>
              <a:srgbClr val="FBF1EB">
                <a:alpha val="100000"/>
              </a:srgbClr>
            </a:solidFill>
            <a:ln w="9525">
              <a:noFill/>
            </a:ln>
          </p:spPr>
          <p:txBody>
            <a:bodyPr/>
            <a:lstStyle/>
            <a:p>
              <a:endParaRPr lang="zh-CN" altLang="en-US" sz="2400"/>
            </a:p>
          </p:txBody>
        </p:sp>
        <p:sp>
          <p:nvSpPr>
            <p:cNvPr id="16465" name="Freeform 423"/>
            <p:cNvSpPr/>
            <p:nvPr/>
          </p:nvSpPr>
          <p:spPr>
            <a:xfrm flipH="1">
              <a:off x="7471611" y="1918780"/>
              <a:ext cx="401148" cy="209760"/>
            </a:xfrm>
            <a:custGeom>
              <a:avLst/>
              <a:gdLst>
                <a:gd name="txL" fmla="*/ 0 w 55"/>
                <a:gd name="txT" fmla="*/ 0 h 33"/>
                <a:gd name="txR" fmla="*/ 55 w 55"/>
                <a:gd name="txB" fmla="*/ 33 h 33"/>
              </a:gdLst>
              <a:ahLst/>
              <a:cxnLst>
                <a:cxn ang="0">
                  <a:pos x="2127864360" y="0"/>
                </a:cxn>
                <a:cxn ang="0">
                  <a:pos x="2147483647" y="323227397"/>
                </a:cxn>
                <a:cxn ang="0">
                  <a:pos x="1861880973" y="80808438"/>
                </a:cxn>
                <a:cxn ang="0">
                  <a:pos x="1702289756" y="404035811"/>
                </a:cxn>
                <a:cxn ang="0">
                  <a:pos x="1383114615" y="606047409"/>
                </a:cxn>
                <a:cxn ang="0">
                  <a:pos x="1063932180" y="404035811"/>
                </a:cxn>
                <a:cxn ang="0">
                  <a:pos x="957540466" y="606047409"/>
                </a:cxn>
                <a:cxn ang="0">
                  <a:pos x="851148525" y="686855823"/>
                </a:cxn>
                <a:cxn ang="0">
                  <a:pos x="585165594" y="565646381"/>
                </a:cxn>
                <a:cxn ang="0">
                  <a:pos x="425574262" y="686855823"/>
                </a:cxn>
                <a:cxn ang="0">
                  <a:pos x="478766586" y="888873877"/>
                </a:cxn>
                <a:cxn ang="0">
                  <a:pos x="0" y="969682291"/>
                </a:cxn>
                <a:cxn ang="0">
                  <a:pos x="425574262" y="1131292761"/>
                </a:cxn>
                <a:cxn ang="0">
                  <a:pos x="2147483647" y="161610520"/>
                </a:cxn>
                <a:cxn ang="0">
                  <a:pos x="2127864360" y="0"/>
                </a:cxn>
              </a:cxnLst>
              <a:rect l="txL" t="txT" r="txR" b="txB"/>
              <a:pathLst>
                <a:path w="55" h="33">
                  <a:moveTo>
                    <a:pt x="40" y="0"/>
                  </a:moveTo>
                  <a:cubicBezTo>
                    <a:pt x="39" y="2"/>
                    <a:pt x="39" y="7"/>
                    <a:pt x="42" y="8"/>
                  </a:cubicBezTo>
                  <a:cubicBezTo>
                    <a:pt x="38" y="8"/>
                    <a:pt x="36" y="4"/>
                    <a:pt x="35" y="2"/>
                  </a:cubicBezTo>
                  <a:cubicBezTo>
                    <a:pt x="34" y="2"/>
                    <a:pt x="30" y="4"/>
                    <a:pt x="32" y="10"/>
                  </a:cubicBezTo>
                  <a:cubicBezTo>
                    <a:pt x="36" y="15"/>
                    <a:pt x="30" y="14"/>
                    <a:pt x="26" y="15"/>
                  </a:cubicBezTo>
                  <a:cubicBezTo>
                    <a:pt x="23" y="15"/>
                    <a:pt x="23" y="12"/>
                    <a:pt x="20" y="10"/>
                  </a:cubicBezTo>
                  <a:cubicBezTo>
                    <a:pt x="18" y="10"/>
                    <a:pt x="18" y="13"/>
                    <a:pt x="18" y="15"/>
                  </a:cubicBezTo>
                  <a:cubicBezTo>
                    <a:pt x="18" y="16"/>
                    <a:pt x="17" y="17"/>
                    <a:pt x="16" y="17"/>
                  </a:cubicBezTo>
                  <a:cubicBezTo>
                    <a:pt x="15" y="15"/>
                    <a:pt x="12" y="16"/>
                    <a:pt x="11" y="14"/>
                  </a:cubicBezTo>
                  <a:cubicBezTo>
                    <a:pt x="9" y="14"/>
                    <a:pt x="8" y="15"/>
                    <a:pt x="8" y="17"/>
                  </a:cubicBezTo>
                  <a:cubicBezTo>
                    <a:pt x="8" y="18"/>
                    <a:pt x="10" y="22"/>
                    <a:pt x="9" y="22"/>
                  </a:cubicBezTo>
                  <a:cubicBezTo>
                    <a:pt x="6" y="24"/>
                    <a:pt x="4" y="18"/>
                    <a:pt x="0" y="24"/>
                  </a:cubicBezTo>
                  <a:cubicBezTo>
                    <a:pt x="3" y="22"/>
                    <a:pt x="4" y="26"/>
                    <a:pt x="8" y="28"/>
                  </a:cubicBezTo>
                  <a:cubicBezTo>
                    <a:pt x="21" y="33"/>
                    <a:pt x="55" y="15"/>
                    <a:pt x="48" y="4"/>
                  </a:cubicBezTo>
                  <a:cubicBezTo>
                    <a:pt x="46" y="0"/>
                    <a:pt x="42" y="2"/>
                    <a:pt x="40" y="0"/>
                  </a:cubicBezTo>
                  <a:close/>
                </a:path>
              </a:pathLst>
            </a:custGeom>
            <a:solidFill>
              <a:srgbClr val="F5597D">
                <a:alpha val="100000"/>
              </a:srgbClr>
            </a:solidFill>
            <a:ln w="9525">
              <a:noFill/>
            </a:ln>
          </p:spPr>
          <p:txBody>
            <a:bodyPr/>
            <a:lstStyle/>
            <a:p>
              <a:endParaRPr lang="zh-CN" altLang="en-US" sz="2400"/>
            </a:p>
          </p:txBody>
        </p:sp>
        <p:sp>
          <p:nvSpPr>
            <p:cNvPr id="16466" name="Freeform 424"/>
            <p:cNvSpPr/>
            <p:nvPr/>
          </p:nvSpPr>
          <p:spPr>
            <a:xfrm flipH="1">
              <a:off x="7348181" y="1862307"/>
              <a:ext cx="555436" cy="406074"/>
            </a:xfrm>
            <a:custGeom>
              <a:avLst/>
              <a:gdLst>
                <a:gd name="txL" fmla="*/ 0 w 76"/>
                <a:gd name="txT" fmla="*/ 0 h 64"/>
                <a:gd name="txR" fmla="*/ 76 w 76"/>
                <a:gd name="txB" fmla="*/ 64 h 64"/>
              </a:gdLst>
              <a:ahLst/>
              <a:cxnLst>
                <a:cxn ang="0">
                  <a:pos x="2147483647" y="201292104"/>
                </a:cxn>
                <a:cxn ang="0">
                  <a:pos x="2147483647" y="161033693"/>
                </a:cxn>
                <a:cxn ang="0">
                  <a:pos x="2147483647" y="161033693"/>
                </a:cxn>
                <a:cxn ang="0">
                  <a:pos x="2147483647" y="281802631"/>
                </a:cxn>
                <a:cxn ang="0">
                  <a:pos x="2147483647" y="281802631"/>
                </a:cxn>
                <a:cxn ang="0">
                  <a:pos x="2147483647" y="362319453"/>
                </a:cxn>
                <a:cxn ang="0">
                  <a:pos x="2147483647" y="523353196"/>
                </a:cxn>
                <a:cxn ang="0">
                  <a:pos x="2147483647" y="523353196"/>
                </a:cxn>
                <a:cxn ang="0">
                  <a:pos x="1922839181" y="644128429"/>
                </a:cxn>
                <a:cxn ang="0">
                  <a:pos x="1762602811" y="805155728"/>
                </a:cxn>
                <a:cxn ang="0">
                  <a:pos x="1495540520" y="1006447981"/>
                </a:cxn>
                <a:cxn ang="0">
                  <a:pos x="1335304606" y="845414337"/>
                </a:cxn>
                <a:cxn ang="0">
                  <a:pos x="1068242315" y="925931159"/>
                </a:cxn>
                <a:cxn ang="0">
                  <a:pos x="801187103" y="925931159"/>
                </a:cxn>
                <a:cxn ang="0">
                  <a:pos x="587534347" y="1127216869"/>
                </a:cxn>
                <a:cxn ang="0">
                  <a:pos x="640943882" y="1328508924"/>
                </a:cxn>
                <a:cxn ang="0">
                  <a:pos x="213645505" y="1328508924"/>
                </a:cxn>
                <a:cxn ang="0">
                  <a:pos x="267062406" y="1529794633"/>
                </a:cxn>
                <a:cxn ang="0">
                  <a:pos x="373888784" y="1731087085"/>
                </a:cxn>
                <a:cxn ang="0">
                  <a:pos x="0" y="1851862318"/>
                </a:cxn>
                <a:cxn ang="0">
                  <a:pos x="1976256025" y="1892120729"/>
                </a:cxn>
                <a:cxn ang="0">
                  <a:pos x="2147483647" y="2147483647"/>
                </a:cxn>
                <a:cxn ang="0">
                  <a:pos x="2147483647" y="1167475280"/>
                </a:cxn>
                <a:cxn ang="0">
                  <a:pos x="2147483647" y="201292104"/>
                </a:cxn>
              </a:cxnLst>
              <a:rect l="txL" t="txT" r="txR" b="txB"/>
              <a:pathLst>
                <a:path w="76" h="64">
                  <a:moveTo>
                    <a:pt x="68" y="5"/>
                  </a:moveTo>
                  <a:cubicBezTo>
                    <a:pt x="66" y="5"/>
                    <a:pt x="66" y="0"/>
                    <a:pt x="62" y="4"/>
                  </a:cubicBezTo>
                  <a:cubicBezTo>
                    <a:pt x="61" y="1"/>
                    <a:pt x="61" y="6"/>
                    <a:pt x="58" y="4"/>
                  </a:cubicBezTo>
                  <a:cubicBezTo>
                    <a:pt x="55" y="5"/>
                    <a:pt x="57" y="9"/>
                    <a:pt x="54" y="7"/>
                  </a:cubicBezTo>
                  <a:cubicBezTo>
                    <a:pt x="53" y="3"/>
                    <a:pt x="50" y="7"/>
                    <a:pt x="49" y="7"/>
                  </a:cubicBezTo>
                  <a:cubicBezTo>
                    <a:pt x="45" y="5"/>
                    <a:pt x="46" y="9"/>
                    <a:pt x="44" y="9"/>
                  </a:cubicBezTo>
                  <a:cubicBezTo>
                    <a:pt x="44" y="12"/>
                    <a:pt x="45" y="14"/>
                    <a:pt x="47" y="13"/>
                  </a:cubicBezTo>
                  <a:cubicBezTo>
                    <a:pt x="50" y="14"/>
                    <a:pt x="45" y="17"/>
                    <a:pt x="41" y="13"/>
                  </a:cubicBezTo>
                  <a:cubicBezTo>
                    <a:pt x="41" y="8"/>
                    <a:pt x="36" y="12"/>
                    <a:pt x="36" y="16"/>
                  </a:cubicBezTo>
                  <a:cubicBezTo>
                    <a:pt x="39" y="20"/>
                    <a:pt x="32" y="17"/>
                    <a:pt x="33" y="20"/>
                  </a:cubicBezTo>
                  <a:cubicBezTo>
                    <a:pt x="31" y="24"/>
                    <a:pt x="27" y="21"/>
                    <a:pt x="28" y="25"/>
                  </a:cubicBezTo>
                  <a:cubicBezTo>
                    <a:pt x="29" y="28"/>
                    <a:pt x="23" y="26"/>
                    <a:pt x="25" y="21"/>
                  </a:cubicBezTo>
                  <a:cubicBezTo>
                    <a:pt x="25" y="18"/>
                    <a:pt x="20" y="18"/>
                    <a:pt x="20" y="23"/>
                  </a:cubicBezTo>
                  <a:cubicBezTo>
                    <a:pt x="19" y="27"/>
                    <a:pt x="16" y="26"/>
                    <a:pt x="15" y="23"/>
                  </a:cubicBezTo>
                  <a:cubicBezTo>
                    <a:pt x="11" y="23"/>
                    <a:pt x="9" y="26"/>
                    <a:pt x="11" y="28"/>
                  </a:cubicBezTo>
                  <a:cubicBezTo>
                    <a:pt x="8" y="29"/>
                    <a:pt x="10" y="32"/>
                    <a:pt x="12" y="33"/>
                  </a:cubicBezTo>
                  <a:cubicBezTo>
                    <a:pt x="8" y="36"/>
                    <a:pt x="9" y="28"/>
                    <a:pt x="4" y="33"/>
                  </a:cubicBezTo>
                  <a:cubicBezTo>
                    <a:pt x="7" y="33"/>
                    <a:pt x="9" y="37"/>
                    <a:pt x="5" y="38"/>
                  </a:cubicBezTo>
                  <a:cubicBezTo>
                    <a:pt x="4" y="40"/>
                    <a:pt x="9" y="39"/>
                    <a:pt x="7" y="43"/>
                  </a:cubicBezTo>
                  <a:cubicBezTo>
                    <a:pt x="5" y="40"/>
                    <a:pt x="4" y="44"/>
                    <a:pt x="0" y="46"/>
                  </a:cubicBezTo>
                  <a:cubicBezTo>
                    <a:pt x="11" y="44"/>
                    <a:pt x="26" y="46"/>
                    <a:pt x="37" y="47"/>
                  </a:cubicBezTo>
                  <a:cubicBezTo>
                    <a:pt x="43" y="48"/>
                    <a:pt x="59" y="56"/>
                    <a:pt x="64" y="64"/>
                  </a:cubicBezTo>
                  <a:cubicBezTo>
                    <a:pt x="66" y="62"/>
                    <a:pt x="76" y="42"/>
                    <a:pt x="70" y="29"/>
                  </a:cubicBezTo>
                  <a:cubicBezTo>
                    <a:pt x="64" y="17"/>
                    <a:pt x="75" y="14"/>
                    <a:pt x="68" y="5"/>
                  </a:cubicBezTo>
                  <a:close/>
                </a:path>
              </a:pathLst>
            </a:custGeom>
            <a:solidFill>
              <a:srgbClr val="FBF5E5">
                <a:alpha val="100000"/>
              </a:srgbClr>
            </a:solidFill>
            <a:ln w="9525">
              <a:noFill/>
            </a:ln>
          </p:spPr>
          <p:txBody>
            <a:bodyPr/>
            <a:lstStyle/>
            <a:p>
              <a:endParaRPr lang="zh-CN" altLang="en-US" sz="2400"/>
            </a:p>
          </p:txBody>
        </p:sp>
        <p:sp>
          <p:nvSpPr>
            <p:cNvPr id="16467" name="Freeform 425"/>
            <p:cNvSpPr/>
            <p:nvPr/>
          </p:nvSpPr>
          <p:spPr>
            <a:xfrm flipH="1">
              <a:off x="7348181" y="1867685"/>
              <a:ext cx="555436" cy="400695"/>
            </a:xfrm>
            <a:custGeom>
              <a:avLst/>
              <a:gdLst>
                <a:gd name="txL" fmla="*/ 0 w 76"/>
                <a:gd name="txT" fmla="*/ 0 h 63"/>
                <a:gd name="txR" fmla="*/ 76 w 76"/>
                <a:gd name="txB" fmla="*/ 63 h 63"/>
              </a:gdLst>
              <a:ahLst/>
              <a:cxnLst>
                <a:cxn ang="0">
                  <a:pos x="2147483647" y="161810828"/>
                </a:cxn>
                <a:cxn ang="0">
                  <a:pos x="2147483647" y="121359723"/>
                </a:cxn>
                <a:cxn ang="0">
                  <a:pos x="2147483647" y="121359723"/>
                </a:cxn>
                <a:cxn ang="0">
                  <a:pos x="2147483647" y="242713087"/>
                </a:cxn>
                <a:cxn ang="0">
                  <a:pos x="2147483647" y="242713087"/>
                </a:cxn>
                <a:cxn ang="0">
                  <a:pos x="2147483647" y="323621656"/>
                </a:cxn>
                <a:cxn ang="0">
                  <a:pos x="2147483647" y="444981429"/>
                </a:cxn>
                <a:cxn ang="0">
                  <a:pos x="2147483647" y="525883638"/>
                </a:cxn>
                <a:cxn ang="0">
                  <a:pos x="1922839181" y="606792207"/>
                </a:cxn>
                <a:cxn ang="0">
                  <a:pos x="1762602811" y="809054090"/>
                </a:cxn>
                <a:cxn ang="0">
                  <a:pos x="1495540520" y="970865067"/>
                </a:cxn>
                <a:cxn ang="0">
                  <a:pos x="1281895071" y="809054090"/>
                </a:cxn>
                <a:cxn ang="0">
                  <a:pos x="1068242315" y="889956497"/>
                </a:cxn>
                <a:cxn ang="0">
                  <a:pos x="801187103" y="889956497"/>
                </a:cxn>
                <a:cxn ang="0">
                  <a:pos x="640943882" y="1092218380"/>
                </a:cxn>
                <a:cxn ang="0">
                  <a:pos x="694360725" y="1294486623"/>
                </a:cxn>
                <a:cxn ang="0">
                  <a:pos x="213645505" y="1294486623"/>
                </a:cxn>
                <a:cxn ang="0">
                  <a:pos x="267062406" y="1496748506"/>
                </a:cxn>
                <a:cxn ang="0">
                  <a:pos x="427298319" y="1699010786"/>
                </a:cxn>
                <a:cxn ang="0">
                  <a:pos x="0" y="1820370460"/>
                </a:cxn>
                <a:cxn ang="0">
                  <a:pos x="1976256025" y="1860821564"/>
                </a:cxn>
                <a:cxn ang="0">
                  <a:pos x="2147483647" y="2147483647"/>
                </a:cxn>
                <a:cxn ang="0">
                  <a:pos x="2147483647" y="1132675845"/>
                </a:cxn>
                <a:cxn ang="0">
                  <a:pos x="2147483647" y="161810828"/>
                </a:cxn>
              </a:cxnLst>
              <a:rect l="txL" t="txT" r="txR" b="txB"/>
              <a:pathLst>
                <a:path w="76" h="63">
                  <a:moveTo>
                    <a:pt x="68" y="4"/>
                  </a:moveTo>
                  <a:cubicBezTo>
                    <a:pt x="65" y="5"/>
                    <a:pt x="66" y="0"/>
                    <a:pt x="62" y="3"/>
                  </a:cubicBezTo>
                  <a:cubicBezTo>
                    <a:pt x="61" y="0"/>
                    <a:pt x="60" y="5"/>
                    <a:pt x="58" y="3"/>
                  </a:cubicBezTo>
                  <a:cubicBezTo>
                    <a:pt x="56" y="4"/>
                    <a:pt x="56" y="9"/>
                    <a:pt x="54" y="6"/>
                  </a:cubicBezTo>
                  <a:cubicBezTo>
                    <a:pt x="53" y="2"/>
                    <a:pt x="50" y="6"/>
                    <a:pt x="49" y="6"/>
                  </a:cubicBezTo>
                  <a:cubicBezTo>
                    <a:pt x="45" y="4"/>
                    <a:pt x="46" y="8"/>
                    <a:pt x="44" y="8"/>
                  </a:cubicBezTo>
                  <a:cubicBezTo>
                    <a:pt x="44" y="11"/>
                    <a:pt x="46" y="13"/>
                    <a:pt x="48" y="11"/>
                  </a:cubicBezTo>
                  <a:cubicBezTo>
                    <a:pt x="51" y="13"/>
                    <a:pt x="45" y="18"/>
                    <a:pt x="41" y="13"/>
                  </a:cubicBezTo>
                  <a:cubicBezTo>
                    <a:pt x="40" y="8"/>
                    <a:pt x="36" y="11"/>
                    <a:pt x="36" y="15"/>
                  </a:cubicBezTo>
                  <a:cubicBezTo>
                    <a:pt x="39" y="19"/>
                    <a:pt x="33" y="17"/>
                    <a:pt x="33" y="20"/>
                  </a:cubicBezTo>
                  <a:cubicBezTo>
                    <a:pt x="32" y="24"/>
                    <a:pt x="27" y="20"/>
                    <a:pt x="28" y="24"/>
                  </a:cubicBezTo>
                  <a:cubicBezTo>
                    <a:pt x="29" y="27"/>
                    <a:pt x="23" y="26"/>
                    <a:pt x="24" y="20"/>
                  </a:cubicBezTo>
                  <a:cubicBezTo>
                    <a:pt x="25" y="18"/>
                    <a:pt x="21" y="17"/>
                    <a:pt x="20" y="22"/>
                  </a:cubicBezTo>
                  <a:cubicBezTo>
                    <a:pt x="20" y="26"/>
                    <a:pt x="16" y="26"/>
                    <a:pt x="15" y="22"/>
                  </a:cubicBezTo>
                  <a:cubicBezTo>
                    <a:pt x="11" y="22"/>
                    <a:pt x="10" y="25"/>
                    <a:pt x="12" y="27"/>
                  </a:cubicBezTo>
                  <a:cubicBezTo>
                    <a:pt x="9" y="28"/>
                    <a:pt x="11" y="31"/>
                    <a:pt x="13" y="32"/>
                  </a:cubicBezTo>
                  <a:cubicBezTo>
                    <a:pt x="7" y="35"/>
                    <a:pt x="9" y="27"/>
                    <a:pt x="4" y="32"/>
                  </a:cubicBezTo>
                  <a:cubicBezTo>
                    <a:pt x="7" y="32"/>
                    <a:pt x="10" y="36"/>
                    <a:pt x="5" y="37"/>
                  </a:cubicBezTo>
                  <a:cubicBezTo>
                    <a:pt x="5" y="40"/>
                    <a:pt x="9" y="38"/>
                    <a:pt x="8" y="42"/>
                  </a:cubicBezTo>
                  <a:cubicBezTo>
                    <a:pt x="5" y="40"/>
                    <a:pt x="4" y="44"/>
                    <a:pt x="0" y="45"/>
                  </a:cubicBezTo>
                  <a:cubicBezTo>
                    <a:pt x="11" y="43"/>
                    <a:pt x="26" y="45"/>
                    <a:pt x="37" y="46"/>
                  </a:cubicBezTo>
                  <a:cubicBezTo>
                    <a:pt x="43" y="47"/>
                    <a:pt x="59" y="55"/>
                    <a:pt x="64" y="63"/>
                  </a:cubicBezTo>
                  <a:cubicBezTo>
                    <a:pt x="66" y="61"/>
                    <a:pt x="76" y="41"/>
                    <a:pt x="70" y="28"/>
                  </a:cubicBezTo>
                  <a:cubicBezTo>
                    <a:pt x="64" y="16"/>
                    <a:pt x="75" y="13"/>
                    <a:pt x="68" y="4"/>
                  </a:cubicBezTo>
                  <a:close/>
                </a:path>
              </a:pathLst>
            </a:custGeom>
            <a:solidFill>
              <a:srgbClr val="F77696">
                <a:alpha val="100000"/>
              </a:srgbClr>
            </a:solidFill>
            <a:ln w="9525">
              <a:noFill/>
            </a:ln>
          </p:spPr>
          <p:txBody>
            <a:bodyPr/>
            <a:lstStyle/>
            <a:p>
              <a:endParaRPr lang="zh-CN" altLang="en-US" sz="2400"/>
            </a:p>
          </p:txBody>
        </p:sp>
        <p:sp>
          <p:nvSpPr>
            <p:cNvPr id="16468" name="Freeform 426"/>
            <p:cNvSpPr/>
            <p:nvPr/>
          </p:nvSpPr>
          <p:spPr>
            <a:xfrm flipH="1">
              <a:off x="7428411" y="1899956"/>
              <a:ext cx="444349" cy="363046"/>
            </a:xfrm>
            <a:custGeom>
              <a:avLst/>
              <a:gdLst>
                <a:gd name="txL" fmla="*/ 0 w 61"/>
                <a:gd name="txT" fmla="*/ 0 h 57"/>
                <a:gd name="txR" fmla="*/ 61 w 61"/>
                <a:gd name="txB" fmla="*/ 57 h 57"/>
              </a:gdLst>
              <a:ahLst/>
              <a:cxnLst>
                <a:cxn ang="0">
                  <a:pos x="2147483647" y="162268830"/>
                </a:cxn>
                <a:cxn ang="0">
                  <a:pos x="2147483647" y="202834433"/>
                </a:cxn>
                <a:cxn ang="0">
                  <a:pos x="2147483647" y="405668865"/>
                </a:cxn>
                <a:cxn ang="0">
                  <a:pos x="2147483647" y="1135875490"/>
                </a:cxn>
                <a:cxn ang="0">
                  <a:pos x="2147483647" y="567937745"/>
                </a:cxn>
                <a:cxn ang="0">
                  <a:pos x="1910256784" y="324537660"/>
                </a:cxn>
                <a:cxn ang="0">
                  <a:pos x="1963316412" y="608503348"/>
                </a:cxn>
                <a:cxn ang="0">
                  <a:pos x="1698003248" y="973606709"/>
                </a:cxn>
                <a:cxn ang="0">
                  <a:pos x="1273504371" y="973606709"/>
                </a:cxn>
                <a:cxn ang="0">
                  <a:pos x="1061251290" y="730206525"/>
                </a:cxn>
                <a:cxn ang="0">
                  <a:pos x="955124750" y="649075319"/>
                </a:cxn>
                <a:cxn ang="0">
                  <a:pos x="955124750" y="730206525"/>
                </a:cxn>
                <a:cxn ang="0">
                  <a:pos x="636752185" y="851909901"/>
                </a:cxn>
                <a:cxn ang="0">
                  <a:pos x="477566017" y="892475504"/>
                </a:cxn>
                <a:cxn ang="0">
                  <a:pos x="318372450" y="1135875490"/>
                </a:cxn>
                <a:cxn ang="0">
                  <a:pos x="0" y="1095309887"/>
                </a:cxn>
                <a:cxn ang="0">
                  <a:pos x="265312823" y="1298144270"/>
                </a:cxn>
                <a:cxn ang="0">
                  <a:pos x="530625645" y="1338716242"/>
                </a:cxn>
                <a:cxn ang="0">
                  <a:pos x="1061251290" y="1541550624"/>
                </a:cxn>
                <a:cxn ang="0">
                  <a:pos x="2147483647" y="2028350994"/>
                </a:cxn>
                <a:cxn ang="0">
                  <a:pos x="2147483647" y="2028350994"/>
                </a:cxn>
                <a:cxn ang="0">
                  <a:pos x="2147483647" y="1217013064"/>
                </a:cxn>
                <a:cxn ang="0">
                  <a:pos x="2147483647" y="202834433"/>
                </a:cxn>
                <a:cxn ang="0">
                  <a:pos x="2147483647" y="162268830"/>
                </a:cxn>
                <a:cxn ang="0">
                  <a:pos x="2147483647" y="162268830"/>
                </a:cxn>
              </a:cxnLst>
              <a:rect l="txL" t="txT" r="txR" b="txB"/>
              <a:pathLst>
                <a:path w="61" h="57">
                  <a:moveTo>
                    <a:pt x="47" y="4"/>
                  </a:moveTo>
                  <a:cubicBezTo>
                    <a:pt x="47" y="1"/>
                    <a:pt x="40" y="1"/>
                    <a:pt x="42" y="5"/>
                  </a:cubicBezTo>
                  <a:cubicBezTo>
                    <a:pt x="43" y="7"/>
                    <a:pt x="45" y="5"/>
                    <a:pt x="45" y="10"/>
                  </a:cubicBezTo>
                  <a:cubicBezTo>
                    <a:pt x="45" y="14"/>
                    <a:pt x="52" y="23"/>
                    <a:pt x="49" y="28"/>
                  </a:cubicBezTo>
                  <a:cubicBezTo>
                    <a:pt x="48" y="22"/>
                    <a:pt x="44" y="22"/>
                    <a:pt x="42" y="14"/>
                  </a:cubicBezTo>
                  <a:cubicBezTo>
                    <a:pt x="41" y="9"/>
                    <a:pt x="36" y="10"/>
                    <a:pt x="36" y="8"/>
                  </a:cubicBezTo>
                  <a:cubicBezTo>
                    <a:pt x="34" y="5"/>
                    <a:pt x="30" y="10"/>
                    <a:pt x="37" y="15"/>
                  </a:cubicBezTo>
                  <a:cubicBezTo>
                    <a:pt x="46" y="23"/>
                    <a:pt x="34" y="23"/>
                    <a:pt x="32" y="24"/>
                  </a:cubicBezTo>
                  <a:cubicBezTo>
                    <a:pt x="30" y="25"/>
                    <a:pt x="26" y="25"/>
                    <a:pt x="24" y="24"/>
                  </a:cubicBezTo>
                  <a:cubicBezTo>
                    <a:pt x="19" y="20"/>
                    <a:pt x="22" y="22"/>
                    <a:pt x="20" y="18"/>
                  </a:cubicBezTo>
                  <a:cubicBezTo>
                    <a:pt x="18" y="17"/>
                    <a:pt x="19" y="17"/>
                    <a:pt x="18" y="16"/>
                  </a:cubicBezTo>
                  <a:cubicBezTo>
                    <a:pt x="17" y="17"/>
                    <a:pt x="18" y="18"/>
                    <a:pt x="18" y="18"/>
                  </a:cubicBezTo>
                  <a:cubicBezTo>
                    <a:pt x="18" y="21"/>
                    <a:pt x="13" y="23"/>
                    <a:pt x="12" y="21"/>
                  </a:cubicBezTo>
                  <a:cubicBezTo>
                    <a:pt x="11" y="20"/>
                    <a:pt x="8" y="20"/>
                    <a:pt x="9" y="22"/>
                  </a:cubicBezTo>
                  <a:cubicBezTo>
                    <a:pt x="11" y="26"/>
                    <a:pt x="11" y="27"/>
                    <a:pt x="6" y="28"/>
                  </a:cubicBezTo>
                  <a:cubicBezTo>
                    <a:pt x="5" y="29"/>
                    <a:pt x="3" y="23"/>
                    <a:pt x="0" y="27"/>
                  </a:cubicBezTo>
                  <a:cubicBezTo>
                    <a:pt x="3" y="26"/>
                    <a:pt x="5" y="30"/>
                    <a:pt x="5" y="32"/>
                  </a:cubicBezTo>
                  <a:cubicBezTo>
                    <a:pt x="5" y="34"/>
                    <a:pt x="9" y="32"/>
                    <a:pt x="10" y="33"/>
                  </a:cubicBezTo>
                  <a:cubicBezTo>
                    <a:pt x="5" y="36"/>
                    <a:pt x="11" y="39"/>
                    <a:pt x="20" y="38"/>
                  </a:cubicBezTo>
                  <a:cubicBezTo>
                    <a:pt x="38" y="37"/>
                    <a:pt x="50" y="46"/>
                    <a:pt x="54" y="50"/>
                  </a:cubicBezTo>
                  <a:cubicBezTo>
                    <a:pt x="57" y="53"/>
                    <a:pt x="60" y="57"/>
                    <a:pt x="61" y="50"/>
                  </a:cubicBezTo>
                  <a:cubicBezTo>
                    <a:pt x="61" y="43"/>
                    <a:pt x="58" y="37"/>
                    <a:pt x="58" y="30"/>
                  </a:cubicBezTo>
                  <a:cubicBezTo>
                    <a:pt x="57" y="20"/>
                    <a:pt x="58" y="15"/>
                    <a:pt x="56" y="5"/>
                  </a:cubicBezTo>
                  <a:cubicBezTo>
                    <a:pt x="55" y="0"/>
                    <a:pt x="50" y="3"/>
                    <a:pt x="49" y="4"/>
                  </a:cubicBezTo>
                  <a:cubicBezTo>
                    <a:pt x="47" y="6"/>
                    <a:pt x="47" y="5"/>
                    <a:pt x="47" y="4"/>
                  </a:cubicBezTo>
                  <a:close/>
                </a:path>
              </a:pathLst>
            </a:custGeom>
            <a:solidFill>
              <a:srgbClr val="F56E90">
                <a:alpha val="100000"/>
              </a:srgbClr>
            </a:solidFill>
            <a:ln w="9525">
              <a:noFill/>
            </a:ln>
          </p:spPr>
          <p:txBody>
            <a:bodyPr/>
            <a:lstStyle/>
            <a:p>
              <a:endParaRPr lang="zh-CN" altLang="en-US" sz="2400"/>
            </a:p>
          </p:txBody>
        </p:sp>
        <p:sp>
          <p:nvSpPr>
            <p:cNvPr id="16469" name="Freeform 427"/>
            <p:cNvSpPr/>
            <p:nvPr/>
          </p:nvSpPr>
          <p:spPr>
            <a:xfrm flipH="1">
              <a:off x="7385210" y="1889199"/>
              <a:ext cx="80230" cy="271612"/>
            </a:xfrm>
            <a:custGeom>
              <a:avLst/>
              <a:gdLst>
                <a:gd name="txL" fmla="*/ 0 w 11"/>
                <a:gd name="txT" fmla="*/ 0 h 43"/>
                <a:gd name="txR" fmla="*/ 11 w 11"/>
                <a:gd name="txB" fmla="*/ 43 h 43"/>
              </a:gdLst>
              <a:ahLst/>
              <a:cxnLst>
                <a:cxn ang="0">
                  <a:pos x="425576355" y="1037374686"/>
                </a:cxn>
                <a:cxn ang="0">
                  <a:pos x="425576355" y="319188301"/>
                </a:cxn>
                <a:cxn ang="0">
                  <a:pos x="53199779" y="159594151"/>
                </a:cxn>
                <a:cxn ang="0">
                  <a:pos x="159592059" y="837878902"/>
                </a:cxn>
                <a:cxn ang="0">
                  <a:pos x="159592059" y="1236864155"/>
                </a:cxn>
                <a:cxn ang="0">
                  <a:pos x="372376589" y="1595954041"/>
                </a:cxn>
                <a:cxn ang="0">
                  <a:pos x="425576355" y="1037374686"/>
                </a:cxn>
              </a:cxnLst>
              <a:rect l="txL" t="txT" r="txR" b="txB"/>
              <a:pathLst>
                <a:path w="11" h="43">
                  <a:moveTo>
                    <a:pt x="8" y="26"/>
                  </a:moveTo>
                  <a:cubicBezTo>
                    <a:pt x="3" y="20"/>
                    <a:pt x="8" y="15"/>
                    <a:pt x="8" y="8"/>
                  </a:cubicBezTo>
                  <a:cubicBezTo>
                    <a:pt x="9" y="1"/>
                    <a:pt x="0" y="0"/>
                    <a:pt x="1" y="4"/>
                  </a:cubicBezTo>
                  <a:cubicBezTo>
                    <a:pt x="2" y="9"/>
                    <a:pt x="4" y="16"/>
                    <a:pt x="3" y="21"/>
                  </a:cubicBezTo>
                  <a:cubicBezTo>
                    <a:pt x="2" y="25"/>
                    <a:pt x="5" y="26"/>
                    <a:pt x="3" y="31"/>
                  </a:cubicBezTo>
                  <a:cubicBezTo>
                    <a:pt x="2" y="34"/>
                    <a:pt x="4" y="43"/>
                    <a:pt x="7" y="40"/>
                  </a:cubicBezTo>
                  <a:cubicBezTo>
                    <a:pt x="11" y="36"/>
                    <a:pt x="11" y="30"/>
                    <a:pt x="8" y="26"/>
                  </a:cubicBezTo>
                  <a:close/>
                </a:path>
              </a:pathLst>
            </a:custGeom>
            <a:solidFill>
              <a:srgbClr val="F7819E">
                <a:alpha val="100000"/>
              </a:srgbClr>
            </a:solidFill>
            <a:ln w="9525">
              <a:noFill/>
            </a:ln>
          </p:spPr>
          <p:txBody>
            <a:bodyPr/>
            <a:lstStyle/>
            <a:p>
              <a:endParaRPr lang="zh-CN" altLang="en-US" sz="2400"/>
            </a:p>
          </p:txBody>
        </p:sp>
        <p:sp>
          <p:nvSpPr>
            <p:cNvPr id="16470" name="Freeform 428"/>
            <p:cNvSpPr/>
            <p:nvPr/>
          </p:nvSpPr>
          <p:spPr>
            <a:xfrm flipH="1">
              <a:off x="7573441" y="1983322"/>
              <a:ext cx="123430" cy="69920"/>
            </a:xfrm>
            <a:custGeom>
              <a:avLst/>
              <a:gdLst>
                <a:gd name="txL" fmla="*/ 0 w 17"/>
                <a:gd name="txT" fmla="*/ 0 h 11"/>
                <a:gd name="txR" fmla="*/ 17 w 17"/>
                <a:gd name="txB" fmla="*/ 11 h 11"/>
              </a:gdLst>
              <a:ahLst/>
              <a:cxnLst>
                <a:cxn ang="0">
                  <a:pos x="685312322" y="121209506"/>
                </a:cxn>
                <a:cxn ang="0">
                  <a:pos x="316300237" y="80808448"/>
                </a:cxn>
                <a:cxn ang="0">
                  <a:pos x="52719122" y="323227434"/>
                </a:cxn>
                <a:cxn ang="0">
                  <a:pos x="579874107" y="363628468"/>
                </a:cxn>
                <a:cxn ang="0">
                  <a:pos x="685312322" y="121209506"/>
                </a:cxn>
              </a:cxnLst>
              <a:rect l="txL" t="txT" r="txR" b="txB"/>
              <a:pathLst>
                <a:path w="17" h="11">
                  <a:moveTo>
                    <a:pt x="13" y="3"/>
                  </a:moveTo>
                  <a:cubicBezTo>
                    <a:pt x="12" y="2"/>
                    <a:pt x="9" y="0"/>
                    <a:pt x="6" y="2"/>
                  </a:cubicBezTo>
                  <a:cubicBezTo>
                    <a:pt x="6" y="6"/>
                    <a:pt x="0" y="4"/>
                    <a:pt x="1" y="8"/>
                  </a:cubicBezTo>
                  <a:cubicBezTo>
                    <a:pt x="3" y="11"/>
                    <a:pt x="9" y="9"/>
                    <a:pt x="11" y="9"/>
                  </a:cubicBezTo>
                  <a:cubicBezTo>
                    <a:pt x="12" y="9"/>
                    <a:pt x="17" y="8"/>
                    <a:pt x="13" y="3"/>
                  </a:cubicBezTo>
                  <a:close/>
                </a:path>
              </a:pathLst>
            </a:custGeom>
            <a:solidFill>
              <a:srgbClr val="F77E9C">
                <a:alpha val="100000"/>
              </a:srgbClr>
            </a:solidFill>
            <a:ln w="9525">
              <a:noFill/>
            </a:ln>
          </p:spPr>
          <p:txBody>
            <a:bodyPr/>
            <a:lstStyle/>
            <a:p>
              <a:endParaRPr lang="zh-CN" altLang="en-US" sz="2400"/>
            </a:p>
          </p:txBody>
        </p:sp>
        <p:sp>
          <p:nvSpPr>
            <p:cNvPr id="16471" name="Freeform 429"/>
            <p:cNvSpPr/>
            <p:nvPr/>
          </p:nvSpPr>
          <p:spPr>
            <a:xfrm flipH="1">
              <a:off x="7434582" y="1937605"/>
              <a:ext cx="379548" cy="306572"/>
            </a:xfrm>
            <a:custGeom>
              <a:avLst/>
              <a:gdLst>
                <a:gd name="txL" fmla="*/ 0 w 52"/>
                <a:gd name="txT" fmla="*/ 0 h 48"/>
                <a:gd name="txR" fmla="*/ 52 w 52"/>
                <a:gd name="txB" fmla="*/ 48 h 48"/>
              </a:gdLst>
              <a:ahLst/>
              <a:cxnLst>
                <a:cxn ang="0">
                  <a:pos x="2147483647" y="1672503414"/>
                </a:cxn>
                <a:cxn ang="0">
                  <a:pos x="2147483647" y="1019818220"/>
                </a:cxn>
                <a:cxn ang="0">
                  <a:pos x="2147483647" y="285546279"/>
                </a:cxn>
                <a:cxn ang="0">
                  <a:pos x="2147483647" y="285546279"/>
                </a:cxn>
                <a:cxn ang="0">
                  <a:pos x="2147483647" y="979024996"/>
                </a:cxn>
                <a:cxn ang="0">
                  <a:pos x="1544986632" y="815851901"/>
                </a:cxn>
                <a:cxn ang="0">
                  <a:pos x="852406394" y="815851901"/>
                </a:cxn>
                <a:cxn ang="0">
                  <a:pos x="372927812" y="775058678"/>
                </a:cxn>
                <a:cxn ang="0">
                  <a:pos x="479478696" y="1182991115"/>
                </a:cxn>
                <a:cxn ang="0">
                  <a:pos x="1172058934" y="1223777952"/>
                </a:cxn>
                <a:cxn ang="0">
                  <a:pos x="2024465556" y="1509330518"/>
                </a:cxn>
                <a:cxn ang="0">
                  <a:pos x="2147483647" y="1672503414"/>
                </a:cxn>
                <a:cxn ang="0">
                  <a:pos x="2147483647" y="1672503414"/>
                </a:cxn>
              </a:cxnLst>
              <a:rect l="txL" t="txT" r="txR" b="txB"/>
              <a:pathLst>
                <a:path w="52" h="48">
                  <a:moveTo>
                    <a:pt x="52" y="41"/>
                  </a:moveTo>
                  <a:cubicBezTo>
                    <a:pt x="51" y="36"/>
                    <a:pt x="48" y="31"/>
                    <a:pt x="48" y="25"/>
                  </a:cubicBezTo>
                  <a:cubicBezTo>
                    <a:pt x="50" y="15"/>
                    <a:pt x="46" y="12"/>
                    <a:pt x="46" y="7"/>
                  </a:cubicBezTo>
                  <a:cubicBezTo>
                    <a:pt x="47" y="0"/>
                    <a:pt x="41" y="3"/>
                    <a:pt x="43" y="7"/>
                  </a:cubicBezTo>
                  <a:cubicBezTo>
                    <a:pt x="45" y="12"/>
                    <a:pt x="47" y="24"/>
                    <a:pt x="41" y="24"/>
                  </a:cubicBezTo>
                  <a:cubicBezTo>
                    <a:pt x="38" y="24"/>
                    <a:pt x="35" y="17"/>
                    <a:pt x="29" y="20"/>
                  </a:cubicBezTo>
                  <a:cubicBezTo>
                    <a:pt x="26" y="21"/>
                    <a:pt x="19" y="21"/>
                    <a:pt x="16" y="20"/>
                  </a:cubicBezTo>
                  <a:cubicBezTo>
                    <a:pt x="12" y="19"/>
                    <a:pt x="9" y="16"/>
                    <a:pt x="7" y="19"/>
                  </a:cubicBezTo>
                  <a:cubicBezTo>
                    <a:pt x="0" y="28"/>
                    <a:pt x="10" y="26"/>
                    <a:pt x="9" y="29"/>
                  </a:cubicBezTo>
                  <a:cubicBezTo>
                    <a:pt x="8" y="34"/>
                    <a:pt x="16" y="28"/>
                    <a:pt x="22" y="30"/>
                  </a:cubicBezTo>
                  <a:cubicBezTo>
                    <a:pt x="31" y="34"/>
                    <a:pt x="33" y="30"/>
                    <a:pt x="38" y="37"/>
                  </a:cubicBezTo>
                  <a:cubicBezTo>
                    <a:pt x="42" y="41"/>
                    <a:pt x="44" y="39"/>
                    <a:pt x="46" y="41"/>
                  </a:cubicBezTo>
                  <a:cubicBezTo>
                    <a:pt x="51" y="48"/>
                    <a:pt x="52" y="44"/>
                    <a:pt x="52" y="41"/>
                  </a:cubicBezTo>
                  <a:close/>
                </a:path>
              </a:pathLst>
            </a:custGeom>
            <a:solidFill>
              <a:srgbClr val="F26689">
                <a:alpha val="100000"/>
              </a:srgbClr>
            </a:solidFill>
            <a:ln w="9525">
              <a:noFill/>
            </a:ln>
          </p:spPr>
          <p:txBody>
            <a:bodyPr/>
            <a:lstStyle/>
            <a:p>
              <a:endParaRPr lang="zh-CN" altLang="en-US" sz="2400"/>
            </a:p>
          </p:txBody>
        </p:sp>
        <p:sp>
          <p:nvSpPr>
            <p:cNvPr id="16472" name="Freeform 430"/>
            <p:cNvSpPr/>
            <p:nvPr/>
          </p:nvSpPr>
          <p:spPr>
            <a:xfrm flipH="1">
              <a:off x="7422239" y="2098959"/>
              <a:ext cx="938069" cy="556670"/>
            </a:xfrm>
            <a:custGeom>
              <a:avLst/>
              <a:gdLst>
                <a:gd name="txL" fmla="*/ 0 w 129"/>
                <a:gd name="txT" fmla="*/ 0 h 88"/>
                <a:gd name="txR" fmla="*/ 129 w 129"/>
                <a:gd name="txB" fmla="*/ 88 h 88"/>
              </a:gdLst>
              <a:ahLst/>
              <a:cxnLst>
                <a:cxn ang="0">
                  <a:pos x="2147483647" y="1160454517"/>
                </a:cxn>
                <a:cxn ang="0">
                  <a:pos x="2147483647" y="2147483647"/>
                </a:cxn>
                <a:cxn ang="0">
                  <a:pos x="1269112677" y="2147483647"/>
                </a:cxn>
                <a:cxn ang="0">
                  <a:pos x="687437226" y="2147483647"/>
                </a:cxn>
                <a:cxn ang="0">
                  <a:pos x="317278169" y="2147483647"/>
                </a:cxn>
                <a:cxn ang="0">
                  <a:pos x="317278169" y="2147483647"/>
                </a:cxn>
                <a:cxn ang="0">
                  <a:pos x="264397281" y="2147483647"/>
                </a:cxn>
                <a:cxn ang="0">
                  <a:pos x="2147483647" y="920359034"/>
                </a:cxn>
                <a:cxn ang="0">
                  <a:pos x="2147483647" y="1160454517"/>
                </a:cxn>
              </a:cxnLst>
              <a:rect l="txL" t="txT" r="txR" b="txB"/>
              <a:pathLst>
                <a:path w="129" h="88">
                  <a:moveTo>
                    <a:pt x="128" y="29"/>
                  </a:moveTo>
                  <a:cubicBezTo>
                    <a:pt x="129" y="48"/>
                    <a:pt x="108" y="58"/>
                    <a:pt x="93" y="61"/>
                  </a:cubicBezTo>
                  <a:cubicBezTo>
                    <a:pt x="71" y="66"/>
                    <a:pt x="49" y="52"/>
                    <a:pt x="24" y="75"/>
                  </a:cubicBezTo>
                  <a:cubicBezTo>
                    <a:pt x="21" y="79"/>
                    <a:pt x="17" y="84"/>
                    <a:pt x="13" y="87"/>
                  </a:cubicBezTo>
                  <a:cubicBezTo>
                    <a:pt x="6" y="87"/>
                    <a:pt x="6" y="87"/>
                    <a:pt x="6" y="87"/>
                  </a:cubicBezTo>
                  <a:cubicBezTo>
                    <a:pt x="6" y="87"/>
                    <a:pt x="6" y="87"/>
                    <a:pt x="6" y="86"/>
                  </a:cubicBezTo>
                  <a:cubicBezTo>
                    <a:pt x="2" y="88"/>
                    <a:pt x="0" y="74"/>
                    <a:pt x="5" y="61"/>
                  </a:cubicBezTo>
                  <a:cubicBezTo>
                    <a:pt x="15" y="38"/>
                    <a:pt x="31" y="30"/>
                    <a:pt x="42" y="23"/>
                  </a:cubicBezTo>
                  <a:cubicBezTo>
                    <a:pt x="85" y="0"/>
                    <a:pt x="120" y="32"/>
                    <a:pt x="128" y="29"/>
                  </a:cubicBezTo>
                  <a:close/>
                </a:path>
              </a:pathLst>
            </a:custGeom>
            <a:solidFill>
              <a:srgbClr val="FBF5E5">
                <a:alpha val="100000"/>
              </a:srgbClr>
            </a:solidFill>
            <a:ln w="9525">
              <a:noFill/>
            </a:ln>
          </p:spPr>
          <p:txBody>
            <a:bodyPr/>
            <a:lstStyle/>
            <a:p>
              <a:endParaRPr lang="zh-CN" altLang="en-US" sz="2400"/>
            </a:p>
          </p:txBody>
        </p:sp>
        <p:sp>
          <p:nvSpPr>
            <p:cNvPr id="16473" name="Freeform 431"/>
            <p:cNvSpPr/>
            <p:nvPr/>
          </p:nvSpPr>
          <p:spPr>
            <a:xfrm flipH="1">
              <a:off x="7422239" y="2098959"/>
              <a:ext cx="931898" cy="551292"/>
            </a:xfrm>
            <a:custGeom>
              <a:avLst/>
              <a:gdLst>
                <a:gd name="txL" fmla="*/ 0 w 128"/>
                <a:gd name="txT" fmla="*/ 0 h 87"/>
                <a:gd name="txR" fmla="*/ 128 w 128"/>
                <a:gd name="txB" fmla="*/ 87 h 87"/>
              </a:gdLst>
              <a:ahLst/>
              <a:cxnLst>
                <a:cxn ang="0">
                  <a:pos x="2147483647" y="1164455425"/>
                </a:cxn>
                <a:cxn ang="0">
                  <a:pos x="2147483647" y="2147483647"/>
                </a:cxn>
                <a:cxn ang="0">
                  <a:pos x="1219111749" y="2147483647"/>
                </a:cxn>
                <a:cxn ang="0">
                  <a:pos x="636056711" y="2147483647"/>
                </a:cxn>
                <a:cxn ang="0">
                  <a:pos x="265023042" y="2147483647"/>
                </a:cxn>
                <a:cxn ang="0">
                  <a:pos x="265023042" y="2147483647"/>
                </a:cxn>
                <a:cxn ang="0">
                  <a:pos x="265023042" y="2147483647"/>
                </a:cxn>
                <a:cxn ang="0">
                  <a:pos x="2147483647" y="923534569"/>
                </a:cxn>
                <a:cxn ang="0">
                  <a:pos x="2147483647" y="1164455425"/>
                </a:cxn>
              </a:cxnLst>
              <a:rect l="txL" t="txT" r="txR" b="txB"/>
              <a:pathLst>
                <a:path w="128" h="87">
                  <a:moveTo>
                    <a:pt x="127" y="29"/>
                  </a:moveTo>
                  <a:cubicBezTo>
                    <a:pt x="128" y="48"/>
                    <a:pt x="107" y="58"/>
                    <a:pt x="93" y="61"/>
                  </a:cubicBezTo>
                  <a:cubicBezTo>
                    <a:pt x="71" y="66"/>
                    <a:pt x="47" y="52"/>
                    <a:pt x="23" y="75"/>
                  </a:cubicBezTo>
                  <a:cubicBezTo>
                    <a:pt x="19" y="79"/>
                    <a:pt x="15" y="84"/>
                    <a:pt x="12" y="87"/>
                  </a:cubicBezTo>
                  <a:cubicBezTo>
                    <a:pt x="5" y="87"/>
                    <a:pt x="5" y="87"/>
                    <a:pt x="5" y="87"/>
                  </a:cubicBezTo>
                  <a:cubicBezTo>
                    <a:pt x="5" y="87"/>
                    <a:pt x="5" y="87"/>
                    <a:pt x="5" y="86"/>
                  </a:cubicBezTo>
                  <a:cubicBezTo>
                    <a:pt x="1" y="87"/>
                    <a:pt x="0" y="74"/>
                    <a:pt x="5" y="61"/>
                  </a:cubicBezTo>
                  <a:cubicBezTo>
                    <a:pt x="14" y="38"/>
                    <a:pt x="30" y="30"/>
                    <a:pt x="41" y="23"/>
                  </a:cubicBezTo>
                  <a:cubicBezTo>
                    <a:pt x="84" y="0"/>
                    <a:pt x="119" y="32"/>
                    <a:pt x="127" y="29"/>
                  </a:cubicBezTo>
                  <a:close/>
                </a:path>
              </a:pathLst>
            </a:custGeom>
            <a:solidFill>
              <a:srgbClr val="F5C7D2">
                <a:alpha val="100000"/>
              </a:srgbClr>
            </a:solidFill>
            <a:ln w="9525">
              <a:noFill/>
            </a:ln>
          </p:spPr>
          <p:txBody>
            <a:bodyPr/>
            <a:lstStyle/>
            <a:p>
              <a:endParaRPr lang="zh-CN" altLang="en-US" sz="2400"/>
            </a:p>
          </p:txBody>
        </p:sp>
        <p:sp>
          <p:nvSpPr>
            <p:cNvPr id="16474" name="Freeform 432"/>
            <p:cNvSpPr/>
            <p:nvPr/>
          </p:nvSpPr>
          <p:spPr>
            <a:xfrm flipH="1">
              <a:off x="7422239" y="2249555"/>
              <a:ext cx="910297" cy="400695"/>
            </a:xfrm>
            <a:custGeom>
              <a:avLst/>
              <a:gdLst>
                <a:gd name="txL" fmla="*/ 0 w 125"/>
                <a:gd name="txT" fmla="*/ 0 h 63"/>
                <a:gd name="txR" fmla="*/ 125 w 125"/>
                <a:gd name="txB" fmla="*/ 63 h 63"/>
              </a:gdLst>
              <a:ahLst/>
              <a:cxnLst>
                <a:cxn ang="0">
                  <a:pos x="2147483647" y="242713087"/>
                </a:cxn>
                <a:cxn ang="0">
                  <a:pos x="2147483647" y="1496748506"/>
                </a:cxn>
                <a:cxn ang="0">
                  <a:pos x="2147483647" y="1496748506"/>
                </a:cxn>
                <a:cxn ang="0">
                  <a:pos x="2147483647" y="1415839936"/>
                </a:cxn>
                <a:cxn ang="0">
                  <a:pos x="2147483647" y="1132675845"/>
                </a:cxn>
                <a:cxn ang="0">
                  <a:pos x="2147483647" y="1011316171"/>
                </a:cxn>
                <a:cxn ang="0">
                  <a:pos x="2147483647" y="809054090"/>
                </a:cxn>
                <a:cxn ang="0">
                  <a:pos x="2068289860" y="1051767276"/>
                </a:cxn>
                <a:cxn ang="0">
                  <a:pos x="848527907" y="1658559284"/>
                </a:cxn>
                <a:cxn ang="0">
                  <a:pos x="583362097" y="1941723773"/>
                </a:cxn>
                <a:cxn ang="0">
                  <a:pos x="106067809" y="2147483647"/>
                </a:cxn>
                <a:cxn ang="0">
                  <a:pos x="159098087" y="2147483647"/>
                </a:cxn>
                <a:cxn ang="0">
                  <a:pos x="636399628" y="1496748506"/>
                </a:cxn>
                <a:cxn ang="0">
                  <a:pos x="1431890004" y="809054090"/>
                </a:cxn>
                <a:cxn ang="0">
                  <a:pos x="2147483647" y="283170551"/>
                </a:cxn>
                <a:cxn ang="0">
                  <a:pos x="2147483647" y="202261932"/>
                </a:cxn>
                <a:cxn ang="0">
                  <a:pos x="2147483647" y="121359723"/>
                </a:cxn>
                <a:cxn ang="0">
                  <a:pos x="2147483647" y="242713087"/>
                </a:cxn>
              </a:cxnLst>
              <a:rect l="txL" t="txT" r="txR" b="txB"/>
              <a:pathLst>
                <a:path w="125" h="63">
                  <a:moveTo>
                    <a:pt x="124" y="6"/>
                  </a:moveTo>
                  <a:cubicBezTo>
                    <a:pt x="125" y="25"/>
                    <a:pt x="104" y="34"/>
                    <a:pt x="90" y="37"/>
                  </a:cubicBezTo>
                  <a:cubicBezTo>
                    <a:pt x="80" y="39"/>
                    <a:pt x="71" y="37"/>
                    <a:pt x="61" y="37"/>
                  </a:cubicBezTo>
                  <a:cubicBezTo>
                    <a:pt x="77" y="37"/>
                    <a:pt x="72" y="37"/>
                    <a:pt x="85" y="35"/>
                  </a:cubicBezTo>
                  <a:cubicBezTo>
                    <a:pt x="96" y="34"/>
                    <a:pt x="88" y="25"/>
                    <a:pt x="84" y="28"/>
                  </a:cubicBezTo>
                  <a:cubicBezTo>
                    <a:pt x="79" y="31"/>
                    <a:pt x="77" y="27"/>
                    <a:pt x="76" y="25"/>
                  </a:cubicBezTo>
                  <a:cubicBezTo>
                    <a:pt x="71" y="15"/>
                    <a:pt x="65" y="21"/>
                    <a:pt x="55" y="20"/>
                  </a:cubicBezTo>
                  <a:cubicBezTo>
                    <a:pt x="44" y="18"/>
                    <a:pt x="42" y="24"/>
                    <a:pt x="39" y="26"/>
                  </a:cubicBezTo>
                  <a:cubicBezTo>
                    <a:pt x="33" y="29"/>
                    <a:pt x="21" y="31"/>
                    <a:pt x="16" y="41"/>
                  </a:cubicBezTo>
                  <a:cubicBezTo>
                    <a:pt x="15" y="43"/>
                    <a:pt x="17" y="46"/>
                    <a:pt x="11" y="48"/>
                  </a:cubicBezTo>
                  <a:cubicBezTo>
                    <a:pt x="4" y="52"/>
                    <a:pt x="6" y="63"/>
                    <a:pt x="2" y="62"/>
                  </a:cubicBezTo>
                  <a:cubicBezTo>
                    <a:pt x="0" y="61"/>
                    <a:pt x="0" y="57"/>
                    <a:pt x="3" y="54"/>
                  </a:cubicBezTo>
                  <a:cubicBezTo>
                    <a:pt x="8" y="48"/>
                    <a:pt x="11" y="39"/>
                    <a:pt x="12" y="37"/>
                  </a:cubicBezTo>
                  <a:cubicBezTo>
                    <a:pt x="15" y="28"/>
                    <a:pt x="25" y="26"/>
                    <a:pt x="27" y="20"/>
                  </a:cubicBezTo>
                  <a:cubicBezTo>
                    <a:pt x="29" y="13"/>
                    <a:pt x="43" y="8"/>
                    <a:pt x="52" y="7"/>
                  </a:cubicBezTo>
                  <a:cubicBezTo>
                    <a:pt x="68" y="7"/>
                    <a:pt x="72" y="3"/>
                    <a:pt x="90" y="5"/>
                  </a:cubicBezTo>
                  <a:cubicBezTo>
                    <a:pt x="98" y="6"/>
                    <a:pt x="100" y="3"/>
                    <a:pt x="103" y="3"/>
                  </a:cubicBezTo>
                  <a:cubicBezTo>
                    <a:pt x="115" y="0"/>
                    <a:pt x="114" y="8"/>
                    <a:pt x="124" y="6"/>
                  </a:cubicBezTo>
                  <a:close/>
                </a:path>
              </a:pathLst>
            </a:custGeom>
            <a:solidFill>
              <a:srgbClr val="F3BFCB">
                <a:alpha val="100000"/>
              </a:srgbClr>
            </a:solidFill>
            <a:ln w="9525">
              <a:noFill/>
            </a:ln>
          </p:spPr>
          <p:txBody>
            <a:bodyPr/>
            <a:lstStyle/>
            <a:p>
              <a:endParaRPr lang="zh-CN" altLang="en-US" sz="2400"/>
            </a:p>
          </p:txBody>
        </p:sp>
        <p:sp>
          <p:nvSpPr>
            <p:cNvPr id="16475" name="Freeform 433"/>
            <p:cNvSpPr/>
            <p:nvPr/>
          </p:nvSpPr>
          <p:spPr>
            <a:xfrm flipH="1">
              <a:off x="7428411" y="2263002"/>
              <a:ext cx="657266" cy="223206"/>
            </a:xfrm>
            <a:custGeom>
              <a:avLst/>
              <a:gdLst>
                <a:gd name="txL" fmla="*/ 0 w 90"/>
                <a:gd name="txT" fmla="*/ 0 h 35"/>
                <a:gd name="txR" fmla="*/ 90 w 90"/>
                <a:gd name="txB" fmla="*/ 35 h 35"/>
              </a:gdLst>
              <a:ahLst/>
              <a:cxnLst>
                <a:cxn ang="0">
                  <a:pos x="2147483647" y="162678889"/>
                </a:cxn>
                <a:cxn ang="0">
                  <a:pos x="2147483647" y="1016754304"/>
                </a:cxn>
                <a:cxn ang="0">
                  <a:pos x="2147483647" y="1220101258"/>
                </a:cxn>
                <a:cxn ang="0">
                  <a:pos x="2147483647" y="854075465"/>
                </a:cxn>
                <a:cxn ang="0">
                  <a:pos x="2147483647" y="813400773"/>
                </a:cxn>
                <a:cxn ang="0">
                  <a:pos x="1599997144" y="569379325"/>
                </a:cxn>
                <a:cxn ang="0">
                  <a:pos x="373334378" y="691390049"/>
                </a:cxn>
                <a:cxn ang="0">
                  <a:pos x="53333481" y="650721933"/>
                </a:cxn>
                <a:cxn ang="0">
                  <a:pos x="1173329413" y="325364155"/>
                </a:cxn>
                <a:cxn ang="0">
                  <a:pos x="2147483647" y="284689663"/>
                </a:cxn>
                <a:cxn ang="0">
                  <a:pos x="2147483647" y="81342633"/>
                </a:cxn>
                <a:cxn ang="0">
                  <a:pos x="2147483647" y="162678889"/>
                </a:cxn>
              </a:cxnLst>
              <a:rect l="txL" t="txT" r="txR" b="txB"/>
              <a:pathLst>
                <a:path w="90" h="35">
                  <a:moveTo>
                    <a:pt x="90" y="4"/>
                  </a:moveTo>
                  <a:cubicBezTo>
                    <a:pt x="90" y="13"/>
                    <a:pt x="86" y="20"/>
                    <a:pt x="79" y="25"/>
                  </a:cubicBezTo>
                  <a:cubicBezTo>
                    <a:pt x="73" y="30"/>
                    <a:pt x="58" y="35"/>
                    <a:pt x="58" y="30"/>
                  </a:cubicBezTo>
                  <a:cubicBezTo>
                    <a:pt x="59" y="26"/>
                    <a:pt x="61" y="25"/>
                    <a:pt x="57" y="21"/>
                  </a:cubicBezTo>
                  <a:cubicBezTo>
                    <a:pt x="53" y="18"/>
                    <a:pt x="46" y="25"/>
                    <a:pt x="44" y="20"/>
                  </a:cubicBezTo>
                  <a:cubicBezTo>
                    <a:pt x="43" y="16"/>
                    <a:pt x="36" y="18"/>
                    <a:pt x="30" y="14"/>
                  </a:cubicBezTo>
                  <a:cubicBezTo>
                    <a:pt x="26" y="11"/>
                    <a:pt x="11" y="15"/>
                    <a:pt x="7" y="17"/>
                  </a:cubicBezTo>
                  <a:cubicBezTo>
                    <a:pt x="5" y="17"/>
                    <a:pt x="0" y="19"/>
                    <a:pt x="1" y="16"/>
                  </a:cubicBezTo>
                  <a:cubicBezTo>
                    <a:pt x="4" y="7"/>
                    <a:pt x="18" y="10"/>
                    <a:pt x="22" y="8"/>
                  </a:cubicBezTo>
                  <a:cubicBezTo>
                    <a:pt x="38" y="3"/>
                    <a:pt x="51" y="5"/>
                    <a:pt x="58" y="7"/>
                  </a:cubicBezTo>
                  <a:cubicBezTo>
                    <a:pt x="65" y="9"/>
                    <a:pt x="69" y="0"/>
                    <a:pt x="77" y="2"/>
                  </a:cubicBezTo>
                  <a:cubicBezTo>
                    <a:pt x="84" y="4"/>
                    <a:pt x="85" y="6"/>
                    <a:pt x="90" y="4"/>
                  </a:cubicBezTo>
                  <a:close/>
                </a:path>
              </a:pathLst>
            </a:custGeom>
            <a:solidFill>
              <a:srgbClr val="EDB5C7">
                <a:alpha val="100000"/>
              </a:srgbClr>
            </a:solidFill>
            <a:ln w="9525">
              <a:noFill/>
            </a:ln>
          </p:spPr>
          <p:txBody>
            <a:bodyPr/>
            <a:lstStyle/>
            <a:p>
              <a:endParaRPr lang="zh-CN" altLang="en-US" sz="2400"/>
            </a:p>
          </p:txBody>
        </p:sp>
      </p:grpSp>
      <p:pic>
        <p:nvPicPr>
          <p:cNvPr id="4" name="Imagen 3"/>
          <p:cNvPicPr>
            <a:picLocks noChangeAspect="1"/>
          </p:cNvPicPr>
          <p:nvPr/>
        </p:nvPicPr>
        <p:blipFill>
          <a:blip r:embed="rId4"/>
          <a:stretch>
            <a:fillRect/>
          </a:stretch>
        </p:blipFill>
        <p:spPr>
          <a:xfrm>
            <a:off x="8091752" y="958376"/>
            <a:ext cx="1719644" cy="5509232"/>
          </a:xfrm>
          <a:prstGeom prst="rect">
            <a:avLst/>
          </a:prstGeom>
          <a:effectLst>
            <a:outerShdw blurRad="76200" dir="13500000" sy="23000" kx="1200000" algn="br" rotWithShape="0">
              <a:prstClr val="black">
                <a:alpha val="2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8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65853" y="2553104"/>
            <a:ext cx="3033214" cy="984561"/>
            <a:chOff x="7665253" y="2483254"/>
            <a:chExt cx="3033214" cy="984561"/>
          </a:xfrm>
        </p:grpSpPr>
        <p:sp>
          <p:nvSpPr>
            <p:cNvPr id="83" name="TextBox 82"/>
            <p:cNvSpPr txBox="1"/>
            <p:nvPr/>
          </p:nvSpPr>
          <p:spPr>
            <a:xfrm>
              <a:off x="7665253" y="2483254"/>
              <a:ext cx="2880340" cy="369332"/>
            </a:xfrm>
            <a:prstGeom prst="rect">
              <a:avLst/>
            </a:prstGeom>
            <a:noFill/>
          </p:spPr>
          <p:txBody>
            <a:bodyPr wrap="none" rtlCol="0">
              <a:spAutoFit/>
            </a:bodyPr>
            <a:lstStyle/>
            <a:p>
              <a:pPr algn="l"/>
              <a:r>
                <a:rPr lang="en-US" b="1" dirty="0">
                  <a:solidFill>
                    <a:srgbClr val="500D08"/>
                  </a:solidFill>
                  <a:latin typeface="印品黑体" panose="00000500000000000000" pitchFamily="2" charset="-122"/>
                  <a:ea typeface="印品黑体" panose="00000500000000000000" pitchFamily="2" charset="-122"/>
                </a:rPr>
                <a:t>Click here to add a title</a:t>
              </a:r>
            </a:p>
          </p:txBody>
        </p:sp>
        <p:sp>
          <p:nvSpPr>
            <p:cNvPr id="84" name="Rectangle 83"/>
            <p:cNvSpPr/>
            <p:nvPr/>
          </p:nvSpPr>
          <p:spPr>
            <a:xfrm>
              <a:off x="7665253" y="2821484"/>
              <a:ext cx="3033214" cy="646331"/>
            </a:xfrm>
            <a:prstGeom prst="rect">
              <a:avLst/>
            </a:prstGeom>
          </p:spPr>
          <p:txBody>
            <a:bodyPr wrap="square">
              <a:spAutoFit/>
            </a:bodyPr>
            <a:lstStyle/>
            <a:p>
              <a:r>
                <a:rPr lang="en-US" sz="1200" dirty="0">
                  <a:solidFill>
                    <a:srgbClr val="500D08"/>
                  </a:solidFill>
                  <a:latin typeface="DK Lemon Yellow Sun" panose="02000000000000000000" pitchFamily="50" charset="0"/>
                  <a:ea typeface="印品黑体" panose="00000500000000000000" pitchFamily="2" charset="-122"/>
                </a:rPr>
                <a:t>Your content is here, or by copying your text, select Paste in this box and choose to keep only the text. Your content is here,</a:t>
              </a:r>
              <a:endParaRPr lang="en-GB" sz="1200" dirty="0">
                <a:solidFill>
                  <a:srgbClr val="500D08"/>
                </a:solidFill>
                <a:latin typeface="DK Lemon Yellow Sun" panose="02000000000000000000" pitchFamily="50" charset="0"/>
                <a:ea typeface="印品黑体" panose="00000500000000000000" pitchFamily="2" charset="-122"/>
              </a:endParaRPr>
            </a:p>
          </p:txBody>
        </p:sp>
      </p:grpSp>
      <p:grpSp>
        <p:nvGrpSpPr>
          <p:cNvPr id="18" name="Group 17"/>
          <p:cNvGrpSpPr/>
          <p:nvPr/>
        </p:nvGrpSpPr>
        <p:grpSpPr>
          <a:xfrm>
            <a:off x="1359536" y="1632584"/>
            <a:ext cx="3033214" cy="984561"/>
            <a:chOff x="1358936" y="1632584"/>
            <a:chExt cx="3033214" cy="984561"/>
          </a:xfrm>
        </p:grpSpPr>
        <p:sp>
          <p:nvSpPr>
            <p:cNvPr id="85" name="TextBox 84"/>
            <p:cNvSpPr txBox="1"/>
            <p:nvPr/>
          </p:nvSpPr>
          <p:spPr>
            <a:xfrm>
              <a:off x="1510782" y="1632584"/>
              <a:ext cx="2880340" cy="369332"/>
            </a:xfrm>
            <a:prstGeom prst="rect">
              <a:avLst/>
            </a:prstGeom>
            <a:noFill/>
          </p:spPr>
          <p:txBody>
            <a:bodyPr wrap="none" rtlCol="0">
              <a:spAutoFit/>
            </a:bodyPr>
            <a:lstStyle/>
            <a:p>
              <a:pPr algn="r"/>
              <a:r>
                <a:rPr lang="en-US" b="1" dirty="0">
                  <a:solidFill>
                    <a:srgbClr val="500D08"/>
                  </a:solidFill>
                  <a:latin typeface="印品黑体" panose="00000500000000000000" pitchFamily="2" charset="-122"/>
                  <a:ea typeface="印品黑体" panose="00000500000000000000" pitchFamily="2" charset="-122"/>
                </a:rPr>
                <a:t>Click here to add a title</a:t>
              </a:r>
            </a:p>
          </p:txBody>
        </p:sp>
        <p:sp>
          <p:nvSpPr>
            <p:cNvPr id="86" name="Rectangle 85"/>
            <p:cNvSpPr/>
            <p:nvPr/>
          </p:nvSpPr>
          <p:spPr>
            <a:xfrm>
              <a:off x="1358936" y="1970814"/>
              <a:ext cx="3033214" cy="646331"/>
            </a:xfrm>
            <a:prstGeom prst="rect">
              <a:avLst/>
            </a:prstGeom>
          </p:spPr>
          <p:txBody>
            <a:bodyPr wrap="square">
              <a:spAutoFit/>
            </a:bodyPr>
            <a:lstStyle/>
            <a:p>
              <a:pPr algn="r"/>
              <a:r>
                <a:rPr lang="en-US" sz="1200" dirty="0">
                  <a:solidFill>
                    <a:srgbClr val="500D08"/>
                  </a:solidFill>
                  <a:latin typeface="DK Lemon Yellow Sun" panose="02000000000000000000" pitchFamily="50" charset="0"/>
                  <a:ea typeface="印品黑体" panose="00000500000000000000" pitchFamily="2" charset="-122"/>
                </a:rPr>
                <a:t>Your content is here, or by copying your text, select Paste in this box and choose to keep only the text. Your content is here,</a:t>
              </a:r>
              <a:endParaRPr lang="en-GB" sz="1200" dirty="0">
                <a:solidFill>
                  <a:srgbClr val="500D08"/>
                </a:solidFill>
                <a:latin typeface="DK Lemon Yellow Sun" panose="02000000000000000000" pitchFamily="50" charset="0"/>
                <a:ea typeface="印品黑体" panose="00000500000000000000" pitchFamily="2" charset="-122"/>
              </a:endParaRPr>
            </a:p>
          </p:txBody>
        </p:sp>
      </p:grpSp>
      <p:grpSp>
        <p:nvGrpSpPr>
          <p:cNvPr id="19" name="Group 18"/>
          <p:cNvGrpSpPr/>
          <p:nvPr/>
        </p:nvGrpSpPr>
        <p:grpSpPr>
          <a:xfrm>
            <a:off x="1359536" y="3413631"/>
            <a:ext cx="3033214" cy="984561"/>
            <a:chOff x="1358936" y="3343781"/>
            <a:chExt cx="3033214" cy="984561"/>
          </a:xfrm>
        </p:grpSpPr>
        <p:sp>
          <p:nvSpPr>
            <p:cNvPr id="87" name="TextBox 86"/>
            <p:cNvSpPr txBox="1"/>
            <p:nvPr/>
          </p:nvSpPr>
          <p:spPr>
            <a:xfrm>
              <a:off x="1510782" y="3343781"/>
              <a:ext cx="2880340" cy="369332"/>
            </a:xfrm>
            <a:prstGeom prst="rect">
              <a:avLst/>
            </a:prstGeom>
            <a:noFill/>
          </p:spPr>
          <p:txBody>
            <a:bodyPr wrap="none" rtlCol="0">
              <a:spAutoFit/>
            </a:bodyPr>
            <a:lstStyle/>
            <a:p>
              <a:pPr algn="r"/>
              <a:r>
                <a:rPr lang="en-US" b="1" dirty="0">
                  <a:solidFill>
                    <a:srgbClr val="500D08"/>
                  </a:solidFill>
                  <a:latin typeface="印品黑体" panose="00000500000000000000" pitchFamily="2" charset="-122"/>
                  <a:ea typeface="印品黑体" panose="00000500000000000000" pitchFamily="2" charset="-122"/>
                </a:rPr>
                <a:t>Click here to add a title</a:t>
              </a:r>
            </a:p>
          </p:txBody>
        </p:sp>
        <p:sp>
          <p:nvSpPr>
            <p:cNvPr id="88" name="Rectangle 87"/>
            <p:cNvSpPr/>
            <p:nvPr/>
          </p:nvSpPr>
          <p:spPr>
            <a:xfrm>
              <a:off x="1358936" y="3682011"/>
              <a:ext cx="3033214" cy="646331"/>
            </a:xfrm>
            <a:prstGeom prst="rect">
              <a:avLst/>
            </a:prstGeom>
          </p:spPr>
          <p:txBody>
            <a:bodyPr wrap="square">
              <a:spAutoFit/>
            </a:bodyPr>
            <a:lstStyle/>
            <a:p>
              <a:pPr algn="r"/>
              <a:r>
                <a:rPr lang="en-US" sz="1200" dirty="0">
                  <a:solidFill>
                    <a:srgbClr val="500D08"/>
                  </a:solidFill>
                  <a:latin typeface="DK Lemon Yellow Sun" panose="02000000000000000000" pitchFamily="50" charset="0"/>
                  <a:ea typeface="印品黑体" panose="00000500000000000000" pitchFamily="2" charset="-122"/>
                </a:rPr>
                <a:t>Your content is here, or by copying your text, select Paste in this box and choose to keep only the text. Your content is here,</a:t>
              </a:r>
              <a:endParaRPr lang="en-GB" sz="1200" dirty="0">
                <a:solidFill>
                  <a:srgbClr val="500D08"/>
                </a:solidFill>
                <a:latin typeface="DK Lemon Yellow Sun" panose="02000000000000000000" pitchFamily="50" charset="0"/>
                <a:ea typeface="印品黑体" panose="00000500000000000000" pitchFamily="2" charset="-122"/>
              </a:endParaRPr>
            </a:p>
          </p:txBody>
        </p:sp>
      </p:grpSp>
      <p:grpSp>
        <p:nvGrpSpPr>
          <p:cNvPr id="20" name="Group 19"/>
          <p:cNvGrpSpPr/>
          <p:nvPr/>
        </p:nvGrpSpPr>
        <p:grpSpPr>
          <a:xfrm>
            <a:off x="873851" y="5128108"/>
            <a:ext cx="3893022" cy="1229981"/>
            <a:chOff x="873251" y="5128108"/>
            <a:chExt cx="3893022" cy="1229981"/>
          </a:xfrm>
          <a:solidFill>
            <a:srgbClr val="F19EC2"/>
          </a:solidFill>
        </p:grpSpPr>
        <p:sp>
          <p:nvSpPr>
            <p:cNvPr id="89" name="Rectangle 88"/>
            <p:cNvSpPr/>
            <p:nvPr/>
          </p:nvSpPr>
          <p:spPr>
            <a:xfrm>
              <a:off x="873251" y="5128108"/>
              <a:ext cx="3893022" cy="1229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0D08"/>
                </a:solidFill>
                <a:latin typeface="印品黑体" panose="00000500000000000000" pitchFamily="2" charset="-122"/>
                <a:ea typeface="印品黑体" panose="00000500000000000000" pitchFamily="2" charset="-122"/>
              </a:endParaRPr>
            </a:p>
          </p:txBody>
        </p:sp>
        <p:sp>
          <p:nvSpPr>
            <p:cNvPr id="90" name="Rectangle 89"/>
            <p:cNvSpPr/>
            <p:nvPr/>
          </p:nvSpPr>
          <p:spPr>
            <a:xfrm>
              <a:off x="2235230" y="5261234"/>
              <a:ext cx="2531042" cy="646331"/>
            </a:xfrm>
            <a:prstGeom prst="rect">
              <a:avLst/>
            </a:prstGeom>
            <a:grpFill/>
          </p:spPr>
          <p:txBody>
            <a:bodyPr wrap="square">
              <a:spAutoFit/>
            </a:bodyPr>
            <a:lstStyle/>
            <a:p>
              <a:r>
                <a:rPr lang="en-US" sz="1200" dirty="0">
                  <a:solidFill>
                    <a:srgbClr val="500D08"/>
                  </a:solidFill>
                  <a:latin typeface="DK Lemon Yellow Sun" panose="02000000000000000000" pitchFamily="50" charset="0"/>
                  <a:ea typeface="印品黑体" panose="00000500000000000000" pitchFamily="2" charset="-122"/>
                </a:rPr>
                <a:t>Your content is here, or by copying your text, select Paste in this box and choose to keep only the text. Your content is here,</a:t>
              </a:r>
              <a:endParaRPr lang="en-GB" sz="1200" dirty="0">
                <a:solidFill>
                  <a:srgbClr val="500D08"/>
                </a:solidFill>
                <a:latin typeface="DK Lemon Yellow Sun" panose="02000000000000000000" pitchFamily="50" charset="0"/>
                <a:ea typeface="印品黑体" panose="00000500000000000000" pitchFamily="2" charset="-122"/>
              </a:endParaRPr>
            </a:p>
          </p:txBody>
        </p:sp>
        <p:sp>
          <p:nvSpPr>
            <p:cNvPr id="91" name="TextBox 90"/>
            <p:cNvSpPr txBox="1"/>
            <p:nvPr/>
          </p:nvSpPr>
          <p:spPr>
            <a:xfrm>
              <a:off x="1018744" y="5307339"/>
              <a:ext cx="1191352" cy="707886"/>
            </a:xfrm>
            <a:prstGeom prst="rect">
              <a:avLst/>
            </a:prstGeom>
            <a:grpFill/>
          </p:spPr>
          <p:txBody>
            <a:bodyPr wrap="none" rtlCol="0">
              <a:spAutoFit/>
            </a:bodyPr>
            <a:lstStyle/>
            <a:p>
              <a:r>
                <a:rPr lang="en-US" sz="4000" b="1">
                  <a:solidFill>
                    <a:srgbClr val="500D08"/>
                  </a:solidFill>
                  <a:latin typeface="印品黑体" panose="00000500000000000000" pitchFamily="2" charset="-122"/>
                  <a:ea typeface="印品黑体" panose="00000500000000000000" pitchFamily="2" charset="-122"/>
                </a:rPr>
                <a:t>85%</a:t>
              </a:r>
            </a:p>
          </p:txBody>
        </p:sp>
        <p:sp>
          <p:nvSpPr>
            <p:cNvPr id="92" name="TextBox 91"/>
            <p:cNvSpPr txBox="1"/>
            <p:nvPr/>
          </p:nvSpPr>
          <p:spPr>
            <a:xfrm>
              <a:off x="1018966" y="5886397"/>
              <a:ext cx="1191352" cy="338554"/>
            </a:xfrm>
            <a:prstGeom prst="rect">
              <a:avLst/>
            </a:prstGeom>
            <a:grpFill/>
          </p:spPr>
          <p:txBody>
            <a:bodyPr wrap="none" rtlCol="0">
              <a:spAutoFit/>
            </a:bodyPr>
            <a:lstStyle/>
            <a:p>
              <a:r>
                <a:rPr lang="en-US" sz="1600" i="1">
                  <a:solidFill>
                    <a:srgbClr val="500D08"/>
                  </a:solidFill>
                  <a:latin typeface="印品黑体" panose="00000500000000000000" pitchFamily="2" charset="-122"/>
                  <a:ea typeface="印品黑体" panose="00000500000000000000" pitchFamily="2" charset="-122"/>
                </a:rPr>
                <a:t>Per/Month</a:t>
              </a:r>
            </a:p>
          </p:txBody>
        </p:sp>
      </p:grpSp>
      <p:sp>
        <p:nvSpPr>
          <p:cNvPr id="94" name="Freeform 93"/>
          <p:cNvSpPr>
            <a:spLocks noEditPoints="1"/>
          </p:cNvSpPr>
          <p:nvPr/>
        </p:nvSpPr>
        <p:spPr bwMode="auto">
          <a:xfrm>
            <a:off x="7948101" y="4724267"/>
            <a:ext cx="375934" cy="383568"/>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rgbClr val="F19EC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印品黑体" panose="00000500000000000000" pitchFamily="2" charset="-122"/>
              <a:ea typeface="印品黑体" panose="00000500000000000000" pitchFamily="2" charset="-122"/>
            </a:endParaRPr>
          </a:p>
        </p:txBody>
      </p:sp>
      <p:sp>
        <p:nvSpPr>
          <p:cNvPr id="95" name="Freeform 94"/>
          <p:cNvSpPr>
            <a:spLocks noEditPoints="1"/>
          </p:cNvSpPr>
          <p:nvPr/>
        </p:nvSpPr>
        <p:spPr bwMode="auto">
          <a:xfrm>
            <a:off x="9436179" y="4664733"/>
            <a:ext cx="380526" cy="443102"/>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rgbClr val="F19EC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印品黑体" panose="00000500000000000000" pitchFamily="2" charset="-122"/>
              <a:ea typeface="印品黑体" panose="00000500000000000000" pitchFamily="2" charset="-122"/>
            </a:endParaRPr>
          </a:p>
        </p:txBody>
      </p:sp>
      <p:sp>
        <p:nvSpPr>
          <p:cNvPr id="96" name="Rectangle 95"/>
          <p:cNvSpPr/>
          <p:nvPr/>
        </p:nvSpPr>
        <p:spPr>
          <a:xfrm>
            <a:off x="7855008" y="5246317"/>
            <a:ext cx="1341086" cy="640080"/>
          </a:xfrm>
          <a:prstGeom prst="rect">
            <a:avLst/>
          </a:prstGeom>
        </p:spPr>
        <p:txBody>
          <a:bodyPr wrap="square">
            <a:spAutoFit/>
          </a:bodyPr>
          <a:lstStyle/>
          <a:p>
            <a:r>
              <a:rPr lang="en-US" sz="1200" dirty="0">
                <a:solidFill>
                  <a:srgbClr val="500D08"/>
                </a:solidFill>
                <a:latin typeface="印品黑体" panose="00000500000000000000" pitchFamily="2" charset="-122"/>
                <a:ea typeface="印品黑体" panose="00000500000000000000" pitchFamily="2" charset="-122"/>
              </a:rPr>
              <a:t>Please paste or enter your text here</a:t>
            </a:r>
            <a:endParaRPr lang="en-GB" sz="1200" dirty="0">
              <a:solidFill>
                <a:srgbClr val="500D08"/>
              </a:solidFill>
              <a:latin typeface="印品黑体" panose="00000500000000000000" pitchFamily="2" charset="-122"/>
              <a:ea typeface="印品黑体" panose="00000500000000000000" pitchFamily="2" charset="-122"/>
            </a:endParaRPr>
          </a:p>
        </p:txBody>
      </p:sp>
      <p:sp>
        <p:nvSpPr>
          <p:cNvPr id="97" name="Rectangle 96"/>
          <p:cNvSpPr/>
          <p:nvPr/>
        </p:nvSpPr>
        <p:spPr>
          <a:xfrm>
            <a:off x="9332116" y="5246317"/>
            <a:ext cx="1341086" cy="640080"/>
          </a:xfrm>
          <a:prstGeom prst="rect">
            <a:avLst/>
          </a:prstGeom>
        </p:spPr>
        <p:txBody>
          <a:bodyPr wrap="square">
            <a:spAutoFit/>
          </a:bodyPr>
          <a:lstStyle/>
          <a:p>
            <a:r>
              <a:rPr lang="en-US" sz="1200" dirty="0">
                <a:solidFill>
                  <a:srgbClr val="500D08"/>
                </a:solidFill>
                <a:latin typeface="印品黑体" panose="00000500000000000000" pitchFamily="2" charset="-122"/>
                <a:ea typeface="印品黑体" panose="00000500000000000000" pitchFamily="2" charset="-122"/>
              </a:rPr>
              <a:t>Please paste or enter your text here</a:t>
            </a:r>
            <a:endParaRPr lang="en-GB" sz="1200" dirty="0">
              <a:solidFill>
                <a:srgbClr val="500D08"/>
              </a:solidFill>
              <a:latin typeface="印品黑体" panose="00000500000000000000" pitchFamily="2" charset="-122"/>
              <a:ea typeface="印品黑体" panose="00000500000000000000" pitchFamily="2" charset="-122"/>
            </a:endParaRPr>
          </a:p>
        </p:txBody>
      </p:sp>
      <p:grpSp>
        <p:nvGrpSpPr>
          <p:cNvPr id="3" name="组合 262"/>
          <p:cNvGrpSpPr/>
          <p:nvPr/>
        </p:nvGrpSpPr>
        <p:grpSpPr bwMode="auto">
          <a:xfrm>
            <a:off x="3464560" y="147955"/>
            <a:ext cx="5283200" cy="1209040"/>
            <a:chOff x="-445" y="-381"/>
            <a:chExt cx="6314549" cy="1444385"/>
          </a:xfrm>
        </p:grpSpPr>
        <p:grpSp>
          <p:nvGrpSpPr>
            <p:cNvPr id="9263" name="组合 263"/>
            <p:cNvGrpSpPr/>
            <p:nvPr/>
          </p:nvGrpSpPr>
          <p:grpSpPr bwMode="auto">
            <a:xfrm>
              <a:off x="-445" y="-381"/>
              <a:ext cx="6314549" cy="1444385"/>
              <a:chOff x="-445" y="-381"/>
              <a:chExt cx="6314549" cy="1444385"/>
            </a:xfrm>
          </p:grpSpPr>
          <p:pic>
            <p:nvPicPr>
              <p:cNvPr id="9264" name="Group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 y="-381"/>
                <a:ext cx="6314549" cy="144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65" name="文本框 266"/>
              <p:cNvSpPr txBox="1">
                <a:spLocks noChangeArrowheads="1"/>
              </p:cNvSpPr>
              <p:nvPr/>
            </p:nvSpPr>
            <p:spPr bwMode="auto">
              <a:xfrm>
                <a:off x="1719015" y="555387"/>
                <a:ext cx="2876137" cy="54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2400" dirty="0">
                    <a:solidFill>
                      <a:srgbClr val="500D08"/>
                    </a:solidFill>
                    <a:latin typeface="印品黑体" panose="00000500000000000000" pitchFamily="2" charset="-122"/>
                    <a:ea typeface="印品黑体" panose="00000500000000000000" pitchFamily="2" charset="-122"/>
                  </a:rPr>
                  <a:t>Enter title</a:t>
                </a:r>
                <a:endParaRPr lang="zh-CN" altLang="en-US" sz="2400" dirty="0">
                  <a:solidFill>
                    <a:srgbClr val="500D08"/>
                  </a:solidFill>
                  <a:latin typeface="印品黑体" panose="00000500000000000000" pitchFamily="2" charset="-122"/>
                  <a:ea typeface="印品黑体" panose="00000500000000000000" pitchFamily="2" charset="-122"/>
                </a:endParaRPr>
              </a:p>
            </p:txBody>
          </p:sp>
        </p:grpSp>
        <p:pic>
          <p:nvPicPr>
            <p:cNvPr id="9266" name="文本框 26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8654" y="298247"/>
              <a:ext cx="1517686" cy="54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 name="Imagen 20"/>
          <p:cNvPicPr>
            <a:picLocks noChangeAspect="1"/>
          </p:cNvPicPr>
          <p:nvPr/>
        </p:nvPicPr>
        <p:blipFill>
          <a:blip r:embed="rId5"/>
          <a:stretch>
            <a:fillRect/>
          </a:stretch>
        </p:blipFill>
        <p:spPr>
          <a:xfrm>
            <a:off x="5059419" y="2443831"/>
            <a:ext cx="2158097" cy="39087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94"/>
                                        </p:tgtEl>
                                        <p:attrNameLst>
                                          <p:attrName>style.visibility</p:attrName>
                                        </p:attrNameLst>
                                      </p:cBhvr>
                                      <p:to>
                                        <p:strVal val="visible"/>
                                      </p:to>
                                    </p:set>
                                    <p:anim calcmode="lin" valueType="num">
                                      <p:cBhvr>
                                        <p:cTn id="19" dur="500" fill="hold"/>
                                        <p:tgtEl>
                                          <p:spTgt spid="94"/>
                                        </p:tgtEl>
                                        <p:attrNameLst>
                                          <p:attrName>ppt_w</p:attrName>
                                        </p:attrNameLst>
                                      </p:cBhvr>
                                      <p:tavLst>
                                        <p:tav tm="0">
                                          <p:val>
                                            <p:fltVal val="0"/>
                                          </p:val>
                                        </p:tav>
                                        <p:tav tm="100000">
                                          <p:val>
                                            <p:strVal val="#ppt_w"/>
                                          </p:val>
                                        </p:tav>
                                      </p:tavLst>
                                    </p:anim>
                                    <p:anim calcmode="lin" valueType="num">
                                      <p:cBhvr>
                                        <p:cTn id="20" dur="500" fill="hold"/>
                                        <p:tgtEl>
                                          <p:spTgt spid="94"/>
                                        </p:tgtEl>
                                        <p:attrNameLst>
                                          <p:attrName>ppt_h</p:attrName>
                                        </p:attrNameLst>
                                      </p:cBhvr>
                                      <p:tavLst>
                                        <p:tav tm="0">
                                          <p:val>
                                            <p:fltVal val="0"/>
                                          </p:val>
                                        </p:tav>
                                        <p:tav tm="100000">
                                          <p:val>
                                            <p:strVal val="#ppt_h"/>
                                          </p:val>
                                        </p:tav>
                                      </p:tavLst>
                                    </p:anim>
                                    <p:animEffect transition="in" filter="fade">
                                      <p:cBhvr>
                                        <p:cTn id="21" dur="500"/>
                                        <p:tgtEl>
                                          <p:spTgt spid="94"/>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96"/>
                                        </p:tgtEl>
                                        <p:attrNameLst>
                                          <p:attrName>style.visibility</p:attrName>
                                        </p:attrNameLst>
                                      </p:cBhvr>
                                      <p:to>
                                        <p:strVal val="visible"/>
                                      </p:to>
                                    </p:set>
                                    <p:anim calcmode="lin" valueType="num">
                                      <p:cBhvr additive="base">
                                        <p:cTn id="24" dur="500"/>
                                        <p:tgtEl>
                                          <p:spTgt spid="96"/>
                                        </p:tgtEl>
                                        <p:attrNameLst>
                                          <p:attrName>ppt_y</p:attrName>
                                        </p:attrNameLst>
                                      </p:cBhvr>
                                      <p:tavLst>
                                        <p:tav tm="0">
                                          <p:val>
                                            <p:strVal val="#ppt_y-#ppt_h*1.125000"/>
                                          </p:val>
                                        </p:tav>
                                        <p:tav tm="100000">
                                          <p:val>
                                            <p:strVal val="#ppt_y"/>
                                          </p:val>
                                        </p:tav>
                                      </p:tavLst>
                                    </p:anim>
                                    <p:animEffect transition="in" filter="wipe(down)">
                                      <p:cBhvr>
                                        <p:cTn id="25" dur="500"/>
                                        <p:tgtEl>
                                          <p:spTgt spid="96"/>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95"/>
                                        </p:tgtEl>
                                        <p:attrNameLst>
                                          <p:attrName>style.visibility</p:attrName>
                                        </p:attrNameLst>
                                      </p:cBhvr>
                                      <p:to>
                                        <p:strVal val="visible"/>
                                      </p:to>
                                    </p:set>
                                    <p:anim calcmode="lin" valueType="num">
                                      <p:cBhvr>
                                        <p:cTn id="29" dur="500" fill="hold"/>
                                        <p:tgtEl>
                                          <p:spTgt spid="95"/>
                                        </p:tgtEl>
                                        <p:attrNameLst>
                                          <p:attrName>ppt_w</p:attrName>
                                        </p:attrNameLst>
                                      </p:cBhvr>
                                      <p:tavLst>
                                        <p:tav tm="0">
                                          <p:val>
                                            <p:fltVal val="0"/>
                                          </p:val>
                                        </p:tav>
                                        <p:tav tm="100000">
                                          <p:val>
                                            <p:strVal val="#ppt_w"/>
                                          </p:val>
                                        </p:tav>
                                      </p:tavLst>
                                    </p:anim>
                                    <p:anim calcmode="lin" valueType="num">
                                      <p:cBhvr>
                                        <p:cTn id="30" dur="500" fill="hold"/>
                                        <p:tgtEl>
                                          <p:spTgt spid="95"/>
                                        </p:tgtEl>
                                        <p:attrNameLst>
                                          <p:attrName>ppt_h</p:attrName>
                                        </p:attrNameLst>
                                      </p:cBhvr>
                                      <p:tavLst>
                                        <p:tav tm="0">
                                          <p:val>
                                            <p:fltVal val="0"/>
                                          </p:val>
                                        </p:tav>
                                        <p:tav tm="100000">
                                          <p:val>
                                            <p:strVal val="#ppt_h"/>
                                          </p:val>
                                        </p:tav>
                                      </p:tavLst>
                                    </p:anim>
                                    <p:animEffect transition="in" filter="fade">
                                      <p:cBhvr>
                                        <p:cTn id="31" dur="500"/>
                                        <p:tgtEl>
                                          <p:spTgt spid="95"/>
                                        </p:tgtEl>
                                      </p:cBhvr>
                                    </p:animEffect>
                                  </p:childTnLst>
                                </p:cTn>
                              </p:par>
                              <p:par>
                                <p:cTn id="32" presetID="12" presetClass="entr" presetSubtype="1" fill="hold" grpId="0" nodeType="withEffect">
                                  <p:stCondLst>
                                    <p:cond delay="0"/>
                                  </p:stCondLst>
                                  <p:childTnLst>
                                    <p:set>
                                      <p:cBhvr>
                                        <p:cTn id="33" dur="1" fill="hold">
                                          <p:stCondLst>
                                            <p:cond delay="0"/>
                                          </p:stCondLst>
                                        </p:cTn>
                                        <p:tgtEl>
                                          <p:spTgt spid="97"/>
                                        </p:tgtEl>
                                        <p:attrNameLst>
                                          <p:attrName>style.visibility</p:attrName>
                                        </p:attrNameLst>
                                      </p:cBhvr>
                                      <p:to>
                                        <p:strVal val="visible"/>
                                      </p:to>
                                    </p:set>
                                    <p:anim calcmode="lin" valueType="num">
                                      <p:cBhvr additive="base">
                                        <p:cTn id="34" dur="500"/>
                                        <p:tgtEl>
                                          <p:spTgt spid="97"/>
                                        </p:tgtEl>
                                        <p:attrNameLst>
                                          <p:attrName>ppt_y</p:attrName>
                                        </p:attrNameLst>
                                      </p:cBhvr>
                                      <p:tavLst>
                                        <p:tav tm="0">
                                          <p:val>
                                            <p:strVal val="#ppt_y-#ppt_h*1.125000"/>
                                          </p:val>
                                        </p:tav>
                                        <p:tav tm="100000">
                                          <p:val>
                                            <p:strVal val="#ppt_y"/>
                                          </p:val>
                                        </p:tav>
                                      </p:tavLst>
                                    </p:anim>
                                    <p:animEffect transition="in" filter="wipe(down)">
                                      <p:cBhvr>
                                        <p:cTn id="35" dur="500"/>
                                        <p:tgtEl>
                                          <p:spTgt spid="97"/>
                                        </p:tgtEl>
                                      </p:cBhvr>
                                    </p:animEffect>
                                  </p:childTnLst>
                                </p:cTn>
                              </p:par>
                            </p:childTnLst>
                          </p:cTn>
                        </p:par>
                        <p:par>
                          <p:cTn id="36" fill="hold">
                            <p:stCondLst>
                              <p:cond delay="2500"/>
                            </p:stCondLst>
                            <p:childTnLst>
                              <p:par>
                                <p:cTn id="37" presetID="42" presetClass="entr" presetSubtype="0"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par>
                                <p:cTn id="42" presetID="16" presetClass="entr" presetSubtype="37"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outVertical)">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ldLvl="0" animBg="1"/>
      <p:bldP spid="95" grpId="0" bldLvl="0" animBg="1"/>
      <p:bldP spid="96" grpId="0"/>
      <p:bldP spid="9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心形 28"/>
          <p:cNvSpPr/>
          <p:nvPr/>
        </p:nvSpPr>
        <p:spPr>
          <a:xfrm rot="19800000">
            <a:off x="6390640" y="1846580"/>
            <a:ext cx="605790" cy="559435"/>
          </a:xfrm>
          <a:prstGeom prst="heart">
            <a:avLst/>
          </a:prstGeom>
          <a:solidFill>
            <a:srgbClr val="F19EC2"/>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EC2"/>
              </a:solidFill>
              <a:latin typeface="印品黑体" panose="00000500000000000000" pitchFamily="2" charset="-122"/>
              <a:ea typeface="印品黑体" panose="00000500000000000000" pitchFamily="2" charset="-122"/>
            </a:endParaRPr>
          </a:p>
        </p:txBody>
      </p:sp>
      <p:sp>
        <p:nvSpPr>
          <p:cNvPr id="30" name="心形 29"/>
          <p:cNvSpPr/>
          <p:nvPr/>
        </p:nvSpPr>
        <p:spPr>
          <a:xfrm rot="2700000">
            <a:off x="6703695" y="1822450"/>
            <a:ext cx="570865" cy="528955"/>
          </a:xfrm>
          <a:prstGeom prst="heart">
            <a:avLst/>
          </a:prstGeom>
          <a:solidFill>
            <a:srgbClr val="F19EC2"/>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EC2"/>
              </a:solidFill>
              <a:latin typeface="印品黑体" panose="00000500000000000000" pitchFamily="2" charset="-122"/>
              <a:ea typeface="印品黑体" panose="00000500000000000000" pitchFamily="2" charset="-122"/>
            </a:endParaRPr>
          </a:p>
        </p:txBody>
      </p:sp>
      <p:sp>
        <p:nvSpPr>
          <p:cNvPr id="24" name="文本框 23"/>
          <p:cNvSpPr txBox="1"/>
          <p:nvPr/>
        </p:nvSpPr>
        <p:spPr>
          <a:xfrm>
            <a:off x="6638925" y="2682240"/>
            <a:ext cx="4545965" cy="1938992"/>
          </a:xfrm>
          <a:prstGeom prst="rect">
            <a:avLst/>
          </a:prstGeom>
          <a:noFill/>
        </p:spPr>
        <p:txBody>
          <a:bodyPr wrap="square" rtlCol="0">
            <a:spAutoFit/>
          </a:bodyPr>
          <a:lstStyle/>
          <a:p>
            <a:r>
              <a:rPr lang="en-US" sz="2400" dirty="0">
                <a:solidFill>
                  <a:srgbClr val="500D08"/>
                </a:solidFill>
                <a:latin typeface="印品黑体" panose="00000500000000000000" pitchFamily="2" charset="-122"/>
                <a:ea typeface="印品黑体" panose="00000500000000000000" pitchFamily="2" charset="-122"/>
              </a:rPr>
              <a:t>That day, the beginning of our happiness</a:t>
            </a:r>
          </a:p>
          <a:p>
            <a:r>
              <a:rPr lang="en-US" sz="2400" dirty="0">
                <a:solidFill>
                  <a:srgbClr val="500D08"/>
                </a:solidFill>
                <a:latin typeface="印品黑体" panose="00000500000000000000" pitchFamily="2" charset="-122"/>
                <a:ea typeface="印品黑体" panose="00000500000000000000" pitchFamily="2" charset="-122"/>
              </a:rPr>
              <a:t>That one, we are still 80 years old together.</a:t>
            </a:r>
          </a:p>
          <a:p>
            <a:r>
              <a:rPr lang="en-US" sz="2400" dirty="0">
                <a:solidFill>
                  <a:srgbClr val="500D08"/>
                </a:solidFill>
                <a:latin typeface="印品黑体" panose="00000500000000000000" pitchFamily="2" charset="-122"/>
                <a:ea typeface="印品黑体" panose="00000500000000000000" pitchFamily="2" charset="-122"/>
              </a:rPr>
              <a:t>Look at the wedding album.</a:t>
            </a:r>
            <a:endParaRPr sz="2400" dirty="0">
              <a:solidFill>
                <a:srgbClr val="500D08"/>
              </a:solidFill>
              <a:latin typeface="印品黑体" panose="00000500000000000000" pitchFamily="2" charset="-122"/>
              <a:ea typeface="印品黑体" panose="00000500000000000000" pitchFamily="2" charset="-122"/>
            </a:endParaRPr>
          </a:p>
        </p:txBody>
      </p:sp>
      <p:sp>
        <p:nvSpPr>
          <p:cNvPr id="25" name="TextBox 18"/>
          <p:cNvSpPr txBox="1"/>
          <p:nvPr/>
        </p:nvSpPr>
        <p:spPr>
          <a:xfrm>
            <a:off x="7377973" y="1698082"/>
            <a:ext cx="3882794" cy="769441"/>
          </a:xfrm>
          <a:prstGeom prst="rect">
            <a:avLst/>
          </a:prstGeom>
          <a:noFill/>
        </p:spPr>
        <p:txBody>
          <a:bodyPr wrap="none" rtlCol="0">
            <a:spAutoFit/>
          </a:bodyPr>
          <a:lstStyle/>
          <a:p>
            <a:pPr algn="ctr"/>
            <a:r>
              <a:rPr lang="en-US" altLang="zh-CN" sz="4400" dirty="0">
                <a:solidFill>
                  <a:srgbClr val="F19EC2"/>
                </a:solidFill>
                <a:latin typeface="印品黑体" panose="00000500000000000000" pitchFamily="2" charset="-122"/>
                <a:ea typeface="印品黑体" panose="00000500000000000000" pitchFamily="2" charset="-122"/>
              </a:rPr>
              <a:t>Accompanied</a:t>
            </a:r>
            <a:endParaRPr lang="zh-CN" altLang="en-US" sz="4400" dirty="0">
              <a:solidFill>
                <a:srgbClr val="F19EC2"/>
              </a:solidFill>
              <a:latin typeface="印品黑体" panose="00000500000000000000" pitchFamily="2" charset="-122"/>
              <a:ea typeface="印品黑体" panose="00000500000000000000" pitchFamily="2" charset="-122"/>
            </a:endParaRPr>
          </a:p>
        </p:txBody>
      </p:sp>
      <p:pic>
        <p:nvPicPr>
          <p:cNvPr id="2" name="Imagen 1"/>
          <p:cNvPicPr>
            <a:picLocks noChangeAspect="1"/>
          </p:cNvPicPr>
          <p:nvPr/>
        </p:nvPicPr>
        <p:blipFill>
          <a:blip r:embed="rId3"/>
          <a:stretch>
            <a:fillRect/>
          </a:stretch>
        </p:blipFill>
        <p:spPr>
          <a:xfrm>
            <a:off x="1254399" y="709860"/>
            <a:ext cx="4882501" cy="58837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childTnLst>
                                </p:cTn>
                              </p:par>
                            </p:childTnLst>
                          </p:cTn>
                        </p:par>
                        <p:par>
                          <p:cTn id="12" fill="hold">
                            <p:stCondLst>
                              <p:cond delay="4000"/>
                            </p:stCondLst>
                            <p:childTnLst>
                              <p:par>
                                <p:cTn id="13" presetID="41" presetClass="entr" presetSubtype="0" fill="hold" grpId="0" nodeType="afterEffect">
                                  <p:stCondLst>
                                    <p:cond delay="0"/>
                                  </p:stCondLst>
                                  <p:iterate type="lt">
                                    <p:tmPct val="8000"/>
                                  </p:iterate>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5"/>
                                        </p:tgtEl>
                                        <p:attrNameLst>
                                          <p:attrName>ppt_y</p:attrName>
                                        </p:attrNameLst>
                                      </p:cBhvr>
                                      <p:tavLst>
                                        <p:tav tm="0">
                                          <p:val>
                                            <p:strVal val="#ppt_y"/>
                                          </p:val>
                                        </p:tav>
                                        <p:tav tm="100000">
                                          <p:val>
                                            <p:strVal val="#ppt_y"/>
                                          </p:val>
                                        </p:tav>
                                      </p:tavLst>
                                    </p:anim>
                                    <p:anim calcmode="lin" valueType="num">
                                      <p:cBhvr>
                                        <p:cTn id="17"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0" grpId="0" bldLvl="0" animBg="1"/>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心形 11"/>
          <p:cNvSpPr/>
          <p:nvPr/>
        </p:nvSpPr>
        <p:spPr>
          <a:xfrm rot="19800000">
            <a:off x="1492885" y="1974850"/>
            <a:ext cx="605790" cy="559435"/>
          </a:xfrm>
          <a:prstGeom prst="heart">
            <a:avLst/>
          </a:prstGeom>
          <a:solidFill>
            <a:srgbClr val="F19EC2"/>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EC2"/>
              </a:solidFill>
              <a:latin typeface="印品黑体" panose="00000500000000000000" pitchFamily="2" charset="-122"/>
              <a:ea typeface="印品黑体" panose="00000500000000000000" pitchFamily="2" charset="-122"/>
            </a:endParaRPr>
          </a:p>
        </p:txBody>
      </p:sp>
      <p:sp>
        <p:nvSpPr>
          <p:cNvPr id="13" name="心形 12"/>
          <p:cNvSpPr/>
          <p:nvPr/>
        </p:nvSpPr>
        <p:spPr>
          <a:xfrm rot="2700000">
            <a:off x="1805940" y="1950720"/>
            <a:ext cx="570865" cy="528955"/>
          </a:xfrm>
          <a:prstGeom prst="heart">
            <a:avLst/>
          </a:prstGeom>
          <a:solidFill>
            <a:srgbClr val="F19EC2"/>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EC2"/>
              </a:solidFill>
              <a:latin typeface="印品黑体" panose="00000500000000000000" pitchFamily="2" charset="-122"/>
              <a:ea typeface="印品黑体" panose="00000500000000000000" pitchFamily="2" charset="-122"/>
            </a:endParaRPr>
          </a:p>
        </p:txBody>
      </p:sp>
      <p:sp>
        <p:nvSpPr>
          <p:cNvPr id="24" name="文本框 23"/>
          <p:cNvSpPr txBox="1"/>
          <p:nvPr/>
        </p:nvSpPr>
        <p:spPr>
          <a:xfrm>
            <a:off x="1589405" y="2731770"/>
            <a:ext cx="5299609" cy="1938992"/>
          </a:xfrm>
          <a:prstGeom prst="rect">
            <a:avLst/>
          </a:prstGeom>
          <a:noFill/>
        </p:spPr>
        <p:txBody>
          <a:bodyPr wrap="square" rtlCol="0">
            <a:spAutoFit/>
          </a:bodyPr>
          <a:lstStyle/>
          <a:p>
            <a:r>
              <a:rPr lang="en-US" sz="2400" dirty="0">
                <a:solidFill>
                  <a:srgbClr val="500D08"/>
                </a:solidFill>
                <a:latin typeface="印品黑体" panose="00000500000000000000" pitchFamily="2" charset="-122"/>
                <a:ea typeface="印品黑体" panose="00000500000000000000" pitchFamily="2" charset="-122"/>
              </a:rPr>
              <a:t>Wedding dresses, dresses, and cute clothes that are funny.</a:t>
            </a:r>
          </a:p>
          <a:p>
            <a:r>
              <a:rPr lang="en-US" sz="2400" dirty="0">
                <a:solidFill>
                  <a:srgbClr val="500D08"/>
                </a:solidFill>
                <a:latin typeface="印品黑体" panose="00000500000000000000" pitchFamily="2" charset="-122"/>
                <a:ea typeface="印品黑体" panose="00000500000000000000" pitchFamily="2" charset="-122"/>
              </a:rPr>
              <a:t>The lens has fixed our beautiful and happy moments.</a:t>
            </a:r>
          </a:p>
          <a:p>
            <a:r>
              <a:rPr lang="en-US" sz="2400" dirty="0">
                <a:solidFill>
                  <a:srgbClr val="500D08"/>
                </a:solidFill>
                <a:latin typeface="印品黑体" panose="00000500000000000000" pitchFamily="2" charset="-122"/>
                <a:ea typeface="印品黑体" panose="00000500000000000000" pitchFamily="2" charset="-122"/>
              </a:rPr>
              <a:t>We believe that it will last forever...</a:t>
            </a:r>
            <a:endParaRPr sz="2400" dirty="0">
              <a:solidFill>
                <a:srgbClr val="500D08"/>
              </a:solidFill>
              <a:latin typeface="印品黑体" panose="00000500000000000000" pitchFamily="2" charset="-122"/>
              <a:ea typeface="印品黑体" panose="00000500000000000000" pitchFamily="2" charset="-122"/>
            </a:endParaRPr>
          </a:p>
        </p:txBody>
      </p:sp>
      <p:sp>
        <p:nvSpPr>
          <p:cNvPr id="25" name="TextBox 18"/>
          <p:cNvSpPr txBox="1"/>
          <p:nvPr/>
        </p:nvSpPr>
        <p:spPr>
          <a:xfrm>
            <a:off x="2547581" y="1771820"/>
            <a:ext cx="3882794" cy="769441"/>
          </a:xfrm>
          <a:prstGeom prst="rect">
            <a:avLst/>
          </a:prstGeom>
          <a:noFill/>
        </p:spPr>
        <p:txBody>
          <a:bodyPr wrap="none" rtlCol="0">
            <a:spAutoFit/>
          </a:bodyPr>
          <a:lstStyle/>
          <a:p>
            <a:pPr algn="ctr"/>
            <a:r>
              <a:rPr lang="en-US" altLang="zh-CN" sz="4400" dirty="0">
                <a:solidFill>
                  <a:srgbClr val="F19EC2"/>
                </a:solidFill>
                <a:latin typeface="印品黑体" panose="00000500000000000000" pitchFamily="2" charset="-122"/>
                <a:ea typeface="印品黑体" panose="00000500000000000000" pitchFamily="2" charset="-122"/>
              </a:rPr>
              <a:t>Accompanied</a:t>
            </a:r>
            <a:endParaRPr lang="zh-CN" altLang="en-US" sz="4400" dirty="0">
              <a:solidFill>
                <a:srgbClr val="F19EC2"/>
              </a:solidFill>
              <a:latin typeface="印品黑体" panose="00000500000000000000" pitchFamily="2" charset="-122"/>
              <a:ea typeface="印品黑体" panose="00000500000000000000" pitchFamily="2" charset="-122"/>
            </a:endParaRPr>
          </a:p>
        </p:txBody>
      </p:sp>
      <p:pic>
        <p:nvPicPr>
          <p:cNvPr id="2" name="Imagen 1"/>
          <p:cNvPicPr>
            <a:picLocks noChangeAspect="1"/>
          </p:cNvPicPr>
          <p:nvPr/>
        </p:nvPicPr>
        <p:blipFill>
          <a:blip r:embed="rId3"/>
          <a:stretch>
            <a:fillRect/>
          </a:stretch>
        </p:blipFill>
        <p:spPr>
          <a:xfrm>
            <a:off x="7803149" y="1860877"/>
            <a:ext cx="3564097" cy="45784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par>
                          <p:cTn id="12" fill="hold">
                            <p:stCondLst>
                              <p:cond delay="4000"/>
                            </p:stCondLst>
                            <p:childTnLst>
                              <p:par>
                                <p:cTn id="13" presetID="41" presetClass="entr" presetSubtype="0" fill="hold" grpId="0" nodeType="afterEffect">
                                  <p:stCondLst>
                                    <p:cond delay="0"/>
                                  </p:stCondLst>
                                  <p:iterate type="lt">
                                    <p:tmPct val="8000"/>
                                  </p:iterate>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5"/>
                                        </p:tgtEl>
                                        <p:attrNameLst>
                                          <p:attrName>ppt_y</p:attrName>
                                        </p:attrNameLst>
                                      </p:cBhvr>
                                      <p:tavLst>
                                        <p:tav tm="0">
                                          <p:val>
                                            <p:strVal val="#ppt_y"/>
                                          </p:val>
                                        </p:tav>
                                        <p:tav tm="100000">
                                          <p:val>
                                            <p:strVal val="#ppt_y"/>
                                          </p:val>
                                        </p:tav>
                                      </p:tavLst>
                                    </p:anim>
                                    <p:anim calcmode="lin" valueType="num">
                                      <p:cBhvr>
                                        <p:cTn id="17"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2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181"/>
        <p:cNvGrpSpPr/>
        <p:nvPr/>
      </p:nvGrpSpPr>
      <p:grpSpPr>
        <a:xfrm>
          <a:off x="0" y="0"/>
          <a:ext cx="0" cy="0"/>
          <a:chOff x="0" y="0"/>
          <a:chExt cx="0" cy="0"/>
        </a:xfrm>
      </p:grpSpPr>
      <p:sp>
        <p:nvSpPr>
          <p:cNvPr id="7182" name="Google Shape;7182;p60"/>
          <p:cNvSpPr txBox="1">
            <a:spLocks noGrp="1"/>
          </p:cNvSpPr>
          <p:nvPr>
            <p:ph type="body" idx="1"/>
          </p:nvPr>
        </p:nvSpPr>
        <p:spPr>
          <a:xfrm>
            <a:off x="7355267" y="5052321"/>
            <a:ext cx="3767600" cy="647200"/>
          </a:xfrm>
          <a:prstGeom prst="rect">
            <a:avLst/>
          </a:prstGeom>
        </p:spPr>
        <p:txBody>
          <a:bodyPr spcFirstLastPara="1" vert="horz" wrap="square" lIns="121900" tIns="121900" rIns="121900" bIns="121900" rtlCol="0" anchor="ctr" anchorCtr="0">
            <a:noAutofit/>
          </a:bodyPr>
          <a:lstStyle/>
          <a:p>
            <a:pPr marL="0" indent="0">
              <a:buNone/>
            </a:pPr>
            <a:r>
              <a:rPr lang="en" dirty="0">
                <a:solidFill>
                  <a:srgbClr val="E949BB"/>
                </a:solidFill>
              </a:rPr>
              <a:t>Les grands chiffres attirent l'attention de votre public</a:t>
            </a:r>
            <a:endParaRPr dirty="0">
              <a:solidFill>
                <a:srgbClr val="E949BB"/>
              </a:solidFill>
            </a:endParaRPr>
          </a:p>
        </p:txBody>
      </p:sp>
      <p:sp>
        <p:nvSpPr>
          <p:cNvPr id="52" name="TextBox 18"/>
          <p:cNvSpPr txBox="1"/>
          <p:nvPr/>
        </p:nvSpPr>
        <p:spPr>
          <a:xfrm>
            <a:off x="1144860" y="1982037"/>
            <a:ext cx="3720186" cy="1107996"/>
          </a:xfrm>
          <a:prstGeom prst="rect">
            <a:avLst/>
          </a:prstGeom>
          <a:noFill/>
        </p:spPr>
        <p:txBody>
          <a:bodyPr wrap="none" rtlCol="0">
            <a:spAutoFit/>
          </a:bodyPr>
          <a:lstStyle/>
          <a:p>
            <a:pPr algn="ctr"/>
            <a:r>
              <a:rPr lang="en-US" altLang="zh-CN" sz="6600" b="1" dirty="0">
                <a:solidFill>
                  <a:srgbClr val="E949BB"/>
                </a:solidFill>
                <a:latin typeface="DK Lemon Yellow Sun" panose="02000000000000000000" pitchFamily="50" charset="0"/>
                <a:ea typeface="印品黑体" panose="00000500000000000000" pitchFamily="2" charset="-122"/>
              </a:rPr>
              <a:t>Accompanied</a:t>
            </a:r>
            <a:endParaRPr lang="zh-CN" altLang="en-US" sz="6600" b="1" dirty="0">
              <a:solidFill>
                <a:srgbClr val="E949BB"/>
              </a:solidFill>
              <a:latin typeface="DK Lemon Yellow Sun" panose="02000000000000000000" pitchFamily="50" charset="0"/>
              <a:ea typeface="印品黑体" panose="00000500000000000000" pitchFamily="2" charset="-122"/>
            </a:endParaRPr>
          </a:p>
        </p:txBody>
      </p:sp>
      <p:sp>
        <p:nvSpPr>
          <p:cNvPr id="53" name="文本框 23"/>
          <p:cNvSpPr txBox="1"/>
          <p:nvPr/>
        </p:nvSpPr>
        <p:spPr>
          <a:xfrm>
            <a:off x="1144860" y="3125569"/>
            <a:ext cx="5299609" cy="1938992"/>
          </a:xfrm>
          <a:prstGeom prst="rect">
            <a:avLst/>
          </a:prstGeom>
          <a:noFill/>
        </p:spPr>
        <p:txBody>
          <a:bodyPr wrap="square" rtlCol="0">
            <a:spAutoFit/>
          </a:bodyPr>
          <a:lstStyle/>
          <a:p>
            <a:r>
              <a:rPr lang="en-US" sz="2400" b="1" dirty="0">
                <a:solidFill>
                  <a:srgbClr val="500D08"/>
                </a:solidFill>
                <a:latin typeface="Work Sans Light" pitchFamily="2" charset="0"/>
                <a:ea typeface="印品黑体" panose="00000500000000000000" pitchFamily="2" charset="-122"/>
              </a:rPr>
              <a:t>Wedding dresses, dresses, and cute clothes that are funny.</a:t>
            </a:r>
          </a:p>
          <a:p>
            <a:r>
              <a:rPr lang="en-US" sz="2400" b="1" dirty="0">
                <a:solidFill>
                  <a:srgbClr val="500D08"/>
                </a:solidFill>
                <a:latin typeface="Work Sans Light" pitchFamily="2" charset="0"/>
                <a:ea typeface="印品黑体" panose="00000500000000000000" pitchFamily="2" charset="-122"/>
              </a:rPr>
              <a:t>The lens has fixed our beautiful and happy moments.</a:t>
            </a:r>
          </a:p>
          <a:p>
            <a:r>
              <a:rPr lang="en-US" sz="2400" b="1" dirty="0">
                <a:solidFill>
                  <a:srgbClr val="500D08"/>
                </a:solidFill>
                <a:latin typeface="Work Sans Light" pitchFamily="2" charset="0"/>
                <a:ea typeface="印品黑体" panose="00000500000000000000" pitchFamily="2" charset="-122"/>
              </a:rPr>
              <a:t>We believe that it will last forever...</a:t>
            </a:r>
            <a:endParaRPr sz="2400" b="1" dirty="0">
              <a:solidFill>
                <a:srgbClr val="500D08"/>
              </a:solidFill>
              <a:latin typeface="Work Sans Light" pitchFamily="2" charset="0"/>
              <a:ea typeface="印品黑体" panose="00000500000000000000" pitchFamily="2" charset="-122"/>
            </a:endParaRPr>
          </a:p>
        </p:txBody>
      </p:sp>
      <p:pic>
        <p:nvPicPr>
          <p:cNvPr id="4" name="Imagen 3"/>
          <p:cNvPicPr>
            <a:picLocks noChangeAspect="1"/>
          </p:cNvPicPr>
          <p:nvPr/>
        </p:nvPicPr>
        <p:blipFill>
          <a:blip r:embed="rId3"/>
          <a:stretch>
            <a:fillRect/>
          </a:stretch>
        </p:blipFill>
        <p:spPr>
          <a:xfrm>
            <a:off x="7721722" y="826759"/>
            <a:ext cx="3034690" cy="36914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8000"/>
                                  </p:iterate>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2"/>
                                        </p:tgtEl>
                                        <p:attrNameLst>
                                          <p:attrName>ppt_y</p:attrName>
                                        </p:attrNameLst>
                                      </p:cBhvr>
                                      <p:tavLst>
                                        <p:tav tm="0">
                                          <p:val>
                                            <p:strVal val="#ppt_y"/>
                                          </p:val>
                                        </p:tav>
                                        <p:tav tm="100000">
                                          <p:val>
                                            <p:strVal val="#ppt_y"/>
                                          </p:val>
                                        </p:tav>
                                      </p:tavLst>
                                    </p:anim>
                                    <p:anim calcmode="lin" valueType="num">
                                      <p:cBhvr>
                                        <p:cTn id="9"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TextBox 324"/>
          <p:cNvSpPr txBox="1"/>
          <p:nvPr/>
        </p:nvSpPr>
        <p:spPr>
          <a:xfrm>
            <a:off x="2417537" y="2605356"/>
            <a:ext cx="1860125" cy="830997"/>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300" normalizeH="0" baseline="0" noProof="0" dirty="0">
                <a:ln>
                  <a:noFill/>
                </a:ln>
                <a:solidFill>
                  <a:srgbClr val="500D08"/>
                </a:solidFill>
                <a:effectLst/>
                <a:uLnTx/>
                <a:uFillTx/>
                <a:latin typeface="DK Lemon Yellow Sun" panose="02000000000000000000" pitchFamily="50" charset="0"/>
                <a:ea typeface="印品黑体" panose="00000500000000000000" pitchFamily="2" charset="-122"/>
              </a:rPr>
              <a:t>PART  1</a:t>
            </a:r>
          </a:p>
        </p:txBody>
      </p:sp>
      <p:sp>
        <p:nvSpPr>
          <p:cNvPr id="326" name="TextBox 325"/>
          <p:cNvSpPr txBox="1"/>
          <p:nvPr/>
        </p:nvSpPr>
        <p:spPr>
          <a:xfrm>
            <a:off x="725724" y="3467051"/>
            <a:ext cx="5707160" cy="584775"/>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300" normalizeH="0" baseline="0" noProof="0" dirty="0">
                <a:ln>
                  <a:noFill/>
                </a:ln>
                <a:solidFill>
                  <a:srgbClr val="500D08"/>
                </a:solidFill>
                <a:effectLst/>
                <a:uLnTx/>
                <a:uFillTx/>
                <a:latin typeface="Amellinda Weddings" pitchFamily="50" charset="0"/>
                <a:ea typeface="印品黑体" panose="00000500000000000000" pitchFamily="2" charset="-122"/>
              </a:rPr>
              <a:t>Click here to add a title</a:t>
            </a:r>
            <a:endParaRPr kumimoji="0" lang="zh-CN" altLang="en-US" sz="3200" b="0" i="0" u="none" strike="noStrike" kern="1200" cap="none" spc="300" normalizeH="0" baseline="0" noProof="0" dirty="0">
              <a:ln>
                <a:noFill/>
              </a:ln>
              <a:solidFill>
                <a:srgbClr val="500D08"/>
              </a:solidFill>
              <a:effectLst/>
              <a:uLnTx/>
              <a:uFillTx/>
              <a:latin typeface="Amellinda Weddings" pitchFamily="50" charset="0"/>
              <a:ea typeface="印品黑体" panose="00000500000000000000" pitchFamily="2" charset="-122"/>
            </a:endParaRPr>
          </a:p>
        </p:txBody>
      </p:sp>
      <p:pic>
        <p:nvPicPr>
          <p:cNvPr id="5" name="Imagen 4"/>
          <p:cNvPicPr>
            <a:picLocks noChangeAspect="1"/>
          </p:cNvPicPr>
          <p:nvPr/>
        </p:nvPicPr>
        <p:blipFill>
          <a:blip r:embed="rId3"/>
          <a:stretch>
            <a:fillRect/>
          </a:stretch>
        </p:blipFill>
        <p:spPr>
          <a:xfrm>
            <a:off x="6432884" y="1930639"/>
            <a:ext cx="4965473" cy="3853377"/>
          </a:xfrm>
          <a:prstGeom prst="rect">
            <a:avLst/>
          </a:prstGeom>
        </p:spPr>
      </p:pic>
      <p:sp>
        <p:nvSpPr>
          <p:cNvPr id="6" name="TextBox 15">
            <a:extLst>
              <a:ext uri="{FF2B5EF4-FFF2-40B4-BE49-F238E27FC236}">
                <a16:creationId xmlns="" xmlns:a16="http://schemas.microsoft.com/office/drawing/2014/main" id="{6254B031-69D0-4610-A34C-1CE58B7A8456}"/>
              </a:ext>
            </a:extLst>
          </p:cNvPr>
          <p:cNvSpPr txBox="1"/>
          <p:nvPr/>
        </p:nvSpPr>
        <p:spPr>
          <a:xfrm>
            <a:off x="987658" y="4082524"/>
            <a:ext cx="4719881" cy="707886"/>
          </a:xfrm>
          <a:prstGeom prst="rect">
            <a:avLst/>
          </a:prstGeom>
          <a:noFill/>
        </p:spPr>
        <p:txBody>
          <a:bodyPr wrap="square" rtlCol="0">
            <a:spAutoFit/>
          </a:bodyPr>
          <a:lstStyle/>
          <a:p>
            <a:pPr algn="ctr"/>
            <a:r>
              <a:rPr lang="en-US" altLang="ko-KR" sz="2000" dirty="0">
                <a:latin typeface="DK Lemon Yellow Sun" panose="02000000000000000000" pitchFamily="50" charset="0"/>
                <a:cs typeface="Arial" pitchFamily="34" charset="0"/>
              </a:rPr>
              <a:t>You can simply impress your audience and add a unique zing and appeal to your Presentations .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xfrm>
            <a:off x="1734251" y="371113"/>
            <a:ext cx="8820822" cy="724247"/>
          </a:xfrm>
          <a:prstGeom prst="rect">
            <a:avLst/>
          </a:prstGeom>
        </p:spPr>
        <p:txBody>
          <a:bodyPr>
            <a:noAutofit/>
          </a:bodyPr>
          <a:lstStyle/>
          <a:p>
            <a:r>
              <a:rPr lang="en-US" sz="6600" b="1" dirty="0">
                <a:solidFill>
                  <a:srgbClr val="E949BB"/>
                </a:solidFill>
                <a:latin typeface="DK Lemon Yellow Sun" panose="02000000000000000000" pitchFamily="50" charset="0"/>
              </a:rPr>
              <a:t>Infographic Style</a:t>
            </a:r>
          </a:p>
        </p:txBody>
      </p:sp>
      <p:grpSp>
        <p:nvGrpSpPr>
          <p:cNvPr id="3" name="Group 2">
            <a:extLst>
              <a:ext uri="{FF2B5EF4-FFF2-40B4-BE49-F238E27FC236}">
                <a16:creationId xmlns="" xmlns:a16="http://schemas.microsoft.com/office/drawing/2014/main" id="{8AE113E9-8B7B-4E99-BA7F-558DEDA315DF}"/>
              </a:ext>
            </a:extLst>
          </p:cNvPr>
          <p:cNvGrpSpPr/>
          <p:nvPr/>
        </p:nvGrpSpPr>
        <p:grpSpPr>
          <a:xfrm>
            <a:off x="8405427" y="3296191"/>
            <a:ext cx="3348000" cy="889744"/>
            <a:chOff x="5076057" y="1240057"/>
            <a:chExt cx="2137127" cy="384752"/>
          </a:xfrm>
        </p:grpSpPr>
        <p:sp>
          <p:nvSpPr>
            <p:cNvPr id="4" name="TextBox 3">
              <a:extLst>
                <a:ext uri="{FF2B5EF4-FFF2-40B4-BE49-F238E27FC236}">
                  <a16:creationId xmlns="" xmlns:a16="http://schemas.microsoft.com/office/drawing/2014/main" id="{66925377-93CC-40B1-920D-AF9A5DBE614B}"/>
                </a:ext>
              </a:extLst>
            </p:cNvPr>
            <p:cNvSpPr txBox="1"/>
            <p:nvPr/>
          </p:nvSpPr>
          <p:spPr>
            <a:xfrm>
              <a:off x="5076057" y="1240057"/>
              <a:ext cx="2137127" cy="119783"/>
            </a:xfrm>
            <a:prstGeom prst="rect">
              <a:avLst/>
            </a:prstGeom>
            <a:noFill/>
          </p:spPr>
          <p:txBody>
            <a:bodyPr wrap="square" lIns="90000" rIns="108000" rtlCol="0">
              <a:spAutoFit/>
            </a:bodyPr>
            <a:lstStyle/>
            <a:p>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sp>
          <p:nvSpPr>
            <p:cNvPr id="5" name="TextBox 4">
              <a:extLst>
                <a:ext uri="{FF2B5EF4-FFF2-40B4-BE49-F238E27FC236}">
                  <a16:creationId xmlns="" xmlns:a16="http://schemas.microsoft.com/office/drawing/2014/main" id="{F2E3089D-EA2E-403C-B235-4CF26D7D55D5}"/>
                </a:ext>
              </a:extLst>
            </p:cNvPr>
            <p:cNvSpPr txBox="1"/>
            <p:nvPr/>
          </p:nvSpPr>
          <p:spPr>
            <a:xfrm>
              <a:off x="5076059" y="1345316"/>
              <a:ext cx="2137125" cy="279493"/>
            </a:xfrm>
            <a:prstGeom prst="rect">
              <a:avLst/>
            </a:prstGeom>
            <a:noFill/>
          </p:spPr>
          <p:txBody>
            <a:bodyPr wrap="square" lIns="72000" rIns="108000" rtlCol="0">
              <a:spAutoFit/>
            </a:bodyPr>
            <a:lstStyle/>
            <a:p>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grpSp>
        <p:nvGrpSpPr>
          <p:cNvPr id="6" name="Group 5">
            <a:extLst>
              <a:ext uri="{FF2B5EF4-FFF2-40B4-BE49-F238E27FC236}">
                <a16:creationId xmlns="" xmlns:a16="http://schemas.microsoft.com/office/drawing/2014/main" id="{836E6BB9-5E13-4FCF-975C-49FF63029D2F}"/>
              </a:ext>
            </a:extLst>
          </p:cNvPr>
          <p:cNvGrpSpPr/>
          <p:nvPr/>
        </p:nvGrpSpPr>
        <p:grpSpPr>
          <a:xfrm>
            <a:off x="8484135" y="4909439"/>
            <a:ext cx="3348000" cy="889744"/>
            <a:chOff x="5076057" y="1240057"/>
            <a:chExt cx="2137127" cy="384752"/>
          </a:xfrm>
        </p:grpSpPr>
        <p:sp>
          <p:nvSpPr>
            <p:cNvPr id="7" name="TextBox 6">
              <a:extLst>
                <a:ext uri="{FF2B5EF4-FFF2-40B4-BE49-F238E27FC236}">
                  <a16:creationId xmlns="" xmlns:a16="http://schemas.microsoft.com/office/drawing/2014/main" id="{327E59A2-C3BF-45F0-853A-31987386EBB3}"/>
                </a:ext>
              </a:extLst>
            </p:cNvPr>
            <p:cNvSpPr txBox="1"/>
            <p:nvPr/>
          </p:nvSpPr>
          <p:spPr>
            <a:xfrm>
              <a:off x="5076057" y="1240057"/>
              <a:ext cx="2137127" cy="119783"/>
            </a:xfrm>
            <a:prstGeom prst="rect">
              <a:avLst/>
            </a:prstGeom>
            <a:noFill/>
          </p:spPr>
          <p:txBody>
            <a:bodyPr wrap="square" lIns="90000" rIns="108000" rtlCol="0">
              <a:spAutoFit/>
            </a:bodyPr>
            <a:lstStyle/>
            <a:p>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sp>
          <p:nvSpPr>
            <p:cNvPr id="8" name="TextBox 7">
              <a:extLst>
                <a:ext uri="{FF2B5EF4-FFF2-40B4-BE49-F238E27FC236}">
                  <a16:creationId xmlns="" xmlns:a16="http://schemas.microsoft.com/office/drawing/2014/main" id="{392B8976-1071-4A62-9B85-EB5F400FE571}"/>
                </a:ext>
              </a:extLst>
            </p:cNvPr>
            <p:cNvSpPr txBox="1"/>
            <p:nvPr/>
          </p:nvSpPr>
          <p:spPr>
            <a:xfrm>
              <a:off x="5076059" y="1345316"/>
              <a:ext cx="2137125" cy="279493"/>
            </a:xfrm>
            <a:prstGeom prst="rect">
              <a:avLst/>
            </a:prstGeom>
            <a:noFill/>
          </p:spPr>
          <p:txBody>
            <a:bodyPr wrap="square" lIns="72000" rIns="108000" rtlCol="0">
              <a:spAutoFit/>
            </a:bodyPr>
            <a:lstStyle/>
            <a:p>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grpSp>
        <p:nvGrpSpPr>
          <p:cNvPr id="9" name="Group 8">
            <a:extLst>
              <a:ext uri="{FF2B5EF4-FFF2-40B4-BE49-F238E27FC236}">
                <a16:creationId xmlns="" xmlns:a16="http://schemas.microsoft.com/office/drawing/2014/main" id="{B5BD4201-F9F3-4B3D-879B-811FD91BB449}"/>
              </a:ext>
            </a:extLst>
          </p:cNvPr>
          <p:cNvGrpSpPr/>
          <p:nvPr/>
        </p:nvGrpSpPr>
        <p:grpSpPr>
          <a:xfrm>
            <a:off x="397531" y="4909439"/>
            <a:ext cx="3348000" cy="889744"/>
            <a:chOff x="5076057" y="1240057"/>
            <a:chExt cx="2137127" cy="384752"/>
          </a:xfrm>
        </p:grpSpPr>
        <p:sp>
          <p:nvSpPr>
            <p:cNvPr id="10" name="TextBox 9">
              <a:extLst>
                <a:ext uri="{FF2B5EF4-FFF2-40B4-BE49-F238E27FC236}">
                  <a16:creationId xmlns="" xmlns:a16="http://schemas.microsoft.com/office/drawing/2014/main" id="{475D6E25-8925-4D8E-9619-6F232FA855F4}"/>
                </a:ext>
              </a:extLst>
            </p:cNvPr>
            <p:cNvSpPr txBox="1"/>
            <p:nvPr/>
          </p:nvSpPr>
          <p:spPr>
            <a:xfrm>
              <a:off x="5076057" y="1240057"/>
              <a:ext cx="2137127" cy="119783"/>
            </a:xfrm>
            <a:prstGeom prst="rect">
              <a:avLst/>
            </a:prstGeom>
            <a:noFill/>
          </p:spPr>
          <p:txBody>
            <a:bodyPr wrap="square" lIns="90000" rIns="108000" rtlCol="0">
              <a:spAutoFit/>
            </a:bodyPr>
            <a:lstStyle/>
            <a:p>
              <a:pPr algn="r"/>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sp>
          <p:nvSpPr>
            <p:cNvPr id="11" name="TextBox 10">
              <a:extLst>
                <a:ext uri="{FF2B5EF4-FFF2-40B4-BE49-F238E27FC236}">
                  <a16:creationId xmlns="" xmlns:a16="http://schemas.microsoft.com/office/drawing/2014/main" id="{A655CF74-6015-440A-A6AB-E86A1D9363CA}"/>
                </a:ext>
              </a:extLst>
            </p:cNvPr>
            <p:cNvSpPr txBox="1"/>
            <p:nvPr/>
          </p:nvSpPr>
          <p:spPr>
            <a:xfrm>
              <a:off x="5076059" y="1345316"/>
              <a:ext cx="2137125" cy="279493"/>
            </a:xfrm>
            <a:prstGeom prst="rect">
              <a:avLst/>
            </a:prstGeom>
            <a:noFill/>
          </p:spPr>
          <p:txBody>
            <a:bodyPr wrap="square" lIns="72000" rIns="108000" rtlCol="0">
              <a:spAutoFit/>
            </a:bodyPr>
            <a:lstStyle/>
            <a:p>
              <a:pPr algn="r"/>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grpSp>
        <p:nvGrpSpPr>
          <p:cNvPr id="12" name="Group 11">
            <a:extLst>
              <a:ext uri="{FF2B5EF4-FFF2-40B4-BE49-F238E27FC236}">
                <a16:creationId xmlns="" xmlns:a16="http://schemas.microsoft.com/office/drawing/2014/main" id="{B6954C91-B58F-4B4C-912B-E56B6876FF1E}"/>
              </a:ext>
            </a:extLst>
          </p:cNvPr>
          <p:cNvGrpSpPr/>
          <p:nvPr/>
        </p:nvGrpSpPr>
        <p:grpSpPr>
          <a:xfrm>
            <a:off x="344931" y="3296191"/>
            <a:ext cx="3348000" cy="889744"/>
            <a:chOff x="5076057" y="1240057"/>
            <a:chExt cx="2137127" cy="384752"/>
          </a:xfrm>
        </p:grpSpPr>
        <p:sp>
          <p:nvSpPr>
            <p:cNvPr id="13" name="TextBox 12">
              <a:extLst>
                <a:ext uri="{FF2B5EF4-FFF2-40B4-BE49-F238E27FC236}">
                  <a16:creationId xmlns="" xmlns:a16="http://schemas.microsoft.com/office/drawing/2014/main" id="{87B2A270-801C-4639-9EFD-61FBBDB2BEC8}"/>
                </a:ext>
              </a:extLst>
            </p:cNvPr>
            <p:cNvSpPr txBox="1"/>
            <p:nvPr/>
          </p:nvSpPr>
          <p:spPr>
            <a:xfrm>
              <a:off x="5076057" y="1240057"/>
              <a:ext cx="2137127" cy="119783"/>
            </a:xfrm>
            <a:prstGeom prst="rect">
              <a:avLst/>
            </a:prstGeom>
            <a:noFill/>
          </p:spPr>
          <p:txBody>
            <a:bodyPr wrap="square" lIns="90000" rIns="108000" rtlCol="0">
              <a:spAutoFit/>
            </a:bodyPr>
            <a:lstStyle/>
            <a:p>
              <a:pPr algn="r"/>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sp>
          <p:nvSpPr>
            <p:cNvPr id="14" name="TextBox 13">
              <a:extLst>
                <a:ext uri="{FF2B5EF4-FFF2-40B4-BE49-F238E27FC236}">
                  <a16:creationId xmlns="" xmlns:a16="http://schemas.microsoft.com/office/drawing/2014/main" id="{9820076B-D21E-4E2C-B278-ABB89BE19E58}"/>
                </a:ext>
              </a:extLst>
            </p:cNvPr>
            <p:cNvSpPr txBox="1"/>
            <p:nvPr/>
          </p:nvSpPr>
          <p:spPr>
            <a:xfrm>
              <a:off x="5076059" y="1345316"/>
              <a:ext cx="2137125" cy="279493"/>
            </a:xfrm>
            <a:prstGeom prst="rect">
              <a:avLst/>
            </a:prstGeom>
            <a:noFill/>
          </p:spPr>
          <p:txBody>
            <a:bodyPr wrap="square" lIns="72000" rIns="108000" rtlCol="0">
              <a:spAutoFit/>
            </a:bodyPr>
            <a:lstStyle/>
            <a:p>
              <a:pPr algn="r"/>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sp>
        <p:nvSpPr>
          <p:cNvPr id="18" name="TextBox 17">
            <a:extLst>
              <a:ext uri="{FF2B5EF4-FFF2-40B4-BE49-F238E27FC236}">
                <a16:creationId xmlns="" xmlns:a16="http://schemas.microsoft.com/office/drawing/2014/main" id="{489B050C-BC53-4435-B89D-B3212CB42893}"/>
              </a:ext>
            </a:extLst>
          </p:cNvPr>
          <p:cNvSpPr txBox="1"/>
          <p:nvPr/>
        </p:nvSpPr>
        <p:spPr>
          <a:xfrm>
            <a:off x="444843" y="1457112"/>
            <a:ext cx="3806287" cy="984885"/>
          </a:xfrm>
          <a:prstGeom prst="rect">
            <a:avLst/>
          </a:prstGeom>
          <a:noFill/>
        </p:spPr>
        <p:txBody>
          <a:bodyPr wrap="square" lIns="72000" tIns="0" rIns="36000" bIns="0" rtlCol="0">
            <a:spAutoFit/>
          </a:bodyPr>
          <a:lstStyle/>
          <a:p>
            <a:r>
              <a:rPr lang="en-US" altLang="ko-KR" sz="3200" dirty="0">
                <a:solidFill>
                  <a:srgbClr val="E949BB"/>
                </a:solidFill>
                <a:latin typeface="DK Lemon Yellow Sun" panose="02000000000000000000" pitchFamily="50" charset="0"/>
                <a:cs typeface="Arial" pitchFamily="34" charset="0"/>
              </a:rPr>
              <a:t>We Create</a:t>
            </a:r>
          </a:p>
          <a:p>
            <a:r>
              <a:rPr lang="en-US" altLang="ko-KR" sz="3200" dirty="0">
                <a:solidFill>
                  <a:srgbClr val="E949BB"/>
                </a:solidFill>
                <a:latin typeface="DK Lemon Yellow Sun" panose="02000000000000000000" pitchFamily="50" charset="0"/>
                <a:cs typeface="Arial" pitchFamily="34" charset="0"/>
              </a:rPr>
              <a:t>Professional Presentation</a:t>
            </a:r>
            <a:endParaRPr lang="ko-KR" altLang="en-US" sz="3200" dirty="0">
              <a:solidFill>
                <a:srgbClr val="E949BB"/>
              </a:solidFill>
              <a:latin typeface="DK Lemon Yellow Sun" panose="02000000000000000000" pitchFamily="50" charset="0"/>
              <a:cs typeface="Arial" pitchFamily="34" charset="0"/>
            </a:endParaRPr>
          </a:p>
        </p:txBody>
      </p:sp>
      <p:pic>
        <p:nvPicPr>
          <p:cNvPr id="15" name="Imagen 14"/>
          <p:cNvPicPr>
            <a:picLocks noChangeAspect="1"/>
          </p:cNvPicPr>
          <p:nvPr/>
        </p:nvPicPr>
        <p:blipFill>
          <a:blip r:embed="rId2"/>
          <a:stretch>
            <a:fillRect/>
          </a:stretch>
        </p:blipFill>
        <p:spPr>
          <a:xfrm>
            <a:off x="4568185" y="1705084"/>
            <a:ext cx="3152954" cy="4961701"/>
          </a:xfrm>
          <a:prstGeom prst="rect">
            <a:avLst/>
          </a:prstGeom>
        </p:spPr>
      </p:pic>
    </p:spTree>
    <p:extLst>
      <p:ext uri="{BB962C8B-B14F-4D97-AF65-F5344CB8AC3E}">
        <p14:creationId xmlns:p14="http://schemas.microsoft.com/office/powerpoint/2010/main" val="40272355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592254" y="774019"/>
            <a:ext cx="7539949" cy="1569660"/>
          </a:xfrm>
          <a:prstGeom prst="rect">
            <a:avLst/>
          </a:prstGeom>
          <a:noFill/>
        </p:spPr>
        <p:txBody>
          <a:bodyPr wrap="none" rtlCol="0">
            <a:spAutoFit/>
          </a:bodyPr>
          <a:lstStyle/>
          <a:p>
            <a:pPr algn="ctr"/>
            <a:r>
              <a:rPr lang="en-US" altLang="zh-CN" sz="9600" b="1" dirty="0" smtClean="0">
                <a:solidFill>
                  <a:schemeClr val="bg1"/>
                </a:solidFill>
                <a:latin typeface="DK Lemon Yellow Sun" panose="02000000000000000000" pitchFamily="50" charset="0"/>
                <a:ea typeface="印品黑体" panose="00000500000000000000" pitchFamily="2" charset="-122"/>
              </a:rPr>
              <a:t>THANKS </a:t>
            </a:r>
            <a:r>
              <a:rPr lang="en-US" altLang="zh-CN" sz="9600" b="1" dirty="0" smtClean="0">
                <a:solidFill>
                  <a:srgbClr val="E949BB"/>
                </a:solidFill>
                <a:latin typeface="DK Lemon Yellow Sun" panose="02000000000000000000" pitchFamily="50" charset="0"/>
                <a:ea typeface="印品黑体" panose="00000500000000000000" pitchFamily="2" charset="-122"/>
              </a:rPr>
              <a:t>SO</a:t>
            </a:r>
            <a:r>
              <a:rPr lang="en-US" altLang="zh-CN" sz="9600" b="1" dirty="0" smtClean="0">
                <a:solidFill>
                  <a:schemeClr val="bg1"/>
                </a:solidFill>
                <a:latin typeface="DK Lemon Yellow Sun" panose="02000000000000000000" pitchFamily="50" charset="0"/>
                <a:ea typeface="印品黑体" panose="00000500000000000000" pitchFamily="2" charset="-122"/>
              </a:rPr>
              <a:t> MUCH!</a:t>
            </a:r>
            <a:endParaRPr lang="zh-CN" altLang="en-US" sz="9600" b="1" dirty="0">
              <a:solidFill>
                <a:schemeClr val="bg1"/>
              </a:solidFill>
              <a:latin typeface="DK Lemon Yellow Sun" panose="02000000000000000000" pitchFamily="50" charset="0"/>
              <a:ea typeface="印品黑体" panose="00000500000000000000" pitchFamily="2" charset="-122"/>
            </a:endParaRPr>
          </a:p>
        </p:txBody>
      </p:sp>
      <p:sp>
        <p:nvSpPr>
          <p:cNvPr id="9" name="Freeform 5"/>
          <p:cNvSpPr>
            <a:spLocks/>
          </p:cNvSpPr>
          <p:nvPr/>
        </p:nvSpPr>
        <p:spPr bwMode="auto">
          <a:xfrm>
            <a:off x="5562600" y="2611438"/>
            <a:ext cx="1758950" cy="1916112"/>
          </a:xfrm>
          <a:custGeom>
            <a:avLst/>
            <a:gdLst>
              <a:gd name="T0" fmla="*/ 90 w 766"/>
              <a:gd name="T1" fmla="*/ 772 h 834"/>
              <a:gd name="T2" fmla="*/ 47 w 766"/>
              <a:gd name="T3" fmla="*/ 680 h 834"/>
              <a:gd name="T4" fmla="*/ 19 w 766"/>
              <a:gd name="T5" fmla="*/ 420 h 834"/>
              <a:gd name="T6" fmla="*/ 17 w 766"/>
              <a:gd name="T7" fmla="*/ 403 h 834"/>
              <a:gd name="T8" fmla="*/ 16 w 766"/>
              <a:gd name="T9" fmla="*/ 466 h 834"/>
              <a:gd name="T10" fmla="*/ 345 w 766"/>
              <a:gd name="T11" fmla="*/ 5 h 834"/>
              <a:gd name="T12" fmla="*/ 625 w 766"/>
              <a:gd name="T13" fmla="*/ 249 h 834"/>
              <a:gd name="T14" fmla="*/ 632 w 766"/>
              <a:gd name="T15" fmla="*/ 285 h 834"/>
              <a:gd name="T16" fmla="*/ 625 w 766"/>
              <a:gd name="T17" fmla="*/ 373 h 834"/>
              <a:gd name="T18" fmla="*/ 581 w 766"/>
              <a:gd name="T19" fmla="*/ 361 h 834"/>
              <a:gd name="T20" fmla="*/ 578 w 766"/>
              <a:gd name="T21" fmla="*/ 390 h 834"/>
              <a:gd name="T22" fmla="*/ 583 w 766"/>
              <a:gd name="T23" fmla="*/ 475 h 834"/>
              <a:gd name="T24" fmla="*/ 613 w 766"/>
              <a:gd name="T25" fmla="*/ 483 h 834"/>
              <a:gd name="T26" fmla="*/ 742 w 766"/>
              <a:gd name="T27" fmla="*/ 428 h 834"/>
              <a:gd name="T28" fmla="*/ 766 w 766"/>
              <a:gd name="T29" fmla="*/ 453 h 834"/>
              <a:gd name="T30" fmla="*/ 717 w 766"/>
              <a:gd name="T31" fmla="*/ 497 h 834"/>
              <a:gd name="T32" fmla="*/ 581 w 766"/>
              <a:gd name="T33" fmla="*/ 521 h 834"/>
              <a:gd name="T34" fmla="*/ 569 w 766"/>
              <a:gd name="T35" fmla="*/ 565 h 834"/>
              <a:gd name="T36" fmla="*/ 534 w 766"/>
              <a:gd name="T37" fmla="*/ 721 h 834"/>
              <a:gd name="T38" fmla="*/ 495 w 766"/>
              <a:gd name="T39" fmla="*/ 772 h 834"/>
              <a:gd name="T40" fmla="*/ 483 w 766"/>
              <a:gd name="T41" fmla="*/ 765 h 834"/>
              <a:gd name="T42" fmla="*/ 505 w 766"/>
              <a:gd name="T43" fmla="*/ 620 h 834"/>
              <a:gd name="T44" fmla="*/ 499 w 766"/>
              <a:gd name="T45" fmla="*/ 515 h 834"/>
              <a:gd name="T46" fmla="*/ 489 w 766"/>
              <a:gd name="T47" fmla="*/ 487 h 834"/>
              <a:gd name="T48" fmla="*/ 501 w 766"/>
              <a:gd name="T49" fmla="*/ 404 h 834"/>
              <a:gd name="T50" fmla="*/ 484 w 766"/>
              <a:gd name="T51" fmla="*/ 407 h 834"/>
              <a:gd name="T52" fmla="*/ 375 w 766"/>
              <a:gd name="T53" fmla="*/ 223 h 834"/>
              <a:gd name="T54" fmla="*/ 287 w 766"/>
              <a:gd name="T55" fmla="*/ 241 h 834"/>
              <a:gd name="T56" fmla="*/ 89 w 766"/>
              <a:gd name="T57" fmla="*/ 459 h 834"/>
              <a:gd name="T58" fmla="*/ 64 w 766"/>
              <a:gd name="T59" fmla="*/ 460 h 834"/>
              <a:gd name="T60" fmla="*/ 94 w 766"/>
              <a:gd name="T61" fmla="*/ 570 h 834"/>
              <a:gd name="T62" fmla="*/ 119 w 766"/>
              <a:gd name="T63" fmla="*/ 734 h 834"/>
              <a:gd name="T64" fmla="*/ 184 w 766"/>
              <a:gd name="T65" fmla="*/ 816 h 834"/>
              <a:gd name="T66" fmla="*/ 176 w 766"/>
              <a:gd name="T67" fmla="*/ 831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6" h="834">
                <a:moveTo>
                  <a:pt x="157" y="821"/>
                </a:moveTo>
                <a:cubicBezTo>
                  <a:pt x="131" y="809"/>
                  <a:pt x="114" y="786"/>
                  <a:pt x="90" y="772"/>
                </a:cubicBezTo>
                <a:cubicBezTo>
                  <a:pt x="77" y="752"/>
                  <a:pt x="64" y="732"/>
                  <a:pt x="55" y="710"/>
                </a:cubicBezTo>
                <a:cubicBezTo>
                  <a:pt x="50" y="701"/>
                  <a:pt x="45" y="691"/>
                  <a:pt x="47" y="680"/>
                </a:cubicBezTo>
                <a:cubicBezTo>
                  <a:pt x="40" y="646"/>
                  <a:pt x="31" y="612"/>
                  <a:pt x="27" y="577"/>
                </a:cubicBezTo>
                <a:cubicBezTo>
                  <a:pt x="21" y="525"/>
                  <a:pt x="18" y="473"/>
                  <a:pt x="19" y="420"/>
                </a:cubicBezTo>
                <a:cubicBezTo>
                  <a:pt x="19" y="415"/>
                  <a:pt x="20" y="409"/>
                  <a:pt x="17" y="399"/>
                </a:cubicBezTo>
                <a:cubicBezTo>
                  <a:pt x="17" y="401"/>
                  <a:pt x="14" y="404"/>
                  <a:pt x="17" y="403"/>
                </a:cubicBezTo>
                <a:cubicBezTo>
                  <a:pt x="17" y="402"/>
                  <a:pt x="18" y="403"/>
                  <a:pt x="18" y="404"/>
                </a:cubicBezTo>
                <a:cubicBezTo>
                  <a:pt x="18" y="425"/>
                  <a:pt x="22" y="446"/>
                  <a:pt x="16" y="466"/>
                </a:cubicBezTo>
                <a:cubicBezTo>
                  <a:pt x="13" y="376"/>
                  <a:pt x="0" y="285"/>
                  <a:pt x="46" y="200"/>
                </a:cubicBezTo>
                <a:cubicBezTo>
                  <a:pt x="110" y="81"/>
                  <a:pt x="208" y="13"/>
                  <a:pt x="345" y="5"/>
                </a:cubicBezTo>
                <a:cubicBezTo>
                  <a:pt x="447" y="0"/>
                  <a:pt x="559" y="77"/>
                  <a:pt x="600" y="178"/>
                </a:cubicBezTo>
                <a:cubicBezTo>
                  <a:pt x="610" y="201"/>
                  <a:pt x="612" y="227"/>
                  <a:pt x="625" y="249"/>
                </a:cubicBezTo>
                <a:cubicBezTo>
                  <a:pt x="626" y="250"/>
                  <a:pt x="627" y="252"/>
                  <a:pt x="628" y="253"/>
                </a:cubicBezTo>
                <a:cubicBezTo>
                  <a:pt x="629" y="264"/>
                  <a:pt x="630" y="275"/>
                  <a:pt x="632" y="285"/>
                </a:cubicBezTo>
                <a:cubicBezTo>
                  <a:pt x="636" y="310"/>
                  <a:pt x="631" y="334"/>
                  <a:pt x="630" y="359"/>
                </a:cubicBezTo>
                <a:cubicBezTo>
                  <a:pt x="630" y="364"/>
                  <a:pt x="629" y="369"/>
                  <a:pt x="625" y="373"/>
                </a:cubicBezTo>
                <a:cubicBezTo>
                  <a:pt x="617" y="377"/>
                  <a:pt x="612" y="372"/>
                  <a:pt x="607" y="368"/>
                </a:cubicBezTo>
                <a:cubicBezTo>
                  <a:pt x="600" y="362"/>
                  <a:pt x="592" y="354"/>
                  <a:pt x="581" y="361"/>
                </a:cubicBezTo>
                <a:cubicBezTo>
                  <a:pt x="572" y="368"/>
                  <a:pt x="577" y="378"/>
                  <a:pt x="578" y="386"/>
                </a:cubicBezTo>
                <a:cubicBezTo>
                  <a:pt x="578" y="388"/>
                  <a:pt x="578" y="389"/>
                  <a:pt x="578" y="390"/>
                </a:cubicBezTo>
                <a:cubicBezTo>
                  <a:pt x="577" y="402"/>
                  <a:pt x="582" y="412"/>
                  <a:pt x="582" y="423"/>
                </a:cubicBezTo>
                <a:cubicBezTo>
                  <a:pt x="582" y="440"/>
                  <a:pt x="581" y="457"/>
                  <a:pt x="583" y="475"/>
                </a:cubicBezTo>
                <a:cubicBezTo>
                  <a:pt x="585" y="496"/>
                  <a:pt x="589" y="497"/>
                  <a:pt x="606" y="486"/>
                </a:cubicBezTo>
                <a:cubicBezTo>
                  <a:pt x="609" y="485"/>
                  <a:pt x="611" y="484"/>
                  <a:pt x="613" y="483"/>
                </a:cubicBezTo>
                <a:cubicBezTo>
                  <a:pt x="636" y="471"/>
                  <a:pt x="656" y="457"/>
                  <a:pt x="678" y="444"/>
                </a:cubicBezTo>
                <a:cubicBezTo>
                  <a:pt x="698" y="432"/>
                  <a:pt x="719" y="426"/>
                  <a:pt x="742" y="428"/>
                </a:cubicBezTo>
                <a:cubicBezTo>
                  <a:pt x="743" y="428"/>
                  <a:pt x="744" y="428"/>
                  <a:pt x="745" y="429"/>
                </a:cubicBezTo>
                <a:cubicBezTo>
                  <a:pt x="755" y="434"/>
                  <a:pt x="766" y="439"/>
                  <a:pt x="766" y="453"/>
                </a:cubicBezTo>
                <a:cubicBezTo>
                  <a:pt x="765" y="467"/>
                  <a:pt x="753" y="472"/>
                  <a:pt x="742" y="477"/>
                </a:cubicBezTo>
                <a:cubicBezTo>
                  <a:pt x="731" y="481"/>
                  <a:pt x="724" y="488"/>
                  <a:pt x="717" y="497"/>
                </a:cubicBezTo>
                <a:cubicBezTo>
                  <a:pt x="685" y="541"/>
                  <a:pt x="639" y="552"/>
                  <a:pt x="592" y="528"/>
                </a:cubicBezTo>
                <a:cubicBezTo>
                  <a:pt x="588" y="527"/>
                  <a:pt x="584" y="525"/>
                  <a:pt x="581" y="521"/>
                </a:cubicBezTo>
                <a:cubicBezTo>
                  <a:pt x="570" y="519"/>
                  <a:pt x="574" y="528"/>
                  <a:pt x="574" y="532"/>
                </a:cubicBezTo>
                <a:cubicBezTo>
                  <a:pt x="572" y="543"/>
                  <a:pt x="574" y="555"/>
                  <a:pt x="569" y="565"/>
                </a:cubicBezTo>
                <a:cubicBezTo>
                  <a:pt x="567" y="563"/>
                  <a:pt x="567" y="560"/>
                  <a:pt x="568" y="553"/>
                </a:cubicBezTo>
                <a:cubicBezTo>
                  <a:pt x="564" y="613"/>
                  <a:pt x="556" y="669"/>
                  <a:pt x="534" y="721"/>
                </a:cubicBezTo>
                <a:cubicBezTo>
                  <a:pt x="534" y="721"/>
                  <a:pt x="534" y="721"/>
                  <a:pt x="534" y="721"/>
                </a:cubicBezTo>
                <a:cubicBezTo>
                  <a:pt x="521" y="738"/>
                  <a:pt x="513" y="759"/>
                  <a:pt x="495" y="772"/>
                </a:cubicBezTo>
                <a:cubicBezTo>
                  <a:pt x="491" y="776"/>
                  <a:pt x="487" y="784"/>
                  <a:pt x="481" y="779"/>
                </a:cubicBezTo>
                <a:cubicBezTo>
                  <a:pt x="476" y="775"/>
                  <a:pt x="480" y="769"/>
                  <a:pt x="483" y="765"/>
                </a:cubicBezTo>
                <a:cubicBezTo>
                  <a:pt x="486" y="758"/>
                  <a:pt x="488" y="751"/>
                  <a:pt x="491" y="745"/>
                </a:cubicBezTo>
                <a:cubicBezTo>
                  <a:pt x="508" y="704"/>
                  <a:pt x="510" y="663"/>
                  <a:pt x="505" y="620"/>
                </a:cubicBezTo>
                <a:cubicBezTo>
                  <a:pt x="501" y="586"/>
                  <a:pt x="495" y="552"/>
                  <a:pt x="498" y="517"/>
                </a:cubicBezTo>
                <a:cubicBezTo>
                  <a:pt x="499" y="514"/>
                  <a:pt x="500" y="513"/>
                  <a:pt x="499" y="515"/>
                </a:cubicBezTo>
                <a:cubicBezTo>
                  <a:pt x="499" y="516"/>
                  <a:pt x="497" y="518"/>
                  <a:pt x="495" y="517"/>
                </a:cubicBezTo>
                <a:cubicBezTo>
                  <a:pt x="484" y="509"/>
                  <a:pt x="488" y="497"/>
                  <a:pt x="489" y="487"/>
                </a:cubicBezTo>
                <a:cubicBezTo>
                  <a:pt x="490" y="440"/>
                  <a:pt x="506" y="395"/>
                  <a:pt x="505" y="353"/>
                </a:cubicBezTo>
                <a:cubicBezTo>
                  <a:pt x="507" y="367"/>
                  <a:pt x="501" y="385"/>
                  <a:pt x="501" y="404"/>
                </a:cubicBezTo>
                <a:cubicBezTo>
                  <a:pt x="500" y="410"/>
                  <a:pt x="498" y="415"/>
                  <a:pt x="492" y="416"/>
                </a:cubicBezTo>
                <a:cubicBezTo>
                  <a:pt x="486" y="417"/>
                  <a:pt x="485" y="411"/>
                  <a:pt x="484" y="407"/>
                </a:cubicBezTo>
                <a:cubicBezTo>
                  <a:pt x="481" y="361"/>
                  <a:pt x="457" y="325"/>
                  <a:pt x="432" y="289"/>
                </a:cubicBezTo>
                <a:cubicBezTo>
                  <a:pt x="416" y="264"/>
                  <a:pt x="399" y="241"/>
                  <a:pt x="375" y="223"/>
                </a:cubicBezTo>
                <a:cubicBezTo>
                  <a:pt x="366" y="215"/>
                  <a:pt x="360" y="206"/>
                  <a:pt x="359" y="192"/>
                </a:cubicBezTo>
                <a:cubicBezTo>
                  <a:pt x="336" y="214"/>
                  <a:pt x="310" y="226"/>
                  <a:pt x="287" y="241"/>
                </a:cubicBezTo>
                <a:cubicBezTo>
                  <a:pt x="241" y="271"/>
                  <a:pt x="197" y="303"/>
                  <a:pt x="158" y="342"/>
                </a:cubicBezTo>
                <a:cubicBezTo>
                  <a:pt x="125" y="374"/>
                  <a:pt x="99" y="412"/>
                  <a:pt x="89" y="459"/>
                </a:cubicBezTo>
                <a:cubicBezTo>
                  <a:pt x="88" y="465"/>
                  <a:pt x="87" y="475"/>
                  <a:pt x="79" y="476"/>
                </a:cubicBezTo>
                <a:cubicBezTo>
                  <a:pt x="69" y="478"/>
                  <a:pt x="68" y="468"/>
                  <a:pt x="64" y="460"/>
                </a:cubicBezTo>
                <a:cubicBezTo>
                  <a:pt x="88" y="491"/>
                  <a:pt x="87" y="528"/>
                  <a:pt x="92" y="564"/>
                </a:cubicBezTo>
                <a:cubicBezTo>
                  <a:pt x="93" y="566"/>
                  <a:pt x="93" y="568"/>
                  <a:pt x="94" y="570"/>
                </a:cubicBezTo>
                <a:cubicBezTo>
                  <a:pt x="97" y="621"/>
                  <a:pt x="102" y="672"/>
                  <a:pt x="114" y="722"/>
                </a:cubicBezTo>
                <a:cubicBezTo>
                  <a:pt x="115" y="726"/>
                  <a:pt x="116" y="731"/>
                  <a:pt x="119" y="734"/>
                </a:cubicBezTo>
                <a:cubicBezTo>
                  <a:pt x="124" y="737"/>
                  <a:pt x="127" y="742"/>
                  <a:pt x="129" y="747"/>
                </a:cubicBezTo>
                <a:cubicBezTo>
                  <a:pt x="140" y="775"/>
                  <a:pt x="158" y="799"/>
                  <a:pt x="184" y="816"/>
                </a:cubicBezTo>
                <a:cubicBezTo>
                  <a:pt x="188" y="819"/>
                  <a:pt x="195" y="821"/>
                  <a:pt x="192" y="828"/>
                </a:cubicBezTo>
                <a:cubicBezTo>
                  <a:pt x="189" y="834"/>
                  <a:pt x="182" y="832"/>
                  <a:pt x="176" y="831"/>
                </a:cubicBezTo>
                <a:cubicBezTo>
                  <a:pt x="169" y="830"/>
                  <a:pt x="163" y="824"/>
                  <a:pt x="157" y="821"/>
                </a:cubicBezTo>
                <a:close/>
              </a:path>
            </a:pathLst>
          </a:custGeom>
          <a:solidFill>
            <a:srgbClr val="986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0" name="Freeform 6"/>
          <p:cNvSpPr>
            <a:spLocks/>
          </p:cNvSpPr>
          <p:nvPr/>
        </p:nvSpPr>
        <p:spPr bwMode="auto">
          <a:xfrm>
            <a:off x="6391275" y="4551363"/>
            <a:ext cx="1174750" cy="1560512"/>
          </a:xfrm>
          <a:custGeom>
            <a:avLst/>
            <a:gdLst>
              <a:gd name="T0" fmla="*/ 196 w 511"/>
              <a:gd name="T1" fmla="*/ 7 h 680"/>
              <a:gd name="T2" fmla="*/ 234 w 511"/>
              <a:gd name="T3" fmla="*/ 25 h 680"/>
              <a:gd name="T4" fmla="*/ 260 w 511"/>
              <a:gd name="T5" fmla="*/ 41 h 680"/>
              <a:gd name="T6" fmla="*/ 369 w 511"/>
              <a:gd name="T7" fmla="*/ 128 h 680"/>
              <a:gd name="T8" fmla="*/ 417 w 511"/>
              <a:gd name="T9" fmla="*/ 320 h 680"/>
              <a:gd name="T10" fmla="*/ 475 w 511"/>
              <a:gd name="T11" fmla="*/ 472 h 680"/>
              <a:gd name="T12" fmla="*/ 508 w 511"/>
              <a:gd name="T13" fmla="*/ 639 h 680"/>
              <a:gd name="T14" fmla="*/ 479 w 511"/>
              <a:gd name="T15" fmla="*/ 674 h 680"/>
              <a:gd name="T16" fmla="*/ 368 w 511"/>
              <a:gd name="T17" fmla="*/ 670 h 680"/>
              <a:gd name="T18" fmla="*/ 343 w 511"/>
              <a:gd name="T19" fmla="*/ 671 h 680"/>
              <a:gd name="T20" fmla="*/ 203 w 511"/>
              <a:gd name="T21" fmla="*/ 634 h 680"/>
              <a:gd name="T22" fmla="*/ 183 w 511"/>
              <a:gd name="T23" fmla="*/ 623 h 680"/>
              <a:gd name="T24" fmla="*/ 190 w 511"/>
              <a:gd name="T25" fmla="*/ 586 h 680"/>
              <a:gd name="T26" fmla="*/ 166 w 511"/>
              <a:gd name="T27" fmla="*/ 580 h 680"/>
              <a:gd name="T28" fmla="*/ 165 w 511"/>
              <a:gd name="T29" fmla="*/ 576 h 680"/>
              <a:gd name="T30" fmla="*/ 159 w 511"/>
              <a:gd name="T31" fmla="*/ 582 h 680"/>
              <a:gd name="T32" fmla="*/ 135 w 511"/>
              <a:gd name="T33" fmla="*/ 592 h 680"/>
              <a:gd name="T34" fmla="*/ 127 w 511"/>
              <a:gd name="T35" fmla="*/ 574 h 680"/>
              <a:gd name="T36" fmla="*/ 160 w 511"/>
              <a:gd name="T37" fmla="*/ 516 h 680"/>
              <a:gd name="T38" fmla="*/ 178 w 511"/>
              <a:gd name="T39" fmla="*/ 501 h 680"/>
              <a:gd name="T40" fmla="*/ 186 w 511"/>
              <a:gd name="T41" fmla="*/ 505 h 680"/>
              <a:gd name="T42" fmla="*/ 198 w 511"/>
              <a:gd name="T43" fmla="*/ 513 h 680"/>
              <a:gd name="T44" fmla="*/ 319 w 511"/>
              <a:gd name="T45" fmla="*/ 531 h 680"/>
              <a:gd name="T46" fmla="*/ 332 w 511"/>
              <a:gd name="T47" fmla="*/ 531 h 680"/>
              <a:gd name="T48" fmla="*/ 345 w 511"/>
              <a:gd name="T49" fmla="*/ 531 h 680"/>
              <a:gd name="T50" fmla="*/ 390 w 511"/>
              <a:gd name="T51" fmla="*/ 531 h 680"/>
              <a:gd name="T52" fmla="*/ 394 w 511"/>
              <a:gd name="T53" fmla="*/ 532 h 680"/>
              <a:gd name="T54" fmla="*/ 400 w 511"/>
              <a:gd name="T55" fmla="*/ 532 h 680"/>
              <a:gd name="T56" fmla="*/ 395 w 511"/>
              <a:gd name="T57" fmla="*/ 529 h 680"/>
              <a:gd name="T58" fmla="*/ 384 w 511"/>
              <a:gd name="T59" fmla="*/ 521 h 680"/>
              <a:gd name="T60" fmla="*/ 308 w 511"/>
              <a:gd name="T61" fmla="*/ 452 h 680"/>
              <a:gd name="T62" fmla="*/ 300 w 511"/>
              <a:gd name="T63" fmla="*/ 367 h 680"/>
              <a:gd name="T64" fmla="*/ 308 w 511"/>
              <a:gd name="T65" fmla="*/ 319 h 680"/>
              <a:gd name="T66" fmla="*/ 301 w 511"/>
              <a:gd name="T67" fmla="*/ 345 h 680"/>
              <a:gd name="T68" fmla="*/ 292 w 511"/>
              <a:gd name="T69" fmla="*/ 354 h 680"/>
              <a:gd name="T70" fmla="*/ 284 w 511"/>
              <a:gd name="T71" fmla="*/ 342 h 680"/>
              <a:gd name="T72" fmla="*/ 286 w 511"/>
              <a:gd name="T73" fmla="*/ 319 h 680"/>
              <a:gd name="T74" fmla="*/ 265 w 511"/>
              <a:gd name="T75" fmla="*/ 311 h 680"/>
              <a:gd name="T76" fmla="*/ 264 w 511"/>
              <a:gd name="T77" fmla="*/ 223 h 680"/>
              <a:gd name="T78" fmla="*/ 265 w 511"/>
              <a:gd name="T79" fmla="*/ 195 h 680"/>
              <a:gd name="T80" fmla="*/ 250 w 511"/>
              <a:gd name="T81" fmla="*/ 246 h 680"/>
              <a:gd name="T82" fmla="*/ 244 w 511"/>
              <a:gd name="T83" fmla="*/ 372 h 680"/>
              <a:gd name="T84" fmla="*/ 172 w 511"/>
              <a:gd name="T85" fmla="*/ 418 h 680"/>
              <a:gd name="T86" fmla="*/ 105 w 511"/>
              <a:gd name="T87" fmla="*/ 438 h 680"/>
              <a:gd name="T88" fmla="*/ 87 w 511"/>
              <a:gd name="T89" fmla="*/ 436 h 680"/>
              <a:gd name="T90" fmla="*/ 46 w 511"/>
              <a:gd name="T91" fmla="*/ 396 h 680"/>
              <a:gd name="T92" fmla="*/ 18 w 511"/>
              <a:gd name="T93" fmla="*/ 381 h 680"/>
              <a:gd name="T94" fmla="*/ 2 w 511"/>
              <a:gd name="T95" fmla="*/ 372 h 680"/>
              <a:gd name="T96" fmla="*/ 10 w 511"/>
              <a:gd name="T97" fmla="*/ 355 h 680"/>
              <a:gd name="T98" fmla="*/ 70 w 511"/>
              <a:gd name="T99" fmla="*/ 300 h 680"/>
              <a:gd name="T100" fmla="*/ 147 w 511"/>
              <a:gd name="T101" fmla="*/ 175 h 680"/>
              <a:gd name="T102" fmla="*/ 183 w 511"/>
              <a:gd name="T103" fmla="*/ 85 h 680"/>
              <a:gd name="T104" fmla="*/ 192 w 511"/>
              <a:gd name="T105" fmla="*/ 50 h 680"/>
              <a:gd name="T106" fmla="*/ 194 w 511"/>
              <a:gd name="T107" fmla="*/ 25 h 680"/>
              <a:gd name="T108" fmla="*/ 197 w 511"/>
              <a:gd name="T109" fmla="*/ 18 h 680"/>
              <a:gd name="T110" fmla="*/ 196 w 511"/>
              <a:gd name="T111" fmla="*/ 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1" h="680">
                <a:moveTo>
                  <a:pt x="196" y="7"/>
                </a:moveTo>
                <a:cubicBezTo>
                  <a:pt x="214" y="0"/>
                  <a:pt x="227" y="8"/>
                  <a:pt x="234" y="25"/>
                </a:cubicBezTo>
                <a:cubicBezTo>
                  <a:pt x="239" y="37"/>
                  <a:pt x="247" y="41"/>
                  <a:pt x="260" y="41"/>
                </a:cubicBezTo>
                <a:cubicBezTo>
                  <a:pt x="320" y="40"/>
                  <a:pt x="356" y="74"/>
                  <a:pt x="369" y="128"/>
                </a:cubicBezTo>
                <a:cubicBezTo>
                  <a:pt x="384" y="192"/>
                  <a:pt x="394" y="258"/>
                  <a:pt x="417" y="320"/>
                </a:cubicBezTo>
                <a:cubicBezTo>
                  <a:pt x="435" y="371"/>
                  <a:pt x="457" y="421"/>
                  <a:pt x="475" y="472"/>
                </a:cubicBezTo>
                <a:cubicBezTo>
                  <a:pt x="494" y="526"/>
                  <a:pt x="511" y="581"/>
                  <a:pt x="508" y="639"/>
                </a:cubicBezTo>
                <a:cubicBezTo>
                  <a:pt x="507" y="662"/>
                  <a:pt x="502" y="671"/>
                  <a:pt x="479" y="674"/>
                </a:cubicBezTo>
                <a:cubicBezTo>
                  <a:pt x="442" y="680"/>
                  <a:pt x="405" y="671"/>
                  <a:pt x="368" y="670"/>
                </a:cubicBezTo>
                <a:cubicBezTo>
                  <a:pt x="360" y="670"/>
                  <a:pt x="351" y="666"/>
                  <a:pt x="343" y="671"/>
                </a:cubicBezTo>
                <a:cubicBezTo>
                  <a:pt x="294" y="668"/>
                  <a:pt x="249" y="649"/>
                  <a:pt x="203" y="634"/>
                </a:cubicBezTo>
                <a:cubicBezTo>
                  <a:pt x="196" y="631"/>
                  <a:pt x="187" y="630"/>
                  <a:pt x="183" y="623"/>
                </a:cubicBezTo>
                <a:cubicBezTo>
                  <a:pt x="178" y="609"/>
                  <a:pt x="184" y="598"/>
                  <a:pt x="190" y="586"/>
                </a:cubicBezTo>
                <a:cubicBezTo>
                  <a:pt x="181" y="585"/>
                  <a:pt x="171" y="591"/>
                  <a:pt x="166" y="580"/>
                </a:cubicBezTo>
                <a:cubicBezTo>
                  <a:pt x="165" y="578"/>
                  <a:pt x="165" y="576"/>
                  <a:pt x="165" y="576"/>
                </a:cubicBezTo>
                <a:cubicBezTo>
                  <a:pt x="162" y="577"/>
                  <a:pt x="161" y="580"/>
                  <a:pt x="159" y="582"/>
                </a:cubicBezTo>
                <a:cubicBezTo>
                  <a:pt x="152" y="588"/>
                  <a:pt x="145" y="594"/>
                  <a:pt x="135" y="592"/>
                </a:cubicBezTo>
                <a:cubicBezTo>
                  <a:pt x="124" y="589"/>
                  <a:pt x="119" y="584"/>
                  <a:pt x="127" y="574"/>
                </a:cubicBezTo>
                <a:cubicBezTo>
                  <a:pt x="150" y="561"/>
                  <a:pt x="158" y="540"/>
                  <a:pt x="160" y="516"/>
                </a:cubicBezTo>
                <a:cubicBezTo>
                  <a:pt x="161" y="505"/>
                  <a:pt x="165" y="498"/>
                  <a:pt x="178" y="501"/>
                </a:cubicBezTo>
                <a:cubicBezTo>
                  <a:pt x="181" y="502"/>
                  <a:pt x="183" y="504"/>
                  <a:pt x="186" y="505"/>
                </a:cubicBezTo>
                <a:cubicBezTo>
                  <a:pt x="189" y="509"/>
                  <a:pt x="194" y="511"/>
                  <a:pt x="198" y="513"/>
                </a:cubicBezTo>
                <a:cubicBezTo>
                  <a:pt x="238" y="525"/>
                  <a:pt x="277" y="533"/>
                  <a:pt x="319" y="531"/>
                </a:cubicBezTo>
                <a:cubicBezTo>
                  <a:pt x="323" y="531"/>
                  <a:pt x="327" y="531"/>
                  <a:pt x="332" y="531"/>
                </a:cubicBezTo>
                <a:cubicBezTo>
                  <a:pt x="336" y="531"/>
                  <a:pt x="341" y="531"/>
                  <a:pt x="345" y="531"/>
                </a:cubicBezTo>
                <a:cubicBezTo>
                  <a:pt x="360" y="531"/>
                  <a:pt x="375" y="531"/>
                  <a:pt x="390" y="531"/>
                </a:cubicBezTo>
                <a:cubicBezTo>
                  <a:pt x="391" y="531"/>
                  <a:pt x="393" y="532"/>
                  <a:pt x="394" y="532"/>
                </a:cubicBezTo>
                <a:cubicBezTo>
                  <a:pt x="396" y="531"/>
                  <a:pt x="397" y="535"/>
                  <a:pt x="400" y="532"/>
                </a:cubicBezTo>
                <a:cubicBezTo>
                  <a:pt x="398" y="532"/>
                  <a:pt x="397" y="530"/>
                  <a:pt x="395" y="529"/>
                </a:cubicBezTo>
                <a:cubicBezTo>
                  <a:pt x="393" y="525"/>
                  <a:pt x="389" y="521"/>
                  <a:pt x="384" y="521"/>
                </a:cubicBezTo>
                <a:cubicBezTo>
                  <a:pt x="344" y="514"/>
                  <a:pt x="326" y="483"/>
                  <a:pt x="308" y="452"/>
                </a:cubicBezTo>
                <a:cubicBezTo>
                  <a:pt x="293" y="425"/>
                  <a:pt x="297" y="395"/>
                  <a:pt x="300" y="367"/>
                </a:cubicBezTo>
                <a:cubicBezTo>
                  <a:pt x="302" y="351"/>
                  <a:pt x="306" y="335"/>
                  <a:pt x="308" y="319"/>
                </a:cubicBezTo>
                <a:cubicBezTo>
                  <a:pt x="305" y="328"/>
                  <a:pt x="304" y="336"/>
                  <a:pt x="301" y="345"/>
                </a:cubicBezTo>
                <a:cubicBezTo>
                  <a:pt x="299" y="349"/>
                  <a:pt x="297" y="354"/>
                  <a:pt x="292" y="354"/>
                </a:cubicBezTo>
                <a:cubicBezTo>
                  <a:pt x="285" y="353"/>
                  <a:pt x="284" y="347"/>
                  <a:pt x="284" y="342"/>
                </a:cubicBezTo>
                <a:cubicBezTo>
                  <a:pt x="283" y="335"/>
                  <a:pt x="285" y="328"/>
                  <a:pt x="286" y="319"/>
                </a:cubicBezTo>
                <a:cubicBezTo>
                  <a:pt x="272" y="331"/>
                  <a:pt x="269" y="321"/>
                  <a:pt x="265" y="311"/>
                </a:cubicBezTo>
                <a:cubicBezTo>
                  <a:pt x="254" y="282"/>
                  <a:pt x="260" y="252"/>
                  <a:pt x="264" y="223"/>
                </a:cubicBezTo>
                <a:cubicBezTo>
                  <a:pt x="265" y="214"/>
                  <a:pt x="267" y="205"/>
                  <a:pt x="265" y="195"/>
                </a:cubicBezTo>
                <a:cubicBezTo>
                  <a:pt x="258" y="211"/>
                  <a:pt x="253" y="228"/>
                  <a:pt x="250" y="246"/>
                </a:cubicBezTo>
                <a:cubicBezTo>
                  <a:pt x="242" y="288"/>
                  <a:pt x="248" y="330"/>
                  <a:pt x="244" y="372"/>
                </a:cubicBezTo>
                <a:cubicBezTo>
                  <a:pt x="224" y="395"/>
                  <a:pt x="206" y="418"/>
                  <a:pt x="172" y="418"/>
                </a:cubicBezTo>
                <a:cubicBezTo>
                  <a:pt x="147" y="415"/>
                  <a:pt x="124" y="420"/>
                  <a:pt x="105" y="438"/>
                </a:cubicBezTo>
                <a:cubicBezTo>
                  <a:pt x="98" y="441"/>
                  <a:pt x="91" y="441"/>
                  <a:pt x="87" y="436"/>
                </a:cubicBezTo>
                <a:cubicBezTo>
                  <a:pt x="74" y="422"/>
                  <a:pt x="62" y="407"/>
                  <a:pt x="46" y="396"/>
                </a:cubicBezTo>
                <a:cubicBezTo>
                  <a:pt x="37" y="389"/>
                  <a:pt x="30" y="381"/>
                  <a:pt x="18" y="381"/>
                </a:cubicBezTo>
                <a:cubicBezTo>
                  <a:pt x="11" y="381"/>
                  <a:pt x="4" y="380"/>
                  <a:pt x="2" y="372"/>
                </a:cubicBezTo>
                <a:cubicBezTo>
                  <a:pt x="0" y="365"/>
                  <a:pt x="5" y="360"/>
                  <a:pt x="10" y="355"/>
                </a:cubicBezTo>
                <a:cubicBezTo>
                  <a:pt x="31" y="338"/>
                  <a:pt x="49" y="318"/>
                  <a:pt x="70" y="300"/>
                </a:cubicBezTo>
                <a:cubicBezTo>
                  <a:pt x="110" y="267"/>
                  <a:pt x="127" y="220"/>
                  <a:pt x="147" y="175"/>
                </a:cubicBezTo>
                <a:cubicBezTo>
                  <a:pt x="160" y="146"/>
                  <a:pt x="172" y="115"/>
                  <a:pt x="183" y="85"/>
                </a:cubicBezTo>
                <a:cubicBezTo>
                  <a:pt x="187" y="73"/>
                  <a:pt x="191" y="62"/>
                  <a:pt x="192" y="50"/>
                </a:cubicBezTo>
                <a:cubicBezTo>
                  <a:pt x="195" y="42"/>
                  <a:pt x="194" y="34"/>
                  <a:pt x="194" y="25"/>
                </a:cubicBezTo>
                <a:cubicBezTo>
                  <a:pt x="195" y="23"/>
                  <a:pt x="196" y="20"/>
                  <a:pt x="197" y="18"/>
                </a:cubicBezTo>
                <a:cubicBezTo>
                  <a:pt x="203" y="11"/>
                  <a:pt x="204" y="11"/>
                  <a:pt x="196" y="7"/>
                </a:cubicBezTo>
                <a:close/>
              </a:path>
            </a:pathLst>
          </a:custGeom>
          <a:solidFill>
            <a:srgbClr val="F8F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1" name="Freeform 7"/>
          <p:cNvSpPr>
            <a:spLocks/>
          </p:cNvSpPr>
          <p:nvPr/>
        </p:nvSpPr>
        <p:spPr bwMode="auto">
          <a:xfrm>
            <a:off x="5099050" y="5965825"/>
            <a:ext cx="2259013" cy="503237"/>
          </a:xfrm>
          <a:custGeom>
            <a:avLst/>
            <a:gdLst>
              <a:gd name="T0" fmla="*/ 907 w 984"/>
              <a:gd name="T1" fmla="*/ 60 h 219"/>
              <a:gd name="T2" fmla="*/ 979 w 984"/>
              <a:gd name="T3" fmla="*/ 160 h 219"/>
              <a:gd name="T4" fmla="*/ 974 w 984"/>
              <a:gd name="T5" fmla="*/ 174 h 219"/>
              <a:gd name="T6" fmla="*/ 935 w 984"/>
              <a:gd name="T7" fmla="*/ 188 h 219"/>
              <a:gd name="T8" fmla="*/ 750 w 984"/>
              <a:gd name="T9" fmla="*/ 216 h 219"/>
              <a:gd name="T10" fmla="*/ 540 w 984"/>
              <a:gd name="T11" fmla="*/ 211 h 219"/>
              <a:gd name="T12" fmla="*/ 283 w 984"/>
              <a:gd name="T13" fmla="*/ 169 h 219"/>
              <a:gd name="T14" fmla="*/ 164 w 984"/>
              <a:gd name="T15" fmla="*/ 145 h 219"/>
              <a:gd name="T16" fmla="*/ 31 w 984"/>
              <a:gd name="T17" fmla="*/ 139 h 219"/>
              <a:gd name="T18" fmla="*/ 0 w 984"/>
              <a:gd name="T19" fmla="*/ 128 h 219"/>
              <a:gd name="T20" fmla="*/ 91 w 984"/>
              <a:gd name="T21" fmla="*/ 29 h 219"/>
              <a:gd name="T22" fmla="*/ 175 w 984"/>
              <a:gd name="T23" fmla="*/ 1 h 219"/>
              <a:gd name="T24" fmla="*/ 223 w 984"/>
              <a:gd name="T25" fmla="*/ 3 h 219"/>
              <a:gd name="T26" fmla="*/ 246 w 984"/>
              <a:gd name="T27" fmla="*/ 45 h 219"/>
              <a:gd name="T28" fmla="*/ 390 w 984"/>
              <a:gd name="T29" fmla="*/ 48 h 219"/>
              <a:gd name="T30" fmla="*/ 396 w 984"/>
              <a:gd name="T31" fmla="*/ 83 h 219"/>
              <a:gd name="T32" fmla="*/ 447 w 984"/>
              <a:gd name="T33" fmla="*/ 78 h 219"/>
              <a:gd name="T34" fmla="*/ 544 w 984"/>
              <a:gd name="T35" fmla="*/ 107 h 219"/>
              <a:gd name="T36" fmla="*/ 582 w 984"/>
              <a:gd name="T37" fmla="*/ 119 h 219"/>
              <a:gd name="T38" fmla="*/ 585 w 984"/>
              <a:gd name="T39" fmla="*/ 121 h 219"/>
              <a:gd name="T40" fmla="*/ 702 w 984"/>
              <a:gd name="T41" fmla="*/ 115 h 219"/>
              <a:gd name="T42" fmla="*/ 730 w 984"/>
              <a:gd name="T43" fmla="*/ 90 h 219"/>
              <a:gd name="T44" fmla="*/ 769 w 984"/>
              <a:gd name="T45" fmla="*/ 57 h 219"/>
              <a:gd name="T46" fmla="*/ 885 w 984"/>
              <a:gd name="T47" fmla="*/ 51 h 219"/>
              <a:gd name="T48" fmla="*/ 907 w 984"/>
              <a:gd name="T49" fmla="*/ 6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4" h="219">
                <a:moveTo>
                  <a:pt x="907" y="60"/>
                </a:moveTo>
                <a:cubicBezTo>
                  <a:pt x="934" y="91"/>
                  <a:pt x="954" y="127"/>
                  <a:pt x="979" y="160"/>
                </a:cubicBezTo>
                <a:cubicBezTo>
                  <a:pt x="984" y="167"/>
                  <a:pt x="983" y="171"/>
                  <a:pt x="974" y="174"/>
                </a:cubicBezTo>
                <a:cubicBezTo>
                  <a:pt x="960" y="177"/>
                  <a:pt x="946" y="180"/>
                  <a:pt x="935" y="188"/>
                </a:cubicBezTo>
                <a:cubicBezTo>
                  <a:pt x="874" y="203"/>
                  <a:pt x="812" y="211"/>
                  <a:pt x="750" y="216"/>
                </a:cubicBezTo>
                <a:cubicBezTo>
                  <a:pt x="680" y="219"/>
                  <a:pt x="610" y="217"/>
                  <a:pt x="540" y="211"/>
                </a:cubicBezTo>
                <a:cubicBezTo>
                  <a:pt x="453" y="203"/>
                  <a:pt x="368" y="188"/>
                  <a:pt x="283" y="169"/>
                </a:cubicBezTo>
                <a:cubicBezTo>
                  <a:pt x="243" y="161"/>
                  <a:pt x="203" y="153"/>
                  <a:pt x="164" y="145"/>
                </a:cubicBezTo>
                <a:cubicBezTo>
                  <a:pt x="120" y="135"/>
                  <a:pt x="76" y="130"/>
                  <a:pt x="31" y="139"/>
                </a:cubicBezTo>
                <a:cubicBezTo>
                  <a:pt x="20" y="141"/>
                  <a:pt x="5" y="146"/>
                  <a:pt x="0" y="128"/>
                </a:cubicBezTo>
                <a:cubicBezTo>
                  <a:pt x="25" y="91"/>
                  <a:pt x="57" y="58"/>
                  <a:pt x="91" y="29"/>
                </a:cubicBezTo>
                <a:cubicBezTo>
                  <a:pt x="118" y="15"/>
                  <a:pt x="144" y="3"/>
                  <a:pt x="175" y="1"/>
                </a:cubicBezTo>
                <a:cubicBezTo>
                  <a:pt x="191" y="0"/>
                  <a:pt x="207" y="0"/>
                  <a:pt x="223" y="3"/>
                </a:cubicBezTo>
                <a:cubicBezTo>
                  <a:pt x="254" y="10"/>
                  <a:pt x="256" y="13"/>
                  <a:pt x="246" y="45"/>
                </a:cubicBezTo>
                <a:cubicBezTo>
                  <a:pt x="296" y="7"/>
                  <a:pt x="343" y="26"/>
                  <a:pt x="390" y="48"/>
                </a:cubicBezTo>
                <a:cubicBezTo>
                  <a:pt x="409" y="56"/>
                  <a:pt x="408" y="58"/>
                  <a:pt x="396" y="83"/>
                </a:cubicBezTo>
                <a:cubicBezTo>
                  <a:pt x="415" y="66"/>
                  <a:pt x="430" y="69"/>
                  <a:pt x="447" y="78"/>
                </a:cubicBezTo>
                <a:cubicBezTo>
                  <a:pt x="477" y="95"/>
                  <a:pt x="511" y="100"/>
                  <a:pt x="544" y="107"/>
                </a:cubicBezTo>
                <a:cubicBezTo>
                  <a:pt x="557" y="110"/>
                  <a:pt x="571" y="110"/>
                  <a:pt x="582" y="119"/>
                </a:cubicBezTo>
                <a:cubicBezTo>
                  <a:pt x="583" y="120"/>
                  <a:pt x="584" y="121"/>
                  <a:pt x="585" y="121"/>
                </a:cubicBezTo>
                <a:cubicBezTo>
                  <a:pt x="623" y="112"/>
                  <a:pt x="663" y="132"/>
                  <a:pt x="702" y="115"/>
                </a:cubicBezTo>
                <a:cubicBezTo>
                  <a:pt x="715" y="109"/>
                  <a:pt x="726" y="103"/>
                  <a:pt x="730" y="90"/>
                </a:cubicBezTo>
                <a:cubicBezTo>
                  <a:pt x="736" y="70"/>
                  <a:pt x="750" y="62"/>
                  <a:pt x="769" y="57"/>
                </a:cubicBezTo>
                <a:cubicBezTo>
                  <a:pt x="807" y="45"/>
                  <a:pt x="846" y="45"/>
                  <a:pt x="885" y="51"/>
                </a:cubicBezTo>
                <a:cubicBezTo>
                  <a:pt x="893" y="52"/>
                  <a:pt x="900" y="56"/>
                  <a:pt x="907" y="60"/>
                </a:cubicBezTo>
                <a:close/>
              </a:path>
            </a:pathLst>
          </a:custGeom>
          <a:solidFill>
            <a:srgbClr val="34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2" name="Freeform 8"/>
          <p:cNvSpPr>
            <a:spLocks/>
          </p:cNvSpPr>
          <p:nvPr/>
        </p:nvSpPr>
        <p:spPr bwMode="auto">
          <a:xfrm>
            <a:off x="5084763" y="6254750"/>
            <a:ext cx="2160588" cy="414337"/>
          </a:xfrm>
          <a:custGeom>
            <a:avLst/>
            <a:gdLst>
              <a:gd name="T0" fmla="*/ 757 w 941"/>
              <a:gd name="T1" fmla="*/ 86 h 180"/>
              <a:gd name="T2" fmla="*/ 811 w 941"/>
              <a:gd name="T3" fmla="*/ 79 h 180"/>
              <a:gd name="T4" fmla="*/ 918 w 941"/>
              <a:gd name="T5" fmla="*/ 60 h 180"/>
              <a:gd name="T6" fmla="*/ 941 w 941"/>
              <a:gd name="T7" fmla="*/ 62 h 180"/>
              <a:gd name="T8" fmla="*/ 869 w 941"/>
              <a:gd name="T9" fmla="*/ 134 h 180"/>
              <a:gd name="T10" fmla="*/ 779 w 941"/>
              <a:gd name="T11" fmla="*/ 166 h 180"/>
              <a:gd name="T12" fmla="*/ 631 w 941"/>
              <a:gd name="T13" fmla="*/ 159 h 180"/>
              <a:gd name="T14" fmla="*/ 512 w 941"/>
              <a:gd name="T15" fmla="*/ 164 h 180"/>
              <a:gd name="T16" fmla="*/ 219 w 941"/>
              <a:gd name="T17" fmla="*/ 125 h 180"/>
              <a:gd name="T18" fmla="*/ 44 w 941"/>
              <a:gd name="T19" fmla="*/ 32 h 180"/>
              <a:gd name="T20" fmla="*/ 14 w 941"/>
              <a:gd name="T21" fmla="*/ 17 h 180"/>
              <a:gd name="T22" fmla="*/ 6 w 941"/>
              <a:gd name="T23" fmla="*/ 2 h 180"/>
              <a:gd name="T24" fmla="*/ 54 w 941"/>
              <a:gd name="T25" fmla="*/ 4 h 180"/>
              <a:gd name="T26" fmla="*/ 169 w 941"/>
              <a:gd name="T27" fmla="*/ 14 h 180"/>
              <a:gd name="T28" fmla="*/ 347 w 941"/>
              <a:gd name="T29" fmla="*/ 53 h 180"/>
              <a:gd name="T30" fmla="*/ 529 w 941"/>
              <a:gd name="T31" fmla="*/ 82 h 180"/>
              <a:gd name="T32" fmla="*/ 756 w 941"/>
              <a:gd name="T33" fmla="*/ 88 h 180"/>
              <a:gd name="T34" fmla="*/ 757 w 941"/>
              <a:gd name="T35" fmla="*/ 88 h 180"/>
              <a:gd name="T36" fmla="*/ 757 w 941"/>
              <a:gd name="T37" fmla="*/ 8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1" h="180">
                <a:moveTo>
                  <a:pt x="757" y="86"/>
                </a:moveTo>
                <a:cubicBezTo>
                  <a:pt x="774" y="78"/>
                  <a:pt x="793" y="82"/>
                  <a:pt x="811" y="79"/>
                </a:cubicBezTo>
                <a:cubicBezTo>
                  <a:pt x="847" y="73"/>
                  <a:pt x="883" y="70"/>
                  <a:pt x="918" y="60"/>
                </a:cubicBezTo>
                <a:cubicBezTo>
                  <a:pt x="926" y="58"/>
                  <a:pt x="934" y="55"/>
                  <a:pt x="941" y="62"/>
                </a:cubicBezTo>
                <a:cubicBezTo>
                  <a:pt x="922" y="91"/>
                  <a:pt x="896" y="113"/>
                  <a:pt x="869" y="134"/>
                </a:cubicBezTo>
                <a:cubicBezTo>
                  <a:pt x="843" y="155"/>
                  <a:pt x="812" y="165"/>
                  <a:pt x="779" y="166"/>
                </a:cubicBezTo>
                <a:cubicBezTo>
                  <a:pt x="729" y="168"/>
                  <a:pt x="680" y="167"/>
                  <a:pt x="631" y="159"/>
                </a:cubicBezTo>
                <a:cubicBezTo>
                  <a:pt x="591" y="153"/>
                  <a:pt x="551" y="158"/>
                  <a:pt x="512" y="164"/>
                </a:cubicBezTo>
                <a:cubicBezTo>
                  <a:pt x="410" y="180"/>
                  <a:pt x="314" y="164"/>
                  <a:pt x="219" y="125"/>
                </a:cubicBezTo>
                <a:cubicBezTo>
                  <a:pt x="157" y="100"/>
                  <a:pt x="97" y="73"/>
                  <a:pt x="44" y="32"/>
                </a:cubicBezTo>
                <a:cubicBezTo>
                  <a:pt x="35" y="25"/>
                  <a:pt x="24" y="22"/>
                  <a:pt x="14" y="17"/>
                </a:cubicBezTo>
                <a:cubicBezTo>
                  <a:pt x="8" y="14"/>
                  <a:pt x="0" y="12"/>
                  <a:pt x="6" y="2"/>
                </a:cubicBezTo>
                <a:cubicBezTo>
                  <a:pt x="21" y="20"/>
                  <a:pt x="38" y="6"/>
                  <a:pt x="54" y="4"/>
                </a:cubicBezTo>
                <a:cubicBezTo>
                  <a:pt x="93" y="0"/>
                  <a:pt x="131" y="3"/>
                  <a:pt x="169" y="14"/>
                </a:cubicBezTo>
                <a:cubicBezTo>
                  <a:pt x="228" y="29"/>
                  <a:pt x="287" y="40"/>
                  <a:pt x="347" y="53"/>
                </a:cubicBezTo>
                <a:cubicBezTo>
                  <a:pt x="407" y="66"/>
                  <a:pt x="468" y="75"/>
                  <a:pt x="529" y="82"/>
                </a:cubicBezTo>
                <a:cubicBezTo>
                  <a:pt x="605" y="89"/>
                  <a:pt x="680" y="93"/>
                  <a:pt x="756" y="88"/>
                </a:cubicBezTo>
                <a:cubicBezTo>
                  <a:pt x="756" y="88"/>
                  <a:pt x="757" y="88"/>
                  <a:pt x="757" y="88"/>
                </a:cubicBezTo>
                <a:cubicBezTo>
                  <a:pt x="757" y="87"/>
                  <a:pt x="757" y="87"/>
                  <a:pt x="757" y="86"/>
                </a:cubicBezTo>
                <a:close/>
              </a:path>
            </a:pathLst>
          </a:custGeom>
          <a:solidFill>
            <a:srgbClr val="2699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3" name="Freeform 9"/>
          <p:cNvSpPr>
            <a:spLocks/>
          </p:cNvSpPr>
          <p:nvPr/>
        </p:nvSpPr>
        <p:spPr bwMode="auto">
          <a:xfrm>
            <a:off x="5130800" y="5322888"/>
            <a:ext cx="1127125" cy="842962"/>
          </a:xfrm>
          <a:custGeom>
            <a:avLst/>
            <a:gdLst>
              <a:gd name="T0" fmla="*/ 205 w 491"/>
              <a:gd name="T1" fmla="*/ 267 h 367"/>
              <a:gd name="T2" fmla="*/ 129 w 491"/>
              <a:gd name="T3" fmla="*/ 240 h 367"/>
              <a:gd name="T4" fmla="*/ 36 w 491"/>
              <a:gd name="T5" fmla="*/ 193 h 367"/>
              <a:gd name="T6" fmla="*/ 15 w 491"/>
              <a:gd name="T7" fmla="*/ 106 h 367"/>
              <a:gd name="T8" fmla="*/ 85 w 491"/>
              <a:gd name="T9" fmla="*/ 0 h 367"/>
              <a:gd name="T10" fmla="*/ 91 w 491"/>
              <a:gd name="T11" fmla="*/ 26 h 367"/>
              <a:gd name="T12" fmla="*/ 106 w 491"/>
              <a:gd name="T13" fmla="*/ 74 h 367"/>
              <a:gd name="T14" fmla="*/ 219 w 491"/>
              <a:gd name="T15" fmla="*/ 107 h 367"/>
              <a:gd name="T16" fmla="*/ 276 w 491"/>
              <a:gd name="T17" fmla="*/ 136 h 367"/>
              <a:gd name="T18" fmla="*/ 295 w 491"/>
              <a:gd name="T19" fmla="*/ 149 h 367"/>
              <a:gd name="T20" fmla="*/ 376 w 491"/>
              <a:gd name="T21" fmla="*/ 202 h 367"/>
              <a:gd name="T22" fmla="*/ 433 w 491"/>
              <a:gd name="T23" fmla="*/ 229 h 367"/>
              <a:gd name="T24" fmla="*/ 468 w 491"/>
              <a:gd name="T25" fmla="*/ 235 h 367"/>
              <a:gd name="T26" fmla="*/ 485 w 491"/>
              <a:gd name="T27" fmla="*/ 259 h 367"/>
              <a:gd name="T28" fmla="*/ 465 w 491"/>
              <a:gd name="T29" fmla="*/ 343 h 367"/>
              <a:gd name="T30" fmla="*/ 428 w 491"/>
              <a:gd name="T31" fmla="*/ 358 h 367"/>
              <a:gd name="T32" fmla="*/ 378 w 491"/>
              <a:gd name="T33" fmla="*/ 327 h 367"/>
              <a:gd name="T34" fmla="*/ 289 w 491"/>
              <a:gd name="T35" fmla="*/ 294 h 367"/>
              <a:gd name="T36" fmla="*/ 218 w 491"/>
              <a:gd name="T37" fmla="*/ 276 h 367"/>
              <a:gd name="T38" fmla="*/ 205 w 491"/>
              <a:gd name="T39" fmla="*/ 2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1" h="367">
                <a:moveTo>
                  <a:pt x="205" y="267"/>
                </a:moveTo>
                <a:cubicBezTo>
                  <a:pt x="180" y="258"/>
                  <a:pt x="154" y="250"/>
                  <a:pt x="129" y="240"/>
                </a:cubicBezTo>
                <a:cubicBezTo>
                  <a:pt x="96" y="228"/>
                  <a:pt x="64" y="214"/>
                  <a:pt x="36" y="193"/>
                </a:cubicBezTo>
                <a:cubicBezTo>
                  <a:pt x="8" y="170"/>
                  <a:pt x="0" y="142"/>
                  <a:pt x="15" y="106"/>
                </a:cubicBezTo>
                <a:cubicBezTo>
                  <a:pt x="32" y="67"/>
                  <a:pt x="56" y="31"/>
                  <a:pt x="85" y="0"/>
                </a:cubicBezTo>
                <a:cubicBezTo>
                  <a:pt x="93" y="7"/>
                  <a:pt x="90" y="17"/>
                  <a:pt x="91" y="26"/>
                </a:cubicBezTo>
                <a:cubicBezTo>
                  <a:pt x="92" y="43"/>
                  <a:pt x="93" y="61"/>
                  <a:pt x="106" y="74"/>
                </a:cubicBezTo>
                <a:cubicBezTo>
                  <a:pt x="144" y="84"/>
                  <a:pt x="183" y="92"/>
                  <a:pt x="219" y="107"/>
                </a:cubicBezTo>
                <a:cubicBezTo>
                  <a:pt x="239" y="115"/>
                  <a:pt x="257" y="127"/>
                  <a:pt x="276" y="136"/>
                </a:cubicBezTo>
                <a:cubicBezTo>
                  <a:pt x="283" y="140"/>
                  <a:pt x="288" y="146"/>
                  <a:pt x="295" y="149"/>
                </a:cubicBezTo>
                <a:cubicBezTo>
                  <a:pt x="323" y="166"/>
                  <a:pt x="347" y="187"/>
                  <a:pt x="376" y="202"/>
                </a:cubicBezTo>
                <a:cubicBezTo>
                  <a:pt x="395" y="212"/>
                  <a:pt x="414" y="220"/>
                  <a:pt x="433" y="229"/>
                </a:cubicBezTo>
                <a:cubicBezTo>
                  <a:pt x="445" y="234"/>
                  <a:pt x="456" y="234"/>
                  <a:pt x="468" y="235"/>
                </a:cubicBezTo>
                <a:cubicBezTo>
                  <a:pt x="485" y="237"/>
                  <a:pt x="491" y="243"/>
                  <a:pt x="485" y="259"/>
                </a:cubicBezTo>
                <a:cubicBezTo>
                  <a:pt x="475" y="286"/>
                  <a:pt x="475" y="316"/>
                  <a:pt x="465" y="343"/>
                </a:cubicBezTo>
                <a:cubicBezTo>
                  <a:pt x="455" y="365"/>
                  <a:pt x="450" y="367"/>
                  <a:pt x="428" y="358"/>
                </a:cubicBezTo>
                <a:cubicBezTo>
                  <a:pt x="410" y="350"/>
                  <a:pt x="394" y="338"/>
                  <a:pt x="378" y="327"/>
                </a:cubicBezTo>
                <a:cubicBezTo>
                  <a:pt x="351" y="307"/>
                  <a:pt x="320" y="299"/>
                  <a:pt x="289" y="294"/>
                </a:cubicBezTo>
                <a:cubicBezTo>
                  <a:pt x="265" y="289"/>
                  <a:pt x="241" y="282"/>
                  <a:pt x="218" y="276"/>
                </a:cubicBezTo>
                <a:cubicBezTo>
                  <a:pt x="213" y="274"/>
                  <a:pt x="207" y="273"/>
                  <a:pt x="205" y="267"/>
                </a:cubicBezTo>
                <a:close/>
              </a:path>
            </a:pathLst>
          </a:custGeom>
          <a:solidFill>
            <a:srgbClr val="F8F0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4" name="Freeform 10"/>
          <p:cNvSpPr>
            <a:spLocks/>
          </p:cNvSpPr>
          <p:nvPr/>
        </p:nvSpPr>
        <p:spPr bwMode="auto">
          <a:xfrm>
            <a:off x="6092825" y="4321175"/>
            <a:ext cx="765175" cy="415925"/>
          </a:xfrm>
          <a:custGeom>
            <a:avLst/>
            <a:gdLst>
              <a:gd name="T0" fmla="*/ 326 w 333"/>
              <a:gd name="T1" fmla="*/ 124 h 181"/>
              <a:gd name="T2" fmla="*/ 326 w 333"/>
              <a:gd name="T3" fmla="*/ 148 h 181"/>
              <a:gd name="T4" fmla="*/ 218 w 333"/>
              <a:gd name="T5" fmla="*/ 166 h 181"/>
              <a:gd name="T6" fmla="*/ 146 w 333"/>
              <a:gd name="T7" fmla="*/ 175 h 181"/>
              <a:gd name="T8" fmla="*/ 114 w 333"/>
              <a:gd name="T9" fmla="*/ 167 h 181"/>
              <a:gd name="T10" fmla="*/ 4 w 333"/>
              <a:gd name="T11" fmla="*/ 118 h 181"/>
              <a:gd name="T12" fmla="*/ 0 w 333"/>
              <a:gd name="T13" fmla="*/ 113 h 181"/>
              <a:gd name="T14" fmla="*/ 11 w 333"/>
              <a:gd name="T15" fmla="*/ 98 h 181"/>
              <a:gd name="T16" fmla="*/ 44 w 333"/>
              <a:gd name="T17" fmla="*/ 98 h 181"/>
              <a:gd name="T18" fmla="*/ 78 w 333"/>
              <a:gd name="T19" fmla="*/ 94 h 181"/>
              <a:gd name="T20" fmla="*/ 102 w 333"/>
              <a:gd name="T21" fmla="*/ 72 h 181"/>
              <a:gd name="T22" fmla="*/ 138 w 333"/>
              <a:gd name="T23" fmla="*/ 72 h 181"/>
              <a:gd name="T24" fmla="*/ 209 w 333"/>
              <a:gd name="T25" fmla="*/ 21 h 181"/>
              <a:gd name="T26" fmla="*/ 250 w 333"/>
              <a:gd name="T27" fmla="*/ 0 h 181"/>
              <a:gd name="T28" fmla="*/ 256 w 333"/>
              <a:gd name="T29" fmla="*/ 16 h 181"/>
              <a:gd name="T30" fmla="*/ 232 w 333"/>
              <a:gd name="T31" fmla="*/ 50 h 181"/>
              <a:gd name="T32" fmla="*/ 257 w 333"/>
              <a:gd name="T33" fmla="*/ 40 h 181"/>
              <a:gd name="T34" fmla="*/ 303 w 333"/>
              <a:gd name="T35" fmla="*/ 109 h 181"/>
              <a:gd name="T36" fmla="*/ 326 w 333"/>
              <a:gd name="T37" fmla="*/ 12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3" h="181">
                <a:moveTo>
                  <a:pt x="326" y="124"/>
                </a:moveTo>
                <a:cubicBezTo>
                  <a:pt x="329" y="132"/>
                  <a:pt x="333" y="140"/>
                  <a:pt x="326" y="148"/>
                </a:cubicBezTo>
                <a:cubicBezTo>
                  <a:pt x="291" y="161"/>
                  <a:pt x="254" y="163"/>
                  <a:pt x="218" y="166"/>
                </a:cubicBezTo>
                <a:cubicBezTo>
                  <a:pt x="194" y="167"/>
                  <a:pt x="169" y="164"/>
                  <a:pt x="146" y="175"/>
                </a:cubicBezTo>
                <a:cubicBezTo>
                  <a:pt x="134" y="181"/>
                  <a:pt x="124" y="173"/>
                  <a:pt x="114" y="167"/>
                </a:cubicBezTo>
                <a:cubicBezTo>
                  <a:pt x="80" y="146"/>
                  <a:pt x="42" y="130"/>
                  <a:pt x="4" y="118"/>
                </a:cubicBezTo>
                <a:cubicBezTo>
                  <a:pt x="1" y="117"/>
                  <a:pt x="0" y="115"/>
                  <a:pt x="0" y="113"/>
                </a:cubicBezTo>
                <a:cubicBezTo>
                  <a:pt x="0" y="105"/>
                  <a:pt x="5" y="101"/>
                  <a:pt x="11" y="98"/>
                </a:cubicBezTo>
                <a:cubicBezTo>
                  <a:pt x="22" y="94"/>
                  <a:pt x="33" y="95"/>
                  <a:pt x="44" y="98"/>
                </a:cubicBezTo>
                <a:cubicBezTo>
                  <a:pt x="56" y="100"/>
                  <a:pt x="67" y="100"/>
                  <a:pt x="78" y="94"/>
                </a:cubicBezTo>
                <a:cubicBezTo>
                  <a:pt x="91" y="92"/>
                  <a:pt x="90" y="75"/>
                  <a:pt x="102" y="72"/>
                </a:cubicBezTo>
                <a:cubicBezTo>
                  <a:pt x="114" y="88"/>
                  <a:pt x="127" y="80"/>
                  <a:pt x="138" y="72"/>
                </a:cubicBezTo>
                <a:cubicBezTo>
                  <a:pt x="162" y="55"/>
                  <a:pt x="187" y="41"/>
                  <a:pt x="209" y="21"/>
                </a:cubicBezTo>
                <a:cubicBezTo>
                  <a:pt x="221" y="10"/>
                  <a:pt x="233" y="0"/>
                  <a:pt x="250" y="0"/>
                </a:cubicBezTo>
                <a:cubicBezTo>
                  <a:pt x="255" y="5"/>
                  <a:pt x="255" y="10"/>
                  <a:pt x="256" y="16"/>
                </a:cubicBezTo>
                <a:cubicBezTo>
                  <a:pt x="250" y="29"/>
                  <a:pt x="244" y="41"/>
                  <a:pt x="232" y="50"/>
                </a:cubicBezTo>
                <a:cubicBezTo>
                  <a:pt x="241" y="46"/>
                  <a:pt x="247" y="39"/>
                  <a:pt x="257" y="40"/>
                </a:cubicBezTo>
                <a:cubicBezTo>
                  <a:pt x="260" y="71"/>
                  <a:pt x="276" y="93"/>
                  <a:pt x="303" y="109"/>
                </a:cubicBezTo>
                <a:cubicBezTo>
                  <a:pt x="310" y="114"/>
                  <a:pt x="323" y="112"/>
                  <a:pt x="326" y="124"/>
                </a:cubicBezTo>
                <a:close/>
              </a:path>
            </a:pathLst>
          </a:custGeom>
          <a:solidFill>
            <a:srgbClr val="FBD0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5" name="Freeform 11"/>
          <p:cNvSpPr>
            <a:spLocks/>
          </p:cNvSpPr>
          <p:nvPr/>
        </p:nvSpPr>
        <p:spPr bwMode="auto">
          <a:xfrm>
            <a:off x="5583238" y="4513263"/>
            <a:ext cx="538163" cy="517525"/>
          </a:xfrm>
          <a:custGeom>
            <a:avLst/>
            <a:gdLst>
              <a:gd name="T0" fmla="*/ 232 w 234"/>
              <a:gd name="T1" fmla="*/ 17 h 225"/>
              <a:gd name="T2" fmla="*/ 224 w 234"/>
              <a:gd name="T3" fmla="*/ 27 h 225"/>
              <a:gd name="T4" fmla="*/ 149 w 234"/>
              <a:gd name="T5" fmla="*/ 224 h 225"/>
              <a:gd name="T6" fmla="*/ 110 w 234"/>
              <a:gd name="T7" fmla="*/ 205 h 225"/>
              <a:gd name="T8" fmla="*/ 95 w 234"/>
              <a:gd name="T9" fmla="*/ 150 h 225"/>
              <a:gd name="T10" fmla="*/ 94 w 234"/>
              <a:gd name="T11" fmla="*/ 176 h 225"/>
              <a:gd name="T12" fmla="*/ 74 w 234"/>
              <a:gd name="T13" fmla="*/ 202 h 225"/>
              <a:gd name="T14" fmla="*/ 21 w 234"/>
              <a:gd name="T15" fmla="*/ 209 h 225"/>
              <a:gd name="T16" fmla="*/ 0 w 234"/>
              <a:gd name="T17" fmla="*/ 208 h 225"/>
              <a:gd name="T18" fmla="*/ 67 w 234"/>
              <a:gd name="T19" fmla="*/ 92 h 225"/>
              <a:gd name="T20" fmla="*/ 99 w 234"/>
              <a:gd name="T21" fmla="*/ 35 h 225"/>
              <a:gd name="T22" fmla="*/ 148 w 234"/>
              <a:gd name="T23" fmla="*/ 8 h 225"/>
              <a:gd name="T24" fmla="*/ 199 w 234"/>
              <a:gd name="T25" fmla="*/ 5 h 225"/>
              <a:gd name="T26" fmla="*/ 199 w 234"/>
              <a:gd name="T27" fmla="*/ 20 h 225"/>
              <a:gd name="T28" fmla="*/ 172 w 234"/>
              <a:gd name="T29" fmla="*/ 79 h 225"/>
              <a:gd name="T30" fmla="*/ 214 w 234"/>
              <a:gd name="T31" fmla="*/ 4 h 225"/>
              <a:gd name="T32" fmla="*/ 225 w 234"/>
              <a:gd name="T33" fmla="*/ 5 h 225"/>
              <a:gd name="T34" fmla="*/ 232 w 234"/>
              <a:gd name="T35" fmla="*/ 17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25">
                <a:moveTo>
                  <a:pt x="232" y="17"/>
                </a:moveTo>
                <a:cubicBezTo>
                  <a:pt x="230" y="20"/>
                  <a:pt x="227" y="24"/>
                  <a:pt x="224" y="27"/>
                </a:cubicBezTo>
                <a:cubicBezTo>
                  <a:pt x="194" y="91"/>
                  <a:pt x="173" y="158"/>
                  <a:pt x="149" y="224"/>
                </a:cubicBezTo>
                <a:cubicBezTo>
                  <a:pt x="133" y="225"/>
                  <a:pt x="119" y="219"/>
                  <a:pt x="110" y="205"/>
                </a:cubicBezTo>
                <a:cubicBezTo>
                  <a:pt x="115" y="184"/>
                  <a:pt x="95" y="170"/>
                  <a:pt x="95" y="150"/>
                </a:cubicBezTo>
                <a:cubicBezTo>
                  <a:pt x="93" y="159"/>
                  <a:pt x="93" y="167"/>
                  <a:pt x="94" y="176"/>
                </a:cubicBezTo>
                <a:cubicBezTo>
                  <a:pt x="97" y="197"/>
                  <a:pt x="96" y="199"/>
                  <a:pt x="74" y="202"/>
                </a:cubicBezTo>
                <a:cubicBezTo>
                  <a:pt x="56" y="201"/>
                  <a:pt x="38" y="205"/>
                  <a:pt x="21" y="209"/>
                </a:cubicBezTo>
                <a:cubicBezTo>
                  <a:pt x="14" y="211"/>
                  <a:pt x="7" y="215"/>
                  <a:pt x="0" y="208"/>
                </a:cubicBezTo>
                <a:cubicBezTo>
                  <a:pt x="22" y="169"/>
                  <a:pt x="47" y="132"/>
                  <a:pt x="67" y="92"/>
                </a:cubicBezTo>
                <a:cubicBezTo>
                  <a:pt x="76" y="72"/>
                  <a:pt x="87" y="53"/>
                  <a:pt x="99" y="35"/>
                </a:cubicBezTo>
                <a:cubicBezTo>
                  <a:pt x="111" y="17"/>
                  <a:pt x="126" y="6"/>
                  <a:pt x="148" y="8"/>
                </a:cubicBezTo>
                <a:cubicBezTo>
                  <a:pt x="165" y="0"/>
                  <a:pt x="182" y="5"/>
                  <a:pt x="199" y="5"/>
                </a:cubicBezTo>
                <a:cubicBezTo>
                  <a:pt x="210" y="9"/>
                  <a:pt x="203" y="16"/>
                  <a:pt x="199" y="20"/>
                </a:cubicBezTo>
                <a:cubicBezTo>
                  <a:pt x="183" y="39"/>
                  <a:pt x="175" y="62"/>
                  <a:pt x="172" y="79"/>
                </a:cubicBezTo>
                <a:cubicBezTo>
                  <a:pt x="175" y="54"/>
                  <a:pt x="191" y="27"/>
                  <a:pt x="214" y="4"/>
                </a:cubicBezTo>
                <a:cubicBezTo>
                  <a:pt x="218" y="2"/>
                  <a:pt x="221" y="3"/>
                  <a:pt x="225" y="5"/>
                </a:cubicBezTo>
                <a:cubicBezTo>
                  <a:pt x="229" y="8"/>
                  <a:pt x="234" y="10"/>
                  <a:pt x="232" y="17"/>
                </a:cubicBezTo>
                <a:close/>
              </a:path>
            </a:pathLst>
          </a:custGeom>
          <a:solidFill>
            <a:srgbClr val="F9F1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6" name="Freeform 12"/>
          <p:cNvSpPr>
            <a:spLocks/>
          </p:cNvSpPr>
          <p:nvPr/>
        </p:nvSpPr>
        <p:spPr bwMode="auto">
          <a:xfrm>
            <a:off x="5307013" y="5934075"/>
            <a:ext cx="1874838" cy="341312"/>
          </a:xfrm>
          <a:custGeom>
            <a:avLst/>
            <a:gdLst>
              <a:gd name="T0" fmla="*/ 128 w 816"/>
              <a:gd name="T1" fmla="*/ 1 h 149"/>
              <a:gd name="T2" fmla="*/ 234 w 816"/>
              <a:gd name="T3" fmla="*/ 26 h 149"/>
              <a:gd name="T4" fmla="*/ 313 w 816"/>
              <a:gd name="T5" fmla="*/ 63 h 149"/>
              <a:gd name="T6" fmla="*/ 354 w 816"/>
              <a:gd name="T7" fmla="*/ 88 h 149"/>
              <a:gd name="T8" fmla="*/ 384 w 816"/>
              <a:gd name="T9" fmla="*/ 78 h 149"/>
              <a:gd name="T10" fmla="*/ 397 w 816"/>
              <a:gd name="T11" fmla="*/ 81 h 149"/>
              <a:gd name="T12" fmla="*/ 544 w 816"/>
              <a:gd name="T13" fmla="*/ 128 h 149"/>
              <a:gd name="T14" fmla="*/ 637 w 816"/>
              <a:gd name="T15" fmla="*/ 73 h 149"/>
              <a:gd name="T16" fmla="*/ 650 w 816"/>
              <a:gd name="T17" fmla="*/ 58 h 149"/>
              <a:gd name="T18" fmla="*/ 662 w 816"/>
              <a:gd name="T19" fmla="*/ 37 h 149"/>
              <a:gd name="T20" fmla="*/ 675 w 816"/>
              <a:gd name="T21" fmla="*/ 28 h 149"/>
              <a:gd name="T22" fmla="*/ 805 w 816"/>
              <a:gd name="T23" fmla="*/ 64 h 149"/>
              <a:gd name="T24" fmla="*/ 815 w 816"/>
              <a:gd name="T25" fmla="*/ 69 h 149"/>
              <a:gd name="T26" fmla="*/ 816 w 816"/>
              <a:gd name="T27" fmla="*/ 74 h 149"/>
              <a:gd name="T28" fmla="*/ 671 w 816"/>
              <a:gd name="T29" fmla="*/ 78 h 149"/>
              <a:gd name="T30" fmla="*/ 649 w 816"/>
              <a:gd name="T31" fmla="*/ 93 h 149"/>
              <a:gd name="T32" fmla="*/ 569 w 816"/>
              <a:gd name="T33" fmla="*/ 142 h 149"/>
              <a:gd name="T34" fmla="*/ 516 w 816"/>
              <a:gd name="T35" fmla="*/ 136 h 149"/>
              <a:gd name="T36" fmla="*/ 498 w 816"/>
              <a:gd name="T37" fmla="*/ 149 h 149"/>
              <a:gd name="T38" fmla="*/ 459 w 816"/>
              <a:gd name="T39" fmla="*/ 127 h 149"/>
              <a:gd name="T40" fmla="*/ 342 w 816"/>
              <a:gd name="T41" fmla="*/ 91 h 149"/>
              <a:gd name="T42" fmla="*/ 318 w 816"/>
              <a:gd name="T43" fmla="*/ 93 h 149"/>
              <a:gd name="T44" fmla="*/ 296 w 816"/>
              <a:gd name="T45" fmla="*/ 109 h 149"/>
              <a:gd name="T46" fmla="*/ 298 w 816"/>
              <a:gd name="T47" fmla="*/ 99 h 149"/>
              <a:gd name="T48" fmla="*/ 309 w 816"/>
              <a:gd name="T49" fmla="*/ 74 h 149"/>
              <a:gd name="T50" fmla="*/ 275 w 816"/>
              <a:gd name="T51" fmla="*/ 55 h 149"/>
              <a:gd name="T52" fmla="*/ 244 w 816"/>
              <a:gd name="T53" fmla="*/ 47 h 149"/>
              <a:gd name="T54" fmla="*/ 162 w 816"/>
              <a:gd name="T55" fmla="*/ 61 h 149"/>
              <a:gd name="T56" fmla="*/ 145 w 816"/>
              <a:gd name="T57" fmla="*/ 68 h 149"/>
              <a:gd name="T58" fmla="*/ 154 w 816"/>
              <a:gd name="T59" fmla="*/ 44 h 149"/>
              <a:gd name="T60" fmla="*/ 145 w 816"/>
              <a:gd name="T61" fmla="*/ 26 h 149"/>
              <a:gd name="T62" fmla="*/ 24 w 816"/>
              <a:gd name="T63" fmla="*/ 36 h 149"/>
              <a:gd name="T64" fmla="*/ 0 w 816"/>
              <a:gd name="T65" fmla="*/ 43 h 149"/>
              <a:gd name="T66" fmla="*/ 128 w 816"/>
              <a:gd name="T67" fmla="*/ 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6" h="149">
                <a:moveTo>
                  <a:pt x="128" y="1"/>
                </a:moveTo>
                <a:cubicBezTo>
                  <a:pt x="163" y="10"/>
                  <a:pt x="198" y="20"/>
                  <a:pt x="234" y="26"/>
                </a:cubicBezTo>
                <a:cubicBezTo>
                  <a:pt x="264" y="31"/>
                  <a:pt x="290" y="44"/>
                  <a:pt x="313" y="63"/>
                </a:cubicBezTo>
                <a:cubicBezTo>
                  <a:pt x="326" y="72"/>
                  <a:pt x="339" y="82"/>
                  <a:pt x="354" y="88"/>
                </a:cubicBezTo>
                <a:cubicBezTo>
                  <a:pt x="367" y="94"/>
                  <a:pt x="379" y="95"/>
                  <a:pt x="384" y="78"/>
                </a:cubicBezTo>
                <a:cubicBezTo>
                  <a:pt x="389" y="76"/>
                  <a:pt x="393" y="79"/>
                  <a:pt x="397" y="81"/>
                </a:cubicBezTo>
                <a:cubicBezTo>
                  <a:pt x="442" y="111"/>
                  <a:pt x="493" y="119"/>
                  <a:pt x="544" y="128"/>
                </a:cubicBezTo>
                <a:cubicBezTo>
                  <a:pt x="579" y="134"/>
                  <a:pt x="624" y="106"/>
                  <a:pt x="637" y="73"/>
                </a:cubicBezTo>
                <a:cubicBezTo>
                  <a:pt x="640" y="67"/>
                  <a:pt x="644" y="62"/>
                  <a:pt x="650" y="58"/>
                </a:cubicBezTo>
                <a:cubicBezTo>
                  <a:pt x="658" y="53"/>
                  <a:pt x="662" y="46"/>
                  <a:pt x="662" y="37"/>
                </a:cubicBezTo>
                <a:cubicBezTo>
                  <a:pt x="663" y="29"/>
                  <a:pt x="669" y="28"/>
                  <a:pt x="675" y="28"/>
                </a:cubicBezTo>
                <a:cubicBezTo>
                  <a:pt x="718" y="40"/>
                  <a:pt x="760" y="58"/>
                  <a:pt x="805" y="64"/>
                </a:cubicBezTo>
                <a:cubicBezTo>
                  <a:pt x="808" y="64"/>
                  <a:pt x="812" y="67"/>
                  <a:pt x="815" y="69"/>
                </a:cubicBezTo>
                <a:cubicBezTo>
                  <a:pt x="815" y="71"/>
                  <a:pt x="816" y="72"/>
                  <a:pt x="816" y="74"/>
                </a:cubicBezTo>
                <a:cubicBezTo>
                  <a:pt x="767" y="61"/>
                  <a:pt x="719" y="63"/>
                  <a:pt x="671" y="78"/>
                </a:cubicBezTo>
                <a:cubicBezTo>
                  <a:pt x="662" y="81"/>
                  <a:pt x="651" y="84"/>
                  <a:pt x="649" y="93"/>
                </a:cubicBezTo>
                <a:cubicBezTo>
                  <a:pt x="639" y="138"/>
                  <a:pt x="602" y="137"/>
                  <a:pt x="569" y="142"/>
                </a:cubicBezTo>
                <a:cubicBezTo>
                  <a:pt x="551" y="145"/>
                  <a:pt x="533" y="141"/>
                  <a:pt x="516" y="136"/>
                </a:cubicBezTo>
                <a:cubicBezTo>
                  <a:pt x="505" y="133"/>
                  <a:pt x="499" y="134"/>
                  <a:pt x="498" y="149"/>
                </a:cubicBezTo>
                <a:cubicBezTo>
                  <a:pt x="490" y="130"/>
                  <a:pt x="474" y="129"/>
                  <a:pt x="459" y="127"/>
                </a:cubicBezTo>
                <a:cubicBezTo>
                  <a:pt x="418" y="120"/>
                  <a:pt x="378" y="112"/>
                  <a:pt x="342" y="91"/>
                </a:cubicBezTo>
                <a:cubicBezTo>
                  <a:pt x="333" y="86"/>
                  <a:pt x="326" y="88"/>
                  <a:pt x="318" y="93"/>
                </a:cubicBezTo>
                <a:cubicBezTo>
                  <a:pt x="311" y="98"/>
                  <a:pt x="305" y="103"/>
                  <a:pt x="296" y="109"/>
                </a:cubicBezTo>
                <a:cubicBezTo>
                  <a:pt x="297" y="104"/>
                  <a:pt x="297" y="102"/>
                  <a:pt x="298" y="99"/>
                </a:cubicBezTo>
                <a:cubicBezTo>
                  <a:pt x="300" y="90"/>
                  <a:pt x="315" y="81"/>
                  <a:pt x="309" y="74"/>
                </a:cubicBezTo>
                <a:cubicBezTo>
                  <a:pt x="302" y="64"/>
                  <a:pt x="287" y="59"/>
                  <a:pt x="275" y="55"/>
                </a:cubicBezTo>
                <a:cubicBezTo>
                  <a:pt x="265" y="52"/>
                  <a:pt x="255" y="50"/>
                  <a:pt x="244" y="47"/>
                </a:cubicBezTo>
                <a:cubicBezTo>
                  <a:pt x="215" y="38"/>
                  <a:pt x="187" y="41"/>
                  <a:pt x="162" y="61"/>
                </a:cubicBezTo>
                <a:cubicBezTo>
                  <a:pt x="158" y="64"/>
                  <a:pt x="154" y="70"/>
                  <a:pt x="145" y="68"/>
                </a:cubicBezTo>
                <a:cubicBezTo>
                  <a:pt x="148" y="60"/>
                  <a:pt x="149" y="51"/>
                  <a:pt x="154" y="44"/>
                </a:cubicBezTo>
                <a:cubicBezTo>
                  <a:pt x="163" y="31"/>
                  <a:pt x="155" y="29"/>
                  <a:pt x="145" y="26"/>
                </a:cubicBezTo>
                <a:cubicBezTo>
                  <a:pt x="103" y="13"/>
                  <a:pt x="63" y="19"/>
                  <a:pt x="24" y="36"/>
                </a:cubicBezTo>
                <a:cubicBezTo>
                  <a:pt x="16" y="39"/>
                  <a:pt x="10" y="48"/>
                  <a:pt x="0" y="43"/>
                </a:cubicBezTo>
                <a:cubicBezTo>
                  <a:pt x="36" y="9"/>
                  <a:pt x="81" y="0"/>
                  <a:pt x="128" y="1"/>
                </a:cubicBezTo>
                <a:close/>
              </a:path>
            </a:pathLst>
          </a:custGeom>
          <a:solidFill>
            <a:srgbClr val="2999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7" name="Freeform 13"/>
          <p:cNvSpPr>
            <a:spLocks/>
          </p:cNvSpPr>
          <p:nvPr/>
        </p:nvSpPr>
        <p:spPr bwMode="auto">
          <a:xfrm>
            <a:off x="4576762" y="4635500"/>
            <a:ext cx="373063" cy="312737"/>
          </a:xfrm>
          <a:custGeom>
            <a:avLst/>
            <a:gdLst>
              <a:gd name="T0" fmla="*/ 162 w 162"/>
              <a:gd name="T1" fmla="*/ 39 h 136"/>
              <a:gd name="T2" fmla="*/ 105 w 162"/>
              <a:gd name="T3" fmla="*/ 132 h 136"/>
              <a:gd name="T4" fmla="*/ 92 w 162"/>
              <a:gd name="T5" fmla="*/ 134 h 136"/>
              <a:gd name="T6" fmla="*/ 28 w 162"/>
              <a:gd name="T7" fmla="*/ 103 h 136"/>
              <a:gd name="T8" fmla="*/ 22 w 162"/>
              <a:gd name="T9" fmla="*/ 33 h 136"/>
              <a:gd name="T10" fmla="*/ 75 w 162"/>
              <a:gd name="T11" fmla="*/ 35 h 136"/>
              <a:gd name="T12" fmla="*/ 90 w 162"/>
              <a:gd name="T13" fmla="*/ 32 h 136"/>
              <a:gd name="T14" fmla="*/ 99 w 162"/>
              <a:gd name="T15" fmla="*/ 19 h 136"/>
              <a:gd name="T16" fmla="*/ 137 w 162"/>
              <a:gd name="T17" fmla="*/ 5 h 136"/>
              <a:gd name="T18" fmla="*/ 162 w 162"/>
              <a:gd name="T19" fmla="*/ 3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36">
                <a:moveTo>
                  <a:pt x="162" y="39"/>
                </a:moveTo>
                <a:cubicBezTo>
                  <a:pt x="157" y="80"/>
                  <a:pt x="136" y="109"/>
                  <a:pt x="105" y="132"/>
                </a:cubicBezTo>
                <a:cubicBezTo>
                  <a:pt x="101" y="135"/>
                  <a:pt x="97" y="136"/>
                  <a:pt x="92" y="134"/>
                </a:cubicBezTo>
                <a:cubicBezTo>
                  <a:pt x="69" y="126"/>
                  <a:pt x="46" y="118"/>
                  <a:pt x="28" y="103"/>
                </a:cubicBezTo>
                <a:cubicBezTo>
                  <a:pt x="2" y="82"/>
                  <a:pt x="0" y="53"/>
                  <a:pt x="22" y="33"/>
                </a:cubicBezTo>
                <a:cubicBezTo>
                  <a:pt x="38" y="20"/>
                  <a:pt x="53" y="20"/>
                  <a:pt x="75" y="35"/>
                </a:cubicBezTo>
                <a:cubicBezTo>
                  <a:pt x="83" y="41"/>
                  <a:pt x="86" y="41"/>
                  <a:pt x="90" y="32"/>
                </a:cubicBezTo>
                <a:cubicBezTo>
                  <a:pt x="92" y="27"/>
                  <a:pt x="96" y="23"/>
                  <a:pt x="99" y="19"/>
                </a:cubicBezTo>
                <a:cubicBezTo>
                  <a:pt x="108" y="5"/>
                  <a:pt x="121" y="0"/>
                  <a:pt x="137" y="5"/>
                </a:cubicBezTo>
                <a:cubicBezTo>
                  <a:pt x="153" y="11"/>
                  <a:pt x="161" y="24"/>
                  <a:pt x="162" y="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18" name="Freeform 14"/>
          <p:cNvSpPr>
            <a:spLocks/>
          </p:cNvSpPr>
          <p:nvPr/>
        </p:nvSpPr>
        <p:spPr bwMode="auto">
          <a:xfrm>
            <a:off x="7781925" y="4460875"/>
            <a:ext cx="365125" cy="317500"/>
          </a:xfrm>
          <a:custGeom>
            <a:avLst/>
            <a:gdLst>
              <a:gd name="T0" fmla="*/ 2 w 159"/>
              <a:gd name="T1" fmla="*/ 44 h 138"/>
              <a:gd name="T2" fmla="*/ 27 w 159"/>
              <a:gd name="T3" fmla="*/ 6 h 138"/>
              <a:gd name="T4" fmla="*/ 65 w 159"/>
              <a:gd name="T5" fmla="*/ 24 h 138"/>
              <a:gd name="T6" fmla="*/ 97 w 159"/>
              <a:gd name="T7" fmla="*/ 31 h 138"/>
              <a:gd name="T8" fmla="*/ 148 w 159"/>
              <a:gd name="T9" fmla="*/ 43 h 138"/>
              <a:gd name="T10" fmla="*/ 139 w 159"/>
              <a:gd name="T11" fmla="*/ 101 h 138"/>
              <a:gd name="T12" fmla="*/ 70 w 159"/>
              <a:gd name="T13" fmla="*/ 136 h 138"/>
              <a:gd name="T14" fmla="*/ 57 w 159"/>
              <a:gd name="T15" fmla="*/ 134 h 138"/>
              <a:gd name="T16" fmla="*/ 2 w 159"/>
              <a:gd name="T1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38">
                <a:moveTo>
                  <a:pt x="2" y="44"/>
                </a:moveTo>
                <a:cubicBezTo>
                  <a:pt x="0" y="24"/>
                  <a:pt x="10" y="11"/>
                  <a:pt x="27" y="6"/>
                </a:cubicBezTo>
                <a:cubicBezTo>
                  <a:pt x="45" y="0"/>
                  <a:pt x="58" y="10"/>
                  <a:pt x="65" y="24"/>
                </a:cubicBezTo>
                <a:cubicBezTo>
                  <a:pt x="74" y="41"/>
                  <a:pt x="81" y="43"/>
                  <a:pt x="97" y="31"/>
                </a:cubicBezTo>
                <a:cubicBezTo>
                  <a:pt x="115" y="17"/>
                  <a:pt x="134" y="23"/>
                  <a:pt x="148" y="43"/>
                </a:cubicBezTo>
                <a:cubicBezTo>
                  <a:pt x="159" y="59"/>
                  <a:pt x="155" y="87"/>
                  <a:pt x="139" y="101"/>
                </a:cubicBezTo>
                <a:cubicBezTo>
                  <a:pt x="118" y="117"/>
                  <a:pt x="94" y="127"/>
                  <a:pt x="70" y="136"/>
                </a:cubicBezTo>
                <a:cubicBezTo>
                  <a:pt x="65" y="138"/>
                  <a:pt x="60" y="137"/>
                  <a:pt x="57" y="134"/>
                </a:cubicBezTo>
                <a:cubicBezTo>
                  <a:pt x="28" y="110"/>
                  <a:pt x="4" y="84"/>
                  <a:pt x="2" y="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20" name="Freeform 15"/>
          <p:cNvSpPr>
            <a:spLocks/>
          </p:cNvSpPr>
          <p:nvPr/>
        </p:nvSpPr>
        <p:spPr bwMode="auto">
          <a:xfrm>
            <a:off x="4775200" y="3976688"/>
            <a:ext cx="341313" cy="282575"/>
          </a:xfrm>
          <a:custGeom>
            <a:avLst/>
            <a:gdLst>
              <a:gd name="T0" fmla="*/ 0 w 149"/>
              <a:gd name="T1" fmla="*/ 44 h 123"/>
              <a:gd name="T2" fmla="*/ 31 w 149"/>
              <a:gd name="T3" fmla="*/ 3 h 123"/>
              <a:gd name="T4" fmla="*/ 72 w 149"/>
              <a:gd name="T5" fmla="*/ 29 h 123"/>
              <a:gd name="T6" fmla="*/ 93 w 149"/>
              <a:gd name="T7" fmla="*/ 36 h 123"/>
              <a:gd name="T8" fmla="*/ 125 w 149"/>
              <a:gd name="T9" fmla="*/ 35 h 123"/>
              <a:gd name="T10" fmla="*/ 133 w 149"/>
              <a:gd name="T11" fmla="*/ 87 h 123"/>
              <a:gd name="T12" fmla="*/ 45 w 149"/>
              <a:gd name="T13" fmla="*/ 122 h 123"/>
              <a:gd name="T14" fmla="*/ 36 w 149"/>
              <a:gd name="T15" fmla="*/ 119 h 123"/>
              <a:gd name="T16" fmla="*/ 0 w 149"/>
              <a:gd name="T17" fmla="*/ 4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23">
                <a:moveTo>
                  <a:pt x="0" y="44"/>
                </a:moveTo>
                <a:cubicBezTo>
                  <a:pt x="1" y="22"/>
                  <a:pt x="13" y="6"/>
                  <a:pt x="31" y="3"/>
                </a:cubicBezTo>
                <a:cubicBezTo>
                  <a:pt x="51" y="0"/>
                  <a:pt x="65" y="7"/>
                  <a:pt x="72" y="29"/>
                </a:cubicBezTo>
                <a:cubicBezTo>
                  <a:pt x="76" y="42"/>
                  <a:pt x="82" y="42"/>
                  <a:pt x="93" y="36"/>
                </a:cubicBezTo>
                <a:cubicBezTo>
                  <a:pt x="103" y="31"/>
                  <a:pt x="114" y="28"/>
                  <a:pt x="125" y="35"/>
                </a:cubicBezTo>
                <a:cubicBezTo>
                  <a:pt x="145" y="46"/>
                  <a:pt x="149" y="68"/>
                  <a:pt x="133" y="87"/>
                </a:cubicBezTo>
                <a:cubicBezTo>
                  <a:pt x="110" y="114"/>
                  <a:pt x="78" y="120"/>
                  <a:pt x="45" y="122"/>
                </a:cubicBezTo>
                <a:cubicBezTo>
                  <a:pt x="42" y="123"/>
                  <a:pt x="38" y="121"/>
                  <a:pt x="36" y="119"/>
                </a:cubicBezTo>
                <a:cubicBezTo>
                  <a:pt x="21" y="96"/>
                  <a:pt x="1" y="74"/>
                  <a:pt x="0" y="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21" name="Freeform 16"/>
          <p:cNvSpPr>
            <a:spLocks/>
          </p:cNvSpPr>
          <p:nvPr/>
        </p:nvSpPr>
        <p:spPr bwMode="auto">
          <a:xfrm>
            <a:off x="7615238" y="3803650"/>
            <a:ext cx="338138" cy="296862"/>
          </a:xfrm>
          <a:custGeom>
            <a:avLst/>
            <a:gdLst>
              <a:gd name="T0" fmla="*/ 147 w 147"/>
              <a:gd name="T1" fmla="*/ 56 h 129"/>
              <a:gd name="T2" fmla="*/ 113 w 147"/>
              <a:gd name="T3" fmla="*/ 118 h 129"/>
              <a:gd name="T4" fmla="*/ 109 w 147"/>
              <a:gd name="T5" fmla="*/ 120 h 129"/>
              <a:gd name="T6" fmla="*/ 7 w 147"/>
              <a:gd name="T7" fmla="*/ 72 h 129"/>
              <a:gd name="T8" fmla="*/ 48 w 147"/>
              <a:gd name="T9" fmla="*/ 35 h 129"/>
              <a:gd name="T10" fmla="*/ 80 w 147"/>
              <a:gd name="T11" fmla="*/ 22 h 129"/>
              <a:gd name="T12" fmla="*/ 120 w 147"/>
              <a:gd name="T13" fmla="*/ 5 h 129"/>
              <a:gd name="T14" fmla="*/ 147 w 147"/>
              <a:gd name="T15" fmla="*/ 56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29">
                <a:moveTo>
                  <a:pt x="147" y="56"/>
                </a:moveTo>
                <a:cubicBezTo>
                  <a:pt x="145" y="74"/>
                  <a:pt x="129" y="96"/>
                  <a:pt x="113" y="118"/>
                </a:cubicBezTo>
                <a:cubicBezTo>
                  <a:pt x="112" y="119"/>
                  <a:pt x="111" y="120"/>
                  <a:pt x="109" y="120"/>
                </a:cubicBezTo>
                <a:cubicBezTo>
                  <a:pt x="82" y="129"/>
                  <a:pt x="16" y="107"/>
                  <a:pt x="7" y="72"/>
                </a:cubicBezTo>
                <a:cubicBezTo>
                  <a:pt x="0" y="45"/>
                  <a:pt x="21" y="26"/>
                  <a:pt x="48" y="35"/>
                </a:cubicBezTo>
                <a:cubicBezTo>
                  <a:pt x="65" y="41"/>
                  <a:pt x="73" y="41"/>
                  <a:pt x="80" y="22"/>
                </a:cubicBezTo>
                <a:cubicBezTo>
                  <a:pt x="86" y="5"/>
                  <a:pt x="102" y="0"/>
                  <a:pt x="120" y="5"/>
                </a:cubicBezTo>
                <a:cubicBezTo>
                  <a:pt x="138" y="10"/>
                  <a:pt x="147" y="23"/>
                  <a:pt x="147" y="5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22" name="Freeform 17"/>
          <p:cNvSpPr>
            <a:spLocks/>
          </p:cNvSpPr>
          <p:nvPr/>
        </p:nvSpPr>
        <p:spPr bwMode="auto">
          <a:xfrm>
            <a:off x="7008813" y="3406775"/>
            <a:ext cx="315913" cy="288925"/>
          </a:xfrm>
          <a:custGeom>
            <a:avLst/>
            <a:gdLst>
              <a:gd name="T0" fmla="*/ 117 w 137"/>
              <a:gd name="T1" fmla="*/ 6 h 126"/>
              <a:gd name="T2" fmla="*/ 136 w 137"/>
              <a:gd name="T3" fmla="*/ 47 h 126"/>
              <a:gd name="T4" fmla="*/ 126 w 137"/>
              <a:gd name="T5" fmla="*/ 63 h 126"/>
              <a:gd name="T6" fmla="*/ 115 w 137"/>
              <a:gd name="T7" fmla="*/ 83 h 126"/>
              <a:gd name="T8" fmla="*/ 113 w 137"/>
              <a:gd name="T9" fmla="*/ 83 h 126"/>
              <a:gd name="T10" fmla="*/ 27 w 137"/>
              <a:gd name="T11" fmla="*/ 110 h 126"/>
              <a:gd name="T12" fmla="*/ 1 w 137"/>
              <a:gd name="T13" fmla="*/ 118 h 126"/>
              <a:gd name="T14" fmla="*/ 1 w 137"/>
              <a:gd name="T15" fmla="*/ 61 h 126"/>
              <a:gd name="T16" fmla="*/ 69 w 137"/>
              <a:gd name="T17" fmla="*/ 5 h 126"/>
              <a:gd name="T18" fmla="*/ 117 w 137"/>
              <a:gd name="T19"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26">
                <a:moveTo>
                  <a:pt x="117" y="6"/>
                </a:moveTo>
                <a:cubicBezTo>
                  <a:pt x="132" y="16"/>
                  <a:pt x="137" y="30"/>
                  <a:pt x="136" y="47"/>
                </a:cubicBezTo>
                <a:cubicBezTo>
                  <a:pt x="136" y="54"/>
                  <a:pt x="133" y="62"/>
                  <a:pt x="126" y="63"/>
                </a:cubicBezTo>
                <a:cubicBezTo>
                  <a:pt x="112" y="64"/>
                  <a:pt x="115" y="74"/>
                  <a:pt x="115" y="83"/>
                </a:cubicBezTo>
                <a:cubicBezTo>
                  <a:pt x="113" y="83"/>
                  <a:pt x="113" y="83"/>
                  <a:pt x="113" y="83"/>
                </a:cubicBezTo>
                <a:cubicBezTo>
                  <a:pt x="80" y="79"/>
                  <a:pt x="53" y="93"/>
                  <a:pt x="27" y="110"/>
                </a:cubicBezTo>
                <a:cubicBezTo>
                  <a:pt x="20" y="115"/>
                  <a:pt x="13" y="126"/>
                  <a:pt x="1" y="118"/>
                </a:cubicBezTo>
                <a:cubicBezTo>
                  <a:pt x="0" y="99"/>
                  <a:pt x="2" y="80"/>
                  <a:pt x="1" y="61"/>
                </a:cubicBezTo>
                <a:cubicBezTo>
                  <a:pt x="17" y="34"/>
                  <a:pt x="35" y="11"/>
                  <a:pt x="69" y="5"/>
                </a:cubicBezTo>
                <a:cubicBezTo>
                  <a:pt x="85" y="2"/>
                  <a:pt x="101" y="0"/>
                  <a:pt x="117" y="6"/>
                </a:cubicBezTo>
                <a:close/>
              </a:path>
            </a:pathLst>
          </a:custGeom>
          <a:solidFill>
            <a:srgbClr val="9764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3" name="Freeform 18"/>
          <p:cNvSpPr>
            <a:spLocks/>
          </p:cNvSpPr>
          <p:nvPr/>
        </p:nvSpPr>
        <p:spPr bwMode="auto">
          <a:xfrm>
            <a:off x="7216775" y="4418013"/>
            <a:ext cx="244475" cy="228600"/>
          </a:xfrm>
          <a:custGeom>
            <a:avLst/>
            <a:gdLst>
              <a:gd name="T0" fmla="*/ 105 w 107"/>
              <a:gd name="T1" fmla="*/ 31 h 100"/>
              <a:gd name="T2" fmla="*/ 81 w 107"/>
              <a:gd name="T3" fmla="*/ 85 h 100"/>
              <a:gd name="T4" fmla="*/ 31 w 107"/>
              <a:gd name="T5" fmla="*/ 80 h 100"/>
              <a:gd name="T6" fmla="*/ 1 w 107"/>
              <a:gd name="T7" fmla="*/ 45 h 100"/>
              <a:gd name="T8" fmla="*/ 35 w 107"/>
              <a:gd name="T9" fmla="*/ 26 h 100"/>
              <a:gd name="T10" fmla="*/ 55 w 107"/>
              <a:gd name="T11" fmla="*/ 19 h 100"/>
              <a:gd name="T12" fmla="*/ 87 w 107"/>
              <a:gd name="T13" fmla="*/ 3 h 100"/>
              <a:gd name="T14" fmla="*/ 105 w 107"/>
              <a:gd name="T15" fmla="*/ 31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00">
                <a:moveTo>
                  <a:pt x="105" y="31"/>
                </a:moveTo>
                <a:cubicBezTo>
                  <a:pt x="107" y="55"/>
                  <a:pt x="94" y="72"/>
                  <a:pt x="81" y="85"/>
                </a:cubicBezTo>
                <a:cubicBezTo>
                  <a:pt x="67" y="100"/>
                  <a:pt x="47" y="87"/>
                  <a:pt x="31" y="80"/>
                </a:cubicBezTo>
                <a:cubicBezTo>
                  <a:pt x="17" y="74"/>
                  <a:pt x="0" y="65"/>
                  <a:pt x="1" y="45"/>
                </a:cubicBezTo>
                <a:cubicBezTo>
                  <a:pt x="2" y="28"/>
                  <a:pt x="18" y="19"/>
                  <a:pt x="35" y="26"/>
                </a:cubicBezTo>
                <a:cubicBezTo>
                  <a:pt x="45" y="30"/>
                  <a:pt x="51" y="29"/>
                  <a:pt x="55" y="19"/>
                </a:cubicBezTo>
                <a:cubicBezTo>
                  <a:pt x="60" y="3"/>
                  <a:pt x="73" y="0"/>
                  <a:pt x="87" y="3"/>
                </a:cubicBezTo>
                <a:cubicBezTo>
                  <a:pt x="101" y="7"/>
                  <a:pt x="106" y="18"/>
                  <a:pt x="105"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24" name="Freeform 19"/>
          <p:cNvSpPr>
            <a:spLocks/>
          </p:cNvSpPr>
          <p:nvPr/>
        </p:nvSpPr>
        <p:spPr bwMode="auto">
          <a:xfrm>
            <a:off x="5268913" y="4589463"/>
            <a:ext cx="247650" cy="206375"/>
          </a:xfrm>
          <a:custGeom>
            <a:avLst/>
            <a:gdLst>
              <a:gd name="T0" fmla="*/ 0 w 108"/>
              <a:gd name="T1" fmla="*/ 26 h 90"/>
              <a:gd name="T2" fmla="*/ 18 w 108"/>
              <a:gd name="T3" fmla="*/ 4 h 90"/>
              <a:gd name="T4" fmla="*/ 52 w 108"/>
              <a:gd name="T5" fmla="*/ 18 h 90"/>
              <a:gd name="T6" fmla="*/ 73 w 108"/>
              <a:gd name="T7" fmla="*/ 25 h 90"/>
              <a:gd name="T8" fmla="*/ 102 w 108"/>
              <a:gd name="T9" fmla="*/ 35 h 90"/>
              <a:gd name="T10" fmla="*/ 97 w 108"/>
              <a:gd name="T11" fmla="*/ 66 h 90"/>
              <a:gd name="T12" fmla="*/ 34 w 108"/>
              <a:gd name="T13" fmla="*/ 90 h 90"/>
              <a:gd name="T14" fmla="*/ 27 w 108"/>
              <a:gd name="T15" fmla="*/ 87 h 90"/>
              <a:gd name="T16" fmla="*/ 0 w 108"/>
              <a:gd name="T17" fmla="*/ 2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90">
                <a:moveTo>
                  <a:pt x="0" y="26"/>
                </a:moveTo>
                <a:cubicBezTo>
                  <a:pt x="0" y="19"/>
                  <a:pt x="5" y="8"/>
                  <a:pt x="18" y="4"/>
                </a:cubicBezTo>
                <a:cubicBezTo>
                  <a:pt x="32" y="0"/>
                  <a:pt x="45" y="3"/>
                  <a:pt x="52" y="18"/>
                </a:cubicBezTo>
                <a:cubicBezTo>
                  <a:pt x="57" y="29"/>
                  <a:pt x="62" y="30"/>
                  <a:pt x="73" y="25"/>
                </a:cubicBezTo>
                <a:cubicBezTo>
                  <a:pt x="84" y="20"/>
                  <a:pt x="96" y="23"/>
                  <a:pt x="102" y="35"/>
                </a:cubicBezTo>
                <a:cubicBezTo>
                  <a:pt x="108" y="46"/>
                  <a:pt x="106" y="56"/>
                  <a:pt x="97" y="66"/>
                </a:cubicBezTo>
                <a:cubicBezTo>
                  <a:pt x="80" y="84"/>
                  <a:pt x="57" y="88"/>
                  <a:pt x="34" y="90"/>
                </a:cubicBezTo>
                <a:cubicBezTo>
                  <a:pt x="32" y="90"/>
                  <a:pt x="28" y="89"/>
                  <a:pt x="27" y="87"/>
                </a:cubicBezTo>
                <a:cubicBezTo>
                  <a:pt x="15" y="70"/>
                  <a:pt x="1" y="55"/>
                  <a:pt x="0"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25" name="Freeform 20"/>
          <p:cNvSpPr>
            <a:spLocks/>
          </p:cNvSpPr>
          <p:nvPr/>
        </p:nvSpPr>
        <p:spPr bwMode="auto">
          <a:xfrm>
            <a:off x="6980238" y="3170238"/>
            <a:ext cx="298450" cy="381000"/>
          </a:xfrm>
          <a:custGeom>
            <a:avLst/>
            <a:gdLst>
              <a:gd name="T0" fmla="*/ 130 w 130"/>
              <a:gd name="T1" fmla="*/ 109 h 166"/>
              <a:gd name="T2" fmla="*/ 83 w 130"/>
              <a:gd name="T3" fmla="*/ 113 h 166"/>
              <a:gd name="T4" fmla="*/ 25 w 130"/>
              <a:gd name="T5" fmla="*/ 156 h 166"/>
              <a:gd name="T6" fmla="*/ 16 w 130"/>
              <a:gd name="T7" fmla="*/ 162 h 166"/>
              <a:gd name="T8" fmla="*/ 3 w 130"/>
              <a:gd name="T9" fmla="*/ 130 h 166"/>
              <a:gd name="T10" fmla="*/ 10 w 130"/>
              <a:gd name="T11" fmla="*/ 60 h 166"/>
              <a:gd name="T12" fmla="*/ 11 w 130"/>
              <a:gd name="T13" fmla="*/ 37 h 166"/>
              <a:gd name="T14" fmla="*/ 8 w 130"/>
              <a:gd name="T15" fmla="*/ 10 h 166"/>
              <a:gd name="T16" fmla="*/ 8 w 130"/>
              <a:gd name="T17" fmla="*/ 6 h 166"/>
              <a:gd name="T18" fmla="*/ 29 w 130"/>
              <a:gd name="T19" fmla="*/ 10 h 166"/>
              <a:gd name="T20" fmla="*/ 24 w 130"/>
              <a:gd name="T21" fmla="*/ 41 h 166"/>
              <a:gd name="T22" fmla="*/ 64 w 130"/>
              <a:gd name="T23" fmla="*/ 45 h 166"/>
              <a:gd name="T24" fmla="*/ 118 w 130"/>
              <a:gd name="T25" fmla="*/ 91 h 166"/>
              <a:gd name="T26" fmla="*/ 130 w 130"/>
              <a:gd name="T27" fmla="*/ 10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66">
                <a:moveTo>
                  <a:pt x="130" y="109"/>
                </a:moveTo>
                <a:cubicBezTo>
                  <a:pt x="114" y="111"/>
                  <a:pt x="99" y="109"/>
                  <a:pt x="83" y="113"/>
                </a:cubicBezTo>
                <a:cubicBezTo>
                  <a:pt x="56" y="119"/>
                  <a:pt x="38" y="133"/>
                  <a:pt x="25" y="156"/>
                </a:cubicBezTo>
                <a:cubicBezTo>
                  <a:pt x="23" y="160"/>
                  <a:pt x="23" y="166"/>
                  <a:pt x="16" y="162"/>
                </a:cubicBezTo>
                <a:cubicBezTo>
                  <a:pt x="7" y="153"/>
                  <a:pt x="0" y="144"/>
                  <a:pt x="3" y="130"/>
                </a:cubicBezTo>
                <a:cubicBezTo>
                  <a:pt x="10" y="107"/>
                  <a:pt x="14" y="83"/>
                  <a:pt x="10" y="60"/>
                </a:cubicBezTo>
                <a:cubicBezTo>
                  <a:pt x="9" y="51"/>
                  <a:pt x="8" y="44"/>
                  <a:pt x="11" y="37"/>
                </a:cubicBezTo>
                <a:cubicBezTo>
                  <a:pt x="13" y="28"/>
                  <a:pt x="19" y="18"/>
                  <a:pt x="8" y="10"/>
                </a:cubicBezTo>
                <a:cubicBezTo>
                  <a:pt x="8" y="9"/>
                  <a:pt x="8" y="7"/>
                  <a:pt x="8" y="6"/>
                </a:cubicBezTo>
                <a:cubicBezTo>
                  <a:pt x="16" y="0"/>
                  <a:pt x="23" y="4"/>
                  <a:pt x="29" y="10"/>
                </a:cubicBezTo>
                <a:cubicBezTo>
                  <a:pt x="39" y="22"/>
                  <a:pt x="27" y="31"/>
                  <a:pt x="24" y="41"/>
                </a:cubicBezTo>
                <a:cubicBezTo>
                  <a:pt x="37" y="45"/>
                  <a:pt x="50" y="47"/>
                  <a:pt x="64" y="45"/>
                </a:cubicBezTo>
                <a:cubicBezTo>
                  <a:pt x="101" y="41"/>
                  <a:pt x="117" y="55"/>
                  <a:pt x="118" y="91"/>
                </a:cubicBezTo>
                <a:cubicBezTo>
                  <a:pt x="118" y="102"/>
                  <a:pt x="125" y="104"/>
                  <a:pt x="130" y="109"/>
                </a:cubicBezTo>
                <a:close/>
              </a:path>
            </a:pathLst>
          </a:custGeom>
          <a:solidFill>
            <a:srgbClr val="7647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6" name="Freeform 21"/>
          <p:cNvSpPr>
            <a:spLocks/>
          </p:cNvSpPr>
          <p:nvPr/>
        </p:nvSpPr>
        <p:spPr bwMode="auto">
          <a:xfrm>
            <a:off x="5321300" y="4962525"/>
            <a:ext cx="438150" cy="560387"/>
          </a:xfrm>
          <a:custGeom>
            <a:avLst/>
            <a:gdLst>
              <a:gd name="T0" fmla="*/ 114 w 191"/>
              <a:gd name="T1" fmla="*/ 13 h 244"/>
              <a:gd name="T2" fmla="*/ 190 w 191"/>
              <a:gd name="T3" fmla="*/ 1 h 244"/>
              <a:gd name="T4" fmla="*/ 190 w 191"/>
              <a:gd name="T5" fmla="*/ 7 h 244"/>
              <a:gd name="T6" fmla="*/ 162 w 191"/>
              <a:gd name="T7" fmla="*/ 15 h 244"/>
              <a:gd name="T8" fmla="*/ 22 w 191"/>
              <a:gd name="T9" fmla="*/ 122 h 244"/>
              <a:gd name="T10" fmla="*/ 58 w 191"/>
              <a:gd name="T11" fmla="*/ 222 h 244"/>
              <a:gd name="T12" fmla="*/ 69 w 191"/>
              <a:gd name="T13" fmla="*/ 239 h 244"/>
              <a:gd name="T14" fmla="*/ 43 w 191"/>
              <a:gd name="T15" fmla="*/ 238 h 244"/>
              <a:gd name="T16" fmla="*/ 22 w 191"/>
              <a:gd name="T17" fmla="*/ 237 h 244"/>
              <a:gd name="T18" fmla="*/ 10 w 191"/>
              <a:gd name="T19" fmla="*/ 228 h 244"/>
              <a:gd name="T20" fmla="*/ 2 w 191"/>
              <a:gd name="T21" fmla="*/ 157 h 244"/>
              <a:gd name="T22" fmla="*/ 85 w 191"/>
              <a:gd name="T23" fmla="*/ 30 h 244"/>
              <a:gd name="T24" fmla="*/ 114 w 191"/>
              <a:gd name="T25" fmla="*/ 1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244">
                <a:moveTo>
                  <a:pt x="114" y="13"/>
                </a:moveTo>
                <a:cubicBezTo>
                  <a:pt x="139" y="8"/>
                  <a:pt x="164" y="0"/>
                  <a:pt x="190" y="1"/>
                </a:cubicBezTo>
                <a:cubicBezTo>
                  <a:pt x="191" y="3"/>
                  <a:pt x="191" y="5"/>
                  <a:pt x="190" y="7"/>
                </a:cubicBezTo>
                <a:cubicBezTo>
                  <a:pt x="182" y="13"/>
                  <a:pt x="171" y="13"/>
                  <a:pt x="162" y="15"/>
                </a:cubicBezTo>
                <a:cubicBezTo>
                  <a:pt x="97" y="28"/>
                  <a:pt x="47" y="59"/>
                  <a:pt x="22" y="122"/>
                </a:cubicBezTo>
                <a:cubicBezTo>
                  <a:pt x="6" y="160"/>
                  <a:pt x="23" y="204"/>
                  <a:pt x="58" y="222"/>
                </a:cubicBezTo>
                <a:cubicBezTo>
                  <a:pt x="65" y="225"/>
                  <a:pt x="74" y="228"/>
                  <a:pt x="69" y="239"/>
                </a:cubicBezTo>
                <a:cubicBezTo>
                  <a:pt x="60" y="244"/>
                  <a:pt x="52" y="238"/>
                  <a:pt x="43" y="238"/>
                </a:cubicBezTo>
                <a:cubicBezTo>
                  <a:pt x="36" y="237"/>
                  <a:pt x="29" y="233"/>
                  <a:pt x="22" y="237"/>
                </a:cubicBezTo>
                <a:cubicBezTo>
                  <a:pt x="16" y="237"/>
                  <a:pt x="12" y="236"/>
                  <a:pt x="10" y="228"/>
                </a:cubicBezTo>
                <a:cubicBezTo>
                  <a:pt x="4" y="205"/>
                  <a:pt x="0" y="181"/>
                  <a:pt x="2" y="157"/>
                </a:cubicBezTo>
                <a:cubicBezTo>
                  <a:pt x="6" y="99"/>
                  <a:pt x="37" y="59"/>
                  <a:pt x="85" y="30"/>
                </a:cubicBezTo>
                <a:cubicBezTo>
                  <a:pt x="95" y="24"/>
                  <a:pt x="105" y="19"/>
                  <a:pt x="114" y="13"/>
                </a:cubicBezTo>
                <a:close/>
              </a:path>
            </a:pathLst>
          </a:custGeom>
          <a:solidFill>
            <a:srgbClr val="F3CB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7" name="Freeform 22"/>
          <p:cNvSpPr>
            <a:spLocks/>
          </p:cNvSpPr>
          <p:nvPr/>
        </p:nvSpPr>
        <p:spPr bwMode="auto">
          <a:xfrm>
            <a:off x="5821363" y="4248150"/>
            <a:ext cx="254000" cy="285750"/>
          </a:xfrm>
          <a:custGeom>
            <a:avLst/>
            <a:gdLst>
              <a:gd name="T0" fmla="*/ 101 w 110"/>
              <a:gd name="T1" fmla="*/ 125 h 125"/>
              <a:gd name="T2" fmla="*/ 44 w 110"/>
              <a:gd name="T3" fmla="*/ 124 h 125"/>
              <a:gd name="T4" fmla="*/ 44 w 110"/>
              <a:gd name="T5" fmla="*/ 109 h 125"/>
              <a:gd name="T6" fmla="*/ 80 w 110"/>
              <a:gd name="T7" fmla="*/ 115 h 125"/>
              <a:gd name="T8" fmla="*/ 4 w 110"/>
              <a:gd name="T9" fmla="*/ 24 h 125"/>
              <a:gd name="T10" fmla="*/ 0 w 110"/>
              <a:gd name="T11" fmla="*/ 13 h 125"/>
              <a:gd name="T12" fmla="*/ 6 w 110"/>
              <a:gd name="T13" fmla="*/ 0 h 125"/>
              <a:gd name="T14" fmla="*/ 34 w 110"/>
              <a:gd name="T15" fmla="*/ 37 h 125"/>
              <a:gd name="T16" fmla="*/ 81 w 110"/>
              <a:gd name="T17" fmla="*/ 89 h 125"/>
              <a:gd name="T18" fmla="*/ 94 w 110"/>
              <a:gd name="T19" fmla="*/ 99 h 125"/>
              <a:gd name="T20" fmla="*/ 110 w 110"/>
              <a:gd name="T21" fmla="*/ 117 h 125"/>
              <a:gd name="T22" fmla="*/ 101 w 110"/>
              <a:gd name="T23"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 h="125">
                <a:moveTo>
                  <a:pt x="101" y="125"/>
                </a:moveTo>
                <a:cubicBezTo>
                  <a:pt x="82" y="125"/>
                  <a:pt x="63" y="125"/>
                  <a:pt x="44" y="124"/>
                </a:cubicBezTo>
                <a:cubicBezTo>
                  <a:pt x="48" y="119"/>
                  <a:pt x="48" y="114"/>
                  <a:pt x="44" y="109"/>
                </a:cubicBezTo>
                <a:cubicBezTo>
                  <a:pt x="55" y="110"/>
                  <a:pt x="65" y="119"/>
                  <a:pt x="80" y="115"/>
                </a:cubicBezTo>
                <a:cubicBezTo>
                  <a:pt x="39" y="96"/>
                  <a:pt x="22" y="60"/>
                  <a:pt x="4" y="24"/>
                </a:cubicBezTo>
                <a:cubicBezTo>
                  <a:pt x="1" y="21"/>
                  <a:pt x="0" y="17"/>
                  <a:pt x="0" y="13"/>
                </a:cubicBezTo>
                <a:cubicBezTo>
                  <a:pt x="0" y="8"/>
                  <a:pt x="0" y="2"/>
                  <a:pt x="6" y="0"/>
                </a:cubicBezTo>
                <a:cubicBezTo>
                  <a:pt x="20" y="9"/>
                  <a:pt x="24" y="25"/>
                  <a:pt x="34" y="37"/>
                </a:cubicBezTo>
                <a:cubicBezTo>
                  <a:pt x="49" y="55"/>
                  <a:pt x="64" y="73"/>
                  <a:pt x="81" y="89"/>
                </a:cubicBezTo>
                <a:cubicBezTo>
                  <a:pt x="85" y="93"/>
                  <a:pt x="89" y="96"/>
                  <a:pt x="94" y="99"/>
                </a:cubicBezTo>
                <a:cubicBezTo>
                  <a:pt x="99" y="104"/>
                  <a:pt x="108" y="108"/>
                  <a:pt x="110" y="117"/>
                </a:cubicBezTo>
                <a:cubicBezTo>
                  <a:pt x="109" y="122"/>
                  <a:pt x="106" y="125"/>
                  <a:pt x="101" y="125"/>
                </a:cubicBezTo>
                <a:close/>
              </a:path>
            </a:pathLst>
          </a:custGeom>
          <a:solidFill>
            <a:srgbClr val="FDF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8" name="Freeform 23"/>
          <p:cNvSpPr>
            <a:spLocks/>
          </p:cNvSpPr>
          <p:nvPr/>
        </p:nvSpPr>
        <p:spPr bwMode="auto">
          <a:xfrm>
            <a:off x="7545388" y="4808538"/>
            <a:ext cx="160338" cy="136525"/>
          </a:xfrm>
          <a:custGeom>
            <a:avLst/>
            <a:gdLst>
              <a:gd name="T0" fmla="*/ 20 w 70"/>
              <a:gd name="T1" fmla="*/ 0 h 60"/>
              <a:gd name="T2" fmla="*/ 59 w 70"/>
              <a:gd name="T3" fmla="*/ 10 h 60"/>
              <a:gd name="T4" fmla="*/ 69 w 70"/>
              <a:gd name="T5" fmla="*/ 26 h 60"/>
              <a:gd name="T6" fmla="*/ 39 w 70"/>
              <a:gd name="T7" fmla="*/ 54 h 60"/>
              <a:gd name="T8" fmla="*/ 17 w 70"/>
              <a:gd name="T9" fmla="*/ 45 h 60"/>
              <a:gd name="T10" fmla="*/ 3 w 70"/>
              <a:gd name="T11" fmla="*/ 22 h 60"/>
              <a:gd name="T12" fmla="*/ 20 w 70"/>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0" h="60">
                <a:moveTo>
                  <a:pt x="20" y="0"/>
                </a:moveTo>
                <a:cubicBezTo>
                  <a:pt x="30" y="13"/>
                  <a:pt x="45" y="9"/>
                  <a:pt x="59" y="10"/>
                </a:cubicBezTo>
                <a:cubicBezTo>
                  <a:pt x="66" y="11"/>
                  <a:pt x="70" y="18"/>
                  <a:pt x="69" y="26"/>
                </a:cubicBezTo>
                <a:cubicBezTo>
                  <a:pt x="67" y="44"/>
                  <a:pt x="51" y="47"/>
                  <a:pt x="39" y="54"/>
                </a:cubicBezTo>
                <a:cubicBezTo>
                  <a:pt x="28" y="60"/>
                  <a:pt x="23" y="51"/>
                  <a:pt x="17" y="45"/>
                </a:cubicBezTo>
                <a:cubicBezTo>
                  <a:pt x="10" y="39"/>
                  <a:pt x="6" y="30"/>
                  <a:pt x="3" y="22"/>
                </a:cubicBezTo>
                <a:cubicBezTo>
                  <a:pt x="0" y="10"/>
                  <a:pt x="6" y="3"/>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29" name="Freeform 24"/>
          <p:cNvSpPr>
            <a:spLocks/>
          </p:cNvSpPr>
          <p:nvPr/>
        </p:nvSpPr>
        <p:spPr bwMode="auto">
          <a:xfrm>
            <a:off x="5330825" y="4171950"/>
            <a:ext cx="165100" cy="144462"/>
          </a:xfrm>
          <a:custGeom>
            <a:avLst/>
            <a:gdLst>
              <a:gd name="T0" fmla="*/ 23 w 72"/>
              <a:gd name="T1" fmla="*/ 14 h 63"/>
              <a:gd name="T2" fmla="*/ 47 w 72"/>
              <a:gd name="T3" fmla="*/ 8 h 63"/>
              <a:gd name="T4" fmla="*/ 69 w 72"/>
              <a:gd name="T5" fmla="*/ 23 h 63"/>
              <a:gd name="T6" fmla="*/ 44 w 72"/>
              <a:gd name="T7" fmla="*/ 59 h 63"/>
              <a:gd name="T8" fmla="*/ 9 w 72"/>
              <a:gd name="T9" fmla="*/ 45 h 63"/>
              <a:gd name="T10" fmla="*/ 4 w 72"/>
              <a:gd name="T11" fmla="*/ 23 h 63"/>
              <a:gd name="T12" fmla="*/ 23 w 72"/>
              <a:gd name="T13" fmla="*/ 14 h 63"/>
            </a:gdLst>
            <a:ahLst/>
            <a:cxnLst>
              <a:cxn ang="0">
                <a:pos x="T0" y="T1"/>
              </a:cxn>
              <a:cxn ang="0">
                <a:pos x="T2" y="T3"/>
              </a:cxn>
              <a:cxn ang="0">
                <a:pos x="T4" y="T5"/>
              </a:cxn>
              <a:cxn ang="0">
                <a:pos x="T6" y="T7"/>
              </a:cxn>
              <a:cxn ang="0">
                <a:pos x="T8" y="T9"/>
              </a:cxn>
              <a:cxn ang="0">
                <a:pos x="T10" y="T11"/>
              </a:cxn>
              <a:cxn ang="0">
                <a:pos x="T12" y="T13"/>
              </a:cxn>
            </a:cxnLst>
            <a:rect l="0" t="0" r="r" b="b"/>
            <a:pathLst>
              <a:path w="72" h="63">
                <a:moveTo>
                  <a:pt x="23" y="14"/>
                </a:moveTo>
                <a:cubicBezTo>
                  <a:pt x="31" y="19"/>
                  <a:pt x="38" y="15"/>
                  <a:pt x="47" y="8"/>
                </a:cubicBezTo>
                <a:cubicBezTo>
                  <a:pt x="57" y="0"/>
                  <a:pt x="72" y="10"/>
                  <a:pt x="69" y="23"/>
                </a:cubicBezTo>
                <a:cubicBezTo>
                  <a:pt x="66" y="38"/>
                  <a:pt x="58" y="54"/>
                  <a:pt x="44" y="59"/>
                </a:cubicBezTo>
                <a:cubicBezTo>
                  <a:pt x="32" y="63"/>
                  <a:pt x="18" y="54"/>
                  <a:pt x="9" y="45"/>
                </a:cubicBezTo>
                <a:cubicBezTo>
                  <a:pt x="3" y="39"/>
                  <a:pt x="0" y="31"/>
                  <a:pt x="4" y="23"/>
                </a:cubicBezTo>
                <a:cubicBezTo>
                  <a:pt x="8" y="17"/>
                  <a:pt x="13" y="13"/>
                  <a:pt x="23"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30" name="Freeform 25"/>
          <p:cNvSpPr>
            <a:spLocks/>
          </p:cNvSpPr>
          <p:nvPr/>
        </p:nvSpPr>
        <p:spPr bwMode="auto">
          <a:xfrm>
            <a:off x="7239000" y="4010025"/>
            <a:ext cx="157163" cy="136525"/>
          </a:xfrm>
          <a:custGeom>
            <a:avLst/>
            <a:gdLst>
              <a:gd name="T0" fmla="*/ 18 w 68"/>
              <a:gd name="T1" fmla="*/ 0 h 59"/>
              <a:gd name="T2" fmla="*/ 57 w 68"/>
              <a:gd name="T3" fmla="*/ 10 h 59"/>
              <a:gd name="T4" fmla="*/ 67 w 68"/>
              <a:gd name="T5" fmla="*/ 28 h 59"/>
              <a:gd name="T6" fmla="*/ 37 w 68"/>
              <a:gd name="T7" fmla="*/ 53 h 59"/>
              <a:gd name="T8" fmla="*/ 11 w 68"/>
              <a:gd name="T9" fmla="*/ 41 h 59"/>
              <a:gd name="T10" fmla="*/ 5 w 68"/>
              <a:gd name="T11" fmla="*/ 6 h 59"/>
              <a:gd name="T12" fmla="*/ 18 w 68"/>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8" h="59">
                <a:moveTo>
                  <a:pt x="18" y="0"/>
                </a:moveTo>
                <a:cubicBezTo>
                  <a:pt x="28" y="12"/>
                  <a:pt x="42" y="10"/>
                  <a:pt x="57" y="10"/>
                </a:cubicBezTo>
                <a:cubicBezTo>
                  <a:pt x="64" y="10"/>
                  <a:pt x="68" y="20"/>
                  <a:pt x="67" y="28"/>
                </a:cubicBezTo>
                <a:cubicBezTo>
                  <a:pt x="64" y="44"/>
                  <a:pt x="50" y="48"/>
                  <a:pt x="37" y="53"/>
                </a:cubicBezTo>
                <a:cubicBezTo>
                  <a:pt x="23" y="59"/>
                  <a:pt x="17" y="48"/>
                  <a:pt x="11" y="41"/>
                </a:cubicBezTo>
                <a:cubicBezTo>
                  <a:pt x="2" y="31"/>
                  <a:pt x="0" y="19"/>
                  <a:pt x="5" y="6"/>
                </a:cubicBezTo>
                <a:cubicBezTo>
                  <a:pt x="6" y="1"/>
                  <a:pt x="11"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31" name="Freeform 26"/>
          <p:cNvSpPr>
            <a:spLocks/>
          </p:cNvSpPr>
          <p:nvPr/>
        </p:nvSpPr>
        <p:spPr bwMode="auto">
          <a:xfrm>
            <a:off x="7553325" y="4270375"/>
            <a:ext cx="152400" cy="142875"/>
          </a:xfrm>
          <a:custGeom>
            <a:avLst/>
            <a:gdLst>
              <a:gd name="T0" fmla="*/ 66 w 66"/>
              <a:gd name="T1" fmla="*/ 29 h 62"/>
              <a:gd name="T2" fmla="*/ 36 w 66"/>
              <a:gd name="T3" fmla="*/ 57 h 62"/>
              <a:gd name="T4" fmla="*/ 14 w 66"/>
              <a:gd name="T5" fmla="*/ 46 h 62"/>
              <a:gd name="T6" fmla="*/ 4 w 66"/>
              <a:gd name="T7" fmla="*/ 27 h 62"/>
              <a:gd name="T8" fmla="*/ 9 w 66"/>
              <a:gd name="T9" fmla="*/ 6 h 62"/>
              <a:gd name="T10" fmla="*/ 29 w 66"/>
              <a:gd name="T11" fmla="*/ 9 h 62"/>
              <a:gd name="T12" fmla="*/ 46 w 66"/>
              <a:gd name="T13" fmla="*/ 13 h 62"/>
              <a:gd name="T14" fmla="*/ 66 w 66"/>
              <a:gd name="T15" fmla="*/ 29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62">
                <a:moveTo>
                  <a:pt x="66" y="29"/>
                </a:moveTo>
                <a:cubicBezTo>
                  <a:pt x="64" y="47"/>
                  <a:pt x="49" y="51"/>
                  <a:pt x="36" y="57"/>
                </a:cubicBezTo>
                <a:cubicBezTo>
                  <a:pt x="25" y="62"/>
                  <a:pt x="19" y="54"/>
                  <a:pt x="14" y="46"/>
                </a:cubicBezTo>
                <a:cubicBezTo>
                  <a:pt x="10" y="40"/>
                  <a:pt x="7" y="33"/>
                  <a:pt x="4" y="27"/>
                </a:cubicBezTo>
                <a:cubicBezTo>
                  <a:pt x="0" y="19"/>
                  <a:pt x="1" y="11"/>
                  <a:pt x="9" y="6"/>
                </a:cubicBezTo>
                <a:cubicBezTo>
                  <a:pt x="17" y="0"/>
                  <a:pt x="24" y="2"/>
                  <a:pt x="29" y="9"/>
                </a:cubicBezTo>
                <a:cubicBezTo>
                  <a:pt x="34" y="16"/>
                  <a:pt x="39" y="15"/>
                  <a:pt x="46" y="13"/>
                </a:cubicBezTo>
                <a:cubicBezTo>
                  <a:pt x="60" y="8"/>
                  <a:pt x="64" y="17"/>
                  <a:pt x="66" y="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32" name="Freeform 27"/>
          <p:cNvSpPr>
            <a:spLocks/>
          </p:cNvSpPr>
          <p:nvPr/>
        </p:nvSpPr>
        <p:spPr bwMode="auto">
          <a:xfrm>
            <a:off x="5018088" y="4446588"/>
            <a:ext cx="153988" cy="136525"/>
          </a:xfrm>
          <a:custGeom>
            <a:avLst/>
            <a:gdLst>
              <a:gd name="T0" fmla="*/ 66 w 67"/>
              <a:gd name="T1" fmla="*/ 19 h 59"/>
              <a:gd name="T2" fmla="*/ 41 w 67"/>
              <a:gd name="T3" fmla="*/ 54 h 59"/>
              <a:gd name="T4" fmla="*/ 7 w 67"/>
              <a:gd name="T5" fmla="*/ 40 h 59"/>
              <a:gd name="T6" fmla="*/ 5 w 67"/>
              <a:gd name="T7" fmla="*/ 18 h 59"/>
              <a:gd name="T8" fmla="*/ 23 w 67"/>
              <a:gd name="T9" fmla="*/ 11 h 59"/>
              <a:gd name="T10" fmla="*/ 40 w 67"/>
              <a:gd name="T11" fmla="*/ 7 h 59"/>
              <a:gd name="T12" fmla="*/ 58 w 67"/>
              <a:gd name="T13" fmla="*/ 2 h 59"/>
              <a:gd name="T14" fmla="*/ 66 w 67"/>
              <a:gd name="T15" fmla="*/ 1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59">
                <a:moveTo>
                  <a:pt x="66" y="19"/>
                </a:moveTo>
                <a:cubicBezTo>
                  <a:pt x="65" y="36"/>
                  <a:pt x="55" y="49"/>
                  <a:pt x="41" y="54"/>
                </a:cubicBezTo>
                <a:cubicBezTo>
                  <a:pt x="29" y="59"/>
                  <a:pt x="17" y="48"/>
                  <a:pt x="7" y="40"/>
                </a:cubicBezTo>
                <a:cubicBezTo>
                  <a:pt x="0" y="34"/>
                  <a:pt x="0" y="25"/>
                  <a:pt x="5" y="18"/>
                </a:cubicBezTo>
                <a:cubicBezTo>
                  <a:pt x="9" y="10"/>
                  <a:pt x="16" y="7"/>
                  <a:pt x="23" y="11"/>
                </a:cubicBezTo>
                <a:cubicBezTo>
                  <a:pt x="31" y="15"/>
                  <a:pt x="36" y="15"/>
                  <a:pt x="40" y="7"/>
                </a:cubicBezTo>
                <a:cubicBezTo>
                  <a:pt x="44" y="0"/>
                  <a:pt x="52" y="0"/>
                  <a:pt x="58" y="2"/>
                </a:cubicBezTo>
                <a:cubicBezTo>
                  <a:pt x="66" y="5"/>
                  <a:pt x="67" y="12"/>
                  <a:pt x="66"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33" name="Freeform 28"/>
          <p:cNvSpPr>
            <a:spLocks/>
          </p:cNvSpPr>
          <p:nvPr/>
        </p:nvSpPr>
        <p:spPr bwMode="auto">
          <a:xfrm>
            <a:off x="5608638" y="3971925"/>
            <a:ext cx="171450" cy="412750"/>
          </a:xfrm>
          <a:custGeom>
            <a:avLst/>
            <a:gdLst>
              <a:gd name="T0" fmla="*/ 30 w 75"/>
              <a:gd name="T1" fmla="*/ 93 h 180"/>
              <a:gd name="T2" fmla="*/ 64 w 75"/>
              <a:gd name="T3" fmla="*/ 163 h 180"/>
              <a:gd name="T4" fmla="*/ 70 w 75"/>
              <a:gd name="T5" fmla="*/ 180 h 180"/>
              <a:gd name="T6" fmla="*/ 62 w 75"/>
              <a:gd name="T7" fmla="*/ 173 h 180"/>
              <a:gd name="T8" fmla="*/ 9 w 75"/>
              <a:gd name="T9" fmla="*/ 82 h 180"/>
              <a:gd name="T10" fmla="*/ 1 w 75"/>
              <a:gd name="T11" fmla="*/ 15 h 180"/>
              <a:gd name="T12" fmla="*/ 8 w 75"/>
              <a:gd name="T13" fmla="*/ 0 h 180"/>
              <a:gd name="T14" fmla="*/ 15 w 75"/>
              <a:gd name="T15" fmla="*/ 27 h 180"/>
              <a:gd name="T16" fmla="*/ 30 w 75"/>
              <a:gd name="T17" fmla="*/ 9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80">
                <a:moveTo>
                  <a:pt x="30" y="93"/>
                </a:moveTo>
                <a:cubicBezTo>
                  <a:pt x="38" y="118"/>
                  <a:pt x="49" y="141"/>
                  <a:pt x="64" y="163"/>
                </a:cubicBezTo>
                <a:cubicBezTo>
                  <a:pt x="67" y="168"/>
                  <a:pt x="75" y="172"/>
                  <a:pt x="70" y="180"/>
                </a:cubicBezTo>
                <a:cubicBezTo>
                  <a:pt x="65" y="180"/>
                  <a:pt x="65" y="175"/>
                  <a:pt x="62" y="173"/>
                </a:cubicBezTo>
                <a:cubicBezTo>
                  <a:pt x="30" y="151"/>
                  <a:pt x="19" y="117"/>
                  <a:pt x="9" y="82"/>
                </a:cubicBezTo>
                <a:cubicBezTo>
                  <a:pt x="5" y="60"/>
                  <a:pt x="3" y="37"/>
                  <a:pt x="1" y="15"/>
                </a:cubicBezTo>
                <a:cubicBezTo>
                  <a:pt x="1" y="9"/>
                  <a:pt x="0" y="3"/>
                  <a:pt x="8" y="0"/>
                </a:cubicBezTo>
                <a:cubicBezTo>
                  <a:pt x="17" y="7"/>
                  <a:pt x="12" y="18"/>
                  <a:pt x="15" y="27"/>
                </a:cubicBezTo>
                <a:cubicBezTo>
                  <a:pt x="20" y="49"/>
                  <a:pt x="27" y="70"/>
                  <a:pt x="30" y="93"/>
                </a:cubicBezTo>
                <a:close/>
              </a:path>
            </a:pathLst>
          </a:custGeom>
          <a:solidFill>
            <a:srgbClr val="FCF8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4" name="Freeform 29"/>
          <p:cNvSpPr>
            <a:spLocks/>
          </p:cNvSpPr>
          <p:nvPr/>
        </p:nvSpPr>
        <p:spPr bwMode="auto">
          <a:xfrm>
            <a:off x="5599113" y="3533775"/>
            <a:ext cx="87313" cy="650875"/>
          </a:xfrm>
          <a:custGeom>
            <a:avLst/>
            <a:gdLst>
              <a:gd name="T0" fmla="*/ 34 w 38"/>
              <a:gd name="T1" fmla="*/ 284 h 284"/>
              <a:gd name="T2" fmla="*/ 12 w 38"/>
              <a:gd name="T3" fmla="*/ 192 h 284"/>
              <a:gd name="T4" fmla="*/ 4 w 38"/>
              <a:gd name="T5" fmla="*/ 139 h 284"/>
              <a:gd name="T6" fmla="*/ 0 w 38"/>
              <a:gd name="T7" fmla="*/ 65 h 284"/>
              <a:gd name="T8" fmla="*/ 0 w 38"/>
              <a:gd name="T9" fmla="*/ 0 h 284"/>
              <a:gd name="T10" fmla="*/ 5 w 38"/>
              <a:gd name="T11" fmla="*/ 22 h 284"/>
              <a:gd name="T12" fmla="*/ 36 w 38"/>
              <a:gd name="T13" fmla="*/ 269 h 284"/>
              <a:gd name="T14" fmla="*/ 34 w 38"/>
              <a:gd name="T15" fmla="*/ 284 h 2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284">
                <a:moveTo>
                  <a:pt x="34" y="284"/>
                </a:moveTo>
                <a:cubicBezTo>
                  <a:pt x="21" y="254"/>
                  <a:pt x="16" y="224"/>
                  <a:pt x="12" y="192"/>
                </a:cubicBezTo>
                <a:cubicBezTo>
                  <a:pt x="1" y="176"/>
                  <a:pt x="3" y="157"/>
                  <a:pt x="4" y="139"/>
                </a:cubicBezTo>
                <a:cubicBezTo>
                  <a:pt x="3" y="115"/>
                  <a:pt x="1" y="90"/>
                  <a:pt x="0" y="65"/>
                </a:cubicBezTo>
                <a:cubicBezTo>
                  <a:pt x="0" y="44"/>
                  <a:pt x="0" y="22"/>
                  <a:pt x="0" y="0"/>
                </a:cubicBezTo>
                <a:cubicBezTo>
                  <a:pt x="7" y="7"/>
                  <a:pt x="5" y="15"/>
                  <a:pt x="5" y="22"/>
                </a:cubicBezTo>
                <a:cubicBezTo>
                  <a:pt x="5" y="106"/>
                  <a:pt x="14" y="188"/>
                  <a:pt x="36" y="269"/>
                </a:cubicBezTo>
                <a:cubicBezTo>
                  <a:pt x="37" y="274"/>
                  <a:pt x="38" y="279"/>
                  <a:pt x="34" y="284"/>
                </a:cubicBezTo>
                <a:close/>
              </a:path>
            </a:pathLst>
          </a:custGeom>
          <a:solidFill>
            <a:srgbClr val="855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5" name="Freeform 30"/>
          <p:cNvSpPr>
            <a:spLocks/>
          </p:cNvSpPr>
          <p:nvPr/>
        </p:nvSpPr>
        <p:spPr bwMode="auto">
          <a:xfrm>
            <a:off x="6869113" y="3808413"/>
            <a:ext cx="80963" cy="431800"/>
          </a:xfrm>
          <a:custGeom>
            <a:avLst/>
            <a:gdLst>
              <a:gd name="T0" fmla="*/ 12 w 35"/>
              <a:gd name="T1" fmla="*/ 0 h 188"/>
              <a:gd name="T2" fmla="*/ 24 w 35"/>
              <a:gd name="T3" fmla="*/ 7 h 188"/>
              <a:gd name="T4" fmla="*/ 26 w 35"/>
              <a:gd name="T5" fmla="*/ 49 h 188"/>
              <a:gd name="T6" fmla="*/ 20 w 35"/>
              <a:gd name="T7" fmla="*/ 154 h 188"/>
              <a:gd name="T8" fmla="*/ 0 w 35"/>
              <a:gd name="T9" fmla="*/ 188 h 188"/>
              <a:gd name="T10" fmla="*/ 12 w 35"/>
              <a:gd name="T11" fmla="*/ 0 h 188"/>
            </a:gdLst>
            <a:ahLst/>
            <a:cxnLst>
              <a:cxn ang="0">
                <a:pos x="T0" y="T1"/>
              </a:cxn>
              <a:cxn ang="0">
                <a:pos x="T2" y="T3"/>
              </a:cxn>
              <a:cxn ang="0">
                <a:pos x="T4" y="T5"/>
              </a:cxn>
              <a:cxn ang="0">
                <a:pos x="T6" y="T7"/>
              </a:cxn>
              <a:cxn ang="0">
                <a:pos x="T8" y="T9"/>
              </a:cxn>
              <a:cxn ang="0">
                <a:pos x="T10" y="T11"/>
              </a:cxn>
            </a:cxnLst>
            <a:rect l="0" t="0" r="r" b="b"/>
            <a:pathLst>
              <a:path w="35" h="188">
                <a:moveTo>
                  <a:pt x="12" y="0"/>
                </a:moveTo>
                <a:cubicBezTo>
                  <a:pt x="16" y="2"/>
                  <a:pt x="20" y="5"/>
                  <a:pt x="24" y="7"/>
                </a:cubicBezTo>
                <a:cubicBezTo>
                  <a:pt x="19" y="21"/>
                  <a:pt x="25" y="35"/>
                  <a:pt x="26" y="49"/>
                </a:cubicBezTo>
                <a:cubicBezTo>
                  <a:pt x="29" y="85"/>
                  <a:pt x="31" y="120"/>
                  <a:pt x="20" y="154"/>
                </a:cubicBezTo>
                <a:cubicBezTo>
                  <a:pt x="16" y="167"/>
                  <a:pt x="11" y="178"/>
                  <a:pt x="0" y="188"/>
                </a:cubicBezTo>
                <a:cubicBezTo>
                  <a:pt x="35" y="127"/>
                  <a:pt x="25" y="63"/>
                  <a:pt x="12" y="0"/>
                </a:cubicBezTo>
                <a:close/>
              </a:path>
            </a:pathLst>
          </a:custGeom>
          <a:solidFill>
            <a:srgbClr val="A592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6" name="Freeform 31"/>
          <p:cNvSpPr>
            <a:spLocks/>
          </p:cNvSpPr>
          <p:nvPr/>
        </p:nvSpPr>
        <p:spPr bwMode="auto">
          <a:xfrm>
            <a:off x="6784975" y="3870325"/>
            <a:ext cx="88900" cy="398462"/>
          </a:xfrm>
          <a:custGeom>
            <a:avLst/>
            <a:gdLst>
              <a:gd name="T0" fmla="*/ 2 w 39"/>
              <a:gd name="T1" fmla="*/ 173 h 173"/>
              <a:gd name="T2" fmla="*/ 13 w 39"/>
              <a:gd name="T3" fmla="*/ 134 h 173"/>
              <a:gd name="T4" fmla="*/ 34 w 39"/>
              <a:gd name="T5" fmla="*/ 0 h 173"/>
              <a:gd name="T6" fmla="*/ 37 w 39"/>
              <a:gd name="T7" fmla="*/ 17 h 173"/>
              <a:gd name="T8" fmla="*/ 2 w 39"/>
              <a:gd name="T9" fmla="*/ 173 h 173"/>
            </a:gdLst>
            <a:ahLst/>
            <a:cxnLst>
              <a:cxn ang="0">
                <a:pos x="T0" y="T1"/>
              </a:cxn>
              <a:cxn ang="0">
                <a:pos x="T2" y="T3"/>
              </a:cxn>
              <a:cxn ang="0">
                <a:pos x="T4" y="T5"/>
              </a:cxn>
              <a:cxn ang="0">
                <a:pos x="T6" y="T7"/>
              </a:cxn>
              <a:cxn ang="0">
                <a:pos x="T8" y="T9"/>
              </a:cxn>
            </a:cxnLst>
            <a:rect l="0" t="0" r="r" b="b"/>
            <a:pathLst>
              <a:path w="39" h="173">
                <a:moveTo>
                  <a:pt x="2" y="173"/>
                </a:moveTo>
                <a:cubicBezTo>
                  <a:pt x="0" y="159"/>
                  <a:pt x="9" y="147"/>
                  <a:pt x="13" y="134"/>
                </a:cubicBezTo>
                <a:cubicBezTo>
                  <a:pt x="24" y="90"/>
                  <a:pt x="30" y="46"/>
                  <a:pt x="34" y="0"/>
                </a:cubicBezTo>
                <a:cubicBezTo>
                  <a:pt x="39" y="5"/>
                  <a:pt x="35" y="12"/>
                  <a:pt x="37" y="17"/>
                </a:cubicBezTo>
                <a:cubicBezTo>
                  <a:pt x="33" y="71"/>
                  <a:pt x="30" y="125"/>
                  <a:pt x="2" y="173"/>
                </a:cubicBezTo>
                <a:close/>
              </a:path>
            </a:pathLst>
          </a:custGeom>
          <a:solidFill>
            <a:srgbClr val="7B54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7" name="Freeform 32"/>
          <p:cNvSpPr>
            <a:spLocks/>
          </p:cNvSpPr>
          <p:nvPr/>
        </p:nvSpPr>
        <p:spPr bwMode="auto">
          <a:xfrm>
            <a:off x="6591300" y="4268788"/>
            <a:ext cx="198438" cy="190500"/>
          </a:xfrm>
          <a:custGeom>
            <a:avLst/>
            <a:gdLst>
              <a:gd name="T0" fmla="*/ 40 w 86"/>
              <a:gd name="T1" fmla="*/ 63 h 83"/>
              <a:gd name="T2" fmla="*/ 0 w 86"/>
              <a:gd name="T3" fmla="*/ 83 h 83"/>
              <a:gd name="T4" fmla="*/ 36 w 86"/>
              <a:gd name="T5" fmla="*/ 39 h 83"/>
              <a:gd name="T6" fmla="*/ 45 w 86"/>
              <a:gd name="T7" fmla="*/ 23 h 83"/>
              <a:gd name="T8" fmla="*/ 45 w 86"/>
              <a:gd name="T9" fmla="*/ 28 h 83"/>
              <a:gd name="T10" fmla="*/ 32 w 86"/>
              <a:gd name="T11" fmla="*/ 60 h 83"/>
              <a:gd name="T12" fmla="*/ 74 w 86"/>
              <a:gd name="T13" fmla="*/ 14 h 83"/>
              <a:gd name="T14" fmla="*/ 86 w 86"/>
              <a:gd name="T15" fmla="*/ 0 h 83"/>
              <a:gd name="T16" fmla="*/ 40 w 86"/>
              <a:gd name="T17" fmla="*/ 6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83">
                <a:moveTo>
                  <a:pt x="40" y="63"/>
                </a:moveTo>
                <a:cubicBezTo>
                  <a:pt x="28" y="70"/>
                  <a:pt x="18" y="79"/>
                  <a:pt x="0" y="83"/>
                </a:cubicBezTo>
                <a:cubicBezTo>
                  <a:pt x="15" y="68"/>
                  <a:pt x="29" y="56"/>
                  <a:pt x="36" y="39"/>
                </a:cubicBezTo>
                <a:cubicBezTo>
                  <a:pt x="37" y="33"/>
                  <a:pt x="35" y="24"/>
                  <a:pt x="45" y="23"/>
                </a:cubicBezTo>
                <a:cubicBezTo>
                  <a:pt x="47" y="24"/>
                  <a:pt x="47" y="26"/>
                  <a:pt x="45" y="28"/>
                </a:cubicBezTo>
                <a:cubicBezTo>
                  <a:pt x="46" y="39"/>
                  <a:pt x="38" y="46"/>
                  <a:pt x="32" y="60"/>
                </a:cubicBezTo>
                <a:cubicBezTo>
                  <a:pt x="51" y="45"/>
                  <a:pt x="64" y="31"/>
                  <a:pt x="74" y="14"/>
                </a:cubicBezTo>
                <a:cubicBezTo>
                  <a:pt x="77" y="9"/>
                  <a:pt x="78" y="1"/>
                  <a:pt x="86" y="0"/>
                </a:cubicBezTo>
                <a:cubicBezTo>
                  <a:pt x="78" y="26"/>
                  <a:pt x="59" y="44"/>
                  <a:pt x="40" y="63"/>
                </a:cubicBezTo>
                <a:close/>
              </a:path>
            </a:pathLst>
          </a:custGeom>
          <a:solidFill>
            <a:srgbClr val="7B5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8" name="Freeform 33"/>
          <p:cNvSpPr>
            <a:spLocks/>
          </p:cNvSpPr>
          <p:nvPr/>
        </p:nvSpPr>
        <p:spPr bwMode="auto">
          <a:xfrm>
            <a:off x="5597525" y="3852863"/>
            <a:ext cx="38100" cy="319087"/>
          </a:xfrm>
          <a:custGeom>
            <a:avLst/>
            <a:gdLst>
              <a:gd name="T0" fmla="*/ 5 w 17"/>
              <a:gd name="T1" fmla="*/ 0 h 139"/>
              <a:gd name="T2" fmla="*/ 13 w 17"/>
              <a:gd name="T3" fmla="*/ 53 h 139"/>
              <a:gd name="T4" fmla="*/ 17 w 17"/>
              <a:gd name="T5" fmla="*/ 137 h 139"/>
              <a:gd name="T6" fmla="*/ 11 w 17"/>
              <a:gd name="T7" fmla="*/ 137 h 139"/>
              <a:gd name="T8" fmla="*/ 3 w 17"/>
              <a:gd name="T9" fmla="*/ 20 h 139"/>
              <a:gd name="T10" fmla="*/ 5 w 17"/>
              <a:gd name="T11" fmla="*/ 0 h 139"/>
            </a:gdLst>
            <a:ahLst/>
            <a:cxnLst>
              <a:cxn ang="0">
                <a:pos x="T0" y="T1"/>
              </a:cxn>
              <a:cxn ang="0">
                <a:pos x="T2" y="T3"/>
              </a:cxn>
              <a:cxn ang="0">
                <a:pos x="T4" y="T5"/>
              </a:cxn>
              <a:cxn ang="0">
                <a:pos x="T6" y="T7"/>
              </a:cxn>
              <a:cxn ang="0">
                <a:pos x="T8" y="T9"/>
              </a:cxn>
              <a:cxn ang="0">
                <a:pos x="T10" y="T11"/>
              </a:cxn>
            </a:cxnLst>
            <a:rect l="0" t="0" r="r" b="b"/>
            <a:pathLst>
              <a:path w="17" h="139">
                <a:moveTo>
                  <a:pt x="5" y="0"/>
                </a:moveTo>
                <a:cubicBezTo>
                  <a:pt x="4" y="18"/>
                  <a:pt x="12" y="35"/>
                  <a:pt x="13" y="53"/>
                </a:cubicBezTo>
                <a:cubicBezTo>
                  <a:pt x="5" y="81"/>
                  <a:pt x="14" y="109"/>
                  <a:pt x="17" y="137"/>
                </a:cubicBezTo>
                <a:cubicBezTo>
                  <a:pt x="15" y="139"/>
                  <a:pt x="13" y="139"/>
                  <a:pt x="11" y="137"/>
                </a:cubicBezTo>
                <a:cubicBezTo>
                  <a:pt x="7" y="98"/>
                  <a:pt x="0" y="59"/>
                  <a:pt x="3" y="20"/>
                </a:cubicBezTo>
                <a:cubicBezTo>
                  <a:pt x="3" y="13"/>
                  <a:pt x="4" y="7"/>
                  <a:pt x="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39" name="Freeform 34"/>
          <p:cNvSpPr>
            <a:spLocks/>
          </p:cNvSpPr>
          <p:nvPr/>
        </p:nvSpPr>
        <p:spPr bwMode="auto">
          <a:xfrm>
            <a:off x="5622925" y="4167188"/>
            <a:ext cx="128588" cy="201612"/>
          </a:xfrm>
          <a:custGeom>
            <a:avLst/>
            <a:gdLst>
              <a:gd name="T0" fmla="*/ 0 w 56"/>
              <a:gd name="T1" fmla="*/ 0 h 88"/>
              <a:gd name="T2" fmla="*/ 6 w 56"/>
              <a:gd name="T3" fmla="*/ 0 h 88"/>
              <a:gd name="T4" fmla="*/ 56 w 56"/>
              <a:gd name="T5" fmla="*/ 88 h 88"/>
              <a:gd name="T6" fmla="*/ 7 w 56"/>
              <a:gd name="T7" fmla="*/ 22 h 88"/>
              <a:gd name="T8" fmla="*/ 0 w 56"/>
              <a:gd name="T9" fmla="*/ 0 h 88"/>
            </a:gdLst>
            <a:ahLst/>
            <a:cxnLst>
              <a:cxn ang="0">
                <a:pos x="T0" y="T1"/>
              </a:cxn>
              <a:cxn ang="0">
                <a:pos x="T2" y="T3"/>
              </a:cxn>
              <a:cxn ang="0">
                <a:pos x="T4" y="T5"/>
              </a:cxn>
              <a:cxn ang="0">
                <a:pos x="T6" y="T7"/>
              </a:cxn>
              <a:cxn ang="0">
                <a:pos x="T8" y="T9"/>
              </a:cxn>
            </a:cxnLst>
            <a:rect l="0" t="0" r="r" b="b"/>
            <a:pathLst>
              <a:path w="56" h="88">
                <a:moveTo>
                  <a:pt x="0" y="0"/>
                </a:moveTo>
                <a:cubicBezTo>
                  <a:pt x="2" y="0"/>
                  <a:pt x="4" y="0"/>
                  <a:pt x="6" y="0"/>
                </a:cubicBezTo>
                <a:cubicBezTo>
                  <a:pt x="15" y="34"/>
                  <a:pt x="31" y="63"/>
                  <a:pt x="56" y="88"/>
                </a:cubicBezTo>
                <a:cubicBezTo>
                  <a:pt x="26" y="76"/>
                  <a:pt x="19" y="47"/>
                  <a:pt x="7" y="22"/>
                </a:cubicBezTo>
                <a:cubicBezTo>
                  <a:pt x="4" y="15"/>
                  <a:pt x="2" y="7"/>
                  <a:pt x="0" y="0"/>
                </a:cubicBezTo>
                <a:close/>
              </a:path>
            </a:pathLst>
          </a:custGeom>
          <a:solidFill>
            <a:srgbClr val="9887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0" name="Freeform 35"/>
          <p:cNvSpPr>
            <a:spLocks/>
          </p:cNvSpPr>
          <p:nvPr/>
        </p:nvSpPr>
        <p:spPr bwMode="auto">
          <a:xfrm>
            <a:off x="6789738" y="4567238"/>
            <a:ext cx="82550" cy="38100"/>
          </a:xfrm>
          <a:custGeom>
            <a:avLst/>
            <a:gdLst>
              <a:gd name="T0" fmla="*/ 23 w 36"/>
              <a:gd name="T1" fmla="*/ 17 h 17"/>
              <a:gd name="T2" fmla="*/ 0 w 36"/>
              <a:gd name="T3" fmla="*/ 2 h 17"/>
              <a:gd name="T4" fmla="*/ 23 w 36"/>
              <a:gd name="T5" fmla="*/ 0 h 17"/>
              <a:gd name="T6" fmla="*/ 36 w 36"/>
              <a:gd name="T7" fmla="*/ 2 h 17"/>
              <a:gd name="T8" fmla="*/ 23 w 36"/>
              <a:gd name="T9" fmla="*/ 17 h 17"/>
            </a:gdLst>
            <a:ahLst/>
            <a:cxnLst>
              <a:cxn ang="0">
                <a:pos x="T0" y="T1"/>
              </a:cxn>
              <a:cxn ang="0">
                <a:pos x="T2" y="T3"/>
              </a:cxn>
              <a:cxn ang="0">
                <a:pos x="T4" y="T5"/>
              </a:cxn>
              <a:cxn ang="0">
                <a:pos x="T6" y="T7"/>
              </a:cxn>
              <a:cxn ang="0">
                <a:pos x="T8" y="T9"/>
              </a:cxn>
            </a:cxnLst>
            <a:rect l="0" t="0" r="r" b="b"/>
            <a:pathLst>
              <a:path w="36" h="17">
                <a:moveTo>
                  <a:pt x="23" y="17"/>
                </a:moveTo>
                <a:cubicBezTo>
                  <a:pt x="16" y="11"/>
                  <a:pt x="5" y="11"/>
                  <a:pt x="0" y="2"/>
                </a:cubicBezTo>
                <a:cubicBezTo>
                  <a:pt x="7" y="2"/>
                  <a:pt x="15" y="1"/>
                  <a:pt x="23" y="0"/>
                </a:cubicBezTo>
                <a:cubicBezTo>
                  <a:pt x="27" y="1"/>
                  <a:pt x="31" y="2"/>
                  <a:pt x="36" y="2"/>
                </a:cubicBezTo>
                <a:cubicBezTo>
                  <a:pt x="32" y="9"/>
                  <a:pt x="29" y="14"/>
                  <a:pt x="23" y="17"/>
                </a:cubicBezTo>
                <a:close/>
              </a:path>
            </a:pathLst>
          </a:custGeom>
          <a:solidFill>
            <a:srgbClr val="CBAB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1" name="Freeform 36"/>
          <p:cNvSpPr>
            <a:spLocks/>
          </p:cNvSpPr>
          <p:nvPr/>
        </p:nvSpPr>
        <p:spPr bwMode="auto">
          <a:xfrm>
            <a:off x="5732463" y="3094038"/>
            <a:ext cx="990600" cy="1385887"/>
          </a:xfrm>
          <a:custGeom>
            <a:avLst/>
            <a:gdLst>
              <a:gd name="T0" fmla="*/ 420 w 431"/>
              <a:gd name="T1" fmla="*/ 274 h 603"/>
              <a:gd name="T2" fmla="*/ 422 w 431"/>
              <a:gd name="T3" fmla="*/ 308 h 603"/>
              <a:gd name="T4" fmla="*/ 431 w 431"/>
              <a:gd name="T5" fmla="*/ 400 h 603"/>
              <a:gd name="T6" fmla="*/ 422 w 431"/>
              <a:gd name="T7" fmla="*/ 485 h 603"/>
              <a:gd name="T8" fmla="*/ 412 w 431"/>
              <a:gd name="T9" fmla="*/ 504 h 603"/>
              <a:gd name="T10" fmla="*/ 390 w 431"/>
              <a:gd name="T11" fmla="*/ 505 h 603"/>
              <a:gd name="T12" fmla="*/ 280 w 431"/>
              <a:gd name="T13" fmla="*/ 574 h 603"/>
              <a:gd name="T14" fmla="*/ 268 w 431"/>
              <a:gd name="T15" fmla="*/ 590 h 603"/>
              <a:gd name="T16" fmla="*/ 259 w 431"/>
              <a:gd name="T17" fmla="*/ 603 h 603"/>
              <a:gd name="T18" fmla="*/ 228 w 431"/>
              <a:gd name="T19" fmla="*/ 583 h 603"/>
              <a:gd name="T20" fmla="*/ 192 w 431"/>
              <a:gd name="T21" fmla="*/ 573 h 603"/>
              <a:gd name="T22" fmla="*/ 133 w 431"/>
              <a:gd name="T23" fmla="*/ 533 h 603"/>
              <a:gd name="T24" fmla="*/ 115 w 431"/>
              <a:gd name="T25" fmla="*/ 528 h 603"/>
              <a:gd name="T26" fmla="*/ 84 w 431"/>
              <a:gd name="T27" fmla="*/ 497 h 603"/>
              <a:gd name="T28" fmla="*/ 23 w 431"/>
              <a:gd name="T29" fmla="*/ 405 h 603"/>
              <a:gd name="T30" fmla="*/ 15 w 431"/>
              <a:gd name="T31" fmla="*/ 354 h 603"/>
              <a:gd name="T32" fmla="*/ 15 w 431"/>
              <a:gd name="T33" fmla="*/ 355 h 603"/>
              <a:gd name="T34" fmla="*/ 52 w 431"/>
              <a:gd name="T35" fmla="*/ 177 h 603"/>
              <a:gd name="T36" fmla="*/ 194 w 431"/>
              <a:gd name="T37" fmla="*/ 43 h 603"/>
              <a:gd name="T38" fmla="*/ 228 w 431"/>
              <a:gd name="T39" fmla="*/ 22 h 603"/>
              <a:gd name="T40" fmla="*/ 321 w 431"/>
              <a:gd name="T41" fmla="*/ 32 h 603"/>
              <a:gd name="T42" fmla="*/ 361 w 431"/>
              <a:gd name="T43" fmla="*/ 79 h 603"/>
              <a:gd name="T44" fmla="*/ 413 w 431"/>
              <a:gd name="T45" fmla="*/ 200 h 603"/>
              <a:gd name="T46" fmla="*/ 420 w 431"/>
              <a:gd name="T47" fmla="*/ 27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1" h="603">
                <a:moveTo>
                  <a:pt x="420" y="274"/>
                </a:moveTo>
                <a:cubicBezTo>
                  <a:pt x="419" y="286"/>
                  <a:pt x="417" y="297"/>
                  <a:pt x="422" y="308"/>
                </a:cubicBezTo>
                <a:cubicBezTo>
                  <a:pt x="428" y="338"/>
                  <a:pt x="429" y="369"/>
                  <a:pt x="431" y="400"/>
                </a:cubicBezTo>
                <a:cubicBezTo>
                  <a:pt x="429" y="428"/>
                  <a:pt x="424" y="457"/>
                  <a:pt x="422" y="485"/>
                </a:cubicBezTo>
                <a:cubicBezTo>
                  <a:pt x="421" y="493"/>
                  <a:pt x="420" y="500"/>
                  <a:pt x="412" y="504"/>
                </a:cubicBezTo>
                <a:cubicBezTo>
                  <a:pt x="404" y="490"/>
                  <a:pt x="397" y="500"/>
                  <a:pt x="390" y="505"/>
                </a:cubicBezTo>
                <a:cubicBezTo>
                  <a:pt x="356" y="532"/>
                  <a:pt x="320" y="557"/>
                  <a:pt x="280" y="574"/>
                </a:cubicBezTo>
                <a:cubicBezTo>
                  <a:pt x="273" y="577"/>
                  <a:pt x="269" y="582"/>
                  <a:pt x="268" y="590"/>
                </a:cubicBezTo>
                <a:cubicBezTo>
                  <a:pt x="267" y="596"/>
                  <a:pt x="268" y="603"/>
                  <a:pt x="259" y="603"/>
                </a:cubicBezTo>
                <a:cubicBezTo>
                  <a:pt x="254" y="588"/>
                  <a:pt x="245" y="581"/>
                  <a:pt x="228" y="583"/>
                </a:cubicBezTo>
                <a:cubicBezTo>
                  <a:pt x="215" y="585"/>
                  <a:pt x="204" y="579"/>
                  <a:pt x="192" y="573"/>
                </a:cubicBezTo>
                <a:cubicBezTo>
                  <a:pt x="172" y="561"/>
                  <a:pt x="152" y="547"/>
                  <a:pt x="133" y="533"/>
                </a:cubicBezTo>
                <a:cubicBezTo>
                  <a:pt x="127" y="529"/>
                  <a:pt x="122" y="525"/>
                  <a:pt x="115" y="528"/>
                </a:cubicBezTo>
                <a:cubicBezTo>
                  <a:pt x="103" y="519"/>
                  <a:pt x="99" y="503"/>
                  <a:pt x="84" y="497"/>
                </a:cubicBezTo>
                <a:cubicBezTo>
                  <a:pt x="52" y="474"/>
                  <a:pt x="35" y="442"/>
                  <a:pt x="23" y="405"/>
                </a:cubicBezTo>
                <a:cubicBezTo>
                  <a:pt x="17" y="389"/>
                  <a:pt x="19" y="371"/>
                  <a:pt x="15" y="354"/>
                </a:cubicBezTo>
                <a:cubicBezTo>
                  <a:pt x="15" y="355"/>
                  <a:pt x="15" y="355"/>
                  <a:pt x="15" y="355"/>
                </a:cubicBezTo>
                <a:cubicBezTo>
                  <a:pt x="0" y="290"/>
                  <a:pt x="18" y="232"/>
                  <a:pt x="52" y="177"/>
                </a:cubicBezTo>
                <a:cubicBezTo>
                  <a:pt x="87" y="119"/>
                  <a:pt x="139" y="80"/>
                  <a:pt x="194" y="43"/>
                </a:cubicBezTo>
                <a:cubicBezTo>
                  <a:pt x="205" y="36"/>
                  <a:pt x="217" y="29"/>
                  <a:pt x="228" y="22"/>
                </a:cubicBezTo>
                <a:cubicBezTo>
                  <a:pt x="266" y="0"/>
                  <a:pt x="289" y="3"/>
                  <a:pt x="321" y="32"/>
                </a:cubicBezTo>
                <a:cubicBezTo>
                  <a:pt x="337" y="46"/>
                  <a:pt x="349" y="62"/>
                  <a:pt x="361" y="79"/>
                </a:cubicBezTo>
                <a:cubicBezTo>
                  <a:pt x="386" y="116"/>
                  <a:pt x="405" y="155"/>
                  <a:pt x="413" y="200"/>
                </a:cubicBezTo>
                <a:cubicBezTo>
                  <a:pt x="417" y="225"/>
                  <a:pt x="422" y="249"/>
                  <a:pt x="420" y="274"/>
                </a:cubicBezTo>
                <a:close/>
              </a:path>
            </a:pathLst>
          </a:custGeom>
          <a:solidFill>
            <a:srgbClr val="FCDE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2" name="Freeform 37"/>
          <p:cNvSpPr>
            <a:spLocks/>
          </p:cNvSpPr>
          <p:nvPr/>
        </p:nvSpPr>
        <p:spPr bwMode="auto">
          <a:xfrm>
            <a:off x="5695950" y="3032125"/>
            <a:ext cx="865188" cy="877887"/>
          </a:xfrm>
          <a:custGeom>
            <a:avLst/>
            <a:gdLst>
              <a:gd name="T0" fmla="*/ 375 w 377"/>
              <a:gd name="T1" fmla="*/ 106 h 382"/>
              <a:gd name="T2" fmla="*/ 297 w 377"/>
              <a:gd name="T3" fmla="*/ 41 h 382"/>
              <a:gd name="T4" fmla="*/ 274 w 377"/>
              <a:gd name="T5" fmla="*/ 39 h 382"/>
              <a:gd name="T6" fmla="*/ 69 w 377"/>
              <a:gd name="T7" fmla="*/ 212 h 382"/>
              <a:gd name="T8" fmla="*/ 31 w 377"/>
              <a:gd name="T9" fmla="*/ 310 h 382"/>
              <a:gd name="T10" fmla="*/ 31 w 377"/>
              <a:gd name="T11" fmla="*/ 382 h 382"/>
              <a:gd name="T12" fmla="*/ 26 w 377"/>
              <a:gd name="T13" fmla="*/ 349 h 382"/>
              <a:gd name="T14" fmla="*/ 0 w 377"/>
              <a:gd name="T15" fmla="*/ 264 h 382"/>
              <a:gd name="T16" fmla="*/ 21 w 377"/>
              <a:gd name="T17" fmla="*/ 291 h 382"/>
              <a:gd name="T18" fmla="*/ 38 w 377"/>
              <a:gd name="T19" fmla="*/ 238 h 382"/>
              <a:gd name="T20" fmla="*/ 139 w 377"/>
              <a:gd name="T21" fmla="*/ 118 h 382"/>
              <a:gd name="T22" fmla="*/ 281 w 377"/>
              <a:gd name="T23" fmla="*/ 20 h 382"/>
              <a:gd name="T24" fmla="*/ 297 w 377"/>
              <a:gd name="T25" fmla="*/ 0 h 382"/>
              <a:gd name="T26" fmla="*/ 301 w 377"/>
              <a:gd name="T27" fmla="*/ 2 h 382"/>
              <a:gd name="T28" fmla="*/ 364 w 377"/>
              <a:gd name="T29" fmla="*/ 81 h 382"/>
              <a:gd name="T30" fmla="*/ 375 w 377"/>
              <a:gd name="T31" fmla="*/ 101 h 382"/>
              <a:gd name="T32" fmla="*/ 375 w 377"/>
              <a:gd name="T33" fmla="*/ 10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7" h="382">
                <a:moveTo>
                  <a:pt x="375" y="106"/>
                </a:moveTo>
                <a:cubicBezTo>
                  <a:pt x="354" y="79"/>
                  <a:pt x="331" y="54"/>
                  <a:pt x="297" y="41"/>
                </a:cubicBezTo>
                <a:cubicBezTo>
                  <a:pt x="290" y="38"/>
                  <a:pt x="283" y="35"/>
                  <a:pt x="274" y="39"/>
                </a:cubicBezTo>
                <a:cubicBezTo>
                  <a:pt x="192" y="81"/>
                  <a:pt x="117" y="131"/>
                  <a:pt x="69" y="212"/>
                </a:cubicBezTo>
                <a:cubicBezTo>
                  <a:pt x="51" y="243"/>
                  <a:pt x="39" y="276"/>
                  <a:pt x="31" y="310"/>
                </a:cubicBezTo>
                <a:cubicBezTo>
                  <a:pt x="26" y="334"/>
                  <a:pt x="35" y="358"/>
                  <a:pt x="31" y="382"/>
                </a:cubicBezTo>
                <a:cubicBezTo>
                  <a:pt x="22" y="372"/>
                  <a:pt x="26" y="359"/>
                  <a:pt x="26" y="349"/>
                </a:cubicBezTo>
                <a:cubicBezTo>
                  <a:pt x="26" y="318"/>
                  <a:pt x="5" y="295"/>
                  <a:pt x="0" y="264"/>
                </a:cubicBezTo>
                <a:cubicBezTo>
                  <a:pt x="12" y="270"/>
                  <a:pt x="8" y="286"/>
                  <a:pt x="21" y="291"/>
                </a:cubicBezTo>
                <a:cubicBezTo>
                  <a:pt x="30" y="275"/>
                  <a:pt x="30" y="255"/>
                  <a:pt x="38" y="238"/>
                </a:cubicBezTo>
                <a:cubicBezTo>
                  <a:pt x="61" y="188"/>
                  <a:pt x="97" y="152"/>
                  <a:pt x="139" y="118"/>
                </a:cubicBezTo>
                <a:cubicBezTo>
                  <a:pt x="183" y="81"/>
                  <a:pt x="231" y="49"/>
                  <a:pt x="281" y="20"/>
                </a:cubicBezTo>
                <a:cubicBezTo>
                  <a:pt x="289" y="16"/>
                  <a:pt x="294" y="9"/>
                  <a:pt x="297" y="0"/>
                </a:cubicBezTo>
                <a:cubicBezTo>
                  <a:pt x="298" y="1"/>
                  <a:pt x="300" y="1"/>
                  <a:pt x="301" y="2"/>
                </a:cubicBezTo>
                <a:cubicBezTo>
                  <a:pt x="310" y="37"/>
                  <a:pt x="346" y="52"/>
                  <a:pt x="364" y="81"/>
                </a:cubicBezTo>
                <a:cubicBezTo>
                  <a:pt x="368" y="87"/>
                  <a:pt x="374" y="93"/>
                  <a:pt x="375" y="101"/>
                </a:cubicBezTo>
                <a:cubicBezTo>
                  <a:pt x="377" y="103"/>
                  <a:pt x="377" y="105"/>
                  <a:pt x="375" y="106"/>
                </a:cubicBezTo>
                <a:close/>
              </a:path>
            </a:pathLst>
          </a:custGeom>
          <a:solidFill>
            <a:srgbClr val="7545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3" name="Freeform 38"/>
          <p:cNvSpPr>
            <a:spLocks/>
          </p:cNvSpPr>
          <p:nvPr/>
        </p:nvSpPr>
        <p:spPr bwMode="auto">
          <a:xfrm>
            <a:off x="6872288" y="3406775"/>
            <a:ext cx="160338" cy="369887"/>
          </a:xfrm>
          <a:custGeom>
            <a:avLst/>
            <a:gdLst>
              <a:gd name="T0" fmla="*/ 50 w 70"/>
              <a:gd name="T1" fmla="*/ 27 h 161"/>
              <a:gd name="T2" fmla="*/ 63 w 70"/>
              <a:gd name="T3" fmla="*/ 59 h 161"/>
              <a:gd name="T4" fmla="*/ 62 w 70"/>
              <a:gd name="T5" fmla="*/ 118 h 161"/>
              <a:gd name="T6" fmla="*/ 47 w 70"/>
              <a:gd name="T7" fmla="*/ 138 h 161"/>
              <a:gd name="T8" fmla="*/ 16 w 70"/>
              <a:gd name="T9" fmla="*/ 155 h 161"/>
              <a:gd name="T10" fmla="*/ 7 w 70"/>
              <a:gd name="T11" fmla="*/ 118 h 161"/>
              <a:gd name="T12" fmla="*/ 7 w 70"/>
              <a:gd name="T13" fmla="*/ 79 h 161"/>
              <a:gd name="T14" fmla="*/ 25 w 70"/>
              <a:gd name="T15" fmla="*/ 101 h 161"/>
              <a:gd name="T16" fmla="*/ 29 w 70"/>
              <a:gd name="T17" fmla="*/ 80 h 161"/>
              <a:gd name="T18" fmla="*/ 17 w 70"/>
              <a:gd name="T19" fmla="*/ 70 h 161"/>
              <a:gd name="T20" fmla="*/ 9 w 70"/>
              <a:gd name="T21" fmla="*/ 45 h 161"/>
              <a:gd name="T22" fmla="*/ 32 w 70"/>
              <a:gd name="T23" fmla="*/ 37 h 161"/>
              <a:gd name="T24" fmla="*/ 3 w 70"/>
              <a:gd name="T25" fmla="*/ 42 h 161"/>
              <a:gd name="T26" fmla="*/ 0 w 70"/>
              <a:gd name="T27" fmla="*/ 25 h 161"/>
              <a:gd name="T28" fmla="*/ 31 w 70"/>
              <a:gd name="T29" fmla="*/ 10 h 161"/>
              <a:gd name="T30" fmla="*/ 50 w 70"/>
              <a:gd name="T31" fmla="*/ 2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161">
                <a:moveTo>
                  <a:pt x="50" y="27"/>
                </a:moveTo>
                <a:cubicBezTo>
                  <a:pt x="55" y="37"/>
                  <a:pt x="59" y="48"/>
                  <a:pt x="63" y="59"/>
                </a:cubicBezTo>
                <a:cubicBezTo>
                  <a:pt x="69" y="79"/>
                  <a:pt x="70" y="99"/>
                  <a:pt x="62" y="118"/>
                </a:cubicBezTo>
                <a:cubicBezTo>
                  <a:pt x="62" y="129"/>
                  <a:pt x="54" y="134"/>
                  <a:pt x="47" y="138"/>
                </a:cubicBezTo>
                <a:cubicBezTo>
                  <a:pt x="36" y="144"/>
                  <a:pt x="27" y="161"/>
                  <a:pt x="16" y="155"/>
                </a:cubicBezTo>
                <a:cubicBezTo>
                  <a:pt x="6" y="149"/>
                  <a:pt x="7" y="132"/>
                  <a:pt x="7" y="118"/>
                </a:cubicBezTo>
                <a:cubicBezTo>
                  <a:pt x="7" y="105"/>
                  <a:pt x="7" y="92"/>
                  <a:pt x="7" y="79"/>
                </a:cubicBezTo>
                <a:cubicBezTo>
                  <a:pt x="24" y="75"/>
                  <a:pt x="26" y="85"/>
                  <a:pt x="25" y="101"/>
                </a:cubicBezTo>
                <a:cubicBezTo>
                  <a:pt x="35" y="93"/>
                  <a:pt x="39" y="88"/>
                  <a:pt x="29" y="80"/>
                </a:cubicBezTo>
                <a:cubicBezTo>
                  <a:pt x="25" y="77"/>
                  <a:pt x="21" y="73"/>
                  <a:pt x="17" y="70"/>
                </a:cubicBezTo>
                <a:cubicBezTo>
                  <a:pt x="9" y="63"/>
                  <a:pt x="4" y="55"/>
                  <a:pt x="9" y="45"/>
                </a:cubicBezTo>
                <a:cubicBezTo>
                  <a:pt x="13" y="35"/>
                  <a:pt x="22" y="33"/>
                  <a:pt x="32" y="37"/>
                </a:cubicBezTo>
                <a:cubicBezTo>
                  <a:pt x="20" y="29"/>
                  <a:pt x="13" y="42"/>
                  <a:pt x="3" y="42"/>
                </a:cubicBezTo>
                <a:cubicBezTo>
                  <a:pt x="2" y="37"/>
                  <a:pt x="0" y="31"/>
                  <a:pt x="0" y="25"/>
                </a:cubicBezTo>
                <a:cubicBezTo>
                  <a:pt x="0" y="9"/>
                  <a:pt x="17" y="0"/>
                  <a:pt x="31" y="10"/>
                </a:cubicBezTo>
                <a:cubicBezTo>
                  <a:pt x="38" y="14"/>
                  <a:pt x="44" y="21"/>
                  <a:pt x="50" y="27"/>
                </a:cubicBezTo>
                <a:close/>
              </a:path>
            </a:pathLst>
          </a:custGeom>
          <a:solidFill>
            <a:srgbClr val="FCDE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4" name="Freeform 39"/>
          <p:cNvSpPr>
            <a:spLocks/>
          </p:cNvSpPr>
          <p:nvPr/>
        </p:nvSpPr>
        <p:spPr bwMode="auto">
          <a:xfrm>
            <a:off x="6486525" y="3078163"/>
            <a:ext cx="176213" cy="188912"/>
          </a:xfrm>
          <a:custGeom>
            <a:avLst/>
            <a:gdLst>
              <a:gd name="T0" fmla="*/ 77 w 77"/>
              <a:gd name="T1" fmla="*/ 82 h 82"/>
              <a:gd name="T2" fmla="*/ 46 w 77"/>
              <a:gd name="T3" fmla="*/ 52 h 82"/>
              <a:gd name="T4" fmla="*/ 44 w 77"/>
              <a:gd name="T5" fmla="*/ 64 h 82"/>
              <a:gd name="T6" fmla="*/ 34 w 77"/>
              <a:gd name="T7" fmla="*/ 59 h 82"/>
              <a:gd name="T8" fmla="*/ 0 w 77"/>
              <a:gd name="T9" fmla="*/ 15 h 82"/>
              <a:gd name="T10" fmla="*/ 39 w 77"/>
              <a:gd name="T11" fmla="*/ 25 h 82"/>
              <a:gd name="T12" fmla="*/ 30 w 77"/>
              <a:gd name="T13" fmla="*/ 0 h 82"/>
              <a:gd name="T14" fmla="*/ 77 w 77"/>
              <a:gd name="T15" fmla="*/ 82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82">
                <a:moveTo>
                  <a:pt x="77" y="82"/>
                </a:moveTo>
                <a:cubicBezTo>
                  <a:pt x="68" y="68"/>
                  <a:pt x="57" y="59"/>
                  <a:pt x="46" y="52"/>
                </a:cubicBezTo>
                <a:cubicBezTo>
                  <a:pt x="41" y="56"/>
                  <a:pt x="50" y="62"/>
                  <a:pt x="44" y="64"/>
                </a:cubicBezTo>
                <a:cubicBezTo>
                  <a:pt x="40" y="66"/>
                  <a:pt x="37" y="62"/>
                  <a:pt x="34" y="59"/>
                </a:cubicBezTo>
                <a:cubicBezTo>
                  <a:pt x="22" y="46"/>
                  <a:pt x="6" y="35"/>
                  <a:pt x="0" y="15"/>
                </a:cubicBezTo>
                <a:cubicBezTo>
                  <a:pt x="15" y="15"/>
                  <a:pt x="27" y="20"/>
                  <a:pt x="39" y="25"/>
                </a:cubicBezTo>
                <a:cubicBezTo>
                  <a:pt x="41" y="14"/>
                  <a:pt x="29" y="10"/>
                  <a:pt x="30" y="0"/>
                </a:cubicBezTo>
                <a:cubicBezTo>
                  <a:pt x="61" y="9"/>
                  <a:pt x="73" y="28"/>
                  <a:pt x="77" y="82"/>
                </a:cubicBezTo>
                <a:close/>
              </a:path>
            </a:pathLst>
          </a:custGeom>
          <a:solidFill>
            <a:srgbClr val="C58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5" name="Freeform 40"/>
          <p:cNvSpPr>
            <a:spLocks/>
          </p:cNvSpPr>
          <p:nvPr/>
        </p:nvSpPr>
        <p:spPr bwMode="auto">
          <a:xfrm>
            <a:off x="6556375" y="3263900"/>
            <a:ext cx="184150" cy="460375"/>
          </a:xfrm>
          <a:custGeom>
            <a:avLst/>
            <a:gdLst>
              <a:gd name="T0" fmla="*/ 0 w 80"/>
              <a:gd name="T1" fmla="*/ 5 h 200"/>
              <a:gd name="T2" fmla="*/ 0 w 80"/>
              <a:gd name="T3" fmla="*/ 0 h 200"/>
              <a:gd name="T4" fmla="*/ 59 w 80"/>
              <a:gd name="T5" fmla="*/ 130 h 200"/>
              <a:gd name="T6" fmla="*/ 71 w 80"/>
              <a:gd name="T7" fmla="*/ 48 h 200"/>
              <a:gd name="T8" fmla="*/ 61 w 80"/>
              <a:gd name="T9" fmla="*/ 200 h 200"/>
              <a:gd name="T10" fmla="*/ 0 w 80"/>
              <a:gd name="T11" fmla="*/ 5 h 200"/>
            </a:gdLst>
            <a:ahLst/>
            <a:cxnLst>
              <a:cxn ang="0">
                <a:pos x="T0" y="T1"/>
              </a:cxn>
              <a:cxn ang="0">
                <a:pos x="T2" y="T3"/>
              </a:cxn>
              <a:cxn ang="0">
                <a:pos x="T4" y="T5"/>
              </a:cxn>
              <a:cxn ang="0">
                <a:pos x="T6" y="T7"/>
              </a:cxn>
              <a:cxn ang="0">
                <a:pos x="T8" y="T9"/>
              </a:cxn>
              <a:cxn ang="0">
                <a:pos x="T10" y="T11"/>
              </a:cxn>
            </a:cxnLst>
            <a:rect l="0" t="0" r="r" b="b"/>
            <a:pathLst>
              <a:path w="80" h="200">
                <a:moveTo>
                  <a:pt x="0" y="5"/>
                </a:moveTo>
                <a:cubicBezTo>
                  <a:pt x="0" y="4"/>
                  <a:pt x="0" y="2"/>
                  <a:pt x="0" y="0"/>
                </a:cubicBezTo>
                <a:cubicBezTo>
                  <a:pt x="31" y="38"/>
                  <a:pt x="55" y="79"/>
                  <a:pt x="59" y="130"/>
                </a:cubicBezTo>
                <a:cubicBezTo>
                  <a:pt x="71" y="103"/>
                  <a:pt x="67" y="75"/>
                  <a:pt x="71" y="48"/>
                </a:cubicBezTo>
                <a:cubicBezTo>
                  <a:pt x="80" y="100"/>
                  <a:pt x="64" y="150"/>
                  <a:pt x="61" y="200"/>
                </a:cubicBezTo>
                <a:cubicBezTo>
                  <a:pt x="56" y="130"/>
                  <a:pt x="38" y="65"/>
                  <a:pt x="0" y="5"/>
                </a:cubicBezTo>
                <a:close/>
              </a:path>
            </a:pathLst>
          </a:custGeom>
          <a:solidFill>
            <a:srgbClr val="7A4A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6" name="Freeform 41"/>
          <p:cNvSpPr>
            <a:spLocks/>
          </p:cNvSpPr>
          <p:nvPr/>
        </p:nvSpPr>
        <p:spPr bwMode="auto">
          <a:xfrm>
            <a:off x="6683375" y="3762375"/>
            <a:ext cx="57150" cy="569912"/>
          </a:xfrm>
          <a:custGeom>
            <a:avLst/>
            <a:gdLst>
              <a:gd name="T0" fmla="*/ 12 w 25"/>
              <a:gd name="T1" fmla="*/ 111 h 248"/>
              <a:gd name="T2" fmla="*/ 8 w 25"/>
              <a:gd name="T3" fmla="*/ 17 h 248"/>
              <a:gd name="T4" fmla="*/ 10 w 25"/>
              <a:gd name="T5" fmla="*/ 0 h 248"/>
              <a:gd name="T6" fmla="*/ 25 w 25"/>
              <a:gd name="T7" fmla="*/ 167 h 248"/>
              <a:gd name="T8" fmla="*/ 12 w 25"/>
              <a:gd name="T9" fmla="*/ 241 h 248"/>
              <a:gd name="T10" fmla="*/ 5 w 25"/>
              <a:gd name="T11" fmla="*/ 248 h 248"/>
              <a:gd name="T12" fmla="*/ 4 w 25"/>
              <a:gd name="T13" fmla="*/ 243 h 248"/>
              <a:gd name="T14" fmla="*/ 4 w 25"/>
              <a:gd name="T15" fmla="*/ 224 h 248"/>
              <a:gd name="T16" fmla="*/ 13 w 25"/>
              <a:gd name="T17" fmla="*/ 138 h 248"/>
              <a:gd name="T18" fmla="*/ 12 w 25"/>
              <a:gd name="T19" fmla="*/ 11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48">
                <a:moveTo>
                  <a:pt x="12" y="111"/>
                </a:moveTo>
                <a:cubicBezTo>
                  <a:pt x="15" y="80"/>
                  <a:pt x="7" y="48"/>
                  <a:pt x="8" y="17"/>
                </a:cubicBezTo>
                <a:cubicBezTo>
                  <a:pt x="9" y="11"/>
                  <a:pt x="9" y="5"/>
                  <a:pt x="10" y="0"/>
                </a:cubicBezTo>
                <a:cubicBezTo>
                  <a:pt x="12" y="56"/>
                  <a:pt x="25" y="111"/>
                  <a:pt x="25" y="167"/>
                </a:cubicBezTo>
                <a:cubicBezTo>
                  <a:pt x="25" y="192"/>
                  <a:pt x="18" y="217"/>
                  <a:pt x="12" y="241"/>
                </a:cubicBezTo>
                <a:cubicBezTo>
                  <a:pt x="11" y="243"/>
                  <a:pt x="7" y="245"/>
                  <a:pt x="5" y="248"/>
                </a:cubicBezTo>
                <a:cubicBezTo>
                  <a:pt x="5" y="246"/>
                  <a:pt x="5" y="244"/>
                  <a:pt x="4" y="243"/>
                </a:cubicBezTo>
                <a:cubicBezTo>
                  <a:pt x="0" y="236"/>
                  <a:pt x="2" y="230"/>
                  <a:pt x="4" y="224"/>
                </a:cubicBezTo>
                <a:cubicBezTo>
                  <a:pt x="12" y="196"/>
                  <a:pt x="12" y="167"/>
                  <a:pt x="13" y="138"/>
                </a:cubicBezTo>
                <a:cubicBezTo>
                  <a:pt x="13" y="129"/>
                  <a:pt x="12" y="120"/>
                  <a:pt x="12" y="111"/>
                </a:cubicBezTo>
                <a:close/>
              </a:path>
            </a:pathLst>
          </a:custGeom>
          <a:solidFill>
            <a:srgbClr val="7E50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7" name="Freeform 42"/>
          <p:cNvSpPr>
            <a:spLocks/>
          </p:cNvSpPr>
          <p:nvPr/>
        </p:nvSpPr>
        <p:spPr bwMode="auto">
          <a:xfrm>
            <a:off x="6391275" y="2816225"/>
            <a:ext cx="136525" cy="112712"/>
          </a:xfrm>
          <a:custGeom>
            <a:avLst/>
            <a:gdLst>
              <a:gd name="T0" fmla="*/ 0 w 59"/>
              <a:gd name="T1" fmla="*/ 19 h 49"/>
              <a:gd name="T2" fmla="*/ 23 w 59"/>
              <a:gd name="T3" fmla="*/ 0 h 49"/>
              <a:gd name="T4" fmla="*/ 36 w 59"/>
              <a:gd name="T5" fmla="*/ 7 h 49"/>
              <a:gd name="T6" fmla="*/ 44 w 59"/>
              <a:gd name="T7" fmla="*/ 24 h 49"/>
              <a:gd name="T8" fmla="*/ 59 w 59"/>
              <a:gd name="T9" fmla="*/ 48 h 49"/>
              <a:gd name="T10" fmla="*/ 19 w 59"/>
              <a:gd name="T11" fmla="*/ 48 h 49"/>
              <a:gd name="T12" fmla="*/ 0 w 59"/>
              <a:gd name="T13" fmla="*/ 19 h 49"/>
            </a:gdLst>
            <a:ahLst/>
            <a:cxnLst>
              <a:cxn ang="0">
                <a:pos x="T0" y="T1"/>
              </a:cxn>
              <a:cxn ang="0">
                <a:pos x="T2" y="T3"/>
              </a:cxn>
              <a:cxn ang="0">
                <a:pos x="T4" y="T5"/>
              </a:cxn>
              <a:cxn ang="0">
                <a:pos x="T6" y="T7"/>
              </a:cxn>
              <a:cxn ang="0">
                <a:pos x="T8" y="T9"/>
              </a:cxn>
              <a:cxn ang="0">
                <a:pos x="T10" y="T11"/>
              </a:cxn>
              <a:cxn ang="0">
                <a:pos x="T12" y="T13"/>
              </a:cxn>
            </a:cxnLst>
            <a:rect l="0" t="0" r="r" b="b"/>
            <a:pathLst>
              <a:path w="59" h="49">
                <a:moveTo>
                  <a:pt x="0" y="19"/>
                </a:moveTo>
                <a:cubicBezTo>
                  <a:pt x="18" y="23"/>
                  <a:pt x="28" y="21"/>
                  <a:pt x="23" y="0"/>
                </a:cubicBezTo>
                <a:cubicBezTo>
                  <a:pt x="28" y="3"/>
                  <a:pt x="32" y="6"/>
                  <a:pt x="36" y="7"/>
                </a:cubicBezTo>
                <a:cubicBezTo>
                  <a:pt x="48" y="8"/>
                  <a:pt x="51" y="12"/>
                  <a:pt x="44" y="24"/>
                </a:cubicBezTo>
                <a:cubicBezTo>
                  <a:pt x="35" y="38"/>
                  <a:pt x="54" y="37"/>
                  <a:pt x="59" y="48"/>
                </a:cubicBezTo>
                <a:cubicBezTo>
                  <a:pt x="44" y="41"/>
                  <a:pt x="32" y="49"/>
                  <a:pt x="19" y="48"/>
                </a:cubicBezTo>
                <a:cubicBezTo>
                  <a:pt x="0" y="46"/>
                  <a:pt x="19" y="22"/>
                  <a:pt x="0" y="19"/>
                </a:cubicBezTo>
                <a:close/>
              </a:path>
            </a:pathLst>
          </a:custGeom>
          <a:solidFill>
            <a:srgbClr val="7C4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8" name="Freeform 43"/>
          <p:cNvSpPr>
            <a:spLocks/>
          </p:cNvSpPr>
          <p:nvPr/>
        </p:nvSpPr>
        <p:spPr bwMode="auto">
          <a:xfrm>
            <a:off x="5764213" y="3906838"/>
            <a:ext cx="66675" cy="395287"/>
          </a:xfrm>
          <a:custGeom>
            <a:avLst/>
            <a:gdLst>
              <a:gd name="T0" fmla="*/ 1 w 29"/>
              <a:gd name="T1" fmla="*/ 0 h 172"/>
              <a:gd name="T2" fmla="*/ 13 w 29"/>
              <a:gd name="T3" fmla="*/ 52 h 172"/>
              <a:gd name="T4" fmla="*/ 29 w 29"/>
              <a:gd name="T5" fmla="*/ 113 h 172"/>
              <a:gd name="T6" fmla="*/ 26 w 29"/>
              <a:gd name="T7" fmla="*/ 124 h 172"/>
              <a:gd name="T8" fmla="*/ 29 w 29"/>
              <a:gd name="T9" fmla="*/ 161 h 172"/>
              <a:gd name="T10" fmla="*/ 29 w 29"/>
              <a:gd name="T11" fmla="*/ 172 h 172"/>
              <a:gd name="T12" fmla="*/ 15 w 29"/>
              <a:gd name="T13" fmla="*/ 134 h 172"/>
              <a:gd name="T14" fmla="*/ 1 w 29"/>
              <a:gd name="T15" fmla="*/ 0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72">
                <a:moveTo>
                  <a:pt x="1" y="0"/>
                </a:moveTo>
                <a:cubicBezTo>
                  <a:pt x="9" y="17"/>
                  <a:pt x="7" y="35"/>
                  <a:pt x="13" y="52"/>
                </a:cubicBezTo>
                <a:cubicBezTo>
                  <a:pt x="16" y="73"/>
                  <a:pt x="27" y="92"/>
                  <a:pt x="29" y="113"/>
                </a:cubicBezTo>
                <a:cubicBezTo>
                  <a:pt x="29" y="117"/>
                  <a:pt x="27" y="121"/>
                  <a:pt x="26" y="124"/>
                </a:cubicBezTo>
                <a:cubicBezTo>
                  <a:pt x="25" y="137"/>
                  <a:pt x="27" y="149"/>
                  <a:pt x="29" y="161"/>
                </a:cubicBezTo>
                <a:cubicBezTo>
                  <a:pt x="29" y="164"/>
                  <a:pt x="29" y="168"/>
                  <a:pt x="29" y="172"/>
                </a:cubicBezTo>
                <a:cubicBezTo>
                  <a:pt x="15" y="163"/>
                  <a:pt x="17" y="147"/>
                  <a:pt x="15" y="134"/>
                </a:cubicBezTo>
                <a:cubicBezTo>
                  <a:pt x="8" y="90"/>
                  <a:pt x="0" y="45"/>
                  <a:pt x="1" y="0"/>
                </a:cubicBezTo>
                <a:close/>
              </a:path>
            </a:pathLst>
          </a:custGeom>
          <a:solidFill>
            <a:srgbClr val="7C4C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9" name="Freeform 44"/>
          <p:cNvSpPr>
            <a:spLocks/>
          </p:cNvSpPr>
          <p:nvPr/>
        </p:nvSpPr>
        <p:spPr bwMode="auto">
          <a:xfrm>
            <a:off x="6878638" y="3463925"/>
            <a:ext cx="98425" cy="188912"/>
          </a:xfrm>
          <a:custGeom>
            <a:avLst/>
            <a:gdLst>
              <a:gd name="T0" fmla="*/ 0 w 43"/>
              <a:gd name="T1" fmla="*/ 17 h 82"/>
              <a:gd name="T2" fmla="*/ 38 w 43"/>
              <a:gd name="T3" fmla="*/ 22 h 82"/>
              <a:gd name="T4" fmla="*/ 29 w 43"/>
              <a:gd name="T5" fmla="*/ 17 h 82"/>
              <a:gd name="T6" fmla="*/ 11 w 43"/>
              <a:gd name="T7" fmla="*/ 18 h 82"/>
              <a:gd name="T8" fmla="*/ 12 w 43"/>
              <a:gd name="T9" fmla="*/ 38 h 82"/>
              <a:gd name="T10" fmla="*/ 30 w 43"/>
              <a:gd name="T11" fmla="*/ 53 h 82"/>
              <a:gd name="T12" fmla="*/ 38 w 43"/>
              <a:gd name="T13" fmla="*/ 64 h 82"/>
              <a:gd name="T14" fmla="*/ 23 w 43"/>
              <a:gd name="T15" fmla="*/ 81 h 82"/>
              <a:gd name="T16" fmla="*/ 15 w 43"/>
              <a:gd name="T17" fmla="*/ 73 h 82"/>
              <a:gd name="T18" fmla="*/ 4 w 43"/>
              <a:gd name="T19" fmla="*/ 54 h 82"/>
              <a:gd name="T20" fmla="*/ 0 w 43"/>
              <a:gd name="T21" fmla="*/ 1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2">
                <a:moveTo>
                  <a:pt x="0" y="17"/>
                </a:moveTo>
                <a:cubicBezTo>
                  <a:pt x="23" y="0"/>
                  <a:pt x="29" y="1"/>
                  <a:pt x="38" y="22"/>
                </a:cubicBezTo>
                <a:cubicBezTo>
                  <a:pt x="33" y="24"/>
                  <a:pt x="32" y="19"/>
                  <a:pt x="29" y="17"/>
                </a:cubicBezTo>
                <a:cubicBezTo>
                  <a:pt x="23" y="13"/>
                  <a:pt x="16" y="12"/>
                  <a:pt x="11" y="18"/>
                </a:cubicBezTo>
                <a:cubicBezTo>
                  <a:pt x="5" y="24"/>
                  <a:pt x="8" y="31"/>
                  <a:pt x="12" y="38"/>
                </a:cubicBezTo>
                <a:cubicBezTo>
                  <a:pt x="17" y="44"/>
                  <a:pt x="26" y="45"/>
                  <a:pt x="30" y="53"/>
                </a:cubicBezTo>
                <a:cubicBezTo>
                  <a:pt x="32" y="57"/>
                  <a:pt x="43" y="55"/>
                  <a:pt x="38" y="64"/>
                </a:cubicBezTo>
                <a:cubicBezTo>
                  <a:pt x="35" y="72"/>
                  <a:pt x="32" y="79"/>
                  <a:pt x="23" y="81"/>
                </a:cubicBezTo>
                <a:cubicBezTo>
                  <a:pt x="17" y="82"/>
                  <a:pt x="10" y="81"/>
                  <a:pt x="15" y="73"/>
                </a:cubicBezTo>
                <a:cubicBezTo>
                  <a:pt x="24" y="59"/>
                  <a:pt x="13" y="57"/>
                  <a:pt x="4" y="54"/>
                </a:cubicBezTo>
                <a:cubicBezTo>
                  <a:pt x="3" y="42"/>
                  <a:pt x="2" y="30"/>
                  <a:pt x="0" y="17"/>
                </a:cubicBezTo>
                <a:close/>
              </a:path>
            </a:pathLst>
          </a:custGeom>
          <a:solidFill>
            <a:srgbClr val="F6C3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0" name="Freeform 45"/>
          <p:cNvSpPr>
            <a:spLocks/>
          </p:cNvSpPr>
          <p:nvPr/>
        </p:nvSpPr>
        <p:spPr bwMode="auto">
          <a:xfrm>
            <a:off x="6980238" y="3571875"/>
            <a:ext cx="288925" cy="157162"/>
          </a:xfrm>
          <a:custGeom>
            <a:avLst/>
            <a:gdLst>
              <a:gd name="T0" fmla="*/ 0 w 126"/>
              <a:gd name="T1" fmla="*/ 66 h 68"/>
              <a:gd name="T2" fmla="*/ 15 w 126"/>
              <a:gd name="T3" fmla="*/ 46 h 68"/>
              <a:gd name="T4" fmla="*/ 59 w 126"/>
              <a:gd name="T5" fmla="*/ 21 h 68"/>
              <a:gd name="T6" fmla="*/ 126 w 126"/>
              <a:gd name="T7" fmla="*/ 11 h 68"/>
              <a:gd name="T8" fmla="*/ 2 w 126"/>
              <a:gd name="T9" fmla="*/ 68 h 68"/>
              <a:gd name="T10" fmla="*/ 0 w 126"/>
              <a:gd name="T11" fmla="*/ 66 h 68"/>
            </a:gdLst>
            <a:ahLst/>
            <a:cxnLst>
              <a:cxn ang="0">
                <a:pos x="T0" y="T1"/>
              </a:cxn>
              <a:cxn ang="0">
                <a:pos x="T2" y="T3"/>
              </a:cxn>
              <a:cxn ang="0">
                <a:pos x="T4" y="T5"/>
              </a:cxn>
              <a:cxn ang="0">
                <a:pos x="T6" y="T7"/>
              </a:cxn>
              <a:cxn ang="0">
                <a:pos x="T8" y="T9"/>
              </a:cxn>
              <a:cxn ang="0">
                <a:pos x="T10" y="T11"/>
              </a:cxn>
            </a:cxnLst>
            <a:rect l="0" t="0" r="r" b="b"/>
            <a:pathLst>
              <a:path w="126" h="68">
                <a:moveTo>
                  <a:pt x="0" y="66"/>
                </a:moveTo>
                <a:cubicBezTo>
                  <a:pt x="5" y="60"/>
                  <a:pt x="10" y="53"/>
                  <a:pt x="15" y="46"/>
                </a:cubicBezTo>
                <a:cubicBezTo>
                  <a:pt x="32" y="42"/>
                  <a:pt x="44" y="28"/>
                  <a:pt x="59" y="21"/>
                </a:cubicBezTo>
                <a:cubicBezTo>
                  <a:pt x="81" y="11"/>
                  <a:pt x="102" y="0"/>
                  <a:pt x="126" y="11"/>
                </a:cubicBezTo>
                <a:cubicBezTo>
                  <a:pt x="78" y="14"/>
                  <a:pt x="41" y="43"/>
                  <a:pt x="2" y="68"/>
                </a:cubicBezTo>
                <a:cubicBezTo>
                  <a:pt x="2" y="68"/>
                  <a:pt x="1" y="67"/>
                  <a:pt x="0" y="66"/>
                </a:cubicBezTo>
                <a:close/>
              </a:path>
            </a:pathLst>
          </a:custGeom>
          <a:solidFill>
            <a:srgbClr val="7B47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1" name="Freeform 46"/>
          <p:cNvSpPr>
            <a:spLocks/>
          </p:cNvSpPr>
          <p:nvPr/>
        </p:nvSpPr>
        <p:spPr bwMode="auto">
          <a:xfrm>
            <a:off x="7113588" y="3622675"/>
            <a:ext cx="125413" cy="84137"/>
          </a:xfrm>
          <a:custGeom>
            <a:avLst/>
            <a:gdLst>
              <a:gd name="T0" fmla="*/ 0 w 55"/>
              <a:gd name="T1" fmla="*/ 30 h 37"/>
              <a:gd name="T2" fmla="*/ 41 w 55"/>
              <a:gd name="T3" fmla="*/ 1 h 37"/>
              <a:gd name="T4" fmla="*/ 52 w 55"/>
              <a:gd name="T5" fmla="*/ 4 h 37"/>
              <a:gd name="T6" fmla="*/ 50 w 55"/>
              <a:gd name="T7" fmla="*/ 14 h 37"/>
              <a:gd name="T8" fmla="*/ 0 w 55"/>
              <a:gd name="T9" fmla="*/ 30 h 37"/>
            </a:gdLst>
            <a:ahLst/>
            <a:cxnLst>
              <a:cxn ang="0">
                <a:pos x="T0" y="T1"/>
              </a:cxn>
              <a:cxn ang="0">
                <a:pos x="T2" y="T3"/>
              </a:cxn>
              <a:cxn ang="0">
                <a:pos x="T4" y="T5"/>
              </a:cxn>
              <a:cxn ang="0">
                <a:pos x="T6" y="T7"/>
              </a:cxn>
              <a:cxn ang="0">
                <a:pos x="T8" y="T9"/>
              </a:cxn>
            </a:cxnLst>
            <a:rect l="0" t="0" r="r" b="b"/>
            <a:pathLst>
              <a:path w="55" h="37">
                <a:moveTo>
                  <a:pt x="0" y="30"/>
                </a:moveTo>
                <a:cubicBezTo>
                  <a:pt x="18" y="21"/>
                  <a:pt x="23" y="2"/>
                  <a:pt x="41" y="1"/>
                </a:cubicBezTo>
                <a:cubicBezTo>
                  <a:pt x="45" y="1"/>
                  <a:pt x="50" y="0"/>
                  <a:pt x="52" y="4"/>
                </a:cubicBezTo>
                <a:cubicBezTo>
                  <a:pt x="55" y="8"/>
                  <a:pt x="52" y="11"/>
                  <a:pt x="50" y="14"/>
                </a:cubicBezTo>
                <a:cubicBezTo>
                  <a:pt x="38" y="29"/>
                  <a:pt x="24" y="37"/>
                  <a:pt x="0" y="3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52" name="Freeform 47"/>
          <p:cNvSpPr>
            <a:spLocks/>
          </p:cNvSpPr>
          <p:nvPr/>
        </p:nvSpPr>
        <p:spPr bwMode="auto">
          <a:xfrm>
            <a:off x="6991350" y="3192463"/>
            <a:ext cx="71438" cy="61912"/>
          </a:xfrm>
          <a:custGeom>
            <a:avLst/>
            <a:gdLst>
              <a:gd name="T0" fmla="*/ 3 w 31"/>
              <a:gd name="T1" fmla="*/ 0 h 27"/>
              <a:gd name="T2" fmla="*/ 6 w 31"/>
              <a:gd name="T3" fmla="*/ 27 h 27"/>
              <a:gd name="T4" fmla="*/ 3 w 31"/>
              <a:gd name="T5" fmla="*/ 0 h 27"/>
            </a:gdLst>
            <a:ahLst/>
            <a:cxnLst>
              <a:cxn ang="0">
                <a:pos x="T0" y="T1"/>
              </a:cxn>
              <a:cxn ang="0">
                <a:pos x="T2" y="T3"/>
              </a:cxn>
              <a:cxn ang="0">
                <a:pos x="T4" y="T5"/>
              </a:cxn>
            </a:cxnLst>
            <a:rect l="0" t="0" r="r" b="b"/>
            <a:pathLst>
              <a:path w="31" h="27">
                <a:moveTo>
                  <a:pt x="3" y="0"/>
                </a:moveTo>
                <a:cubicBezTo>
                  <a:pt x="31" y="5"/>
                  <a:pt x="11" y="17"/>
                  <a:pt x="6" y="27"/>
                </a:cubicBezTo>
                <a:cubicBezTo>
                  <a:pt x="0" y="19"/>
                  <a:pt x="1" y="9"/>
                  <a:pt x="3" y="0"/>
                </a:cubicBezTo>
                <a:close/>
              </a:path>
            </a:pathLst>
          </a:custGeom>
          <a:solidFill>
            <a:srgbClr val="F8E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3" name="Freeform 48"/>
          <p:cNvSpPr>
            <a:spLocks/>
          </p:cNvSpPr>
          <p:nvPr/>
        </p:nvSpPr>
        <p:spPr bwMode="auto">
          <a:xfrm>
            <a:off x="5324475" y="4568825"/>
            <a:ext cx="1528763" cy="1316037"/>
          </a:xfrm>
          <a:custGeom>
            <a:avLst/>
            <a:gdLst>
              <a:gd name="T0" fmla="*/ 69 w 666"/>
              <a:gd name="T1" fmla="*/ 408 h 573"/>
              <a:gd name="T2" fmla="*/ 58 w 666"/>
              <a:gd name="T3" fmla="*/ 397 h 573"/>
              <a:gd name="T4" fmla="*/ 15 w 666"/>
              <a:gd name="T5" fmla="*/ 293 h 573"/>
              <a:gd name="T6" fmla="*/ 98 w 666"/>
              <a:gd name="T7" fmla="*/ 201 h 573"/>
              <a:gd name="T8" fmla="*/ 189 w 666"/>
              <a:gd name="T9" fmla="*/ 176 h 573"/>
              <a:gd name="T10" fmla="*/ 225 w 666"/>
              <a:gd name="T11" fmla="*/ 181 h 573"/>
              <a:gd name="T12" fmla="*/ 261 w 666"/>
              <a:gd name="T13" fmla="*/ 200 h 573"/>
              <a:gd name="T14" fmla="*/ 310 w 666"/>
              <a:gd name="T15" fmla="*/ 62 h 573"/>
              <a:gd name="T16" fmla="*/ 338 w 666"/>
              <a:gd name="T17" fmla="*/ 8 h 573"/>
              <a:gd name="T18" fmla="*/ 351 w 666"/>
              <a:gd name="T19" fmla="*/ 4 h 573"/>
              <a:gd name="T20" fmla="*/ 436 w 666"/>
              <a:gd name="T21" fmla="*/ 44 h 573"/>
              <a:gd name="T22" fmla="*/ 456 w 666"/>
              <a:gd name="T23" fmla="*/ 57 h 573"/>
              <a:gd name="T24" fmla="*/ 484 w 666"/>
              <a:gd name="T25" fmla="*/ 61 h 573"/>
              <a:gd name="T26" fmla="*/ 523 w 666"/>
              <a:gd name="T27" fmla="*/ 53 h 573"/>
              <a:gd name="T28" fmla="*/ 661 w 666"/>
              <a:gd name="T29" fmla="*/ 40 h 573"/>
              <a:gd name="T30" fmla="*/ 648 w 666"/>
              <a:gd name="T31" fmla="*/ 92 h 573"/>
              <a:gd name="T32" fmla="*/ 573 w 666"/>
              <a:gd name="T33" fmla="*/ 257 h 573"/>
              <a:gd name="T34" fmla="*/ 533 w 666"/>
              <a:gd name="T35" fmla="*/ 301 h 573"/>
              <a:gd name="T36" fmla="*/ 474 w 666"/>
              <a:gd name="T37" fmla="*/ 355 h 573"/>
              <a:gd name="T38" fmla="*/ 477 w 666"/>
              <a:gd name="T39" fmla="*/ 368 h 573"/>
              <a:gd name="T40" fmla="*/ 550 w 666"/>
              <a:gd name="T41" fmla="*/ 420 h 573"/>
              <a:gd name="T42" fmla="*/ 568 w 666"/>
              <a:gd name="T43" fmla="*/ 428 h 573"/>
              <a:gd name="T44" fmla="*/ 639 w 666"/>
              <a:gd name="T45" fmla="*/ 486 h 573"/>
              <a:gd name="T46" fmla="*/ 644 w 666"/>
              <a:gd name="T47" fmla="*/ 496 h 573"/>
              <a:gd name="T48" fmla="*/ 631 w 666"/>
              <a:gd name="T49" fmla="*/ 508 h 573"/>
              <a:gd name="T50" fmla="*/ 593 w 666"/>
              <a:gd name="T51" fmla="*/ 568 h 573"/>
              <a:gd name="T52" fmla="*/ 572 w 666"/>
              <a:gd name="T53" fmla="*/ 569 h 573"/>
              <a:gd name="T54" fmla="*/ 535 w 666"/>
              <a:gd name="T55" fmla="*/ 525 h 573"/>
              <a:gd name="T56" fmla="*/ 498 w 666"/>
              <a:gd name="T57" fmla="*/ 516 h 573"/>
              <a:gd name="T58" fmla="*/ 485 w 666"/>
              <a:gd name="T59" fmla="*/ 521 h 573"/>
              <a:gd name="T60" fmla="*/ 474 w 666"/>
              <a:gd name="T61" fmla="*/ 524 h 573"/>
              <a:gd name="T62" fmla="*/ 413 w 666"/>
              <a:gd name="T63" fmla="*/ 524 h 573"/>
              <a:gd name="T64" fmla="*/ 404 w 666"/>
              <a:gd name="T65" fmla="*/ 522 h 573"/>
              <a:gd name="T66" fmla="*/ 388 w 666"/>
              <a:gd name="T67" fmla="*/ 489 h 573"/>
              <a:gd name="T68" fmla="*/ 463 w 666"/>
              <a:gd name="T69" fmla="*/ 411 h 573"/>
              <a:gd name="T70" fmla="*/ 410 w 666"/>
              <a:gd name="T71" fmla="*/ 452 h 573"/>
              <a:gd name="T72" fmla="*/ 403 w 666"/>
              <a:gd name="T73" fmla="*/ 461 h 573"/>
              <a:gd name="T74" fmla="*/ 383 w 666"/>
              <a:gd name="T75" fmla="*/ 469 h 573"/>
              <a:gd name="T76" fmla="*/ 382 w 666"/>
              <a:gd name="T77" fmla="*/ 449 h 573"/>
              <a:gd name="T78" fmla="*/ 422 w 666"/>
              <a:gd name="T79" fmla="*/ 394 h 573"/>
              <a:gd name="T80" fmla="*/ 431 w 666"/>
              <a:gd name="T81" fmla="*/ 370 h 573"/>
              <a:gd name="T82" fmla="*/ 434 w 666"/>
              <a:gd name="T83" fmla="*/ 351 h 573"/>
              <a:gd name="T84" fmla="*/ 478 w 666"/>
              <a:gd name="T85" fmla="*/ 288 h 573"/>
              <a:gd name="T86" fmla="*/ 429 w 666"/>
              <a:gd name="T87" fmla="*/ 358 h 573"/>
              <a:gd name="T88" fmla="*/ 411 w 666"/>
              <a:gd name="T89" fmla="*/ 369 h 573"/>
              <a:gd name="T90" fmla="*/ 389 w 666"/>
              <a:gd name="T91" fmla="*/ 389 h 573"/>
              <a:gd name="T92" fmla="*/ 337 w 666"/>
              <a:gd name="T93" fmla="*/ 448 h 573"/>
              <a:gd name="T94" fmla="*/ 328 w 666"/>
              <a:gd name="T95" fmla="*/ 446 h 573"/>
              <a:gd name="T96" fmla="*/ 317 w 666"/>
              <a:gd name="T97" fmla="*/ 434 h 573"/>
              <a:gd name="T98" fmla="*/ 310 w 666"/>
              <a:gd name="T99" fmla="*/ 365 h 573"/>
              <a:gd name="T100" fmla="*/ 305 w 666"/>
              <a:gd name="T101" fmla="*/ 343 h 573"/>
              <a:gd name="T102" fmla="*/ 307 w 666"/>
              <a:gd name="T103" fmla="*/ 274 h 573"/>
              <a:gd name="T104" fmla="*/ 305 w 666"/>
              <a:gd name="T105" fmla="*/ 336 h 573"/>
              <a:gd name="T106" fmla="*/ 311 w 666"/>
              <a:gd name="T107" fmla="*/ 367 h 573"/>
              <a:gd name="T108" fmla="*/ 320 w 666"/>
              <a:gd name="T109" fmla="*/ 417 h 573"/>
              <a:gd name="T110" fmla="*/ 304 w 666"/>
              <a:gd name="T111" fmla="*/ 438 h 573"/>
              <a:gd name="T112" fmla="*/ 222 w 666"/>
              <a:gd name="T113" fmla="*/ 465 h 573"/>
              <a:gd name="T114" fmla="*/ 208 w 666"/>
              <a:gd name="T115" fmla="*/ 479 h 573"/>
              <a:gd name="T116" fmla="*/ 193 w 666"/>
              <a:gd name="T117" fmla="*/ 469 h 573"/>
              <a:gd name="T118" fmla="*/ 91 w 666"/>
              <a:gd name="T119" fmla="*/ 420 h 573"/>
              <a:gd name="T120" fmla="*/ 69 w 666"/>
              <a:gd name="T121" fmla="*/ 408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6" h="573">
                <a:moveTo>
                  <a:pt x="69" y="408"/>
                </a:moveTo>
                <a:cubicBezTo>
                  <a:pt x="67" y="403"/>
                  <a:pt x="63" y="399"/>
                  <a:pt x="58" y="397"/>
                </a:cubicBezTo>
                <a:cubicBezTo>
                  <a:pt x="18" y="380"/>
                  <a:pt x="0" y="334"/>
                  <a:pt x="15" y="293"/>
                </a:cubicBezTo>
                <a:cubicBezTo>
                  <a:pt x="30" y="251"/>
                  <a:pt x="61" y="224"/>
                  <a:pt x="98" y="201"/>
                </a:cubicBezTo>
                <a:cubicBezTo>
                  <a:pt x="127" y="185"/>
                  <a:pt x="158" y="181"/>
                  <a:pt x="189" y="176"/>
                </a:cubicBezTo>
                <a:cubicBezTo>
                  <a:pt x="202" y="173"/>
                  <a:pt x="214" y="171"/>
                  <a:pt x="225" y="181"/>
                </a:cubicBezTo>
                <a:cubicBezTo>
                  <a:pt x="235" y="191"/>
                  <a:pt x="250" y="191"/>
                  <a:pt x="261" y="200"/>
                </a:cubicBezTo>
                <a:cubicBezTo>
                  <a:pt x="278" y="154"/>
                  <a:pt x="293" y="108"/>
                  <a:pt x="310" y="62"/>
                </a:cubicBezTo>
                <a:cubicBezTo>
                  <a:pt x="317" y="43"/>
                  <a:pt x="323" y="23"/>
                  <a:pt x="338" y="8"/>
                </a:cubicBezTo>
                <a:cubicBezTo>
                  <a:pt x="342" y="7"/>
                  <a:pt x="344" y="0"/>
                  <a:pt x="351" y="4"/>
                </a:cubicBezTo>
                <a:cubicBezTo>
                  <a:pt x="378" y="21"/>
                  <a:pt x="408" y="30"/>
                  <a:pt x="436" y="44"/>
                </a:cubicBezTo>
                <a:cubicBezTo>
                  <a:pt x="443" y="48"/>
                  <a:pt x="450" y="51"/>
                  <a:pt x="456" y="57"/>
                </a:cubicBezTo>
                <a:cubicBezTo>
                  <a:pt x="464" y="67"/>
                  <a:pt x="474" y="67"/>
                  <a:pt x="484" y="61"/>
                </a:cubicBezTo>
                <a:cubicBezTo>
                  <a:pt x="496" y="53"/>
                  <a:pt x="509" y="51"/>
                  <a:pt x="523" y="53"/>
                </a:cubicBezTo>
                <a:cubicBezTo>
                  <a:pt x="569" y="56"/>
                  <a:pt x="615" y="42"/>
                  <a:pt x="661" y="40"/>
                </a:cubicBezTo>
                <a:cubicBezTo>
                  <a:pt x="666" y="60"/>
                  <a:pt x="654" y="75"/>
                  <a:pt x="648" y="92"/>
                </a:cubicBezTo>
                <a:cubicBezTo>
                  <a:pt x="626" y="148"/>
                  <a:pt x="604" y="205"/>
                  <a:pt x="573" y="257"/>
                </a:cubicBezTo>
                <a:cubicBezTo>
                  <a:pt x="563" y="275"/>
                  <a:pt x="549" y="289"/>
                  <a:pt x="533" y="301"/>
                </a:cubicBezTo>
                <a:cubicBezTo>
                  <a:pt x="511" y="317"/>
                  <a:pt x="496" y="340"/>
                  <a:pt x="474" y="355"/>
                </a:cubicBezTo>
                <a:cubicBezTo>
                  <a:pt x="467" y="359"/>
                  <a:pt x="466" y="368"/>
                  <a:pt x="477" y="368"/>
                </a:cubicBezTo>
                <a:cubicBezTo>
                  <a:pt x="514" y="368"/>
                  <a:pt x="530" y="398"/>
                  <a:pt x="550" y="420"/>
                </a:cubicBezTo>
                <a:cubicBezTo>
                  <a:pt x="556" y="426"/>
                  <a:pt x="561" y="429"/>
                  <a:pt x="568" y="428"/>
                </a:cubicBezTo>
                <a:cubicBezTo>
                  <a:pt x="589" y="451"/>
                  <a:pt x="608" y="476"/>
                  <a:pt x="639" y="486"/>
                </a:cubicBezTo>
                <a:cubicBezTo>
                  <a:pt x="643" y="487"/>
                  <a:pt x="647" y="491"/>
                  <a:pt x="644" y="496"/>
                </a:cubicBezTo>
                <a:cubicBezTo>
                  <a:pt x="636" y="497"/>
                  <a:pt x="632" y="495"/>
                  <a:pt x="631" y="508"/>
                </a:cubicBezTo>
                <a:cubicBezTo>
                  <a:pt x="628" y="533"/>
                  <a:pt x="624" y="560"/>
                  <a:pt x="593" y="568"/>
                </a:cubicBezTo>
                <a:cubicBezTo>
                  <a:pt x="586" y="573"/>
                  <a:pt x="579" y="571"/>
                  <a:pt x="572" y="569"/>
                </a:cubicBezTo>
                <a:cubicBezTo>
                  <a:pt x="559" y="555"/>
                  <a:pt x="547" y="540"/>
                  <a:pt x="535" y="525"/>
                </a:cubicBezTo>
                <a:cubicBezTo>
                  <a:pt x="524" y="512"/>
                  <a:pt x="514" y="507"/>
                  <a:pt x="498" y="516"/>
                </a:cubicBezTo>
                <a:cubicBezTo>
                  <a:pt x="494" y="518"/>
                  <a:pt x="490" y="519"/>
                  <a:pt x="485" y="521"/>
                </a:cubicBezTo>
                <a:cubicBezTo>
                  <a:pt x="482" y="522"/>
                  <a:pt x="478" y="523"/>
                  <a:pt x="474" y="524"/>
                </a:cubicBezTo>
                <a:cubicBezTo>
                  <a:pt x="454" y="525"/>
                  <a:pt x="434" y="525"/>
                  <a:pt x="413" y="524"/>
                </a:cubicBezTo>
                <a:cubicBezTo>
                  <a:pt x="410" y="524"/>
                  <a:pt x="407" y="522"/>
                  <a:pt x="404" y="522"/>
                </a:cubicBezTo>
                <a:cubicBezTo>
                  <a:pt x="380" y="517"/>
                  <a:pt x="377" y="511"/>
                  <a:pt x="388" y="489"/>
                </a:cubicBezTo>
                <a:cubicBezTo>
                  <a:pt x="405" y="456"/>
                  <a:pt x="430" y="429"/>
                  <a:pt x="463" y="411"/>
                </a:cubicBezTo>
                <a:cubicBezTo>
                  <a:pt x="443" y="422"/>
                  <a:pt x="425" y="435"/>
                  <a:pt x="410" y="452"/>
                </a:cubicBezTo>
                <a:cubicBezTo>
                  <a:pt x="408" y="455"/>
                  <a:pt x="405" y="458"/>
                  <a:pt x="403" y="461"/>
                </a:cubicBezTo>
                <a:cubicBezTo>
                  <a:pt x="397" y="467"/>
                  <a:pt x="392" y="475"/>
                  <a:pt x="383" y="469"/>
                </a:cubicBezTo>
                <a:cubicBezTo>
                  <a:pt x="375" y="464"/>
                  <a:pt x="379" y="456"/>
                  <a:pt x="382" y="449"/>
                </a:cubicBezTo>
                <a:cubicBezTo>
                  <a:pt x="390" y="428"/>
                  <a:pt x="401" y="407"/>
                  <a:pt x="422" y="394"/>
                </a:cubicBezTo>
                <a:cubicBezTo>
                  <a:pt x="431" y="389"/>
                  <a:pt x="442" y="384"/>
                  <a:pt x="431" y="370"/>
                </a:cubicBezTo>
                <a:cubicBezTo>
                  <a:pt x="427" y="365"/>
                  <a:pt x="432" y="357"/>
                  <a:pt x="434" y="351"/>
                </a:cubicBezTo>
                <a:cubicBezTo>
                  <a:pt x="443" y="326"/>
                  <a:pt x="462" y="307"/>
                  <a:pt x="478" y="288"/>
                </a:cubicBezTo>
                <a:cubicBezTo>
                  <a:pt x="457" y="308"/>
                  <a:pt x="437" y="329"/>
                  <a:pt x="429" y="358"/>
                </a:cubicBezTo>
                <a:cubicBezTo>
                  <a:pt x="426" y="367"/>
                  <a:pt x="419" y="368"/>
                  <a:pt x="411" y="369"/>
                </a:cubicBezTo>
                <a:cubicBezTo>
                  <a:pt x="399" y="370"/>
                  <a:pt x="388" y="375"/>
                  <a:pt x="389" y="389"/>
                </a:cubicBezTo>
                <a:cubicBezTo>
                  <a:pt x="394" y="436"/>
                  <a:pt x="379" y="437"/>
                  <a:pt x="337" y="448"/>
                </a:cubicBezTo>
                <a:cubicBezTo>
                  <a:pt x="334" y="448"/>
                  <a:pt x="331" y="447"/>
                  <a:pt x="328" y="446"/>
                </a:cubicBezTo>
                <a:cubicBezTo>
                  <a:pt x="322" y="444"/>
                  <a:pt x="318" y="440"/>
                  <a:pt x="317" y="434"/>
                </a:cubicBezTo>
                <a:cubicBezTo>
                  <a:pt x="321" y="410"/>
                  <a:pt x="319" y="387"/>
                  <a:pt x="310" y="365"/>
                </a:cubicBezTo>
                <a:cubicBezTo>
                  <a:pt x="306" y="358"/>
                  <a:pt x="304" y="351"/>
                  <a:pt x="305" y="343"/>
                </a:cubicBezTo>
                <a:cubicBezTo>
                  <a:pt x="308" y="320"/>
                  <a:pt x="306" y="297"/>
                  <a:pt x="307" y="274"/>
                </a:cubicBezTo>
                <a:cubicBezTo>
                  <a:pt x="306" y="295"/>
                  <a:pt x="308" y="315"/>
                  <a:pt x="305" y="336"/>
                </a:cubicBezTo>
                <a:cubicBezTo>
                  <a:pt x="304" y="347"/>
                  <a:pt x="304" y="357"/>
                  <a:pt x="311" y="367"/>
                </a:cubicBezTo>
                <a:cubicBezTo>
                  <a:pt x="320" y="382"/>
                  <a:pt x="316" y="400"/>
                  <a:pt x="320" y="417"/>
                </a:cubicBezTo>
                <a:cubicBezTo>
                  <a:pt x="322" y="427"/>
                  <a:pt x="313" y="434"/>
                  <a:pt x="304" y="438"/>
                </a:cubicBezTo>
                <a:cubicBezTo>
                  <a:pt x="275" y="442"/>
                  <a:pt x="247" y="448"/>
                  <a:pt x="222" y="465"/>
                </a:cubicBezTo>
                <a:cubicBezTo>
                  <a:pt x="215" y="468"/>
                  <a:pt x="212" y="474"/>
                  <a:pt x="208" y="479"/>
                </a:cubicBezTo>
                <a:cubicBezTo>
                  <a:pt x="201" y="480"/>
                  <a:pt x="199" y="472"/>
                  <a:pt x="193" y="469"/>
                </a:cubicBezTo>
                <a:cubicBezTo>
                  <a:pt x="162" y="446"/>
                  <a:pt x="128" y="431"/>
                  <a:pt x="91" y="420"/>
                </a:cubicBezTo>
                <a:cubicBezTo>
                  <a:pt x="83" y="418"/>
                  <a:pt x="74" y="416"/>
                  <a:pt x="69" y="408"/>
                </a:cubicBezTo>
                <a:close/>
              </a:path>
            </a:pathLst>
          </a:custGeom>
          <a:solidFill>
            <a:srgbClr val="FCDE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4" name="Freeform 49"/>
          <p:cNvSpPr>
            <a:spLocks/>
          </p:cNvSpPr>
          <p:nvPr/>
        </p:nvSpPr>
        <p:spPr bwMode="auto">
          <a:xfrm>
            <a:off x="6627813" y="5492750"/>
            <a:ext cx="555625" cy="293687"/>
          </a:xfrm>
          <a:custGeom>
            <a:avLst/>
            <a:gdLst>
              <a:gd name="T0" fmla="*/ 76 w 242"/>
              <a:gd name="T1" fmla="*/ 94 h 128"/>
              <a:gd name="T2" fmla="*/ 36 w 242"/>
              <a:gd name="T3" fmla="*/ 70 h 128"/>
              <a:gd name="T4" fmla="*/ 0 w 242"/>
              <a:gd name="T5" fmla="*/ 26 h 128"/>
              <a:gd name="T6" fmla="*/ 69 w 242"/>
              <a:gd name="T7" fmla="*/ 2 h 128"/>
              <a:gd name="T8" fmla="*/ 135 w 242"/>
              <a:gd name="T9" fmla="*/ 45 h 128"/>
              <a:gd name="T10" fmla="*/ 154 w 242"/>
              <a:gd name="T11" fmla="*/ 77 h 128"/>
              <a:gd name="T12" fmla="*/ 202 w 242"/>
              <a:gd name="T13" fmla="*/ 48 h 128"/>
              <a:gd name="T14" fmla="*/ 236 w 242"/>
              <a:gd name="T15" fmla="*/ 94 h 128"/>
              <a:gd name="T16" fmla="*/ 217 w 242"/>
              <a:gd name="T17" fmla="*/ 126 h 128"/>
              <a:gd name="T18" fmla="*/ 100 w 242"/>
              <a:gd name="T19" fmla="*/ 110 h 128"/>
              <a:gd name="T20" fmla="*/ 90 w 242"/>
              <a:gd name="T21" fmla="*/ 105 h 128"/>
              <a:gd name="T22" fmla="*/ 79 w 242"/>
              <a:gd name="T23" fmla="*/ 63 h 128"/>
              <a:gd name="T24" fmla="*/ 80 w 242"/>
              <a:gd name="T25" fmla="*/ 98 h 128"/>
              <a:gd name="T26" fmla="*/ 76 w 242"/>
              <a:gd name="T27" fmla="*/ 9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2" h="128">
                <a:moveTo>
                  <a:pt x="76" y="94"/>
                </a:moveTo>
                <a:cubicBezTo>
                  <a:pt x="65" y="83"/>
                  <a:pt x="47" y="83"/>
                  <a:pt x="36" y="70"/>
                </a:cubicBezTo>
                <a:cubicBezTo>
                  <a:pt x="24" y="56"/>
                  <a:pt x="4" y="48"/>
                  <a:pt x="0" y="26"/>
                </a:cubicBezTo>
                <a:cubicBezTo>
                  <a:pt x="17" y="0"/>
                  <a:pt x="44" y="3"/>
                  <a:pt x="69" y="2"/>
                </a:cubicBezTo>
                <a:cubicBezTo>
                  <a:pt x="98" y="6"/>
                  <a:pt x="118" y="24"/>
                  <a:pt x="135" y="45"/>
                </a:cubicBezTo>
                <a:cubicBezTo>
                  <a:pt x="141" y="56"/>
                  <a:pt x="148" y="67"/>
                  <a:pt x="154" y="77"/>
                </a:cubicBezTo>
                <a:cubicBezTo>
                  <a:pt x="171" y="48"/>
                  <a:pt x="177" y="44"/>
                  <a:pt x="202" y="48"/>
                </a:cubicBezTo>
                <a:cubicBezTo>
                  <a:pt x="220" y="58"/>
                  <a:pt x="229" y="75"/>
                  <a:pt x="236" y="94"/>
                </a:cubicBezTo>
                <a:cubicBezTo>
                  <a:pt x="242" y="109"/>
                  <a:pt x="235" y="118"/>
                  <a:pt x="217" y="126"/>
                </a:cubicBezTo>
                <a:cubicBezTo>
                  <a:pt x="177" y="128"/>
                  <a:pt x="138" y="122"/>
                  <a:pt x="100" y="110"/>
                </a:cubicBezTo>
                <a:cubicBezTo>
                  <a:pt x="96" y="109"/>
                  <a:pt x="93" y="107"/>
                  <a:pt x="90" y="105"/>
                </a:cubicBezTo>
                <a:cubicBezTo>
                  <a:pt x="81" y="92"/>
                  <a:pt x="85" y="76"/>
                  <a:pt x="79" y="63"/>
                </a:cubicBezTo>
                <a:cubicBezTo>
                  <a:pt x="80" y="74"/>
                  <a:pt x="89" y="86"/>
                  <a:pt x="80" y="98"/>
                </a:cubicBezTo>
                <a:cubicBezTo>
                  <a:pt x="79" y="97"/>
                  <a:pt x="78" y="96"/>
                  <a:pt x="76" y="94"/>
                </a:cubicBezTo>
                <a:close/>
              </a:path>
            </a:pathLst>
          </a:custGeom>
          <a:solidFill>
            <a:srgbClr val="F2A3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5" name="Freeform 50"/>
          <p:cNvSpPr>
            <a:spLocks/>
          </p:cNvSpPr>
          <p:nvPr/>
        </p:nvSpPr>
        <p:spPr bwMode="auto">
          <a:xfrm>
            <a:off x="6946900" y="4964113"/>
            <a:ext cx="169863" cy="628650"/>
          </a:xfrm>
          <a:custGeom>
            <a:avLst/>
            <a:gdLst>
              <a:gd name="T0" fmla="*/ 2 w 74"/>
              <a:gd name="T1" fmla="*/ 61 h 274"/>
              <a:gd name="T2" fmla="*/ 21 w 74"/>
              <a:gd name="T3" fmla="*/ 7 h 274"/>
              <a:gd name="T4" fmla="*/ 30 w 74"/>
              <a:gd name="T5" fmla="*/ 2 h 274"/>
              <a:gd name="T6" fmla="*/ 31 w 74"/>
              <a:gd name="T7" fmla="*/ 10 h 274"/>
              <a:gd name="T8" fmla="*/ 22 w 74"/>
              <a:gd name="T9" fmla="*/ 79 h 274"/>
              <a:gd name="T10" fmla="*/ 31 w 74"/>
              <a:gd name="T11" fmla="*/ 141 h 274"/>
              <a:gd name="T12" fmla="*/ 46 w 74"/>
              <a:gd name="T13" fmla="*/ 126 h 274"/>
              <a:gd name="T14" fmla="*/ 50 w 74"/>
              <a:gd name="T15" fmla="*/ 172 h 274"/>
              <a:gd name="T16" fmla="*/ 74 w 74"/>
              <a:gd name="T17" fmla="*/ 120 h 274"/>
              <a:gd name="T18" fmla="*/ 70 w 74"/>
              <a:gd name="T19" fmla="*/ 272 h 274"/>
              <a:gd name="T20" fmla="*/ 58 w 74"/>
              <a:gd name="T21" fmla="*/ 270 h 274"/>
              <a:gd name="T22" fmla="*/ 13 w 74"/>
              <a:gd name="T23" fmla="*/ 172 h 274"/>
              <a:gd name="T24" fmla="*/ 13 w 74"/>
              <a:gd name="T25" fmla="*/ 199 h 274"/>
              <a:gd name="T26" fmla="*/ 2 w 74"/>
              <a:gd name="T27" fmla="*/ 200 h 274"/>
              <a:gd name="T28" fmla="*/ 4 w 74"/>
              <a:gd name="T29" fmla="*/ 83 h 274"/>
              <a:gd name="T30" fmla="*/ 2 w 74"/>
              <a:gd name="T31" fmla="*/ 61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274">
                <a:moveTo>
                  <a:pt x="2" y="61"/>
                </a:moveTo>
                <a:cubicBezTo>
                  <a:pt x="8" y="43"/>
                  <a:pt x="11" y="24"/>
                  <a:pt x="21" y="7"/>
                </a:cubicBezTo>
                <a:cubicBezTo>
                  <a:pt x="23" y="3"/>
                  <a:pt x="25" y="0"/>
                  <a:pt x="30" y="2"/>
                </a:cubicBezTo>
                <a:cubicBezTo>
                  <a:pt x="34" y="4"/>
                  <a:pt x="32" y="7"/>
                  <a:pt x="31" y="10"/>
                </a:cubicBezTo>
                <a:cubicBezTo>
                  <a:pt x="28" y="33"/>
                  <a:pt x="25" y="56"/>
                  <a:pt x="22" y="79"/>
                </a:cubicBezTo>
                <a:cubicBezTo>
                  <a:pt x="19" y="101"/>
                  <a:pt x="26" y="121"/>
                  <a:pt x="31" y="141"/>
                </a:cubicBezTo>
                <a:cubicBezTo>
                  <a:pt x="41" y="141"/>
                  <a:pt x="40" y="130"/>
                  <a:pt x="46" y="126"/>
                </a:cubicBezTo>
                <a:cubicBezTo>
                  <a:pt x="57" y="140"/>
                  <a:pt x="39" y="156"/>
                  <a:pt x="50" y="172"/>
                </a:cubicBezTo>
                <a:cubicBezTo>
                  <a:pt x="59" y="155"/>
                  <a:pt x="57" y="136"/>
                  <a:pt x="74" y="120"/>
                </a:cubicBezTo>
                <a:cubicBezTo>
                  <a:pt x="69" y="173"/>
                  <a:pt x="49" y="223"/>
                  <a:pt x="70" y="272"/>
                </a:cubicBezTo>
                <a:cubicBezTo>
                  <a:pt x="65" y="274"/>
                  <a:pt x="62" y="273"/>
                  <a:pt x="58" y="270"/>
                </a:cubicBezTo>
                <a:cubicBezTo>
                  <a:pt x="39" y="238"/>
                  <a:pt x="26" y="203"/>
                  <a:pt x="13" y="172"/>
                </a:cubicBezTo>
                <a:cubicBezTo>
                  <a:pt x="15" y="178"/>
                  <a:pt x="17" y="189"/>
                  <a:pt x="13" y="199"/>
                </a:cubicBezTo>
                <a:cubicBezTo>
                  <a:pt x="11" y="205"/>
                  <a:pt x="7" y="208"/>
                  <a:pt x="2" y="200"/>
                </a:cubicBezTo>
                <a:cubicBezTo>
                  <a:pt x="2" y="161"/>
                  <a:pt x="0" y="122"/>
                  <a:pt x="4" y="83"/>
                </a:cubicBezTo>
                <a:cubicBezTo>
                  <a:pt x="4" y="76"/>
                  <a:pt x="5" y="68"/>
                  <a:pt x="2" y="61"/>
                </a:cubicBezTo>
                <a:close/>
              </a:path>
            </a:pathLst>
          </a:custGeom>
          <a:solidFill>
            <a:srgbClr val="F6DD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6" name="Freeform 51"/>
          <p:cNvSpPr>
            <a:spLocks/>
          </p:cNvSpPr>
          <p:nvPr/>
        </p:nvSpPr>
        <p:spPr bwMode="auto">
          <a:xfrm>
            <a:off x="6621463" y="5843588"/>
            <a:ext cx="225425" cy="160337"/>
          </a:xfrm>
          <a:custGeom>
            <a:avLst/>
            <a:gdLst>
              <a:gd name="T0" fmla="*/ 10 w 98"/>
              <a:gd name="T1" fmla="*/ 13 h 70"/>
              <a:gd name="T2" fmla="*/ 28 w 98"/>
              <a:gd name="T3" fmla="*/ 13 h 70"/>
              <a:gd name="T4" fmla="*/ 50 w 98"/>
              <a:gd name="T5" fmla="*/ 21 h 70"/>
              <a:gd name="T6" fmla="*/ 69 w 98"/>
              <a:gd name="T7" fmla="*/ 0 h 70"/>
              <a:gd name="T8" fmla="*/ 72 w 98"/>
              <a:gd name="T9" fmla="*/ 18 h 70"/>
              <a:gd name="T10" fmla="*/ 94 w 98"/>
              <a:gd name="T11" fmla="*/ 7 h 70"/>
              <a:gd name="T12" fmla="*/ 98 w 98"/>
              <a:gd name="T13" fmla="*/ 12 h 70"/>
              <a:gd name="T14" fmla="*/ 82 w 98"/>
              <a:gd name="T15" fmla="*/ 58 h 70"/>
              <a:gd name="T16" fmla="*/ 72 w 98"/>
              <a:gd name="T17" fmla="*/ 70 h 70"/>
              <a:gd name="T18" fmla="*/ 31 w 98"/>
              <a:gd name="T19" fmla="*/ 59 h 70"/>
              <a:gd name="T20" fmla="*/ 9 w 98"/>
              <a:gd name="T21" fmla="*/ 31 h 70"/>
              <a:gd name="T22" fmla="*/ 10 w 98"/>
              <a:gd name="T23" fmla="*/ 1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70">
                <a:moveTo>
                  <a:pt x="10" y="13"/>
                </a:moveTo>
                <a:cubicBezTo>
                  <a:pt x="16" y="7"/>
                  <a:pt x="22" y="13"/>
                  <a:pt x="28" y="13"/>
                </a:cubicBezTo>
                <a:cubicBezTo>
                  <a:pt x="29" y="26"/>
                  <a:pt x="39" y="30"/>
                  <a:pt x="50" y="21"/>
                </a:cubicBezTo>
                <a:cubicBezTo>
                  <a:pt x="57" y="15"/>
                  <a:pt x="63" y="7"/>
                  <a:pt x="69" y="0"/>
                </a:cubicBezTo>
                <a:cubicBezTo>
                  <a:pt x="77" y="6"/>
                  <a:pt x="61" y="15"/>
                  <a:pt x="72" y="18"/>
                </a:cubicBezTo>
                <a:cubicBezTo>
                  <a:pt x="81" y="21"/>
                  <a:pt x="90" y="20"/>
                  <a:pt x="94" y="7"/>
                </a:cubicBezTo>
                <a:cubicBezTo>
                  <a:pt x="96" y="8"/>
                  <a:pt x="97" y="10"/>
                  <a:pt x="98" y="12"/>
                </a:cubicBezTo>
                <a:cubicBezTo>
                  <a:pt x="93" y="27"/>
                  <a:pt x="88" y="42"/>
                  <a:pt x="82" y="58"/>
                </a:cubicBezTo>
                <a:cubicBezTo>
                  <a:pt x="78" y="61"/>
                  <a:pt x="80" y="70"/>
                  <a:pt x="72" y="70"/>
                </a:cubicBezTo>
                <a:cubicBezTo>
                  <a:pt x="60" y="62"/>
                  <a:pt x="45" y="64"/>
                  <a:pt x="31" y="59"/>
                </a:cubicBezTo>
                <a:cubicBezTo>
                  <a:pt x="23" y="51"/>
                  <a:pt x="15" y="42"/>
                  <a:pt x="9" y="31"/>
                </a:cubicBezTo>
                <a:cubicBezTo>
                  <a:pt x="6" y="26"/>
                  <a:pt x="0" y="19"/>
                  <a:pt x="10" y="13"/>
                </a:cubicBezTo>
                <a:close/>
              </a:path>
            </a:pathLst>
          </a:custGeom>
          <a:solidFill>
            <a:srgbClr val="F9DD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7" name="Freeform 52"/>
          <p:cNvSpPr>
            <a:spLocks/>
          </p:cNvSpPr>
          <p:nvPr/>
        </p:nvSpPr>
        <p:spPr bwMode="auto">
          <a:xfrm>
            <a:off x="6786563" y="5414963"/>
            <a:ext cx="179388" cy="182562"/>
          </a:xfrm>
          <a:custGeom>
            <a:avLst/>
            <a:gdLst>
              <a:gd name="T0" fmla="*/ 63 w 78"/>
              <a:gd name="T1" fmla="*/ 80 h 80"/>
              <a:gd name="T2" fmla="*/ 0 w 78"/>
              <a:gd name="T3" fmla="*/ 36 h 80"/>
              <a:gd name="T4" fmla="*/ 43 w 78"/>
              <a:gd name="T5" fmla="*/ 19 h 80"/>
              <a:gd name="T6" fmla="*/ 68 w 78"/>
              <a:gd name="T7" fmla="*/ 0 h 80"/>
              <a:gd name="T8" fmla="*/ 75 w 78"/>
              <a:gd name="T9" fmla="*/ 47 h 80"/>
              <a:gd name="T10" fmla="*/ 63 w 78"/>
              <a:gd name="T11" fmla="*/ 80 h 80"/>
            </a:gdLst>
            <a:ahLst/>
            <a:cxnLst>
              <a:cxn ang="0">
                <a:pos x="T0" y="T1"/>
              </a:cxn>
              <a:cxn ang="0">
                <a:pos x="T2" y="T3"/>
              </a:cxn>
              <a:cxn ang="0">
                <a:pos x="T4" y="T5"/>
              </a:cxn>
              <a:cxn ang="0">
                <a:pos x="T6" y="T7"/>
              </a:cxn>
              <a:cxn ang="0">
                <a:pos x="T8" y="T9"/>
              </a:cxn>
              <a:cxn ang="0">
                <a:pos x="T10" y="T11"/>
              </a:cxn>
            </a:cxnLst>
            <a:rect l="0" t="0" r="r" b="b"/>
            <a:pathLst>
              <a:path w="78" h="80">
                <a:moveTo>
                  <a:pt x="63" y="80"/>
                </a:moveTo>
                <a:cubicBezTo>
                  <a:pt x="44" y="62"/>
                  <a:pt x="25" y="46"/>
                  <a:pt x="0" y="36"/>
                </a:cubicBezTo>
                <a:cubicBezTo>
                  <a:pt x="18" y="38"/>
                  <a:pt x="31" y="30"/>
                  <a:pt x="43" y="19"/>
                </a:cubicBezTo>
                <a:cubicBezTo>
                  <a:pt x="51" y="12"/>
                  <a:pt x="56" y="2"/>
                  <a:pt x="68" y="0"/>
                </a:cubicBezTo>
                <a:cubicBezTo>
                  <a:pt x="78" y="15"/>
                  <a:pt x="70" y="32"/>
                  <a:pt x="75" y="47"/>
                </a:cubicBezTo>
                <a:cubicBezTo>
                  <a:pt x="75" y="59"/>
                  <a:pt x="75" y="72"/>
                  <a:pt x="63" y="80"/>
                </a:cubicBezTo>
                <a:close/>
              </a:path>
            </a:pathLst>
          </a:custGeom>
          <a:solidFill>
            <a:srgbClr val="F7D9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8" name="Freeform 53"/>
          <p:cNvSpPr>
            <a:spLocks/>
          </p:cNvSpPr>
          <p:nvPr/>
        </p:nvSpPr>
        <p:spPr bwMode="auto">
          <a:xfrm>
            <a:off x="7080250" y="5580063"/>
            <a:ext cx="230188" cy="201612"/>
          </a:xfrm>
          <a:custGeom>
            <a:avLst/>
            <a:gdLst>
              <a:gd name="T0" fmla="*/ 3 w 100"/>
              <a:gd name="T1" fmla="*/ 0 h 88"/>
              <a:gd name="T2" fmla="*/ 12 w 100"/>
              <a:gd name="T3" fmla="*/ 4 h 88"/>
              <a:gd name="T4" fmla="*/ 26 w 100"/>
              <a:gd name="T5" fmla="*/ 25 h 88"/>
              <a:gd name="T6" fmla="*/ 85 w 100"/>
              <a:gd name="T7" fmla="*/ 67 h 88"/>
              <a:gd name="T8" fmla="*/ 100 w 100"/>
              <a:gd name="T9" fmla="*/ 80 h 88"/>
              <a:gd name="T10" fmla="*/ 65 w 100"/>
              <a:gd name="T11" fmla="*/ 84 h 88"/>
              <a:gd name="T12" fmla="*/ 32 w 100"/>
              <a:gd name="T13" fmla="*/ 88 h 88"/>
              <a:gd name="T14" fmla="*/ 20 w 100"/>
              <a:gd name="T15" fmla="*/ 88 h 88"/>
              <a:gd name="T16" fmla="*/ 22 w 100"/>
              <a:gd name="T17" fmla="*/ 31 h 88"/>
              <a:gd name="T18" fmla="*/ 4 w 100"/>
              <a:gd name="T19" fmla="*/ 12 h 88"/>
              <a:gd name="T20" fmla="*/ 3 w 10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88">
                <a:moveTo>
                  <a:pt x="3" y="0"/>
                </a:moveTo>
                <a:cubicBezTo>
                  <a:pt x="6" y="2"/>
                  <a:pt x="9" y="3"/>
                  <a:pt x="12" y="4"/>
                </a:cubicBezTo>
                <a:cubicBezTo>
                  <a:pt x="21" y="8"/>
                  <a:pt x="21" y="18"/>
                  <a:pt x="26" y="25"/>
                </a:cubicBezTo>
                <a:cubicBezTo>
                  <a:pt x="41" y="45"/>
                  <a:pt x="57" y="64"/>
                  <a:pt x="85" y="67"/>
                </a:cubicBezTo>
                <a:cubicBezTo>
                  <a:pt x="91" y="68"/>
                  <a:pt x="99" y="71"/>
                  <a:pt x="100" y="80"/>
                </a:cubicBezTo>
                <a:cubicBezTo>
                  <a:pt x="89" y="88"/>
                  <a:pt x="77" y="83"/>
                  <a:pt x="65" y="84"/>
                </a:cubicBezTo>
                <a:cubicBezTo>
                  <a:pt x="54" y="85"/>
                  <a:pt x="43" y="82"/>
                  <a:pt x="32" y="88"/>
                </a:cubicBezTo>
                <a:cubicBezTo>
                  <a:pt x="28" y="88"/>
                  <a:pt x="24" y="88"/>
                  <a:pt x="20" y="88"/>
                </a:cubicBezTo>
                <a:cubicBezTo>
                  <a:pt x="45" y="70"/>
                  <a:pt x="36" y="58"/>
                  <a:pt x="22" y="31"/>
                </a:cubicBezTo>
                <a:cubicBezTo>
                  <a:pt x="17" y="23"/>
                  <a:pt x="10" y="18"/>
                  <a:pt x="4" y="12"/>
                </a:cubicBezTo>
                <a:cubicBezTo>
                  <a:pt x="1" y="9"/>
                  <a:pt x="0" y="5"/>
                  <a:pt x="3" y="0"/>
                </a:cubicBezTo>
                <a:close/>
              </a:path>
            </a:pathLst>
          </a:custGeom>
          <a:solidFill>
            <a:srgbClr val="F7D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9" name="Freeform 54"/>
          <p:cNvSpPr>
            <a:spLocks/>
          </p:cNvSpPr>
          <p:nvPr/>
        </p:nvSpPr>
        <p:spPr bwMode="auto">
          <a:xfrm>
            <a:off x="6826250" y="4646613"/>
            <a:ext cx="138113" cy="319087"/>
          </a:xfrm>
          <a:custGeom>
            <a:avLst/>
            <a:gdLst>
              <a:gd name="T0" fmla="*/ 43 w 60"/>
              <a:gd name="T1" fmla="*/ 0 h 139"/>
              <a:gd name="T2" fmla="*/ 31 w 60"/>
              <a:gd name="T3" fmla="*/ 110 h 139"/>
              <a:gd name="T4" fmla="*/ 46 w 60"/>
              <a:gd name="T5" fmla="*/ 18 h 139"/>
              <a:gd name="T6" fmla="*/ 0 w 60"/>
              <a:gd name="T7" fmla="*/ 139 h 139"/>
              <a:gd name="T8" fmla="*/ 43 w 60"/>
              <a:gd name="T9" fmla="*/ 0 h 139"/>
            </a:gdLst>
            <a:ahLst/>
            <a:cxnLst>
              <a:cxn ang="0">
                <a:pos x="T0" y="T1"/>
              </a:cxn>
              <a:cxn ang="0">
                <a:pos x="T2" y="T3"/>
              </a:cxn>
              <a:cxn ang="0">
                <a:pos x="T4" y="T5"/>
              </a:cxn>
              <a:cxn ang="0">
                <a:pos x="T6" y="T7"/>
              </a:cxn>
              <a:cxn ang="0">
                <a:pos x="T8" y="T9"/>
              </a:cxn>
            </a:cxnLst>
            <a:rect l="0" t="0" r="r" b="b"/>
            <a:pathLst>
              <a:path w="60" h="139">
                <a:moveTo>
                  <a:pt x="43" y="0"/>
                </a:moveTo>
                <a:cubicBezTo>
                  <a:pt x="60" y="17"/>
                  <a:pt x="53" y="73"/>
                  <a:pt x="31" y="110"/>
                </a:cubicBezTo>
                <a:cubicBezTo>
                  <a:pt x="34" y="77"/>
                  <a:pt x="48" y="49"/>
                  <a:pt x="46" y="18"/>
                </a:cubicBezTo>
                <a:cubicBezTo>
                  <a:pt x="36" y="61"/>
                  <a:pt x="24" y="102"/>
                  <a:pt x="0" y="139"/>
                </a:cubicBezTo>
                <a:cubicBezTo>
                  <a:pt x="14" y="94"/>
                  <a:pt x="31" y="49"/>
                  <a:pt x="43" y="0"/>
                </a:cubicBezTo>
                <a:close/>
              </a:path>
            </a:pathLst>
          </a:custGeom>
          <a:solidFill>
            <a:srgbClr val="CBB5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60" name="Freeform 55"/>
          <p:cNvSpPr>
            <a:spLocks/>
          </p:cNvSpPr>
          <p:nvPr/>
        </p:nvSpPr>
        <p:spPr bwMode="auto">
          <a:xfrm>
            <a:off x="6931025" y="5103813"/>
            <a:ext cx="50800" cy="420687"/>
          </a:xfrm>
          <a:custGeom>
            <a:avLst/>
            <a:gdLst>
              <a:gd name="T0" fmla="*/ 8 w 22"/>
              <a:gd name="T1" fmla="*/ 183 h 183"/>
              <a:gd name="T2" fmla="*/ 5 w 22"/>
              <a:gd name="T3" fmla="*/ 135 h 183"/>
              <a:gd name="T4" fmla="*/ 9 w 22"/>
              <a:gd name="T5" fmla="*/ 0 h 183"/>
              <a:gd name="T6" fmla="*/ 13 w 22"/>
              <a:gd name="T7" fmla="*/ 27 h 183"/>
              <a:gd name="T8" fmla="*/ 14 w 22"/>
              <a:gd name="T9" fmla="*/ 143 h 183"/>
              <a:gd name="T10" fmla="*/ 8 w 22"/>
              <a:gd name="T11" fmla="*/ 183 h 183"/>
            </a:gdLst>
            <a:ahLst/>
            <a:cxnLst>
              <a:cxn ang="0">
                <a:pos x="T0" y="T1"/>
              </a:cxn>
              <a:cxn ang="0">
                <a:pos x="T2" y="T3"/>
              </a:cxn>
              <a:cxn ang="0">
                <a:pos x="T4" y="T5"/>
              </a:cxn>
              <a:cxn ang="0">
                <a:pos x="T6" y="T7"/>
              </a:cxn>
              <a:cxn ang="0">
                <a:pos x="T8" y="T9"/>
              </a:cxn>
              <a:cxn ang="0">
                <a:pos x="T10" y="T11"/>
              </a:cxn>
            </a:cxnLst>
            <a:rect l="0" t="0" r="r" b="b"/>
            <a:pathLst>
              <a:path w="22" h="183">
                <a:moveTo>
                  <a:pt x="8" y="183"/>
                </a:moveTo>
                <a:cubicBezTo>
                  <a:pt x="0" y="168"/>
                  <a:pt x="7" y="151"/>
                  <a:pt x="5" y="135"/>
                </a:cubicBezTo>
                <a:cubicBezTo>
                  <a:pt x="6" y="90"/>
                  <a:pt x="3" y="45"/>
                  <a:pt x="9" y="0"/>
                </a:cubicBezTo>
                <a:cubicBezTo>
                  <a:pt x="16" y="8"/>
                  <a:pt x="13" y="18"/>
                  <a:pt x="13" y="27"/>
                </a:cubicBezTo>
                <a:cubicBezTo>
                  <a:pt x="13" y="66"/>
                  <a:pt x="13" y="104"/>
                  <a:pt x="14" y="143"/>
                </a:cubicBezTo>
                <a:cubicBezTo>
                  <a:pt x="21" y="158"/>
                  <a:pt x="22" y="171"/>
                  <a:pt x="8" y="183"/>
                </a:cubicBezTo>
                <a:close/>
              </a:path>
            </a:pathLst>
          </a:custGeom>
          <a:solidFill>
            <a:srgbClr val="CEB2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61" name="Freeform 56"/>
          <p:cNvSpPr>
            <a:spLocks/>
          </p:cNvSpPr>
          <p:nvPr/>
        </p:nvSpPr>
        <p:spPr bwMode="auto">
          <a:xfrm>
            <a:off x="7154863" y="5756275"/>
            <a:ext cx="166688" cy="25400"/>
          </a:xfrm>
          <a:custGeom>
            <a:avLst/>
            <a:gdLst>
              <a:gd name="T0" fmla="*/ 0 w 73"/>
              <a:gd name="T1" fmla="*/ 11 h 11"/>
              <a:gd name="T2" fmla="*/ 27 w 73"/>
              <a:gd name="T3" fmla="*/ 3 h 11"/>
              <a:gd name="T4" fmla="*/ 68 w 73"/>
              <a:gd name="T5" fmla="*/ 3 h 11"/>
              <a:gd name="T6" fmla="*/ 73 w 73"/>
              <a:gd name="T7" fmla="*/ 9 h 11"/>
              <a:gd name="T8" fmla="*/ 64 w 73"/>
              <a:gd name="T9" fmla="*/ 11 h 11"/>
              <a:gd name="T10" fmla="*/ 12 w 73"/>
              <a:gd name="T11" fmla="*/ 11 h 11"/>
              <a:gd name="T12" fmla="*/ 0 w 7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73" h="11">
                <a:moveTo>
                  <a:pt x="0" y="11"/>
                </a:moveTo>
                <a:cubicBezTo>
                  <a:pt x="6" y="0"/>
                  <a:pt x="17" y="4"/>
                  <a:pt x="27" y="3"/>
                </a:cubicBezTo>
                <a:cubicBezTo>
                  <a:pt x="40" y="3"/>
                  <a:pt x="54" y="3"/>
                  <a:pt x="68" y="3"/>
                </a:cubicBezTo>
                <a:cubicBezTo>
                  <a:pt x="69" y="5"/>
                  <a:pt x="71" y="7"/>
                  <a:pt x="73" y="9"/>
                </a:cubicBezTo>
                <a:cubicBezTo>
                  <a:pt x="70" y="10"/>
                  <a:pt x="67" y="10"/>
                  <a:pt x="64" y="11"/>
                </a:cubicBezTo>
                <a:cubicBezTo>
                  <a:pt x="46" y="8"/>
                  <a:pt x="29" y="8"/>
                  <a:pt x="12" y="11"/>
                </a:cubicBezTo>
                <a:cubicBezTo>
                  <a:pt x="8" y="11"/>
                  <a:pt x="4" y="11"/>
                  <a:pt x="0" y="11"/>
                </a:cubicBezTo>
                <a:close/>
              </a:path>
            </a:pathLst>
          </a:custGeom>
          <a:solidFill>
            <a:srgbClr val="CEB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62" name="Freeform 57"/>
          <p:cNvSpPr>
            <a:spLocks/>
          </p:cNvSpPr>
          <p:nvPr/>
        </p:nvSpPr>
        <p:spPr bwMode="auto">
          <a:xfrm>
            <a:off x="6805613" y="5626100"/>
            <a:ext cx="30163" cy="107950"/>
          </a:xfrm>
          <a:custGeom>
            <a:avLst/>
            <a:gdLst>
              <a:gd name="T0" fmla="*/ 3 w 13"/>
              <a:gd name="T1" fmla="*/ 40 h 47"/>
              <a:gd name="T2" fmla="*/ 0 w 13"/>
              <a:gd name="T3" fmla="*/ 0 h 47"/>
              <a:gd name="T4" fmla="*/ 13 w 13"/>
              <a:gd name="T5" fmla="*/ 47 h 47"/>
              <a:gd name="T6" fmla="*/ 3 w 13"/>
              <a:gd name="T7" fmla="*/ 40 h 47"/>
            </a:gdLst>
            <a:ahLst/>
            <a:cxnLst>
              <a:cxn ang="0">
                <a:pos x="T0" y="T1"/>
              </a:cxn>
              <a:cxn ang="0">
                <a:pos x="T2" y="T3"/>
              </a:cxn>
              <a:cxn ang="0">
                <a:pos x="T4" y="T5"/>
              </a:cxn>
              <a:cxn ang="0">
                <a:pos x="T6" y="T7"/>
              </a:cxn>
            </a:cxnLst>
            <a:rect l="0" t="0" r="r" b="b"/>
            <a:pathLst>
              <a:path w="13" h="47">
                <a:moveTo>
                  <a:pt x="3" y="40"/>
                </a:moveTo>
                <a:cubicBezTo>
                  <a:pt x="2" y="27"/>
                  <a:pt x="1" y="13"/>
                  <a:pt x="0" y="0"/>
                </a:cubicBezTo>
                <a:cubicBezTo>
                  <a:pt x="8" y="15"/>
                  <a:pt x="12" y="31"/>
                  <a:pt x="13" y="47"/>
                </a:cubicBezTo>
                <a:cubicBezTo>
                  <a:pt x="8" y="47"/>
                  <a:pt x="5" y="44"/>
                  <a:pt x="3" y="40"/>
                </a:cubicBezTo>
                <a:close/>
              </a:path>
            </a:pathLst>
          </a:custGeom>
          <a:solidFill>
            <a:srgbClr val="D34D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63" name="Freeform 58"/>
          <p:cNvSpPr>
            <a:spLocks/>
          </p:cNvSpPr>
          <p:nvPr/>
        </p:nvSpPr>
        <p:spPr bwMode="auto">
          <a:xfrm>
            <a:off x="6786563" y="5972175"/>
            <a:ext cx="71438" cy="46037"/>
          </a:xfrm>
          <a:custGeom>
            <a:avLst/>
            <a:gdLst>
              <a:gd name="T0" fmla="*/ 4 w 31"/>
              <a:gd name="T1" fmla="*/ 12 h 20"/>
              <a:gd name="T2" fmla="*/ 10 w 31"/>
              <a:gd name="T3" fmla="*/ 2 h 20"/>
              <a:gd name="T4" fmla="*/ 31 w 31"/>
              <a:gd name="T5" fmla="*/ 11 h 20"/>
              <a:gd name="T6" fmla="*/ 20 w 31"/>
              <a:gd name="T7" fmla="*/ 17 h 20"/>
              <a:gd name="T8" fmla="*/ 4 w 31"/>
              <a:gd name="T9" fmla="*/ 12 h 20"/>
            </a:gdLst>
            <a:ahLst/>
            <a:cxnLst>
              <a:cxn ang="0">
                <a:pos x="T0" y="T1"/>
              </a:cxn>
              <a:cxn ang="0">
                <a:pos x="T2" y="T3"/>
              </a:cxn>
              <a:cxn ang="0">
                <a:pos x="T4" y="T5"/>
              </a:cxn>
              <a:cxn ang="0">
                <a:pos x="T6" y="T7"/>
              </a:cxn>
              <a:cxn ang="0">
                <a:pos x="T8" y="T9"/>
              </a:cxn>
            </a:cxnLst>
            <a:rect l="0" t="0" r="r" b="b"/>
            <a:pathLst>
              <a:path w="31" h="20">
                <a:moveTo>
                  <a:pt x="4" y="12"/>
                </a:moveTo>
                <a:cubicBezTo>
                  <a:pt x="2" y="6"/>
                  <a:pt x="0" y="0"/>
                  <a:pt x="10" y="2"/>
                </a:cubicBezTo>
                <a:cubicBezTo>
                  <a:pt x="17" y="5"/>
                  <a:pt x="24" y="8"/>
                  <a:pt x="31" y="11"/>
                </a:cubicBezTo>
                <a:cubicBezTo>
                  <a:pt x="28" y="13"/>
                  <a:pt x="24" y="15"/>
                  <a:pt x="20" y="17"/>
                </a:cubicBezTo>
                <a:cubicBezTo>
                  <a:pt x="13" y="20"/>
                  <a:pt x="8" y="18"/>
                  <a:pt x="4" y="12"/>
                </a:cubicBezTo>
                <a:close/>
              </a:path>
            </a:pathLst>
          </a:custGeom>
          <a:solidFill>
            <a:srgbClr val="5A8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64" name="Freeform 59"/>
          <p:cNvSpPr>
            <a:spLocks/>
          </p:cNvSpPr>
          <p:nvPr/>
        </p:nvSpPr>
        <p:spPr bwMode="auto">
          <a:xfrm>
            <a:off x="7181850" y="5767388"/>
            <a:ext cx="119063" cy="14287"/>
          </a:xfrm>
          <a:custGeom>
            <a:avLst/>
            <a:gdLst>
              <a:gd name="T0" fmla="*/ 0 w 52"/>
              <a:gd name="T1" fmla="*/ 6 h 6"/>
              <a:gd name="T2" fmla="*/ 52 w 52"/>
              <a:gd name="T3" fmla="*/ 6 h 6"/>
              <a:gd name="T4" fmla="*/ 0 w 52"/>
              <a:gd name="T5" fmla="*/ 6 h 6"/>
            </a:gdLst>
            <a:ahLst/>
            <a:cxnLst>
              <a:cxn ang="0">
                <a:pos x="T0" y="T1"/>
              </a:cxn>
              <a:cxn ang="0">
                <a:pos x="T2" y="T3"/>
              </a:cxn>
              <a:cxn ang="0">
                <a:pos x="T4" y="T5"/>
              </a:cxn>
            </a:cxnLst>
            <a:rect l="0" t="0" r="r" b="b"/>
            <a:pathLst>
              <a:path w="52" h="6">
                <a:moveTo>
                  <a:pt x="0" y="6"/>
                </a:moveTo>
                <a:cubicBezTo>
                  <a:pt x="17" y="0"/>
                  <a:pt x="34" y="0"/>
                  <a:pt x="52" y="6"/>
                </a:cubicBezTo>
                <a:cubicBezTo>
                  <a:pt x="34" y="6"/>
                  <a:pt x="17" y="6"/>
                  <a:pt x="0" y="6"/>
                </a:cubicBezTo>
                <a:close/>
              </a:path>
            </a:pathLst>
          </a:custGeom>
          <a:solidFill>
            <a:srgbClr val="F7D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65" name="Freeform 60"/>
          <p:cNvSpPr>
            <a:spLocks/>
          </p:cNvSpPr>
          <p:nvPr/>
        </p:nvSpPr>
        <p:spPr bwMode="auto">
          <a:xfrm>
            <a:off x="5402263" y="6216650"/>
            <a:ext cx="1611313" cy="203200"/>
          </a:xfrm>
          <a:custGeom>
            <a:avLst/>
            <a:gdLst>
              <a:gd name="T0" fmla="*/ 0 w 702"/>
              <a:gd name="T1" fmla="*/ 1 h 89"/>
              <a:gd name="T2" fmla="*/ 125 w 702"/>
              <a:gd name="T3" fmla="*/ 21 h 89"/>
              <a:gd name="T4" fmla="*/ 382 w 702"/>
              <a:gd name="T5" fmla="*/ 68 h 89"/>
              <a:gd name="T6" fmla="*/ 617 w 702"/>
              <a:gd name="T7" fmla="*/ 79 h 89"/>
              <a:gd name="T8" fmla="*/ 702 w 702"/>
              <a:gd name="T9" fmla="*/ 72 h 89"/>
              <a:gd name="T10" fmla="*/ 640 w 702"/>
              <a:gd name="T11" fmla="*/ 82 h 89"/>
              <a:gd name="T12" fmla="*/ 392 w 702"/>
              <a:gd name="T13" fmla="*/ 76 h 89"/>
              <a:gd name="T14" fmla="*/ 49 w 702"/>
              <a:gd name="T15" fmla="*/ 10 h 89"/>
              <a:gd name="T16" fmla="*/ 0 w 702"/>
              <a:gd name="T17" fmla="*/ 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2" h="89">
                <a:moveTo>
                  <a:pt x="0" y="1"/>
                </a:moveTo>
                <a:cubicBezTo>
                  <a:pt x="43" y="0"/>
                  <a:pt x="83" y="11"/>
                  <a:pt x="125" y="21"/>
                </a:cubicBezTo>
                <a:cubicBezTo>
                  <a:pt x="210" y="39"/>
                  <a:pt x="295" y="57"/>
                  <a:pt x="382" y="68"/>
                </a:cubicBezTo>
                <a:cubicBezTo>
                  <a:pt x="460" y="77"/>
                  <a:pt x="538" y="81"/>
                  <a:pt x="617" y="79"/>
                </a:cubicBezTo>
                <a:cubicBezTo>
                  <a:pt x="645" y="78"/>
                  <a:pt x="673" y="74"/>
                  <a:pt x="702" y="72"/>
                </a:cubicBezTo>
                <a:cubicBezTo>
                  <a:pt x="682" y="81"/>
                  <a:pt x="661" y="81"/>
                  <a:pt x="640" y="82"/>
                </a:cubicBezTo>
                <a:cubicBezTo>
                  <a:pt x="557" y="89"/>
                  <a:pt x="475" y="86"/>
                  <a:pt x="392" y="76"/>
                </a:cubicBezTo>
                <a:cubicBezTo>
                  <a:pt x="276" y="63"/>
                  <a:pt x="162" y="35"/>
                  <a:pt x="49" y="10"/>
                </a:cubicBezTo>
                <a:cubicBezTo>
                  <a:pt x="33" y="6"/>
                  <a:pt x="17" y="2"/>
                  <a:pt x="0" y="1"/>
                </a:cubicBezTo>
                <a:close/>
              </a:path>
            </a:pathLst>
          </a:custGeom>
          <a:solidFill>
            <a:srgbClr val="188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66" name="Freeform 61"/>
          <p:cNvSpPr>
            <a:spLocks/>
          </p:cNvSpPr>
          <p:nvPr/>
        </p:nvSpPr>
        <p:spPr bwMode="auto">
          <a:xfrm>
            <a:off x="5473700" y="6286500"/>
            <a:ext cx="1374775" cy="195262"/>
          </a:xfrm>
          <a:custGeom>
            <a:avLst/>
            <a:gdLst>
              <a:gd name="T0" fmla="*/ 588 w 599"/>
              <a:gd name="T1" fmla="*/ 72 h 85"/>
              <a:gd name="T2" fmla="*/ 599 w 599"/>
              <a:gd name="T3" fmla="*/ 73 h 85"/>
              <a:gd name="T4" fmla="*/ 459 w 599"/>
              <a:gd name="T5" fmla="*/ 77 h 85"/>
              <a:gd name="T6" fmla="*/ 384 w 599"/>
              <a:gd name="T7" fmla="*/ 73 h 85"/>
              <a:gd name="T8" fmla="*/ 168 w 599"/>
              <a:gd name="T9" fmla="*/ 40 h 85"/>
              <a:gd name="T10" fmla="*/ 18 w 599"/>
              <a:gd name="T11" fmla="*/ 8 h 85"/>
              <a:gd name="T12" fmla="*/ 0 w 599"/>
              <a:gd name="T13" fmla="*/ 0 h 85"/>
              <a:gd name="T14" fmla="*/ 124 w 599"/>
              <a:gd name="T15" fmla="*/ 25 h 85"/>
              <a:gd name="T16" fmla="*/ 337 w 599"/>
              <a:gd name="T17" fmla="*/ 61 h 85"/>
              <a:gd name="T18" fmla="*/ 588 w 599"/>
              <a:gd name="T19" fmla="*/ 7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85">
                <a:moveTo>
                  <a:pt x="588" y="72"/>
                </a:moveTo>
                <a:cubicBezTo>
                  <a:pt x="591" y="72"/>
                  <a:pt x="595" y="72"/>
                  <a:pt x="599" y="73"/>
                </a:cubicBezTo>
                <a:cubicBezTo>
                  <a:pt x="552" y="75"/>
                  <a:pt x="506" y="85"/>
                  <a:pt x="459" y="77"/>
                </a:cubicBezTo>
                <a:cubicBezTo>
                  <a:pt x="434" y="73"/>
                  <a:pt x="409" y="75"/>
                  <a:pt x="384" y="73"/>
                </a:cubicBezTo>
                <a:cubicBezTo>
                  <a:pt x="311" y="66"/>
                  <a:pt x="239" y="56"/>
                  <a:pt x="168" y="40"/>
                </a:cubicBezTo>
                <a:cubicBezTo>
                  <a:pt x="118" y="29"/>
                  <a:pt x="68" y="19"/>
                  <a:pt x="18" y="8"/>
                </a:cubicBezTo>
                <a:cubicBezTo>
                  <a:pt x="12" y="6"/>
                  <a:pt x="5" y="6"/>
                  <a:pt x="0" y="0"/>
                </a:cubicBezTo>
                <a:cubicBezTo>
                  <a:pt x="42" y="7"/>
                  <a:pt x="83" y="16"/>
                  <a:pt x="124" y="25"/>
                </a:cubicBezTo>
                <a:cubicBezTo>
                  <a:pt x="195" y="40"/>
                  <a:pt x="266" y="53"/>
                  <a:pt x="337" y="61"/>
                </a:cubicBezTo>
                <a:cubicBezTo>
                  <a:pt x="421" y="71"/>
                  <a:pt x="504" y="74"/>
                  <a:pt x="588" y="72"/>
                </a:cubicBezTo>
                <a:close/>
              </a:path>
            </a:pathLst>
          </a:custGeom>
          <a:solidFill>
            <a:srgbClr val="1788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67" name="Freeform 62"/>
          <p:cNvSpPr>
            <a:spLocks/>
          </p:cNvSpPr>
          <p:nvPr/>
        </p:nvSpPr>
        <p:spPr bwMode="auto">
          <a:xfrm>
            <a:off x="6116638" y="5811838"/>
            <a:ext cx="731838" cy="433387"/>
          </a:xfrm>
          <a:custGeom>
            <a:avLst/>
            <a:gdLst>
              <a:gd name="T0" fmla="*/ 296 w 319"/>
              <a:gd name="T1" fmla="*/ 82 h 189"/>
              <a:gd name="T2" fmla="*/ 312 w 319"/>
              <a:gd name="T3" fmla="*/ 87 h 189"/>
              <a:gd name="T4" fmla="*/ 314 w 319"/>
              <a:gd name="T5" fmla="*/ 104 h 189"/>
              <a:gd name="T6" fmla="*/ 237 w 319"/>
              <a:gd name="T7" fmla="*/ 179 h 189"/>
              <a:gd name="T8" fmla="*/ 194 w 319"/>
              <a:gd name="T9" fmla="*/ 186 h 189"/>
              <a:gd name="T10" fmla="*/ 32 w 319"/>
              <a:gd name="T11" fmla="*/ 131 h 189"/>
              <a:gd name="T12" fmla="*/ 50 w 319"/>
              <a:gd name="T13" fmla="*/ 50 h 189"/>
              <a:gd name="T14" fmla="*/ 34 w 319"/>
              <a:gd name="T15" fmla="*/ 28 h 189"/>
              <a:gd name="T16" fmla="*/ 0 w 319"/>
              <a:gd name="T17" fmla="*/ 19 h 189"/>
              <a:gd name="T18" fmla="*/ 25 w 319"/>
              <a:gd name="T19" fmla="*/ 16 h 189"/>
              <a:gd name="T20" fmla="*/ 75 w 319"/>
              <a:gd name="T21" fmla="*/ 10 h 189"/>
              <a:gd name="T22" fmla="*/ 133 w 319"/>
              <a:gd name="T23" fmla="*/ 7 h 189"/>
              <a:gd name="T24" fmla="*/ 213 w 319"/>
              <a:gd name="T25" fmla="*/ 40 h 189"/>
              <a:gd name="T26" fmla="*/ 224 w 319"/>
              <a:gd name="T27" fmla="*/ 50 h 189"/>
              <a:gd name="T28" fmla="*/ 253 w 319"/>
              <a:gd name="T29" fmla="*/ 71 h 189"/>
              <a:gd name="T30" fmla="*/ 296 w 319"/>
              <a:gd name="T31" fmla="*/ 8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189">
                <a:moveTo>
                  <a:pt x="296" y="82"/>
                </a:moveTo>
                <a:cubicBezTo>
                  <a:pt x="301" y="84"/>
                  <a:pt x="307" y="86"/>
                  <a:pt x="312" y="87"/>
                </a:cubicBezTo>
                <a:cubicBezTo>
                  <a:pt x="314" y="93"/>
                  <a:pt x="319" y="100"/>
                  <a:pt x="314" y="104"/>
                </a:cubicBezTo>
                <a:cubicBezTo>
                  <a:pt x="286" y="126"/>
                  <a:pt x="276" y="168"/>
                  <a:pt x="237" y="179"/>
                </a:cubicBezTo>
                <a:cubicBezTo>
                  <a:pt x="222" y="183"/>
                  <a:pt x="208" y="189"/>
                  <a:pt x="194" y="186"/>
                </a:cubicBezTo>
                <a:cubicBezTo>
                  <a:pt x="137" y="176"/>
                  <a:pt x="80" y="168"/>
                  <a:pt x="32" y="131"/>
                </a:cubicBezTo>
                <a:cubicBezTo>
                  <a:pt x="39" y="104"/>
                  <a:pt x="40" y="76"/>
                  <a:pt x="50" y="50"/>
                </a:cubicBezTo>
                <a:cubicBezTo>
                  <a:pt x="58" y="30"/>
                  <a:pt x="56" y="28"/>
                  <a:pt x="34" y="28"/>
                </a:cubicBezTo>
                <a:cubicBezTo>
                  <a:pt x="22" y="27"/>
                  <a:pt x="11" y="25"/>
                  <a:pt x="0" y="19"/>
                </a:cubicBezTo>
                <a:cubicBezTo>
                  <a:pt x="7" y="12"/>
                  <a:pt x="16" y="14"/>
                  <a:pt x="25" y="16"/>
                </a:cubicBezTo>
                <a:cubicBezTo>
                  <a:pt x="42" y="19"/>
                  <a:pt x="59" y="18"/>
                  <a:pt x="75" y="10"/>
                </a:cubicBezTo>
                <a:cubicBezTo>
                  <a:pt x="94" y="1"/>
                  <a:pt x="114" y="0"/>
                  <a:pt x="133" y="7"/>
                </a:cubicBezTo>
                <a:cubicBezTo>
                  <a:pt x="162" y="13"/>
                  <a:pt x="186" y="29"/>
                  <a:pt x="213" y="40"/>
                </a:cubicBezTo>
                <a:cubicBezTo>
                  <a:pt x="218" y="42"/>
                  <a:pt x="224" y="45"/>
                  <a:pt x="224" y="50"/>
                </a:cubicBezTo>
                <a:cubicBezTo>
                  <a:pt x="226" y="68"/>
                  <a:pt x="239" y="70"/>
                  <a:pt x="253" y="71"/>
                </a:cubicBezTo>
                <a:cubicBezTo>
                  <a:pt x="269" y="70"/>
                  <a:pt x="284" y="70"/>
                  <a:pt x="296" y="82"/>
                </a:cubicBezTo>
                <a:close/>
              </a:path>
            </a:pathLst>
          </a:custGeom>
          <a:solidFill>
            <a:srgbClr val="FCDE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68" name="Freeform 63"/>
          <p:cNvSpPr>
            <a:spLocks/>
          </p:cNvSpPr>
          <p:nvPr/>
        </p:nvSpPr>
        <p:spPr bwMode="auto">
          <a:xfrm>
            <a:off x="5792788" y="5630863"/>
            <a:ext cx="655638" cy="242887"/>
          </a:xfrm>
          <a:custGeom>
            <a:avLst/>
            <a:gdLst>
              <a:gd name="T0" fmla="*/ 277 w 286"/>
              <a:gd name="T1" fmla="*/ 90 h 106"/>
              <a:gd name="T2" fmla="*/ 206 w 286"/>
              <a:gd name="T3" fmla="*/ 99 h 106"/>
              <a:gd name="T4" fmla="*/ 165 w 286"/>
              <a:gd name="T5" fmla="*/ 100 h 106"/>
              <a:gd name="T6" fmla="*/ 141 w 286"/>
              <a:gd name="T7" fmla="*/ 98 h 106"/>
              <a:gd name="T8" fmla="*/ 4 w 286"/>
              <a:gd name="T9" fmla="*/ 17 h 106"/>
              <a:gd name="T10" fmla="*/ 13 w 286"/>
              <a:gd name="T11" fmla="*/ 2 h 106"/>
              <a:gd name="T12" fmla="*/ 30 w 286"/>
              <a:gd name="T13" fmla="*/ 3 h 106"/>
              <a:gd name="T14" fmla="*/ 35 w 286"/>
              <a:gd name="T15" fmla="*/ 5 h 106"/>
              <a:gd name="T16" fmla="*/ 65 w 286"/>
              <a:gd name="T17" fmla="*/ 27 h 106"/>
              <a:gd name="T18" fmla="*/ 87 w 286"/>
              <a:gd name="T19" fmla="*/ 35 h 106"/>
              <a:gd name="T20" fmla="*/ 133 w 286"/>
              <a:gd name="T21" fmla="*/ 54 h 106"/>
              <a:gd name="T22" fmla="*/ 192 w 286"/>
              <a:gd name="T23" fmla="*/ 59 h 106"/>
              <a:gd name="T24" fmla="*/ 209 w 286"/>
              <a:gd name="T25" fmla="*/ 58 h 106"/>
              <a:gd name="T26" fmla="*/ 272 w 286"/>
              <a:gd name="T27" fmla="*/ 58 h 106"/>
              <a:gd name="T28" fmla="*/ 279 w 286"/>
              <a:gd name="T29" fmla="*/ 88 h 106"/>
              <a:gd name="T30" fmla="*/ 277 w 286"/>
              <a:gd name="T31"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106">
                <a:moveTo>
                  <a:pt x="277" y="90"/>
                </a:moveTo>
                <a:cubicBezTo>
                  <a:pt x="252" y="84"/>
                  <a:pt x="229" y="87"/>
                  <a:pt x="206" y="99"/>
                </a:cubicBezTo>
                <a:cubicBezTo>
                  <a:pt x="193" y="106"/>
                  <a:pt x="179" y="102"/>
                  <a:pt x="165" y="100"/>
                </a:cubicBezTo>
                <a:cubicBezTo>
                  <a:pt x="157" y="99"/>
                  <a:pt x="149" y="99"/>
                  <a:pt x="141" y="98"/>
                </a:cubicBezTo>
                <a:cubicBezTo>
                  <a:pt x="91" y="79"/>
                  <a:pt x="46" y="51"/>
                  <a:pt x="4" y="17"/>
                </a:cubicBezTo>
                <a:cubicBezTo>
                  <a:pt x="0" y="8"/>
                  <a:pt x="3" y="3"/>
                  <a:pt x="13" y="2"/>
                </a:cubicBezTo>
                <a:cubicBezTo>
                  <a:pt x="18" y="0"/>
                  <a:pt x="24" y="1"/>
                  <a:pt x="30" y="3"/>
                </a:cubicBezTo>
                <a:cubicBezTo>
                  <a:pt x="32" y="3"/>
                  <a:pt x="33" y="4"/>
                  <a:pt x="35" y="5"/>
                </a:cubicBezTo>
                <a:cubicBezTo>
                  <a:pt x="45" y="12"/>
                  <a:pt x="55" y="20"/>
                  <a:pt x="65" y="27"/>
                </a:cubicBezTo>
                <a:cubicBezTo>
                  <a:pt x="72" y="32"/>
                  <a:pt x="80" y="35"/>
                  <a:pt x="87" y="35"/>
                </a:cubicBezTo>
                <a:cubicBezTo>
                  <a:pt x="106" y="35"/>
                  <a:pt x="119" y="38"/>
                  <a:pt x="133" y="54"/>
                </a:cubicBezTo>
                <a:cubicBezTo>
                  <a:pt x="146" y="68"/>
                  <a:pt x="171" y="77"/>
                  <a:pt x="192" y="59"/>
                </a:cubicBezTo>
                <a:cubicBezTo>
                  <a:pt x="196" y="56"/>
                  <a:pt x="203" y="55"/>
                  <a:pt x="209" y="58"/>
                </a:cubicBezTo>
                <a:cubicBezTo>
                  <a:pt x="230" y="56"/>
                  <a:pt x="251" y="57"/>
                  <a:pt x="272" y="58"/>
                </a:cubicBezTo>
                <a:cubicBezTo>
                  <a:pt x="286" y="66"/>
                  <a:pt x="282" y="77"/>
                  <a:pt x="279" y="88"/>
                </a:cubicBezTo>
                <a:cubicBezTo>
                  <a:pt x="278" y="89"/>
                  <a:pt x="278" y="90"/>
                  <a:pt x="277" y="90"/>
                </a:cubicBezTo>
                <a:close/>
              </a:path>
            </a:pathLst>
          </a:custGeom>
          <a:solidFill>
            <a:srgbClr val="EF8D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69" name="Freeform 64"/>
          <p:cNvSpPr>
            <a:spLocks/>
          </p:cNvSpPr>
          <p:nvPr/>
        </p:nvSpPr>
        <p:spPr bwMode="auto">
          <a:xfrm>
            <a:off x="5372100" y="5483225"/>
            <a:ext cx="395288" cy="163512"/>
          </a:xfrm>
          <a:custGeom>
            <a:avLst/>
            <a:gdLst>
              <a:gd name="T0" fmla="*/ 48 w 172"/>
              <a:gd name="T1" fmla="*/ 10 h 71"/>
              <a:gd name="T2" fmla="*/ 162 w 172"/>
              <a:gd name="T3" fmla="*/ 60 h 71"/>
              <a:gd name="T4" fmla="*/ 172 w 172"/>
              <a:gd name="T5" fmla="*/ 71 h 71"/>
              <a:gd name="T6" fmla="*/ 39 w 172"/>
              <a:gd name="T7" fmla="*/ 18 h 71"/>
              <a:gd name="T8" fmla="*/ 0 w 172"/>
              <a:gd name="T9" fmla="*/ 10 h 71"/>
              <a:gd name="T10" fmla="*/ 48 w 172"/>
              <a:gd name="T11" fmla="*/ 10 h 71"/>
            </a:gdLst>
            <a:ahLst/>
            <a:cxnLst>
              <a:cxn ang="0">
                <a:pos x="T0" y="T1"/>
              </a:cxn>
              <a:cxn ang="0">
                <a:pos x="T2" y="T3"/>
              </a:cxn>
              <a:cxn ang="0">
                <a:pos x="T4" y="T5"/>
              </a:cxn>
              <a:cxn ang="0">
                <a:pos x="T6" y="T7"/>
              </a:cxn>
              <a:cxn ang="0">
                <a:pos x="T8" y="T9"/>
              </a:cxn>
              <a:cxn ang="0">
                <a:pos x="T10" y="T11"/>
              </a:cxn>
            </a:cxnLst>
            <a:rect l="0" t="0" r="r" b="b"/>
            <a:pathLst>
              <a:path w="172" h="71">
                <a:moveTo>
                  <a:pt x="48" y="10"/>
                </a:moveTo>
                <a:cubicBezTo>
                  <a:pt x="88" y="23"/>
                  <a:pt x="127" y="36"/>
                  <a:pt x="162" y="60"/>
                </a:cubicBezTo>
                <a:cubicBezTo>
                  <a:pt x="166" y="63"/>
                  <a:pt x="171" y="65"/>
                  <a:pt x="172" y="71"/>
                </a:cubicBezTo>
                <a:cubicBezTo>
                  <a:pt x="130" y="48"/>
                  <a:pt x="86" y="28"/>
                  <a:pt x="39" y="18"/>
                </a:cubicBezTo>
                <a:cubicBezTo>
                  <a:pt x="26" y="16"/>
                  <a:pt x="13" y="13"/>
                  <a:pt x="0" y="10"/>
                </a:cubicBezTo>
                <a:cubicBezTo>
                  <a:pt x="16" y="0"/>
                  <a:pt x="32" y="14"/>
                  <a:pt x="48" y="10"/>
                </a:cubicBezTo>
                <a:close/>
              </a:path>
            </a:pathLst>
          </a:custGeom>
          <a:solidFill>
            <a:srgbClr val="C9AC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70" name="Freeform 65"/>
          <p:cNvSpPr>
            <a:spLocks/>
          </p:cNvSpPr>
          <p:nvPr/>
        </p:nvSpPr>
        <p:spPr bwMode="auto">
          <a:xfrm>
            <a:off x="5984875" y="4279900"/>
            <a:ext cx="347663" cy="279400"/>
          </a:xfrm>
          <a:custGeom>
            <a:avLst/>
            <a:gdLst>
              <a:gd name="T0" fmla="*/ 5 w 151"/>
              <a:gd name="T1" fmla="*/ 11 h 122"/>
              <a:gd name="T2" fmla="*/ 16 w 151"/>
              <a:gd name="T3" fmla="*/ 6 h 122"/>
              <a:gd name="T4" fmla="*/ 82 w 151"/>
              <a:gd name="T5" fmla="*/ 51 h 122"/>
              <a:gd name="T6" fmla="*/ 126 w 151"/>
              <a:gd name="T7" fmla="*/ 62 h 122"/>
              <a:gd name="T8" fmla="*/ 149 w 151"/>
              <a:gd name="T9" fmla="*/ 87 h 122"/>
              <a:gd name="T10" fmla="*/ 149 w 151"/>
              <a:gd name="T11" fmla="*/ 91 h 122"/>
              <a:gd name="T12" fmla="*/ 129 w 151"/>
              <a:gd name="T13" fmla="*/ 115 h 122"/>
              <a:gd name="T14" fmla="*/ 52 w 151"/>
              <a:gd name="T15" fmla="*/ 109 h 122"/>
              <a:gd name="T16" fmla="*/ 4 w 151"/>
              <a:gd name="T17" fmla="*/ 28 h 122"/>
              <a:gd name="T18" fmla="*/ 5 w 151"/>
              <a:gd name="T19" fmla="*/ 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122">
                <a:moveTo>
                  <a:pt x="5" y="11"/>
                </a:moveTo>
                <a:cubicBezTo>
                  <a:pt x="5" y="1"/>
                  <a:pt x="8" y="0"/>
                  <a:pt x="16" y="6"/>
                </a:cubicBezTo>
                <a:cubicBezTo>
                  <a:pt x="38" y="21"/>
                  <a:pt x="60" y="36"/>
                  <a:pt x="82" y="51"/>
                </a:cubicBezTo>
                <a:cubicBezTo>
                  <a:pt x="95" y="59"/>
                  <a:pt x="110" y="65"/>
                  <a:pt x="126" y="62"/>
                </a:cubicBezTo>
                <a:cubicBezTo>
                  <a:pt x="146" y="59"/>
                  <a:pt x="151" y="69"/>
                  <a:pt x="149" y="87"/>
                </a:cubicBezTo>
                <a:cubicBezTo>
                  <a:pt x="150" y="88"/>
                  <a:pt x="150" y="89"/>
                  <a:pt x="149" y="91"/>
                </a:cubicBezTo>
                <a:cubicBezTo>
                  <a:pt x="142" y="98"/>
                  <a:pt x="143" y="113"/>
                  <a:pt x="129" y="115"/>
                </a:cubicBezTo>
                <a:cubicBezTo>
                  <a:pt x="102" y="122"/>
                  <a:pt x="77" y="115"/>
                  <a:pt x="52" y="109"/>
                </a:cubicBezTo>
                <a:cubicBezTo>
                  <a:pt x="28" y="86"/>
                  <a:pt x="13" y="59"/>
                  <a:pt x="4" y="28"/>
                </a:cubicBezTo>
                <a:cubicBezTo>
                  <a:pt x="2" y="22"/>
                  <a:pt x="0" y="16"/>
                  <a:pt x="5" y="11"/>
                </a:cubicBezTo>
                <a:close/>
              </a:path>
            </a:pathLst>
          </a:custGeom>
          <a:solidFill>
            <a:srgbClr val="FFFE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71" name="Freeform 66"/>
          <p:cNvSpPr>
            <a:spLocks/>
          </p:cNvSpPr>
          <p:nvPr/>
        </p:nvSpPr>
        <p:spPr bwMode="auto">
          <a:xfrm>
            <a:off x="6327775" y="4217988"/>
            <a:ext cx="360363" cy="314325"/>
          </a:xfrm>
          <a:custGeom>
            <a:avLst/>
            <a:gdLst>
              <a:gd name="T0" fmla="*/ 0 w 157"/>
              <a:gd name="T1" fmla="*/ 118 h 137"/>
              <a:gd name="T2" fmla="*/ 0 w 157"/>
              <a:gd name="T3" fmla="*/ 114 h 137"/>
              <a:gd name="T4" fmla="*/ 33 w 157"/>
              <a:gd name="T5" fmla="*/ 73 h 137"/>
              <a:gd name="T6" fmla="*/ 145 w 157"/>
              <a:gd name="T7" fmla="*/ 0 h 137"/>
              <a:gd name="T8" fmla="*/ 152 w 157"/>
              <a:gd name="T9" fmla="*/ 14 h 137"/>
              <a:gd name="T10" fmla="*/ 147 w 157"/>
              <a:gd name="T11" fmla="*/ 45 h 137"/>
              <a:gd name="T12" fmla="*/ 43 w 157"/>
              <a:gd name="T13" fmla="*/ 119 h 137"/>
              <a:gd name="T14" fmla="*/ 18 w 157"/>
              <a:gd name="T15" fmla="*/ 130 h 137"/>
              <a:gd name="T16" fmla="*/ 0 w 157"/>
              <a:gd name="T17" fmla="*/ 11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37">
                <a:moveTo>
                  <a:pt x="0" y="118"/>
                </a:moveTo>
                <a:cubicBezTo>
                  <a:pt x="0" y="116"/>
                  <a:pt x="0" y="115"/>
                  <a:pt x="0" y="114"/>
                </a:cubicBezTo>
                <a:cubicBezTo>
                  <a:pt x="1" y="92"/>
                  <a:pt x="14" y="82"/>
                  <a:pt x="33" y="73"/>
                </a:cubicBezTo>
                <a:cubicBezTo>
                  <a:pt x="75" y="56"/>
                  <a:pt x="109" y="27"/>
                  <a:pt x="145" y="0"/>
                </a:cubicBezTo>
                <a:cubicBezTo>
                  <a:pt x="149" y="4"/>
                  <a:pt x="146" y="11"/>
                  <a:pt x="152" y="14"/>
                </a:cubicBezTo>
                <a:cubicBezTo>
                  <a:pt x="157" y="25"/>
                  <a:pt x="150" y="35"/>
                  <a:pt x="147" y="45"/>
                </a:cubicBezTo>
                <a:cubicBezTo>
                  <a:pt x="110" y="67"/>
                  <a:pt x="79" y="96"/>
                  <a:pt x="43" y="119"/>
                </a:cubicBezTo>
                <a:cubicBezTo>
                  <a:pt x="36" y="124"/>
                  <a:pt x="27" y="127"/>
                  <a:pt x="18" y="130"/>
                </a:cubicBezTo>
                <a:cubicBezTo>
                  <a:pt x="5" y="137"/>
                  <a:pt x="0" y="131"/>
                  <a:pt x="0" y="118"/>
                </a:cubicBezTo>
                <a:close/>
              </a:path>
            </a:pathLst>
          </a:custGeom>
          <a:solidFill>
            <a:srgbClr val="F7BD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72" name="Freeform 67"/>
          <p:cNvSpPr>
            <a:spLocks/>
          </p:cNvSpPr>
          <p:nvPr/>
        </p:nvSpPr>
        <p:spPr bwMode="auto">
          <a:xfrm>
            <a:off x="5922963" y="4575175"/>
            <a:ext cx="177800" cy="452437"/>
          </a:xfrm>
          <a:custGeom>
            <a:avLst/>
            <a:gdLst>
              <a:gd name="T0" fmla="*/ 77 w 77"/>
              <a:gd name="T1" fmla="*/ 5 h 197"/>
              <a:gd name="T2" fmla="*/ 28 w 77"/>
              <a:gd name="T3" fmla="*/ 131 h 197"/>
              <a:gd name="T4" fmla="*/ 0 w 77"/>
              <a:gd name="T5" fmla="*/ 197 h 197"/>
              <a:gd name="T6" fmla="*/ 13 w 77"/>
              <a:gd name="T7" fmla="*/ 149 h 197"/>
              <a:gd name="T8" fmla="*/ 61 w 77"/>
              <a:gd name="T9" fmla="*/ 23 h 197"/>
              <a:gd name="T10" fmla="*/ 76 w 77"/>
              <a:gd name="T11" fmla="*/ 0 h 197"/>
              <a:gd name="T12" fmla="*/ 77 w 77"/>
              <a:gd name="T13" fmla="*/ 5 h 197"/>
            </a:gdLst>
            <a:ahLst/>
            <a:cxnLst>
              <a:cxn ang="0">
                <a:pos x="T0" y="T1"/>
              </a:cxn>
              <a:cxn ang="0">
                <a:pos x="T2" y="T3"/>
              </a:cxn>
              <a:cxn ang="0">
                <a:pos x="T4" y="T5"/>
              </a:cxn>
              <a:cxn ang="0">
                <a:pos x="T6" y="T7"/>
              </a:cxn>
              <a:cxn ang="0">
                <a:pos x="T8" y="T9"/>
              </a:cxn>
              <a:cxn ang="0">
                <a:pos x="T10" y="T11"/>
              </a:cxn>
              <a:cxn ang="0">
                <a:pos x="T12" y="T13"/>
              </a:cxn>
            </a:cxnLst>
            <a:rect l="0" t="0" r="r" b="b"/>
            <a:pathLst>
              <a:path w="77" h="197">
                <a:moveTo>
                  <a:pt x="77" y="5"/>
                </a:moveTo>
                <a:cubicBezTo>
                  <a:pt x="54" y="45"/>
                  <a:pt x="44" y="89"/>
                  <a:pt x="28" y="131"/>
                </a:cubicBezTo>
                <a:cubicBezTo>
                  <a:pt x="19" y="153"/>
                  <a:pt x="16" y="178"/>
                  <a:pt x="0" y="197"/>
                </a:cubicBezTo>
                <a:cubicBezTo>
                  <a:pt x="0" y="180"/>
                  <a:pt x="7" y="165"/>
                  <a:pt x="13" y="149"/>
                </a:cubicBezTo>
                <a:cubicBezTo>
                  <a:pt x="29" y="107"/>
                  <a:pt x="41" y="64"/>
                  <a:pt x="61" y="23"/>
                </a:cubicBezTo>
                <a:cubicBezTo>
                  <a:pt x="65" y="15"/>
                  <a:pt x="68" y="6"/>
                  <a:pt x="76" y="0"/>
                </a:cubicBezTo>
                <a:cubicBezTo>
                  <a:pt x="76" y="2"/>
                  <a:pt x="76" y="4"/>
                  <a:pt x="77" y="5"/>
                </a:cubicBezTo>
                <a:close/>
              </a:path>
            </a:pathLst>
          </a:custGeom>
          <a:solidFill>
            <a:srgbClr val="C8AD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73" name="Freeform 68"/>
          <p:cNvSpPr>
            <a:spLocks/>
          </p:cNvSpPr>
          <p:nvPr/>
        </p:nvSpPr>
        <p:spPr bwMode="auto">
          <a:xfrm>
            <a:off x="6646863" y="4075113"/>
            <a:ext cx="80963" cy="282575"/>
          </a:xfrm>
          <a:custGeom>
            <a:avLst/>
            <a:gdLst>
              <a:gd name="T0" fmla="*/ 8 w 35"/>
              <a:gd name="T1" fmla="*/ 107 h 123"/>
              <a:gd name="T2" fmla="*/ 13 w 35"/>
              <a:gd name="T3" fmla="*/ 76 h 123"/>
              <a:gd name="T4" fmla="*/ 20 w 35"/>
              <a:gd name="T5" fmla="*/ 59 h 123"/>
              <a:gd name="T6" fmla="*/ 32 w 35"/>
              <a:gd name="T7" fmla="*/ 0 h 123"/>
              <a:gd name="T8" fmla="*/ 20 w 35"/>
              <a:gd name="T9" fmla="*/ 107 h 123"/>
              <a:gd name="T10" fmla="*/ 12 w 35"/>
              <a:gd name="T11" fmla="*/ 123 h 123"/>
              <a:gd name="T12" fmla="*/ 8 w 35"/>
              <a:gd name="T13" fmla="*/ 107 h 123"/>
            </a:gdLst>
            <a:ahLst/>
            <a:cxnLst>
              <a:cxn ang="0">
                <a:pos x="T0" y="T1"/>
              </a:cxn>
              <a:cxn ang="0">
                <a:pos x="T2" y="T3"/>
              </a:cxn>
              <a:cxn ang="0">
                <a:pos x="T4" y="T5"/>
              </a:cxn>
              <a:cxn ang="0">
                <a:pos x="T6" y="T7"/>
              </a:cxn>
              <a:cxn ang="0">
                <a:pos x="T8" y="T9"/>
              </a:cxn>
              <a:cxn ang="0">
                <a:pos x="T10" y="T11"/>
              </a:cxn>
              <a:cxn ang="0">
                <a:pos x="T12" y="T13"/>
              </a:cxn>
            </a:cxnLst>
            <a:rect l="0" t="0" r="r" b="b"/>
            <a:pathLst>
              <a:path w="35" h="123">
                <a:moveTo>
                  <a:pt x="8" y="107"/>
                </a:moveTo>
                <a:cubicBezTo>
                  <a:pt x="0" y="95"/>
                  <a:pt x="13" y="86"/>
                  <a:pt x="13" y="76"/>
                </a:cubicBezTo>
                <a:cubicBezTo>
                  <a:pt x="18" y="71"/>
                  <a:pt x="18" y="65"/>
                  <a:pt x="20" y="59"/>
                </a:cubicBezTo>
                <a:cubicBezTo>
                  <a:pt x="22" y="39"/>
                  <a:pt x="23" y="19"/>
                  <a:pt x="32" y="0"/>
                </a:cubicBezTo>
                <a:cubicBezTo>
                  <a:pt x="35" y="36"/>
                  <a:pt x="33" y="72"/>
                  <a:pt x="20" y="107"/>
                </a:cubicBezTo>
                <a:cubicBezTo>
                  <a:pt x="18" y="112"/>
                  <a:pt x="15" y="118"/>
                  <a:pt x="12" y="123"/>
                </a:cubicBezTo>
                <a:cubicBezTo>
                  <a:pt x="7" y="119"/>
                  <a:pt x="9" y="113"/>
                  <a:pt x="8" y="107"/>
                </a:cubicBezTo>
                <a:close/>
              </a:path>
            </a:pathLst>
          </a:custGeom>
          <a:solidFill>
            <a:srgbClr val="FAF2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74" name="Freeform 69"/>
          <p:cNvSpPr>
            <a:spLocks/>
          </p:cNvSpPr>
          <p:nvPr/>
        </p:nvSpPr>
        <p:spPr bwMode="auto">
          <a:xfrm>
            <a:off x="6097588" y="4522788"/>
            <a:ext cx="184150" cy="46037"/>
          </a:xfrm>
          <a:custGeom>
            <a:avLst/>
            <a:gdLst>
              <a:gd name="T0" fmla="*/ 4 w 80"/>
              <a:gd name="T1" fmla="*/ 0 h 20"/>
              <a:gd name="T2" fmla="*/ 62 w 80"/>
              <a:gd name="T3" fmla="*/ 8 h 20"/>
              <a:gd name="T4" fmla="*/ 80 w 80"/>
              <a:gd name="T5" fmla="*/ 9 h 20"/>
              <a:gd name="T6" fmla="*/ 45 w 80"/>
              <a:gd name="T7" fmla="*/ 15 h 20"/>
              <a:gd name="T8" fmla="*/ 8 w 80"/>
              <a:gd name="T9" fmla="*/ 13 h 20"/>
              <a:gd name="T10" fmla="*/ 0 w 80"/>
              <a:gd name="T11" fmla="*/ 4 h 20"/>
              <a:gd name="T12" fmla="*/ 4 w 8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0" h="20">
                <a:moveTo>
                  <a:pt x="4" y="0"/>
                </a:moveTo>
                <a:cubicBezTo>
                  <a:pt x="23" y="7"/>
                  <a:pt x="43" y="2"/>
                  <a:pt x="62" y="8"/>
                </a:cubicBezTo>
                <a:cubicBezTo>
                  <a:pt x="67" y="10"/>
                  <a:pt x="74" y="9"/>
                  <a:pt x="80" y="9"/>
                </a:cubicBezTo>
                <a:cubicBezTo>
                  <a:pt x="70" y="20"/>
                  <a:pt x="57" y="18"/>
                  <a:pt x="45" y="15"/>
                </a:cubicBezTo>
                <a:cubicBezTo>
                  <a:pt x="33" y="13"/>
                  <a:pt x="21" y="13"/>
                  <a:pt x="8" y="13"/>
                </a:cubicBezTo>
                <a:cubicBezTo>
                  <a:pt x="6" y="10"/>
                  <a:pt x="3" y="7"/>
                  <a:pt x="0" y="4"/>
                </a:cubicBezTo>
                <a:cubicBezTo>
                  <a:pt x="0" y="2"/>
                  <a:pt x="2" y="0"/>
                  <a:pt x="4" y="0"/>
                </a:cubicBezTo>
                <a:close/>
              </a:path>
            </a:pathLst>
          </a:custGeom>
          <a:solidFill>
            <a:srgbClr val="C8A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75" name="Freeform 70"/>
          <p:cNvSpPr>
            <a:spLocks/>
          </p:cNvSpPr>
          <p:nvPr/>
        </p:nvSpPr>
        <p:spPr bwMode="auto">
          <a:xfrm>
            <a:off x="5929313" y="4229100"/>
            <a:ext cx="177800" cy="303212"/>
          </a:xfrm>
          <a:custGeom>
            <a:avLst/>
            <a:gdLst>
              <a:gd name="T0" fmla="*/ 77 w 77"/>
              <a:gd name="T1" fmla="*/ 128 h 132"/>
              <a:gd name="T2" fmla="*/ 73 w 77"/>
              <a:gd name="T3" fmla="*/ 132 h 132"/>
              <a:gd name="T4" fmla="*/ 65 w 77"/>
              <a:gd name="T5" fmla="*/ 128 h 132"/>
              <a:gd name="T6" fmla="*/ 61 w 77"/>
              <a:gd name="T7" fmla="*/ 124 h 132"/>
              <a:gd name="T8" fmla="*/ 43 w 77"/>
              <a:gd name="T9" fmla="*/ 109 h 132"/>
              <a:gd name="T10" fmla="*/ 25 w 77"/>
              <a:gd name="T11" fmla="*/ 75 h 132"/>
              <a:gd name="T12" fmla="*/ 1 w 77"/>
              <a:gd name="T13" fmla="*/ 0 h 132"/>
              <a:gd name="T14" fmla="*/ 29 w 77"/>
              <a:gd name="T15" fmla="*/ 33 h 132"/>
              <a:gd name="T16" fmla="*/ 77 w 77"/>
              <a:gd name="T17" fmla="*/ 12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32">
                <a:moveTo>
                  <a:pt x="77" y="128"/>
                </a:moveTo>
                <a:cubicBezTo>
                  <a:pt x="76" y="129"/>
                  <a:pt x="74" y="131"/>
                  <a:pt x="73" y="132"/>
                </a:cubicBezTo>
                <a:cubicBezTo>
                  <a:pt x="70" y="131"/>
                  <a:pt x="68" y="129"/>
                  <a:pt x="65" y="128"/>
                </a:cubicBezTo>
                <a:cubicBezTo>
                  <a:pt x="63" y="127"/>
                  <a:pt x="62" y="126"/>
                  <a:pt x="61" y="124"/>
                </a:cubicBezTo>
                <a:cubicBezTo>
                  <a:pt x="55" y="119"/>
                  <a:pt x="49" y="114"/>
                  <a:pt x="43" y="109"/>
                </a:cubicBezTo>
                <a:cubicBezTo>
                  <a:pt x="41" y="96"/>
                  <a:pt x="31" y="86"/>
                  <a:pt x="25" y="75"/>
                </a:cubicBezTo>
                <a:cubicBezTo>
                  <a:pt x="12" y="51"/>
                  <a:pt x="0" y="28"/>
                  <a:pt x="1" y="0"/>
                </a:cubicBezTo>
                <a:cubicBezTo>
                  <a:pt x="16" y="6"/>
                  <a:pt x="26" y="17"/>
                  <a:pt x="29" y="33"/>
                </a:cubicBezTo>
                <a:cubicBezTo>
                  <a:pt x="36" y="69"/>
                  <a:pt x="54" y="100"/>
                  <a:pt x="77" y="128"/>
                </a:cubicBezTo>
                <a:close/>
              </a:path>
            </a:pathLst>
          </a:custGeom>
          <a:solidFill>
            <a:srgbClr val="7448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76" name="Freeform 71"/>
          <p:cNvSpPr>
            <a:spLocks/>
          </p:cNvSpPr>
          <p:nvPr/>
        </p:nvSpPr>
        <p:spPr bwMode="auto">
          <a:xfrm>
            <a:off x="5757863" y="4824413"/>
            <a:ext cx="114300" cy="160337"/>
          </a:xfrm>
          <a:custGeom>
            <a:avLst/>
            <a:gdLst>
              <a:gd name="T0" fmla="*/ 36 w 50"/>
              <a:gd name="T1" fmla="*/ 70 h 70"/>
              <a:gd name="T2" fmla="*/ 0 w 50"/>
              <a:gd name="T3" fmla="*/ 65 h 70"/>
              <a:gd name="T4" fmla="*/ 0 w 50"/>
              <a:gd name="T5" fmla="*/ 61 h 70"/>
              <a:gd name="T6" fmla="*/ 14 w 50"/>
              <a:gd name="T7" fmla="*/ 44 h 70"/>
              <a:gd name="T8" fmla="*/ 20 w 50"/>
              <a:gd name="T9" fmla="*/ 0 h 70"/>
              <a:gd name="T10" fmla="*/ 36 w 50"/>
              <a:gd name="T11" fmla="*/ 70 h 70"/>
            </a:gdLst>
            <a:ahLst/>
            <a:cxnLst>
              <a:cxn ang="0">
                <a:pos x="T0" y="T1"/>
              </a:cxn>
              <a:cxn ang="0">
                <a:pos x="T2" y="T3"/>
              </a:cxn>
              <a:cxn ang="0">
                <a:pos x="T4" y="T5"/>
              </a:cxn>
              <a:cxn ang="0">
                <a:pos x="T6" y="T7"/>
              </a:cxn>
              <a:cxn ang="0">
                <a:pos x="T8" y="T9"/>
              </a:cxn>
              <a:cxn ang="0">
                <a:pos x="T10" y="T11"/>
              </a:cxn>
            </a:cxnLst>
            <a:rect l="0" t="0" r="r" b="b"/>
            <a:pathLst>
              <a:path w="50" h="70">
                <a:moveTo>
                  <a:pt x="36" y="70"/>
                </a:moveTo>
                <a:cubicBezTo>
                  <a:pt x="24" y="70"/>
                  <a:pt x="12" y="63"/>
                  <a:pt x="0" y="65"/>
                </a:cubicBezTo>
                <a:cubicBezTo>
                  <a:pt x="0" y="64"/>
                  <a:pt x="0" y="63"/>
                  <a:pt x="0" y="61"/>
                </a:cubicBezTo>
                <a:cubicBezTo>
                  <a:pt x="13" y="63"/>
                  <a:pt x="18" y="58"/>
                  <a:pt x="14" y="44"/>
                </a:cubicBezTo>
                <a:cubicBezTo>
                  <a:pt x="10" y="30"/>
                  <a:pt x="8" y="14"/>
                  <a:pt x="20" y="0"/>
                </a:cubicBezTo>
                <a:cubicBezTo>
                  <a:pt x="14" y="26"/>
                  <a:pt x="50" y="41"/>
                  <a:pt x="36" y="70"/>
                </a:cubicBezTo>
                <a:close/>
              </a:path>
            </a:pathLst>
          </a:custGeom>
          <a:solidFill>
            <a:srgbClr val="F6DE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77" name="Freeform 72"/>
          <p:cNvSpPr>
            <a:spLocks/>
          </p:cNvSpPr>
          <p:nvPr/>
        </p:nvSpPr>
        <p:spPr bwMode="auto">
          <a:xfrm>
            <a:off x="5969000" y="4513263"/>
            <a:ext cx="111125" cy="214312"/>
          </a:xfrm>
          <a:custGeom>
            <a:avLst/>
            <a:gdLst>
              <a:gd name="T0" fmla="*/ 44 w 48"/>
              <a:gd name="T1" fmla="*/ 0 h 93"/>
              <a:gd name="T2" fmla="*/ 48 w 48"/>
              <a:gd name="T3" fmla="*/ 4 h 93"/>
              <a:gd name="T4" fmla="*/ 3 w 48"/>
              <a:gd name="T5" fmla="*/ 93 h 93"/>
              <a:gd name="T6" fmla="*/ 37 w 48"/>
              <a:gd name="T7" fmla="*/ 9 h 93"/>
              <a:gd name="T8" fmla="*/ 44 w 48"/>
              <a:gd name="T9" fmla="*/ 0 h 93"/>
            </a:gdLst>
            <a:ahLst/>
            <a:cxnLst>
              <a:cxn ang="0">
                <a:pos x="T0" y="T1"/>
              </a:cxn>
              <a:cxn ang="0">
                <a:pos x="T2" y="T3"/>
              </a:cxn>
              <a:cxn ang="0">
                <a:pos x="T4" y="T5"/>
              </a:cxn>
              <a:cxn ang="0">
                <a:pos x="T6" y="T7"/>
              </a:cxn>
              <a:cxn ang="0">
                <a:pos x="T8" y="T9"/>
              </a:cxn>
            </a:cxnLst>
            <a:rect l="0" t="0" r="r" b="b"/>
            <a:pathLst>
              <a:path w="48" h="93">
                <a:moveTo>
                  <a:pt x="44" y="0"/>
                </a:moveTo>
                <a:cubicBezTo>
                  <a:pt x="46" y="1"/>
                  <a:pt x="47" y="2"/>
                  <a:pt x="48" y="4"/>
                </a:cubicBezTo>
                <a:cubicBezTo>
                  <a:pt x="27" y="30"/>
                  <a:pt x="10" y="58"/>
                  <a:pt x="3" y="93"/>
                </a:cubicBezTo>
                <a:cubicBezTo>
                  <a:pt x="0" y="59"/>
                  <a:pt x="14" y="32"/>
                  <a:pt x="37" y="9"/>
                </a:cubicBezTo>
                <a:cubicBezTo>
                  <a:pt x="40" y="7"/>
                  <a:pt x="44" y="5"/>
                  <a:pt x="44" y="0"/>
                </a:cubicBezTo>
                <a:close/>
              </a:path>
            </a:pathLst>
          </a:custGeom>
          <a:solidFill>
            <a:srgbClr val="CBB3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78" name="Freeform 73"/>
          <p:cNvSpPr>
            <a:spLocks/>
          </p:cNvSpPr>
          <p:nvPr/>
        </p:nvSpPr>
        <p:spPr bwMode="auto">
          <a:xfrm>
            <a:off x="7175500" y="3438525"/>
            <a:ext cx="100013" cy="76200"/>
          </a:xfrm>
          <a:custGeom>
            <a:avLst/>
            <a:gdLst>
              <a:gd name="T0" fmla="*/ 0 w 44"/>
              <a:gd name="T1" fmla="*/ 33 h 33"/>
              <a:gd name="T2" fmla="*/ 29 w 44"/>
              <a:gd name="T3" fmla="*/ 2 h 33"/>
              <a:gd name="T4" fmla="*/ 38 w 44"/>
              <a:gd name="T5" fmla="*/ 1 h 33"/>
              <a:gd name="T6" fmla="*/ 41 w 44"/>
              <a:gd name="T7" fmla="*/ 19 h 33"/>
              <a:gd name="T8" fmla="*/ 33 w 44"/>
              <a:gd name="T9" fmla="*/ 28 h 33"/>
              <a:gd name="T10" fmla="*/ 0 w 44"/>
              <a:gd name="T11" fmla="*/ 33 h 33"/>
            </a:gdLst>
            <a:ahLst/>
            <a:cxnLst>
              <a:cxn ang="0">
                <a:pos x="T0" y="T1"/>
              </a:cxn>
              <a:cxn ang="0">
                <a:pos x="T2" y="T3"/>
              </a:cxn>
              <a:cxn ang="0">
                <a:pos x="T4" y="T5"/>
              </a:cxn>
              <a:cxn ang="0">
                <a:pos x="T6" y="T7"/>
              </a:cxn>
              <a:cxn ang="0">
                <a:pos x="T8" y="T9"/>
              </a:cxn>
              <a:cxn ang="0">
                <a:pos x="T10" y="T11"/>
              </a:cxn>
            </a:cxnLst>
            <a:rect l="0" t="0" r="r" b="b"/>
            <a:pathLst>
              <a:path w="44" h="33">
                <a:moveTo>
                  <a:pt x="0" y="33"/>
                </a:moveTo>
                <a:cubicBezTo>
                  <a:pt x="7" y="17"/>
                  <a:pt x="26" y="17"/>
                  <a:pt x="29" y="2"/>
                </a:cubicBezTo>
                <a:cubicBezTo>
                  <a:pt x="29" y="1"/>
                  <a:pt x="36" y="0"/>
                  <a:pt x="38" y="1"/>
                </a:cubicBezTo>
                <a:cubicBezTo>
                  <a:pt x="44" y="6"/>
                  <a:pt x="38" y="13"/>
                  <a:pt x="41" y="19"/>
                </a:cubicBezTo>
                <a:cubicBezTo>
                  <a:pt x="44" y="24"/>
                  <a:pt x="38" y="27"/>
                  <a:pt x="33" y="28"/>
                </a:cubicBezTo>
                <a:cubicBezTo>
                  <a:pt x="23" y="30"/>
                  <a:pt x="13" y="31"/>
                  <a:pt x="0" y="3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79" name="Freeform 74"/>
          <p:cNvSpPr>
            <a:spLocks/>
          </p:cNvSpPr>
          <p:nvPr/>
        </p:nvSpPr>
        <p:spPr bwMode="auto">
          <a:xfrm>
            <a:off x="7002463" y="3319463"/>
            <a:ext cx="231775" cy="106362"/>
          </a:xfrm>
          <a:custGeom>
            <a:avLst/>
            <a:gdLst>
              <a:gd name="T0" fmla="*/ 98 w 101"/>
              <a:gd name="T1" fmla="*/ 24 h 46"/>
              <a:gd name="T2" fmla="*/ 90 w 101"/>
              <a:gd name="T3" fmla="*/ 38 h 46"/>
              <a:gd name="T4" fmla="*/ 13 w 101"/>
              <a:gd name="T5" fmla="*/ 46 h 46"/>
              <a:gd name="T6" fmla="*/ 6 w 101"/>
              <a:gd name="T7" fmla="*/ 37 h 46"/>
              <a:gd name="T8" fmla="*/ 17 w 101"/>
              <a:gd name="T9" fmla="*/ 5 h 46"/>
              <a:gd name="T10" fmla="*/ 75 w 101"/>
              <a:gd name="T11" fmla="*/ 2 h 46"/>
              <a:gd name="T12" fmla="*/ 98 w 101"/>
              <a:gd name="T13" fmla="*/ 24 h 46"/>
            </a:gdLst>
            <a:ahLst/>
            <a:cxnLst>
              <a:cxn ang="0">
                <a:pos x="T0" y="T1"/>
              </a:cxn>
              <a:cxn ang="0">
                <a:pos x="T2" y="T3"/>
              </a:cxn>
              <a:cxn ang="0">
                <a:pos x="T4" y="T5"/>
              </a:cxn>
              <a:cxn ang="0">
                <a:pos x="T6" y="T7"/>
              </a:cxn>
              <a:cxn ang="0">
                <a:pos x="T8" y="T9"/>
              </a:cxn>
              <a:cxn ang="0">
                <a:pos x="T10" y="T11"/>
              </a:cxn>
              <a:cxn ang="0">
                <a:pos x="T12" y="T13"/>
              </a:cxn>
            </a:cxnLst>
            <a:rect l="0" t="0" r="r" b="b"/>
            <a:pathLst>
              <a:path w="101" h="46">
                <a:moveTo>
                  <a:pt x="98" y="24"/>
                </a:moveTo>
                <a:cubicBezTo>
                  <a:pt x="99" y="31"/>
                  <a:pt x="101" y="35"/>
                  <a:pt x="90" y="38"/>
                </a:cubicBezTo>
                <a:cubicBezTo>
                  <a:pt x="65" y="43"/>
                  <a:pt x="39" y="45"/>
                  <a:pt x="13" y="46"/>
                </a:cubicBezTo>
                <a:cubicBezTo>
                  <a:pt x="6" y="46"/>
                  <a:pt x="5" y="42"/>
                  <a:pt x="6" y="37"/>
                </a:cubicBezTo>
                <a:cubicBezTo>
                  <a:pt x="8" y="26"/>
                  <a:pt x="0" y="11"/>
                  <a:pt x="17" y="5"/>
                </a:cubicBezTo>
                <a:cubicBezTo>
                  <a:pt x="36" y="0"/>
                  <a:pt x="55" y="0"/>
                  <a:pt x="75" y="2"/>
                </a:cubicBezTo>
                <a:cubicBezTo>
                  <a:pt x="91" y="0"/>
                  <a:pt x="91" y="15"/>
                  <a:pt x="98" y="24"/>
                </a:cubicBezTo>
                <a:close/>
              </a:path>
            </a:pathLst>
          </a:custGeom>
          <a:solidFill>
            <a:srgbClr val="976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80" name="Freeform 75"/>
          <p:cNvSpPr>
            <a:spLocks/>
          </p:cNvSpPr>
          <p:nvPr/>
        </p:nvSpPr>
        <p:spPr bwMode="auto">
          <a:xfrm>
            <a:off x="7151688" y="3303588"/>
            <a:ext cx="80963" cy="71437"/>
          </a:xfrm>
          <a:custGeom>
            <a:avLst/>
            <a:gdLst>
              <a:gd name="T0" fmla="*/ 33 w 35"/>
              <a:gd name="T1" fmla="*/ 31 h 31"/>
              <a:gd name="T2" fmla="*/ 10 w 35"/>
              <a:gd name="T3" fmla="*/ 9 h 31"/>
              <a:gd name="T4" fmla="*/ 11 w 35"/>
              <a:gd name="T5" fmla="*/ 2 h 31"/>
              <a:gd name="T6" fmla="*/ 33 w 35"/>
              <a:gd name="T7" fmla="*/ 31 h 31"/>
            </a:gdLst>
            <a:ahLst/>
            <a:cxnLst>
              <a:cxn ang="0">
                <a:pos x="T0" y="T1"/>
              </a:cxn>
              <a:cxn ang="0">
                <a:pos x="T2" y="T3"/>
              </a:cxn>
              <a:cxn ang="0">
                <a:pos x="T4" y="T5"/>
              </a:cxn>
              <a:cxn ang="0">
                <a:pos x="T6" y="T7"/>
              </a:cxn>
            </a:cxnLst>
            <a:rect l="0" t="0" r="r" b="b"/>
            <a:pathLst>
              <a:path w="35" h="31">
                <a:moveTo>
                  <a:pt x="33" y="31"/>
                </a:moveTo>
                <a:cubicBezTo>
                  <a:pt x="25" y="24"/>
                  <a:pt x="17" y="16"/>
                  <a:pt x="10" y="9"/>
                </a:cubicBezTo>
                <a:cubicBezTo>
                  <a:pt x="9" y="6"/>
                  <a:pt x="0" y="0"/>
                  <a:pt x="11" y="2"/>
                </a:cubicBezTo>
                <a:cubicBezTo>
                  <a:pt x="26" y="5"/>
                  <a:pt x="35" y="15"/>
                  <a:pt x="33"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81" name="Freeform 76"/>
          <p:cNvSpPr>
            <a:spLocks/>
          </p:cNvSpPr>
          <p:nvPr/>
        </p:nvSpPr>
        <p:spPr bwMode="auto">
          <a:xfrm>
            <a:off x="5788025" y="4027488"/>
            <a:ext cx="263525" cy="452437"/>
          </a:xfrm>
          <a:custGeom>
            <a:avLst/>
            <a:gdLst>
              <a:gd name="T0" fmla="*/ 63 w 115"/>
              <a:gd name="T1" fmla="*/ 88 h 197"/>
              <a:gd name="T2" fmla="*/ 109 w 115"/>
              <a:gd name="T3" fmla="*/ 189 h 197"/>
              <a:gd name="T4" fmla="*/ 105 w 115"/>
              <a:gd name="T5" fmla="*/ 197 h 197"/>
              <a:gd name="T6" fmla="*/ 95 w 115"/>
              <a:gd name="T7" fmla="*/ 189 h 197"/>
              <a:gd name="T8" fmla="*/ 39 w 115"/>
              <a:gd name="T9" fmla="*/ 120 h 197"/>
              <a:gd name="T10" fmla="*/ 15 w 115"/>
              <a:gd name="T11" fmla="*/ 65 h 197"/>
              <a:gd name="T12" fmla="*/ 3 w 115"/>
              <a:gd name="T13" fmla="*/ 0 h 197"/>
              <a:gd name="T14" fmla="*/ 63 w 115"/>
              <a:gd name="T15" fmla="*/ 88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97">
                <a:moveTo>
                  <a:pt x="63" y="88"/>
                </a:moveTo>
                <a:cubicBezTo>
                  <a:pt x="74" y="124"/>
                  <a:pt x="85" y="159"/>
                  <a:pt x="109" y="189"/>
                </a:cubicBezTo>
                <a:cubicBezTo>
                  <a:pt x="115" y="196"/>
                  <a:pt x="111" y="196"/>
                  <a:pt x="105" y="197"/>
                </a:cubicBezTo>
                <a:cubicBezTo>
                  <a:pt x="101" y="196"/>
                  <a:pt x="97" y="193"/>
                  <a:pt x="95" y="189"/>
                </a:cubicBezTo>
                <a:cubicBezTo>
                  <a:pt x="76" y="166"/>
                  <a:pt x="55" y="145"/>
                  <a:pt x="39" y="120"/>
                </a:cubicBezTo>
                <a:cubicBezTo>
                  <a:pt x="28" y="103"/>
                  <a:pt x="19" y="85"/>
                  <a:pt x="15" y="65"/>
                </a:cubicBezTo>
                <a:cubicBezTo>
                  <a:pt x="13" y="43"/>
                  <a:pt x="0" y="23"/>
                  <a:pt x="3" y="0"/>
                </a:cubicBezTo>
                <a:cubicBezTo>
                  <a:pt x="17" y="34"/>
                  <a:pt x="34" y="65"/>
                  <a:pt x="63" y="88"/>
                </a:cubicBezTo>
                <a:close/>
              </a:path>
            </a:pathLst>
          </a:custGeom>
          <a:solidFill>
            <a:srgbClr val="9665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82" name="Freeform 77"/>
          <p:cNvSpPr>
            <a:spLocks/>
          </p:cNvSpPr>
          <p:nvPr/>
        </p:nvSpPr>
        <p:spPr bwMode="auto">
          <a:xfrm>
            <a:off x="5813425" y="4176713"/>
            <a:ext cx="203200" cy="284162"/>
          </a:xfrm>
          <a:custGeom>
            <a:avLst/>
            <a:gdLst>
              <a:gd name="T0" fmla="*/ 4 w 89"/>
              <a:gd name="T1" fmla="*/ 0 h 124"/>
              <a:gd name="T2" fmla="*/ 32 w 89"/>
              <a:gd name="T3" fmla="*/ 55 h 124"/>
              <a:gd name="T4" fmla="*/ 81 w 89"/>
              <a:gd name="T5" fmla="*/ 114 h 124"/>
              <a:gd name="T6" fmla="*/ 84 w 89"/>
              <a:gd name="T7" fmla="*/ 124 h 124"/>
              <a:gd name="T8" fmla="*/ 12 w 89"/>
              <a:gd name="T9" fmla="*/ 32 h 124"/>
              <a:gd name="T10" fmla="*/ 0 w 89"/>
              <a:gd name="T11" fmla="*/ 7 h 124"/>
              <a:gd name="T12" fmla="*/ 4 w 89"/>
              <a:gd name="T13" fmla="*/ 0 h 124"/>
            </a:gdLst>
            <a:ahLst/>
            <a:cxnLst>
              <a:cxn ang="0">
                <a:pos x="T0" y="T1"/>
              </a:cxn>
              <a:cxn ang="0">
                <a:pos x="T2" y="T3"/>
              </a:cxn>
              <a:cxn ang="0">
                <a:pos x="T4" y="T5"/>
              </a:cxn>
              <a:cxn ang="0">
                <a:pos x="T6" y="T7"/>
              </a:cxn>
              <a:cxn ang="0">
                <a:pos x="T8" y="T9"/>
              </a:cxn>
              <a:cxn ang="0">
                <a:pos x="T10" y="T11"/>
              </a:cxn>
              <a:cxn ang="0">
                <a:pos x="T12" y="T13"/>
              </a:cxn>
            </a:cxnLst>
            <a:rect l="0" t="0" r="r" b="b"/>
            <a:pathLst>
              <a:path w="89" h="124">
                <a:moveTo>
                  <a:pt x="4" y="0"/>
                </a:moveTo>
                <a:cubicBezTo>
                  <a:pt x="18" y="16"/>
                  <a:pt x="19" y="38"/>
                  <a:pt x="32" y="55"/>
                </a:cubicBezTo>
                <a:cubicBezTo>
                  <a:pt x="48" y="76"/>
                  <a:pt x="63" y="96"/>
                  <a:pt x="81" y="114"/>
                </a:cubicBezTo>
                <a:cubicBezTo>
                  <a:pt x="83" y="117"/>
                  <a:pt x="89" y="119"/>
                  <a:pt x="84" y="124"/>
                </a:cubicBezTo>
                <a:cubicBezTo>
                  <a:pt x="54" y="98"/>
                  <a:pt x="28" y="68"/>
                  <a:pt x="12" y="32"/>
                </a:cubicBezTo>
                <a:cubicBezTo>
                  <a:pt x="4" y="25"/>
                  <a:pt x="3" y="16"/>
                  <a:pt x="0" y="7"/>
                </a:cubicBezTo>
                <a:cubicBezTo>
                  <a:pt x="1" y="5"/>
                  <a:pt x="3" y="2"/>
                  <a:pt x="4" y="0"/>
                </a:cubicBezTo>
                <a:close/>
              </a:path>
            </a:pathLst>
          </a:custGeom>
          <a:solidFill>
            <a:srgbClr val="7651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83" name="Freeform 78"/>
          <p:cNvSpPr>
            <a:spLocks/>
          </p:cNvSpPr>
          <p:nvPr/>
        </p:nvSpPr>
        <p:spPr bwMode="auto">
          <a:xfrm>
            <a:off x="5808663" y="4192588"/>
            <a:ext cx="31750" cy="84137"/>
          </a:xfrm>
          <a:custGeom>
            <a:avLst/>
            <a:gdLst>
              <a:gd name="T0" fmla="*/ 2 w 14"/>
              <a:gd name="T1" fmla="*/ 0 h 37"/>
              <a:gd name="T2" fmla="*/ 14 w 14"/>
              <a:gd name="T3" fmla="*/ 25 h 37"/>
              <a:gd name="T4" fmla="*/ 10 w 14"/>
              <a:gd name="T5" fmla="*/ 37 h 37"/>
              <a:gd name="T6" fmla="*/ 2 w 14"/>
              <a:gd name="T7" fmla="*/ 0 h 37"/>
            </a:gdLst>
            <a:ahLst/>
            <a:cxnLst>
              <a:cxn ang="0">
                <a:pos x="T0" y="T1"/>
              </a:cxn>
              <a:cxn ang="0">
                <a:pos x="T2" y="T3"/>
              </a:cxn>
              <a:cxn ang="0">
                <a:pos x="T4" y="T5"/>
              </a:cxn>
              <a:cxn ang="0">
                <a:pos x="T6" y="T7"/>
              </a:cxn>
            </a:cxnLst>
            <a:rect l="0" t="0" r="r" b="b"/>
            <a:pathLst>
              <a:path w="14" h="37">
                <a:moveTo>
                  <a:pt x="2" y="0"/>
                </a:moveTo>
                <a:cubicBezTo>
                  <a:pt x="10" y="6"/>
                  <a:pt x="12" y="16"/>
                  <a:pt x="14" y="25"/>
                </a:cubicBezTo>
                <a:cubicBezTo>
                  <a:pt x="9" y="28"/>
                  <a:pt x="11" y="33"/>
                  <a:pt x="10" y="37"/>
                </a:cubicBezTo>
                <a:cubicBezTo>
                  <a:pt x="6" y="25"/>
                  <a:pt x="0" y="13"/>
                  <a:pt x="2" y="0"/>
                </a:cubicBezTo>
                <a:close/>
              </a:path>
            </a:pathLst>
          </a:custGeom>
          <a:solidFill>
            <a:srgbClr val="F5E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84" name="Freeform 79"/>
          <p:cNvSpPr>
            <a:spLocks/>
          </p:cNvSpPr>
          <p:nvPr/>
        </p:nvSpPr>
        <p:spPr bwMode="auto">
          <a:xfrm>
            <a:off x="6410325" y="3730625"/>
            <a:ext cx="261938" cy="179387"/>
          </a:xfrm>
          <a:custGeom>
            <a:avLst/>
            <a:gdLst>
              <a:gd name="T0" fmla="*/ 54 w 114"/>
              <a:gd name="T1" fmla="*/ 6 h 78"/>
              <a:gd name="T2" fmla="*/ 85 w 114"/>
              <a:gd name="T3" fmla="*/ 5 h 78"/>
              <a:gd name="T4" fmla="*/ 111 w 114"/>
              <a:gd name="T5" fmla="*/ 22 h 78"/>
              <a:gd name="T6" fmla="*/ 103 w 114"/>
              <a:gd name="T7" fmla="*/ 49 h 78"/>
              <a:gd name="T8" fmla="*/ 38 w 114"/>
              <a:gd name="T9" fmla="*/ 77 h 78"/>
              <a:gd name="T10" fmla="*/ 12 w 114"/>
              <a:gd name="T11" fmla="*/ 34 h 78"/>
              <a:gd name="T12" fmla="*/ 16 w 114"/>
              <a:gd name="T13" fmla="*/ 23 h 78"/>
              <a:gd name="T14" fmla="*/ 34 w 114"/>
              <a:gd name="T15" fmla="*/ 10 h 78"/>
              <a:gd name="T16" fmla="*/ 54 w 114"/>
              <a:gd name="T17"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78">
                <a:moveTo>
                  <a:pt x="54" y="6"/>
                </a:moveTo>
                <a:cubicBezTo>
                  <a:pt x="64" y="6"/>
                  <a:pt x="75" y="5"/>
                  <a:pt x="85" y="5"/>
                </a:cubicBezTo>
                <a:cubicBezTo>
                  <a:pt x="97" y="6"/>
                  <a:pt x="107" y="11"/>
                  <a:pt x="111" y="22"/>
                </a:cubicBezTo>
                <a:cubicBezTo>
                  <a:pt x="114" y="32"/>
                  <a:pt x="110" y="41"/>
                  <a:pt x="103" y="49"/>
                </a:cubicBezTo>
                <a:cubicBezTo>
                  <a:pt x="86" y="69"/>
                  <a:pt x="64" y="78"/>
                  <a:pt x="38" y="77"/>
                </a:cubicBezTo>
                <a:cubicBezTo>
                  <a:pt x="10" y="77"/>
                  <a:pt x="0" y="60"/>
                  <a:pt x="12" y="34"/>
                </a:cubicBezTo>
                <a:cubicBezTo>
                  <a:pt x="13" y="31"/>
                  <a:pt x="15" y="27"/>
                  <a:pt x="16" y="23"/>
                </a:cubicBezTo>
                <a:cubicBezTo>
                  <a:pt x="23" y="19"/>
                  <a:pt x="28" y="14"/>
                  <a:pt x="34" y="10"/>
                </a:cubicBezTo>
                <a:cubicBezTo>
                  <a:pt x="40" y="5"/>
                  <a:pt x="46" y="0"/>
                  <a:pt x="54" y="6"/>
                </a:cubicBezTo>
                <a:close/>
              </a:path>
            </a:pathLst>
          </a:custGeom>
          <a:solidFill>
            <a:srgbClr val="EF8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85" name="Freeform 80"/>
          <p:cNvSpPr>
            <a:spLocks/>
          </p:cNvSpPr>
          <p:nvPr/>
        </p:nvSpPr>
        <p:spPr bwMode="auto">
          <a:xfrm>
            <a:off x="6086475" y="4059238"/>
            <a:ext cx="339725" cy="209550"/>
          </a:xfrm>
          <a:custGeom>
            <a:avLst/>
            <a:gdLst>
              <a:gd name="T0" fmla="*/ 148 w 148"/>
              <a:gd name="T1" fmla="*/ 0 h 91"/>
              <a:gd name="T2" fmla="*/ 95 w 148"/>
              <a:gd name="T3" fmla="*/ 72 h 91"/>
              <a:gd name="T4" fmla="*/ 7 w 148"/>
              <a:gd name="T5" fmla="*/ 49 h 91"/>
              <a:gd name="T6" fmla="*/ 19 w 148"/>
              <a:gd name="T7" fmla="*/ 29 h 91"/>
              <a:gd name="T8" fmla="*/ 103 w 148"/>
              <a:gd name="T9" fmla="*/ 15 h 91"/>
              <a:gd name="T10" fmla="*/ 148 w 148"/>
              <a:gd name="T11" fmla="*/ 0 h 91"/>
            </a:gdLst>
            <a:ahLst/>
            <a:cxnLst>
              <a:cxn ang="0">
                <a:pos x="T0" y="T1"/>
              </a:cxn>
              <a:cxn ang="0">
                <a:pos x="T2" y="T3"/>
              </a:cxn>
              <a:cxn ang="0">
                <a:pos x="T4" y="T5"/>
              </a:cxn>
              <a:cxn ang="0">
                <a:pos x="T6" y="T7"/>
              </a:cxn>
              <a:cxn ang="0">
                <a:pos x="T8" y="T9"/>
              </a:cxn>
              <a:cxn ang="0">
                <a:pos x="T10" y="T11"/>
              </a:cxn>
            </a:cxnLst>
            <a:rect l="0" t="0" r="r" b="b"/>
            <a:pathLst>
              <a:path w="148" h="91">
                <a:moveTo>
                  <a:pt x="148" y="0"/>
                </a:moveTo>
                <a:cubicBezTo>
                  <a:pt x="132" y="29"/>
                  <a:pt x="124" y="57"/>
                  <a:pt x="95" y="72"/>
                </a:cubicBezTo>
                <a:cubicBezTo>
                  <a:pt x="63" y="91"/>
                  <a:pt x="23" y="82"/>
                  <a:pt x="7" y="49"/>
                </a:cubicBezTo>
                <a:cubicBezTo>
                  <a:pt x="0" y="36"/>
                  <a:pt x="7" y="28"/>
                  <a:pt x="19" y="29"/>
                </a:cubicBezTo>
                <a:cubicBezTo>
                  <a:pt x="48" y="30"/>
                  <a:pt x="74" y="17"/>
                  <a:pt x="103" y="15"/>
                </a:cubicBezTo>
                <a:cubicBezTo>
                  <a:pt x="117" y="14"/>
                  <a:pt x="131" y="10"/>
                  <a:pt x="148" y="0"/>
                </a:cubicBezTo>
                <a:close/>
              </a:path>
            </a:pathLst>
          </a:custGeom>
          <a:solidFill>
            <a:srgbClr val="ED7E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86" name="Freeform 81"/>
          <p:cNvSpPr>
            <a:spLocks/>
          </p:cNvSpPr>
          <p:nvPr/>
        </p:nvSpPr>
        <p:spPr bwMode="auto">
          <a:xfrm>
            <a:off x="5800725" y="3884613"/>
            <a:ext cx="219075" cy="174625"/>
          </a:xfrm>
          <a:custGeom>
            <a:avLst/>
            <a:gdLst>
              <a:gd name="T0" fmla="*/ 73 w 95"/>
              <a:gd name="T1" fmla="*/ 14 h 76"/>
              <a:gd name="T2" fmla="*/ 84 w 95"/>
              <a:gd name="T3" fmla="*/ 55 h 76"/>
              <a:gd name="T4" fmla="*/ 30 w 95"/>
              <a:gd name="T5" fmla="*/ 69 h 76"/>
              <a:gd name="T6" fmla="*/ 2 w 95"/>
              <a:gd name="T7" fmla="*/ 36 h 76"/>
              <a:gd name="T8" fmla="*/ 29 w 95"/>
              <a:gd name="T9" fmla="*/ 4 h 76"/>
              <a:gd name="T10" fmla="*/ 58 w 95"/>
              <a:gd name="T11" fmla="*/ 2 h 76"/>
              <a:gd name="T12" fmla="*/ 73 w 95"/>
              <a:gd name="T13" fmla="*/ 14 h 76"/>
            </a:gdLst>
            <a:ahLst/>
            <a:cxnLst>
              <a:cxn ang="0">
                <a:pos x="T0" y="T1"/>
              </a:cxn>
              <a:cxn ang="0">
                <a:pos x="T2" y="T3"/>
              </a:cxn>
              <a:cxn ang="0">
                <a:pos x="T4" y="T5"/>
              </a:cxn>
              <a:cxn ang="0">
                <a:pos x="T6" y="T7"/>
              </a:cxn>
              <a:cxn ang="0">
                <a:pos x="T8" y="T9"/>
              </a:cxn>
              <a:cxn ang="0">
                <a:pos x="T10" y="T11"/>
              </a:cxn>
              <a:cxn ang="0">
                <a:pos x="T12" y="T13"/>
              </a:cxn>
            </a:cxnLst>
            <a:rect l="0" t="0" r="r" b="b"/>
            <a:pathLst>
              <a:path w="95" h="76">
                <a:moveTo>
                  <a:pt x="73" y="14"/>
                </a:moveTo>
                <a:cubicBezTo>
                  <a:pt x="85" y="25"/>
                  <a:pt x="95" y="38"/>
                  <a:pt x="84" y="55"/>
                </a:cubicBezTo>
                <a:cubicBezTo>
                  <a:pt x="76" y="69"/>
                  <a:pt x="50" y="76"/>
                  <a:pt x="30" y="69"/>
                </a:cubicBezTo>
                <a:cubicBezTo>
                  <a:pt x="15" y="63"/>
                  <a:pt x="3" y="53"/>
                  <a:pt x="2" y="36"/>
                </a:cubicBezTo>
                <a:cubicBezTo>
                  <a:pt x="0" y="17"/>
                  <a:pt x="16" y="11"/>
                  <a:pt x="29" y="4"/>
                </a:cubicBezTo>
                <a:cubicBezTo>
                  <a:pt x="39" y="0"/>
                  <a:pt x="48" y="2"/>
                  <a:pt x="58" y="2"/>
                </a:cubicBezTo>
                <a:cubicBezTo>
                  <a:pt x="66" y="2"/>
                  <a:pt x="71" y="6"/>
                  <a:pt x="73" y="14"/>
                </a:cubicBezTo>
                <a:close/>
              </a:path>
            </a:pathLst>
          </a:custGeom>
          <a:solidFill>
            <a:srgbClr val="EF8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87" name="Freeform 82"/>
          <p:cNvSpPr>
            <a:spLocks/>
          </p:cNvSpPr>
          <p:nvPr/>
        </p:nvSpPr>
        <p:spPr bwMode="auto">
          <a:xfrm>
            <a:off x="6307138" y="3665538"/>
            <a:ext cx="273050" cy="152400"/>
          </a:xfrm>
          <a:custGeom>
            <a:avLst/>
            <a:gdLst>
              <a:gd name="T0" fmla="*/ 99 w 119"/>
              <a:gd name="T1" fmla="*/ 34 h 66"/>
              <a:gd name="T2" fmla="*/ 77 w 119"/>
              <a:gd name="T3" fmla="*/ 45 h 66"/>
              <a:gd name="T4" fmla="*/ 61 w 119"/>
              <a:gd name="T5" fmla="*/ 51 h 66"/>
              <a:gd name="T6" fmla="*/ 24 w 119"/>
              <a:gd name="T7" fmla="*/ 66 h 66"/>
              <a:gd name="T8" fmla="*/ 2 w 119"/>
              <a:gd name="T9" fmla="*/ 53 h 66"/>
              <a:gd name="T10" fmla="*/ 5 w 119"/>
              <a:gd name="T11" fmla="*/ 46 h 66"/>
              <a:gd name="T12" fmla="*/ 119 w 119"/>
              <a:gd name="T13" fmla="*/ 0 h 66"/>
              <a:gd name="T14" fmla="*/ 99 w 119"/>
              <a:gd name="T15" fmla="*/ 34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66">
                <a:moveTo>
                  <a:pt x="99" y="34"/>
                </a:moveTo>
                <a:cubicBezTo>
                  <a:pt x="88" y="32"/>
                  <a:pt x="82" y="39"/>
                  <a:pt x="77" y="45"/>
                </a:cubicBezTo>
                <a:cubicBezTo>
                  <a:pt x="72" y="51"/>
                  <a:pt x="66" y="49"/>
                  <a:pt x="61" y="51"/>
                </a:cubicBezTo>
                <a:cubicBezTo>
                  <a:pt x="52" y="65"/>
                  <a:pt x="31" y="49"/>
                  <a:pt x="24" y="66"/>
                </a:cubicBezTo>
                <a:cubicBezTo>
                  <a:pt x="21" y="54"/>
                  <a:pt x="10" y="56"/>
                  <a:pt x="2" y="53"/>
                </a:cubicBezTo>
                <a:cubicBezTo>
                  <a:pt x="1" y="52"/>
                  <a:pt x="0" y="46"/>
                  <a:pt x="5" y="46"/>
                </a:cubicBezTo>
                <a:cubicBezTo>
                  <a:pt x="48" y="44"/>
                  <a:pt x="82" y="21"/>
                  <a:pt x="119" y="0"/>
                </a:cubicBezTo>
                <a:cubicBezTo>
                  <a:pt x="115" y="16"/>
                  <a:pt x="103" y="22"/>
                  <a:pt x="99" y="34"/>
                </a:cubicBezTo>
                <a:close/>
              </a:path>
            </a:pathLst>
          </a:custGeom>
          <a:solidFill>
            <a:srgbClr val="2B1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88" name="Freeform 83"/>
          <p:cNvSpPr>
            <a:spLocks/>
          </p:cNvSpPr>
          <p:nvPr/>
        </p:nvSpPr>
        <p:spPr bwMode="auto">
          <a:xfrm>
            <a:off x="6035675" y="3895725"/>
            <a:ext cx="168275" cy="147637"/>
          </a:xfrm>
          <a:custGeom>
            <a:avLst/>
            <a:gdLst>
              <a:gd name="T0" fmla="*/ 24 w 73"/>
              <a:gd name="T1" fmla="*/ 0 h 64"/>
              <a:gd name="T2" fmla="*/ 27 w 73"/>
              <a:gd name="T3" fmla="*/ 12 h 64"/>
              <a:gd name="T4" fmla="*/ 58 w 73"/>
              <a:gd name="T5" fmla="*/ 39 h 64"/>
              <a:gd name="T6" fmla="*/ 69 w 73"/>
              <a:gd name="T7" fmla="*/ 36 h 64"/>
              <a:gd name="T8" fmla="*/ 67 w 73"/>
              <a:gd name="T9" fmla="*/ 49 h 64"/>
              <a:gd name="T10" fmla="*/ 39 w 73"/>
              <a:gd name="T11" fmla="*/ 64 h 64"/>
              <a:gd name="T12" fmla="*/ 6 w 73"/>
              <a:gd name="T13" fmla="*/ 39 h 64"/>
              <a:gd name="T14" fmla="*/ 12 w 73"/>
              <a:gd name="T15" fmla="*/ 15 h 64"/>
              <a:gd name="T16" fmla="*/ 24 w 73"/>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64">
                <a:moveTo>
                  <a:pt x="24" y="0"/>
                </a:moveTo>
                <a:cubicBezTo>
                  <a:pt x="28" y="4"/>
                  <a:pt x="27" y="8"/>
                  <a:pt x="27" y="12"/>
                </a:cubicBezTo>
                <a:cubicBezTo>
                  <a:pt x="22" y="40"/>
                  <a:pt x="32" y="49"/>
                  <a:pt x="58" y="39"/>
                </a:cubicBezTo>
                <a:cubicBezTo>
                  <a:pt x="62" y="38"/>
                  <a:pt x="65" y="33"/>
                  <a:pt x="69" y="36"/>
                </a:cubicBezTo>
                <a:cubicBezTo>
                  <a:pt x="73" y="41"/>
                  <a:pt x="69" y="45"/>
                  <a:pt x="67" y="49"/>
                </a:cubicBezTo>
                <a:cubicBezTo>
                  <a:pt x="62" y="62"/>
                  <a:pt x="50" y="64"/>
                  <a:pt x="39" y="64"/>
                </a:cubicBezTo>
                <a:cubicBezTo>
                  <a:pt x="23" y="64"/>
                  <a:pt x="13" y="52"/>
                  <a:pt x="6" y="39"/>
                </a:cubicBezTo>
                <a:cubicBezTo>
                  <a:pt x="0" y="29"/>
                  <a:pt x="4" y="22"/>
                  <a:pt x="12" y="15"/>
                </a:cubicBezTo>
                <a:cubicBezTo>
                  <a:pt x="16" y="10"/>
                  <a:pt x="19" y="5"/>
                  <a:pt x="24" y="0"/>
                </a:cubicBezTo>
                <a:close/>
              </a:path>
            </a:pathLst>
          </a:custGeom>
          <a:solidFill>
            <a:srgbClr val="F7C0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89" name="Freeform 84"/>
          <p:cNvSpPr>
            <a:spLocks/>
          </p:cNvSpPr>
          <p:nvPr/>
        </p:nvSpPr>
        <p:spPr bwMode="auto">
          <a:xfrm>
            <a:off x="6208713" y="3489325"/>
            <a:ext cx="219075" cy="144462"/>
          </a:xfrm>
          <a:custGeom>
            <a:avLst/>
            <a:gdLst>
              <a:gd name="T0" fmla="*/ 96 w 96"/>
              <a:gd name="T1" fmla="*/ 10 h 63"/>
              <a:gd name="T2" fmla="*/ 39 w 96"/>
              <a:gd name="T3" fmla="*/ 40 h 63"/>
              <a:gd name="T4" fmla="*/ 18 w 96"/>
              <a:gd name="T5" fmla="*/ 55 h 63"/>
              <a:gd name="T6" fmla="*/ 4 w 96"/>
              <a:gd name="T7" fmla="*/ 57 h 63"/>
              <a:gd name="T8" fmla="*/ 7 w 96"/>
              <a:gd name="T9" fmla="*/ 43 h 63"/>
              <a:gd name="T10" fmla="*/ 79 w 96"/>
              <a:gd name="T11" fmla="*/ 6 h 63"/>
              <a:gd name="T12" fmla="*/ 96 w 96"/>
              <a:gd name="T13" fmla="*/ 10 h 63"/>
            </a:gdLst>
            <a:ahLst/>
            <a:cxnLst>
              <a:cxn ang="0">
                <a:pos x="T0" y="T1"/>
              </a:cxn>
              <a:cxn ang="0">
                <a:pos x="T2" y="T3"/>
              </a:cxn>
              <a:cxn ang="0">
                <a:pos x="T4" y="T5"/>
              </a:cxn>
              <a:cxn ang="0">
                <a:pos x="T6" y="T7"/>
              </a:cxn>
              <a:cxn ang="0">
                <a:pos x="T8" y="T9"/>
              </a:cxn>
              <a:cxn ang="0">
                <a:pos x="T10" y="T11"/>
              </a:cxn>
              <a:cxn ang="0">
                <a:pos x="T12" y="T13"/>
              </a:cxn>
            </a:cxnLst>
            <a:rect l="0" t="0" r="r" b="b"/>
            <a:pathLst>
              <a:path w="96" h="63">
                <a:moveTo>
                  <a:pt x="96" y="10"/>
                </a:moveTo>
                <a:cubicBezTo>
                  <a:pt x="72" y="12"/>
                  <a:pt x="56" y="27"/>
                  <a:pt x="39" y="40"/>
                </a:cubicBezTo>
                <a:cubicBezTo>
                  <a:pt x="32" y="46"/>
                  <a:pt x="25" y="51"/>
                  <a:pt x="18" y="55"/>
                </a:cubicBezTo>
                <a:cubicBezTo>
                  <a:pt x="14" y="58"/>
                  <a:pt x="9" y="63"/>
                  <a:pt x="4" y="57"/>
                </a:cubicBezTo>
                <a:cubicBezTo>
                  <a:pt x="0" y="53"/>
                  <a:pt x="4" y="47"/>
                  <a:pt x="7" y="43"/>
                </a:cubicBezTo>
                <a:cubicBezTo>
                  <a:pt x="27" y="22"/>
                  <a:pt x="50" y="8"/>
                  <a:pt x="79" y="6"/>
                </a:cubicBezTo>
                <a:cubicBezTo>
                  <a:pt x="85" y="6"/>
                  <a:pt x="92" y="0"/>
                  <a:pt x="96" y="10"/>
                </a:cubicBezTo>
                <a:close/>
              </a:path>
            </a:pathLst>
          </a:custGeom>
          <a:solidFill>
            <a:srgbClr val="773F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90" name="Freeform 85"/>
          <p:cNvSpPr>
            <a:spLocks/>
          </p:cNvSpPr>
          <p:nvPr/>
        </p:nvSpPr>
        <p:spPr bwMode="auto">
          <a:xfrm>
            <a:off x="5830888" y="3824288"/>
            <a:ext cx="206375" cy="92075"/>
          </a:xfrm>
          <a:custGeom>
            <a:avLst/>
            <a:gdLst>
              <a:gd name="T0" fmla="*/ 60 w 90"/>
              <a:gd name="T1" fmla="*/ 40 h 40"/>
              <a:gd name="T2" fmla="*/ 45 w 90"/>
              <a:gd name="T3" fmla="*/ 32 h 40"/>
              <a:gd name="T4" fmla="*/ 16 w 90"/>
              <a:gd name="T5" fmla="*/ 30 h 40"/>
              <a:gd name="T6" fmla="*/ 1 w 90"/>
              <a:gd name="T7" fmla="*/ 17 h 40"/>
              <a:gd name="T8" fmla="*/ 46 w 90"/>
              <a:gd name="T9" fmla="*/ 16 h 40"/>
              <a:gd name="T10" fmla="*/ 90 w 90"/>
              <a:gd name="T11" fmla="*/ 0 h 40"/>
              <a:gd name="T12" fmla="*/ 69 w 90"/>
              <a:gd name="T13" fmla="*/ 25 h 40"/>
              <a:gd name="T14" fmla="*/ 60 w 90"/>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40">
                <a:moveTo>
                  <a:pt x="60" y="40"/>
                </a:moveTo>
                <a:cubicBezTo>
                  <a:pt x="57" y="33"/>
                  <a:pt x="52" y="32"/>
                  <a:pt x="45" y="32"/>
                </a:cubicBezTo>
                <a:cubicBezTo>
                  <a:pt x="35" y="33"/>
                  <a:pt x="25" y="38"/>
                  <a:pt x="16" y="30"/>
                </a:cubicBezTo>
                <a:cubicBezTo>
                  <a:pt x="11" y="26"/>
                  <a:pt x="0" y="29"/>
                  <a:pt x="1" y="17"/>
                </a:cubicBezTo>
                <a:cubicBezTo>
                  <a:pt x="16" y="17"/>
                  <a:pt x="31" y="18"/>
                  <a:pt x="46" y="16"/>
                </a:cubicBezTo>
                <a:cubicBezTo>
                  <a:pt x="61" y="15"/>
                  <a:pt x="74" y="7"/>
                  <a:pt x="90" y="0"/>
                </a:cubicBezTo>
                <a:cubicBezTo>
                  <a:pt x="87" y="14"/>
                  <a:pt x="77" y="20"/>
                  <a:pt x="69" y="25"/>
                </a:cubicBezTo>
                <a:cubicBezTo>
                  <a:pt x="63" y="29"/>
                  <a:pt x="58" y="32"/>
                  <a:pt x="60" y="40"/>
                </a:cubicBezTo>
                <a:close/>
              </a:path>
            </a:pathLst>
          </a:custGeom>
          <a:solidFill>
            <a:srgbClr val="311C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91" name="Freeform 86"/>
          <p:cNvSpPr>
            <a:spLocks/>
          </p:cNvSpPr>
          <p:nvPr/>
        </p:nvSpPr>
        <p:spPr bwMode="auto">
          <a:xfrm>
            <a:off x="5835650" y="3606800"/>
            <a:ext cx="180975" cy="76200"/>
          </a:xfrm>
          <a:custGeom>
            <a:avLst/>
            <a:gdLst>
              <a:gd name="T0" fmla="*/ 0 w 79"/>
              <a:gd name="T1" fmla="*/ 33 h 33"/>
              <a:gd name="T2" fmla="*/ 79 w 79"/>
              <a:gd name="T3" fmla="*/ 29 h 33"/>
              <a:gd name="T4" fmla="*/ 0 w 79"/>
              <a:gd name="T5" fmla="*/ 33 h 33"/>
            </a:gdLst>
            <a:ahLst/>
            <a:cxnLst>
              <a:cxn ang="0">
                <a:pos x="T0" y="T1"/>
              </a:cxn>
              <a:cxn ang="0">
                <a:pos x="T2" y="T3"/>
              </a:cxn>
              <a:cxn ang="0">
                <a:pos x="T4" y="T5"/>
              </a:cxn>
            </a:cxnLst>
            <a:rect l="0" t="0" r="r" b="b"/>
            <a:pathLst>
              <a:path w="79" h="33">
                <a:moveTo>
                  <a:pt x="0" y="33"/>
                </a:moveTo>
                <a:cubicBezTo>
                  <a:pt x="22" y="2"/>
                  <a:pt x="66" y="0"/>
                  <a:pt x="79" y="29"/>
                </a:cubicBezTo>
                <a:cubicBezTo>
                  <a:pt x="52" y="25"/>
                  <a:pt x="24" y="6"/>
                  <a:pt x="0" y="33"/>
                </a:cubicBezTo>
                <a:close/>
              </a:path>
            </a:pathLst>
          </a:custGeom>
          <a:solidFill>
            <a:srgbClr val="7C4C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92" name="Freeform 87"/>
          <p:cNvSpPr>
            <a:spLocks/>
          </p:cNvSpPr>
          <p:nvPr/>
        </p:nvSpPr>
        <p:spPr bwMode="auto">
          <a:xfrm>
            <a:off x="6677025" y="4017963"/>
            <a:ext cx="47625" cy="192087"/>
          </a:xfrm>
          <a:custGeom>
            <a:avLst/>
            <a:gdLst>
              <a:gd name="T0" fmla="*/ 19 w 21"/>
              <a:gd name="T1" fmla="*/ 25 h 84"/>
              <a:gd name="T2" fmla="*/ 7 w 21"/>
              <a:gd name="T3" fmla="*/ 84 h 84"/>
              <a:gd name="T4" fmla="*/ 8 w 21"/>
              <a:gd name="T5" fmla="*/ 60 h 84"/>
              <a:gd name="T6" fmla="*/ 15 w 21"/>
              <a:gd name="T7" fmla="*/ 0 h 84"/>
              <a:gd name="T8" fmla="*/ 19 w 21"/>
              <a:gd name="T9" fmla="*/ 25 h 84"/>
            </a:gdLst>
            <a:ahLst/>
            <a:cxnLst>
              <a:cxn ang="0">
                <a:pos x="T0" y="T1"/>
              </a:cxn>
              <a:cxn ang="0">
                <a:pos x="T2" y="T3"/>
              </a:cxn>
              <a:cxn ang="0">
                <a:pos x="T4" y="T5"/>
              </a:cxn>
              <a:cxn ang="0">
                <a:pos x="T6" y="T7"/>
              </a:cxn>
              <a:cxn ang="0">
                <a:pos x="T8" y="T9"/>
              </a:cxn>
            </a:cxnLst>
            <a:rect l="0" t="0" r="r" b="b"/>
            <a:pathLst>
              <a:path w="21" h="84">
                <a:moveTo>
                  <a:pt x="19" y="25"/>
                </a:moveTo>
                <a:cubicBezTo>
                  <a:pt x="15" y="45"/>
                  <a:pt x="11" y="64"/>
                  <a:pt x="7" y="84"/>
                </a:cubicBezTo>
                <a:cubicBezTo>
                  <a:pt x="0" y="76"/>
                  <a:pt x="6" y="68"/>
                  <a:pt x="8" y="60"/>
                </a:cubicBezTo>
                <a:cubicBezTo>
                  <a:pt x="12" y="40"/>
                  <a:pt x="9" y="20"/>
                  <a:pt x="15" y="0"/>
                </a:cubicBezTo>
                <a:cubicBezTo>
                  <a:pt x="20" y="8"/>
                  <a:pt x="21" y="16"/>
                  <a:pt x="19" y="25"/>
                </a:cubicBezTo>
                <a:close/>
              </a:path>
            </a:pathLst>
          </a:custGeom>
          <a:solidFill>
            <a:srgbClr val="B69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93" name="Freeform 88"/>
          <p:cNvSpPr>
            <a:spLocks/>
          </p:cNvSpPr>
          <p:nvPr/>
        </p:nvSpPr>
        <p:spPr bwMode="auto">
          <a:xfrm>
            <a:off x="6389688" y="3489325"/>
            <a:ext cx="150813" cy="22225"/>
          </a:xfrm>
          <a:custGeom>
            <a:avLst/>
            <a:gdLst>
              <a:gd name="T0" fmla="*/ 17 w 66"/>
              <a:gd name="T1" fmla="*/ 10 h 10"/>
              <a:gd name="T2" fmla="*/ 0 w 66"/>
              <a:gd name="T3" fmla="*/ 6 h 10"/>
              <a:gd name="T4" fmla="*/ 66 w 66"/>
              <a:gd name="T5" fmla="*/ 10 h 10"/>
              <a:gd name="T6" fmla="*/ 17 w 66"/>
              <a:gd name="T7" fmla="*/ 10 h 10"/>
            </a:gdLst>
            <a:ahLst/>
            <a:cxnLst>
              <a:cxn ang="0">
                <a:pos x="T0" y="T1"/>
              </a:cxn>
              <a:cxn ang="0">
                <a:pos x="T2" y="T3"/>
              </a:cxn>
              <a:cxn ang="0">
                <a:pos x="T4" y="T5"/>
              </a:cxn>
              <a:cxn ang="0">
                <a:pos x="T6" y="T7"/>
              </a:cxn>
            </a:cxnLst>
            <a:rect l="0" t="0" r="r" b="b"/>
            <a:pathLst>
              <a:path w="66" h="10">
                <a:moveTo>
                  <a:pt x="17" y="10"/>
                </a:moveTo>
                <a:cubicBezTo>
                  <a:pt x="12" y="4"/>
                  <a:pt x="5" y="8"/>
                  <a:pt x="0" y="6"/>
                </a:cubicBezTo>
                <a:cubicBezTo>
                  <a:pt x="22" y="0"/>
                  <a:pt x="44" y="2"/>
                  <a:pt x="66" y="10"/>
                </a:cubicBezTo>
                <a:cubicBezTo>
                  <a:pt x="49" y="10"/>
                  <a:pt x="33" y="10"/>
                  <a:pt x="17" y="10"/>
                </a:cubicBezTo>
                <a:close/>
              </a:path>
            </a:pathLst>
          </a:custGeom>
          <a:solidFill>
            <a:srgbClr val="956E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94" name="Freeform 89"/>
          <p:cNvSpPr>
            <a:spLocks/>
          </p:cNvSpPr>
          <p:nvPr/>
        </p:nvSpPr>
        <p:spPr bwMode="auto">
          <a:xfrm>
            <a:off x="5867400" y="5581650"/>
            <a:ext cx="404813" cy="220662"/>
          </a:xfrm>
          <a:custGeom>
            <a:avLst/>
            <a:gdLst>
              <a:gd name="T0" fmla="*/ 176 w 176"/>
              <a:gd name="T1" fmla="*/ 79 h 96"/>
              <a:gd name="T2" fmla="*/ 159 w 176"/>
              <a:gd name="T3" fmla="*/ 91 h 96"/>
              <a:gd name="T4" fmla="*/ 149 w 176"/>
              <a:gd name="T5" fmla="*/ 95 h 96"/>
              <a:gd name="T6" fmla="*/ 95 w 176"/>
              <a:gd name="T7" fmla="*/ 81 h 96"/>
              <a:gd name="T8" fmla="*/ 90 w 176"/>
              <a:gd name="T9" fmla="*/ 78 h 96"/>
              <a:gd name="T10" fmla="*/ 57 w 176"/>
              <a:gd name="T11" fmla="*/ 63 h 96"/>
              <a:gd name="T12" fmla="*/ 0 w 176"/>
              <a:gd name="T13" fmla="*/ 27 h 96"/>
              <a:gd name="T14" fmla="*/ 25 w 176"/>
              <a:gd name="T15" fmla="*/ 11 h 96"/>
              <a:gd name="T16" fmla="*/ 90 w 176"/>
              <a:gd name="T17" fmla="*/ 3 h 96"/>
              <a:gd name="T18" fmla="*/ 93 w 176"/>
              <a:gd name="T19" fmla="*/ 3 h 96"/>
              <a:gd name="T20" fmla="*/ 100 w 176"/>
              <a:gd name="T21" fmla="*/ 3 h 96"/>
              <a:gd name="T22" fmla="*/ 152 w 176"/>
              <a:gd name="T23" fmla="*/ 37 h 96"/>
              <a:gd name="T24" fmla="*/ 156 w 176"/>
              <a:gd name="T25" fmla="*/ 47 h 96"/>
              <a:gd name="T26" fmla="*/ 176 w 176"/>
              <a:gd name="T27"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96">
                <a:moveTo>
                  <a:pt x="176" y="79"/>
                </a:moveTo>
                <a:cubicBezTo>
                  <a:pt x="170" y="82"/>
                  <a:pt x="160" y="78"/>
                  <a:pt x="159" y="91"/>
                </a:cubicBezTo>
                <a:cubicBezTo>
                  <a:pt x="159" y="95"/>
                  <a:pt x="153" y="96"/>
                  <a:pt x="149" y="95"/>
                </a:cubicBezTo>
                <a:cubicBezTo>
                  <a:pt x="131" y="90"/>
                  <a:pt x="111" y="93"/>
                  <a:pt x="95" y="81"/>
                </a:cubicBezTo>
                <a:cubicBezTo>
                  <a:pt x="93" y="79"/>
                  <a:pt x="90" y="79"/>
                  <a:pt x="90" y="78"/>
                </a:cubicBezTo>
                <a:cubicBezTo>
                  <a:pt x="88" y="52"/>
                  <a:pt x="69" y="65"/>
                  <a:pt x="57" y="63"/>
                </a:cubicBezTo>
                <a:cubicBezTo>
                  <a:pt x="34" y="58"/>
                  <a:pt x="16" y="45"/>
                  <a:pt x="0" y="27"/>
                </a:cubicBezTo>
                <a:cubicBezTo>
                  <a:pt x="4" y="16"/>
                  <a:pt x="16" y="16"/>
                  <a:pt x="25" y="11"/>
                </a:cubicBezTo>
                <a:cubicBezTo>
                  <a:pt x="46" y="3"/>
                  <a:pt x="67" y="0"/>
                  <a:pt x="90" y="3"/>
                </a:cubicBezTo>
                <a:cubicBezTo>
                  <a:pt x="91" y="3"/>
                  <a:pt x="92" y="3"/>
                  <a:pt x="93" y="3"/>
                </a:cubicBezTo>
                <a:cubicBezTo>
                  <a:pt x="95" y="3"/>
                  <a:pt x="97" y="3"/>
                  <a:pt x="100" y="3"/>
                </a:cubicBezTo>
                <a:cubicBezTo>
                  <a:pt x="120" y="11"/>
                  <a:pt x="135" y="25"/>
                  <a:pt x="152" y="37"/>
                </a:cubicBezTo>
                <a:cubicBezTo>
                  <a:pt x="155" y="40"/>
                  <a:pt x="158" y="43"/>
                  <a:pt x="156" y="47"/>
                </a:cubicBezTo>
                <a:cubicBezTo>
                  <a:pt x="144" y="69"/>
                  <a:pt x="144" y="69"/>
                  <a:pt x="176" y="79"/>
                </a:cubicBezTo>
                <a:close/>
              </a:path>
            </a:pathLst>
          </a:custGeom>
          <a:solidFill>
            <a:srgbClr val="F2A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95" name="Freeform 90"/>
          <p:cNvSpPr>
            <a:spLocks/>
          </p:cNvSpPr>
          <p:nvPr/>
        </p:nvSpPr>
        <p:spPr bwMode="auto">
          <a:xfrm>
            <a:off x="6097588" y="5210175"/>
            <a:ext cx="350838" cy="479425"/>
          </a:xfrm>
          <a:custGeom>
            <a:avLst/>
            <a:gdLst>
              <a:gd name="T0" fmla="*/ 56 w 153"/>
              <a:gd name="T1" fmla="*/ 209 h 209"/>
              <a:gd name="T2" fmla="*/ 16 w 153"/>
              <a:gd name="T3" fmla="*/ 179 h 209"/>
              <a:gd name="T4" fmla="*/ 0 w 153"/>
              <a:gd name="T5" fmla="*/ 165 h 209"/>
              <a:gd name="T6" fmla="*/ 9 w 153"/>
              <a:gd name="T7" fmla="*/ 162 h 209"/>
              <a:gd name="T8" fmla="*/ 46 w 153"/>
              <a:gd name="T9" fmla="*/ 108 h 209"/>
              <a:gd name="T10" fmla="*/ 74 w 153"/>
              <a:gd name="T11" fmla="*/ 85 h 209"/>
              <a:gd name="T12" fmla="*/ 88 w 153"/>
              <a:gd name="T13" fmla="*/ 74 h 209"/>
              <a:gd name="T14" fmla="*/ 153 w 153"/>
              <a:gd name="T15" fmla="*/ 0 h 209"/>
              <a:gd name="T16" fmla="*/ 115 w 153"/>
              <a:gd name="T17" fmla="*/ 48 h 209"/>
              <a:gd name="T18" fmla="*/ 99 w 153"/>
              <a:gd name="T19" fmla="*/ 80 h 209"/>
              <a:gd name="T20" fmla="*/ 99 w 153"/>
              <a:gd name="T21" fmla="*/ 93 h 209"/>
              <a:gd name="T22" fmla="*/ 94 w 153"/>
              <a:gd name="T23" fmla="*/ 115 h 209"/>
              <a:gd name="T24" fmla="*/ 48 w 153"/>
              <a:gd name="T25" fmla="*/ 177 h 209"/>
              <a:gd name="T26" fmla="*/ 47 w 153"/>
              <a:gd name="T27" fmla="*/ 188 h 209"/>
              <a:gd name="T28" fmla="*/ 59 w 153"/>
              <a:gd name="T29" fmla="*/ 183 h 209"/>
              <a:gd name="T30" fmla="*/ 137 w 153"/>
              <a:gd name="T31" fmla="*/ 124 h 209"/>
              <a:gd name="T32" fmla="*/ 56 w 153"/>
              <a:gd name="T33"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3" h="209">
                <a:moveTo>
                  <a:pt x="56" y="209"/>
                </a:moveTo>
                <a:cubicBezTo>
                  <a:pt x="44" y="198"/>
                  <a:pt x="30" y="188"/>
                  <a:pt x="16" y="179"/>
                </a:cubicBezTo>
                <a:cubicBezTo>
                  <a:pt x="10" y="176"/>
                  <a:pt x="3" y="172"/>
                  <a:pt x="0" y="165"/>
                </a:cubicBezTo>
                <a:cubicBezTo>
                  <a:pt x="3" y="164"/>
                  <a:pt x="6" y="163"/>
                  <a:pt x="9" y="162"/>
                </a:cubicBezTo>
                <a:cubicBezTo>
                  <a:pt x="46" y="149"/>
                  <a:pt x="45" y="149"/>
                  <a:pt x="46" y="108"/>
                </a:cubicBezTo>
                <a:cubicBezTo>
                  <a:pt x="46" y="92"/>
                  <a:pt x="60" y="85"/>
                  <a:pt x="74" y="85"/>
                </a:cubicBezTo>
                <a:cubicBezTo>
                  <a:pt x="84" y="85"/>
                  <a:pt x="85" y="82"/>
                  <a:pt x="88" y="74"/>
                </a:cubicBezTo>
                <a:cubicBezTo>
                  <a:pt x="100" y="41"/>
                  <a:pt x="122" y="16"/>
                  <a:pt x="153" y="0"/>
                </a:cubicBezTo>
                <a:cubicBezTo>
                  <a:pt x="141" y="16"/>
                  <a:pt x="128" y="32"/>
                  <a:pt x="115" y="48"/>
                </a:cubicBezTo>
                <a:cubicBezTo>
                  <a:pt x="108" y="58"/>
                  <a:pt x="103" y="69"/>
                  <a:pt x="99" y="80"/>
                </a:cubicBezTo>
                <a:cubicBezTo>
                  <a:pt x="97" y="85"/>
                  <a:pt x="94" y="90"/>
                  <a:pt x="99" y="93"/>
                </a:cubicBezTo>
                <a:cubicBezTo>
                  <a:pt x="114" y="104"/>
                  <a:pt x="103" y="109"/>
                  <a:pt x="94" y="115"/>
                </a:cubicBezTo>
                <a:cubicBezTo>
                  <a:pt x="69" y="129"/>
                  <a:pt x="56" y="151"/>
                  <a:pt x="48" y="177"/>
                </a:cubicBezTo>
                <a:cubicBezTo>
                  <a:pt x="47" y="181"/>
                  <a:pt x="43" y="185"/>
                  <a:pt x="47" y="188"/>
                </a:cubicBezTo>
                <a:cubicBezTo>
                  <a:pt x="52" y="191"/>
                  <a:pt x="56" y="187"/>
                  <a:pt x="59" y="183"/>
                </a:cubicBezTo>
                <a:cubicBezTo>
                  <a:pt x="79" y="155"/>
                  <a:pt x="105" y="136"/>
                  <a:pt x="137" y="124"/>
                </a:cubicBezTo>
                <a:cubicBezTo>
                  <a:pt x="109" y="151"/>
                  <a:pt x="73" y="172"/>
                  <a:pt x="56" y="209"/>
                </a:cubicBezTo>
                <a:close/>
              </a:path>
            </a:pathLst>
          </a:custGeom>
          <a:solidFill>
            <a:srgbClr val="F8CF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96" name="Freeform 91"/>
          <p:cNvSpPr>
            <a:spLocks/>
          </p:cNvSpPr>
          <p:nvPr/>
        </p:nvSpPr>
        <p:spPr bwMode="auto">
          <a:xfrm>
            <a:off x="6421438" y="5719763"/>
            <a:ext cx="276225" cy="266700"/>
          </a:xfrm>
          <a:custGeom>
            <a:avLst/>
            <a:gdLst>
              <a:gd name="T0" fmla="*/ 120 w 120"/>
              <a:gd name="T1" fmla="*/ 111 h 116"/>
              <a:gd name="T2" fmla="*/ 101 w 120"/>
              <a:gd name="T3" fmla="*/ 115 h 116"/>
              <a:gd name="T4" fmla="*/ 90 w 120"/>
              <a:gd name="T5" fmla="*/ 104 h 116"/>
              <a:gd name="T6" fmla="*/ 80 w 120"/>
              <a:gd name="T7" fmla="*/ 85 h 116"/>
              <a:gd name="T8" fmla="*/ 3 w 120"/>
              <a:gd name="T9" fmla="*/ 51 h 116"/>
              <a:gd name="T10" fmla="*/ 3 w 120"/>
              <a:gd name="T11" fmla="*/ 51 h 116"/>
              <a:gd name="T12" fmla="*/ 8 w 120"/>
              <a:gd name="T13" fmla="*/ 16 h 116"/>
              <a:gd name="T14" fmla="*/ 28 w 120"/>
              <a:gd name="T15" fmla="*/ 7 h 116"/>
              <a:gd name="T16" fmla="*/ 55 w 120"/>
              <a:gd name="T17" fmla="*/ 14 h 116"/>
              <a:gd name="T18" fmla="*/ 97 w 120"/>
              <a:gd name="T19" fmla="*/ 67 h 116"/>
              <a:gd name="T20" fmla="*/ 108 w 120"/>
              <a:gd name="T21" fmla="*/ 94 h 116"/>
              <a:gd name="T22" fmla="*/ 120 w 120"/>
              <a:gd name="T23" fmla="*/ 1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116">
                <a:moveTo>
                  <a:pt x="120" y="111"/>
                </a:moveTo>
                <a:cubicBezTo>
                  <a:pt x="114" y="113"/>
                  <a:pt x="107" y="115"/>
                  <a:pt x="101" y="115"/>
                </a:cubicBezTo>
                <a:cubicBezTo>
                  <a:pt x="93" y="116"/>
                  <a:pt x="85" y="116"/>
                  <a:pt x="90" y="104"/>
                </a:cubicBezTo>
                <a:cubicBezTo>
                  <a:pt x="93" y="95"/>
                  <a:pt x="88" y="88"/>
                  <a:pt x="80" y="85"/>
                </a:cubicBezTo>
                <a:cubicBezTo>
                  <a:pt x="55" y="73"/>
                  <a:pt x="29" y="62"/>
                  <a:pt x="3" y="51"/>
                </a:cubicBezTo>
                <a:cubicBezTo>
                  <a:pt x="3" y="51"/>
                  <a:pt x="3" y="51"/>
                  <a:pt x="3" y="51"/>
                </a:cubicBezTo>
                <a:cubicBezTo>
                  <a:pt x="13" y="40"/>
                  <a:pt x="0" y="27"/>
                  <a:pt x="8" y="16"/>
                </a:cubicBezTo>
                <a:cubicBezTo>
                  <a:pt x="14" y="13"/>
                  <a:pt x="21" y="10"/>
                  <a:pt x="28" y="7"/>
                </a:cubicBezTo>
                <a:cubicBezTo>
                  <a:pt x="39" y="0"/>
                  <a:pt x="47" y="4"/>
                  <a:pt x="55" y="14"/>
                </a:cubicBezTo>
                <a:cubicBezTo>
                  <a:pt x="67" y="33"/>
                  <a:pt x="86" y="46"/>
                  <a:pt x="97" y="67"/>
                </a:cubicBezTo>
                <a:cubicBezTo>
                  <a:pt x="92" y="79"/>
                  <a:pt x="102" y="86"/>
                  <a:pt x="108" y="94"/>
                </a:cubicBezTo>
                <a:cubicBezTo>
                  <a:pt x="112" y="100"/>
                  <a:pt x="119" y="104"/>
                  <a:pt x="120" y="111"/>
                </a:cubicBezTo>
                <a:close/>
              </a:path>
            </a:pathLst>
          </a:custGeom>
          <a:solidFill>
            <a:srgbClr val="F08D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97" name="Freeform 92"/>
          <p:cNvSpPr>
            <a:spLocks/>
          </p:cNvSpPr>
          <p:nvPr/>
        </p:nvSpPr>
        <p:spPr bwMode="auto">
          <a:xfrm>
            <a:off x="5888038" y="5294313"/>
            <a:ext cx="100013" cy="203200"/>
          </a:xfrm>
          <a:custGeom>
            <a:avLst/>
            <a:gdLst>
              <a:gd name="T0" fmla="*/ 19 w 43"/>
              <a:gd name="T1" fmla="*/ 21 h 88"/>
              <a:gd name="T2" fmla="*/ 25 w 43"/>
              <a:gd name="T3" fmla="*/ 51 h 88"/>
              <a:gd name="T4" fmla="*/ 41 w 43"/>
              <a:gd name="T5" fmla="*/ 0 h 88"/>
              <a:gd name="T6" fmla="*/ 43 w 43"/>
              <a:gd name="T7" fmla="*/ 87 h 88"/>
              <a:gd name="T8" fmla="*/ 38 w 43"/>
              <a:gd name="T9" fmla="*/ 88 h 88"/>
              <a:gd name="T10" fmla="*/ 15 w 43"/>
              <a:gd name="T11" fmla="*/ 65 h 88"/>
              <a:gd name="T12" fmla="*/ 3 w 43"/>
              <a:gd name="T13" fmla="*/ 40 h 88"/>
              <a:gd name="T14" fmla="*/ 3 w 43"/>
              <a:gd name="T15" fmla="*/ 32 h 88"/>
              <a:gd name="T16" fmla="*/ 12 w 43"/>
              <a:gd name="T17" fmla="*/ 43 h 88"/>
              <a:gd name="T18" fmla="*/ 19 w 43"/>
              <a:gd name="T19" fmla="*/ 2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88">
                <a:moveTo>
                  <a:pt x="19" y="21"/>
                </a:moveTo>
                <a:cubicBezTo>
                  <a:pt x="18" y="31"/>
                  <a:pt x="22" y="39"/>
                  <a:pt x="25" y="51"/>
                </a:cubicBezTo>
                <a:cubicBezTo>
                  <a:pt x="30" y="32"/>
                  <a:pt x="36" y="16"/>
                  <a:pt x="41" y="0"/>
                </a:cubicBezTo>
                <a:cubicBezTo>
                  <a:pt x="40" y="29"/>
                  <a:pt x="27" y="57"/>
                  <a:pt x="43" y="87"/>
                </a:cubicBezTo>
                <a:cubicBezTo>
                  <a:pt x="41" y="87"/>
                  <a:pt x="39" y="88"/>
                  <a:pt x="38" y="88"/>
                </a:cubicBezTo>
                <a:cubicBezTo>
                  <a:pt x="30" y="80"/>
                  <a:pt x="22" y="72"/>
                  <a:pt x="15" y="65"/>
                </a:cubicBezTo>
                <a:cubicBezTo>
                  <a:pt x="7" y="58"/>
                  <a:pt x="0" y="52"/>
                  <a:pt x="3" y="40"/>
                </a:cubicBezTo>
                <a:cubicBezTo>
                  <a:pt x="3" y="38"/>
                  <a:pt x="3" y="35"/>
                  <a:pt x="3" y="32"/>
                </a:cubicBezTo>
                <a:cubicBezTo>
                  <a:pt x="10" y="31"/>
                  <a:pt x="10" y="31"/>
                  <a:pt x="12" y="43"/>
                </a:cubicBezTo>
                <a:cubicBezTo>
                  <a:pt x="15" y="35"/>
                  <a:pt x="4" y="23"/>
                  <a:pt x="19" y="21"/>
                </a:cubicBezTo>
                <a:close/>
              </a:path>
            </a:pathLst>
          </a:custGeom>
          <a:solidFill>
            <a:srgbClr val="E0BC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98" name="Freeform 93"/>
          <p:cNvSpPr>
            <a:spLocks/>
          </p:cNvSpPr>
          <p:nvPr/>
        </p:nvSpPr>
        <p:spPr bwMode="auto">
          <a:xfrm>
            <a:off x="5995988" y="5181600"/>
            <a:ext cx="79375" cy="403225"/>
          </a:xfrm>
          <a:custGeom>
            <a:avLst/>
            <a:gdLst>
              <a:gd name="T0" fmla="*/ 8 w 34"/>
              <a:gd name="T1" fmla="*/ 169 h 175"/>
              <a:gd name="T2" fmla="*/ 18 w 34"/>
              <a:gd name="T3" fmla="*/ 117 h 175"/>
              <a:gd name="T4" fmla="*/ 10 w 34"/>
              <a:gd name="T5" fmla="*/ 0 h 175"/>
              <a:gd name="T6" fmla="*/ 16 w 34"/>
              <a:gd name="T7" fmla="*/ 12 h 175"/>
              <a:gd name="T8" fmla="*/ 30 w 34"/>
              <a:gd name="T9" fmla="*/ 138 h 175"/>
              <a:gd name="T10" fmla="*/ 28 w 34"/>
              <a:gd name="T11" fmla="*/ 169 h 175"/>
              <a:gd name="T12" fmla="*/ 8 w 34"/>
              <a:gd name="T13" fmla="*/ 169 h 175"/>
            </a:gdLst>
            <a:ahLst/>
            <a:cxnLst>
              <a:cxn ang="0">
                <a:pos x="T0" y="T1"/>
              </a:cxn>
              <a:cxn ang="0">
                <a:pos x="T2" y="T3"/>
              </a:cxn>
              <a:cxn ang="0">
                <a:pos x="T4" y="T5"/>
              </a:cxn>
              <a:cxn ang="0">
                <a:pos x="T6" y="T7"/>
              </a:cxn>
              <a:cxn ang="0">
                <a:pos x="T8" y="T9"/>
              </a:cxn>
              <a:cxn ang="0">
                <a:pos x="T10" y="T11"/>
              </a:cxn>
              <a:cxn ang="0">
                <a:pos x="T12" y="T13"/>
              </a:cxn>
            </a:cxnLst>
            <a:rect l="0" t="0" r="r" b="b"/>
            <a:pathLst>
              <a:path w="34" h="175">
                <a:moveTo>
                  <a:pt x="8" y="169"/>
                </a:moveTo>
                <a:cubicBezTo>
                  <a:pt x="34" y="156"/>
                  <a:pt x="24" y="131"/>
                  <a:pt x="18" y="117"/>
                </a:cubicBezTo>
                <a:cubicBezTo>
                  <a:pt x="0" y="78"/>
                  <a:pt x="19" y="40"/>
                  <a:pt x="10" y="0"/>
                </a:cubicBezTo>
                <a:cubicBezTo>
                  <a:pt x="18" y="4"/>
                  <a:pt x="16" y="9"/>
                  <a:pt x="16" y="12"/>
                </a:cubicBezTo>
                <a:cubicBezTo>
                  <a:pt x="12" y="55"/>
                  <a:pt x="20" y="97"/>
                  <a:pt x="30" y="138"/>
                </a:cubicBezTo>
                <a:cubicBezTo>
                  <a:pt x="32" y="150"/>
                  <a:pt x="27" y="159"/>
                  <a:pt x="28" y="169"/>
                </a:cubicBezTo>
                <a:cubicBezTo>
                  <a:pt x="21" y="175"/>
                  <a:pt x="14" y="175"/>
                  <a:pt x="8" y="169"/>
                </a:cubicBezTo>
                <a:close/>
              </a:path>
            </a:pathLst>
          </a:custGeom>
          <a:solidFill>
            <a:srgbClr val="F4C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99" name="Freeform 94"/>
          <p:cNvSpPr>
            <a:spLocks/>
          </p:cNvSpPr>
          <p:nvPr/>
        </p:nvSpPr>
        <p:spPr bwMode="auto">
          <a:xfrm>
            <a:off x="5818188" y="5318125"/>
            <a:ext cx="114300" cy="185737"/>
          </a:xfrm>
          <a:custGeom>
            <a:avLst/>
            <a:gdLst>
              <a:gd name="T0" fmla="*/ 50 w 50"/>
              <a:gd name="T1" fmla="*/ 11 h 81"/>
              <a:gd name="T2" fmla="*/ 45 w 50"/>
              <a:gd name="T3" fmla="*/ 34 h 81"/>
              <a:gd name="T4" fmla="*/ 34 w 50"/>
              <a:gd name="T5" fmla="*/ 22 h 81"/>
              <a:gd name="T6" fmla="*/ 15 w 50"/>
              <a:gd name="T7" fmla="*/ 24 h 81"/>
              <a:gd name="T8" fmla="*/ 13 w 50"/>
              <a:gd name="T9" fmla="*/ 46 h 81"/>
              <a:gd name="T10" fmla="*/ 22 w 50"/>
              <a:gd name="T11" fmla="*/ 81 h 81"/>
              <a:gd name="T12" fmla="*/ 2 w 50"/>
              <a:gd name="T13" fmla="*/ 29 h 81"/>
              <a:gd name="T14" fmla="*/ 15 w 50"/>
              <a:gd name="T15" fmla="*/ 13 h 81"/>
              <a:gd name="T16" fmla="*/ 50 w 50"/>
              <a:gd name="T17" fmla="*/ 1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81">
                <a:moveTo>
                  <a:pt x="50" y="11"/>
                </a:moveTo>
                <a:cubicBezTo>
                  <a:pt x="42" y="17"/>
                  <a:pt x="49" y="27"/>
                  <a:pt x="45" y="34"/>
                </a:cubicBezTo>
                <a:cubicBezTo>
                  <a:pt x="38" y="33"/>
                  <a:pt x="43" y="21"/>
                  <a:pt x="34" y="22"/>
                </a:cubicBezTo>
                <a:cubicBezTo>
                  <a:pt x="27" y="18"/>
                  <a:pt x="21" y="17"/>
                  <a:pt x="15" y="24"/>
                </a:cubicBezTo>
                <a:cubicBezTo>
                  <a:pt x="9" y="31"/>
                  <a:pt x="8" y="39"/>
                  <a:pt x="13" y="46"/>
                </a:cubicBezTo>
                <a:cubicBezTo>
                  <a:pt x="19" y="57"/>
                  <a:pt x="23" y="68"/>
                  <a:pt x="22" y="81"/>
                </a:cubicBezTo>
                <a:cubicBezTo>
                  <a:pt x="14" y="64"/>
                  <a:pt x="0" y="50"/>
                  <a:pt x="2" y="29"/>
                </a:cubicBezTo>
                <a:cubicBezTo>
                  <a:pt x="3" y="21"/>
                  <a:pt x="9" y="14"/>
                  <a:pt x="15" y="13"/>
                </a:cubicBezTo>
                <a:cubicBezTo>
                  <a:pt x="26" y="11"/>
                  <a:pt x="38" y="0"/>
                  <a:pt x="50" y="11"/>
                </a:cubicBezTo>
                <a:close/>
              </a:path>
            </a:pathLst>
          </a:custGeom>
          <a:solidFill>
            <a:srgbClr val="F8D1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00" name="Freeform 95"/>
          <p:cNvSpPr>
            <a:spLocks/>
          </p:cNvSpPr>
          <p:nvPr/>
        </p:nvSpPr>
        <p:spPr bwMode="auto">
          <a:xfrm>
            <a:off x="5821363" y="5570538"/>
            <a:ext cx="260350" cy="76200"/>
          </a:xfrm>
          <a:custGeom>
            <a:avLst/>
            <a:gdLst>
              <a:gd name="T0" fmla="*/ 84 w 113"/>
              <a:gd name="T1" fmla="*/ 0 h 33"/>
              <a:gd name="T2" fmla="*/ 104 w 113"/>
              <a:gd name="T3" fmla="*/ 0 h 33"/>
              <a:gd name="T4" fmla="*/ 113 w 113"/>
              <a:gd name="T5" fmla="*/ 8 h 33"/>
              <a:gd name="T6" fmla="*/ 111 w 113"/>
              <a:gd name="T7" fmla="*/ 9 h 33"/>
              <a:gd name="T8" fmla="*/ 45 w 113"/>
              <a:gd name="T9" fmla="*/ 18 h 33"/>
              <a:gd name="T10" fmla="*/ 17 w 113"/>
              <a:gd name="T11" fmla="*/ 32 h 33"/>
              <a:gd name="T12" fmla="*/ 0 w 113"/>
              <a:gd name="T13" fmla="*/ 28 h 33"/>
              <a:gd name="T14" fmla="*/ 84 w 113"/>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33">
                <a:moveTo>
                  <a:pt x="84" y="0"/>
                </a:moveTo>
                <a:cubicBezTo>
                  <a:pt x="91" y="0"/>
                  <a:pt x="97" y="0"/>
                  <a:pt x="104" y="0"/>
                </a:cubicBezTo>
                <a:cubicBezTo>
                  <a:pt x="107" y="3"/>
                  <a:pt x="110" y="5"/>
                  <a:pt x="113" y="8"/>
                </a:cubicBezTo>
                <a:cubicBezTo>
                  <a:pt x="113" y="8"/>
                  <a:pt x="111" y="9"/>
                  <a:pt x="111" y="9"/>
                </a:cubicBezTo>
                <a:cubicBezTo>
                  <a:pt x="89" y="12"/>
                  <a:pt x="66" y="8"/>
                  <a:pt x="45" y="18"/>
                </a:cubicBezTo>
                <a:cubicBezTo>
                  <a:pt x="35" y="22"/>
                  <a:pt x="25" y="25"/>
                  <a:pt x="17" y="32"/>
                </a:cubicBezTo>
                <a:cubicBezTo>
                  <a:pt x="10" y="33"/>
                  <a:pt x="5" y="31"/>
                  <a:pt x="0" y="28"/>
                </a:cubicBezTo>
                <a:cubicBezTo>
                  <a:pt x="24" y="7"/>
                  <a:pt x="53" y="0"/>
                  <a:pt x="84" y="0"/>
                </a:cubicBezTo>
                <a:close/>
              </a:path>
            </a:pathLst>
          </a:custGeom>
          <a:solidFill>
            <a:srgbClr val="F2A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01" name="Freeform 96"/>
          <p:cNvSpPr>
            <a:spLocks/>
          </p:cNvSpPr>
          <p:nvPr/>
        </p:nvSpPr>
        <p:spPr bwMode="auto">
          <a:xfrm>
            <a:off x="5856288" y="5376863"/>
            <a:ext cx="66675" cy="87312"/>
          </a:xfrm>
          <a:custGeom>
            <a:avLst/>
            <a:gdLst>
              <a:gd name="T0" fmla="*/ 17 w 29"/>
              <a:gd name="T1" fmla="*/ 4 h 38"/>
              <a:gd name="T2" fmla="*/ 29 w 29"/>
              <a:gd name="T3" fmla="*/ 29 h 38"/>
              <a:gd name="T4" fmla="*/ 13 w 29"/>
              <a:gd name="T5" fmla="*/ 27 h 38"/>
              <a:gd name="T6" fmla="*/ 3 w 29"/>
              <a:gd name="T7" fmla="*/ 10 h 38"/>
              <a:gd name="T8" fmla="*/ 17 w 29"/>
              <a:gd name="T9" fmla="*/ 4 h 38"/>
            </a:gdLst>
            <a:ahLst/>
            <a:cxnLst>
              <a:cxn ang="0">
                <a:pos x="T0" y="T1"/>
              </a:cxn>
              <a:cxn ang="0">
                <a:pos x="T2" y="T3"/>
              </a:cxn>
              <a:cxn ang="0">
                <a:pos x="T4" y="T5"/>
              </a:cxn>
              <a:cxn ang="0">
                <a:pos x="T6" y="T7"/>
              </a:cxn>
              <a:cxn ang="0">
                <a:pos x="T8" y="T9"/>
              </a:cxn>
            </a:cxnLst>
            <a:rect l="0" t="0" r="r" b="b"/>
            <a:pathLst>
              <a:path w="29" h="38">
                <a:moveTo>
                  <a:pt x="17" y="4"/>
                </a:moveTo>
                <a:cubicBezTo>
                  <a:pt x="21" y="12"/>
                  <a:pt x="25" y="20"/>
                  <a:pt x="29" y="29"/>
                </a:cubicBezTo>
                <a:cubicBezTo>
                  <a:pt x="24" y="28"/>
                  <a:pt x="18" y="38"/>
                  <a:pt x="13" y="27"/>
                </a:cubicBezTo>
                <a:cubicBezTo>
                  <a:pt x="11" y="21"/>
                  <a:pt x="0" y="19"/>
                  <a:pt x="3" y="10"/>
                </a:cubicBezTo>
                <a:cubicBezTo>
                  <a:pt x="5" y="4"/>
                  <a:pt x="10" y="0"/>
                  <a:pt x="17" y="4"/>
                </a:cubicBezTo>
                <a:close/>
              </a:path>
            </a:pathLst>
          </a:custGeom>
          <a:solidFill>
            <a:srgbClr val="F8D1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02" name="Freeform 97"/>
          <p:cNvSpPr>
            <a:spLocks/>
          </p:cNvSpPr>
          <p:nvPr/>
        </p:nvSpPr>
        <p:spPr bwMode="auto">
          <a:xfrm>
            <a:off x="6416675" y="5754688"/>
            <a:ext cx="36513" cy="82550"/>
          </a:xfrm>
          <a:custGeom>
            <a:avLst/>
            <a:gdLst>
              <a:gd name="T0" fmla="*/ 10 w 16"/>
              <a:gd name="T1" fmla="*/ 1 h 36"/>
              <a:gd name="T2" fmla="*/ 12 w 16"/>
              <a:gd name="T3" fmla="*/ 21 h 36"/>
              <a:gd name="T4" fmla="*/ 5 w 16"/>
              <a:gd name="T5" fmla="*/ 36 h 36"/>
              <a:gd name="T6" fmla="*/ 0 w 16"/>
              <a:gd name="T7" fmla="*/ 4 h 36"/>
              <a:gd name="T8" fmla="*/ 10 w 16"/>
              <a:gd name="T9" fmla="*/ 1 h 36"/>
            </a:gdLst>
            <a:ahLst/>
            <a:cxnLst>
              <a:cxn ang="0">
                <a:pos x="T0" y="T1"/>
              </a:cxn>
              <a:cxn ang="0">
                <a:pos x="T2" y="T3"/>
              </a:cxn>
              <a:cxn ang="0">
                <a:pos x="T4" y="T5"/>
              </a:cxn>
              <a:cxn ang="0">
                <a:pos x="T6" y="T7"/>
              </a:cxn>
              <a:cxn ang="0">
                <a:pos x="T8" y="T9"/>
              </a:cxn>
            </a:cxnLst>
            <a:rect l="0" t="0" r="r" b="b"/>
            <a:pathLst>
              <a:path w="16" h="36">
                <a:moveTo>
                  <a:pt x="10" y="1"/>
                </a:moveTo>
                <a:cubicBezTo>
                  <a:pt x="11" y="7"/>
                  <a:pt x="12" y="14"/>
                  <a:pt x="12" y="21"/>
                </a:cubicBezTo>
                <a:cubicBezTo>
                  <a:pt x="12" y="27"/>
                  <a:pt x="16" y="35"/>
                  <a:pt x="5" y="36"/>
                </a:cubicBezTo>
                <a:cubicBezTo>
                  <a:pt x="4" y="25"/>
                  <a:pt x="8" y="14"/>
                  <a:pt x="0" y="4"/>
                </a:cubicBezTo>
                <a:cubicBezTo>
                  <a:pt x="2" y="1"/>
                  <a:pt x="6" y="0"/>
                  <a:pt x="10" y="1"/>
                </a:cubicBezTo>
                <a:close/>
              </a:path>
            </a:pathLst>
          </a:custGeom>
          <a:solidFill>
            <a:srgbClr val="DA4A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03" name="Freeform 98"/>
          <p:cNvSpPr>
            <a:spLocks/>
          </p:cNvSpPr>
          <p:nvPr/>
        </p:nvSpPr>
        <p:spPr bwMode="auto">
          <a:xfrm>
            <a:off x="6931025" y="5324475"/>
            <a:ext cx="158750" cy="369887"/>
          </a:xfrm>
          <a:custGeom>
            <a:avLst/>
            <a:gdLst>
              <a:gd name="T0" fmla="*/ 8 w 69"/>
              <a:gd name="T1" fmla="*/ 87 h 161"/>
              <a:gd name="T2" fmla="*/ 14 w 69"/>
              <a:gd name="T3" fmla="*/ 47 h 161"/>
              <a:gd name="T4" fmla="*/ 18 w 69"/>
              <a:gd name="T5" fmla="*/ 0 h 161"/>
              <a:gd name="T6" fmla="*/ 61 w 69"/>
              <a:gd name="T7" fmla="*/ 98 h 161"/>
              <a:gd name="T8" fmla="*/ 68 w 69"/>
              <a:gd name="T9" fmla="*/ 111 h 161"/>
              <a:gd name="T10" fmla="*/ 69 w 69"/>
              <a:gd name="T11" fmla="*/ 123 h 161"/>
              <a:gd name="T12" fmla="*/ 22 w 69"/>
              <a:gd name="T13" fmla="*/ 161 h 161"/>
              <a:gd name="T14" fmla="*/ 0 w 69"/>
              <a:gd name="T15" fmla="*/ 119 h 161"/>
              <a:gd name="T16" fmla="*/ 8 w 69"/>
              <a:gd name="T17" fmla="*/ 8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61">
                <a:moveTo>
                  <a:pt x="8" y="87"/>
                </a:moveTo>
                <a:cubicBezTo>
                  <a:pt x="13" y="74"/>
                  <a:pt x="13" y="61"/>
                  <a:pt x="14" y="47"/>
                </a:cubicBezTo>
                <a:cubicBezTo>
                  <a:pt x="20" y="33"/>
                  <a:pt x="15" y="18"/>
                  <a:pt x="18" y="0"/>
                </a:cubicBezTo>
                <a:cubicBezTo>
                  <a:pt x="33" y="35"/>
                  <a:pt x="47" y="66"/>
                  <a:pt x="61" y="98"/>
                </a:cubicBezTo>
                <a:cubicBezTo>
                  <a:pt x="63" y="103"/>
                  <a:pt x="64" y="108"/>
                  <a:pt x="68" y="111"/>
                </a:cubicBezTo>
                <a:cubicBezTo>
                  <a:pt x="69" y="115"/>
                  <a:pt x="69" y="119"/>
                  <a:pt x="69" y="123"/>
                </a:cubicBezTo>
                <a:cubicBezTo>
                  <a:pt x="44" y="123"/>
                  <a:pt x="44" y="123"/>
                  <a:pt x="22" y="161"/>
                </a:cubicBezTo>
                <a:cubicBezTo>
                  <a:pt x="16" y="146"/>
                  <a:pt x="4" y="135"/>
                  <a:pt x="0" y="119"/>
                </a:cubicBezTo>
                <a:cubicBezTo>
                  <a:pt x="3" y="109"/>
                  <a:pt x="6" y="98"/>
                  <a:pt x="8" y="87"/>
                </a:cubicBezTo>
                <a:close/>
              </a:path>
            </a:pathLst>
          </a:custGeom>
          <a:solidFill>
            <a:srgbClr val="FFFE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04" name="Freeform 99"/>
          <p:cNvSpPr>
            <a:spLocks/>
          </p:cNvSpPr>
          <p:nvPr/>
        </p:nvSpPr>
        <p:spPr bwMode="auto">
          <a:xfrm>
            <a:off x="5861050" y="5610225"/>
            <a:ext cx="65088" cy="33337"/>
          </a:xfrm>
          <a:custGeom>
            <a:avLst/>
            <a:gdLst>
              <a:gd name="T0" fmla="*/ 0 w 28"/>
              <a:gd name="T1" fmla="*/ 15 h 15"/>
              <a:gd name="T2" fmla="*/ 23 w 28"/>
              <a:gd name="T3" fmla="*/ 0 h 15"/>
              <a:gd name="T4" fmla="*/ 28 w 28"/>
              <a:gd name="T5" fmla="*/ 4 h 15"/>
              <a:gd name="T6" fmla="*/ 3 w 28"/>
              <a:gd name="T7" fmla="*/ 15 h 15"/>
              <a:gd name="T8" fmla="*/ 0 w 28"/>
              <a:gd name="T9" fmla="*/ 15 h 15"/>
            </a:gdLst>
            <a:ahLst/>
            <a:cxnLst>
              <a:cxn ang="0">
                <a:pos x="T0" y="T1"/>
              </a:cxn>
              <a:cxn ang="0">
                <a:pos x="T2" y="T3"/>
              </a:cxn>
              <a:cxn ang="0">
                <a:pos x="T4" y="T5"/>
              </a:cxn>
              <a:cxn ang="0">
                <a:pos x="T6" y="T7"/>
              </a:cxn>
              <a:cxn ang="0">
                <a:pos x="T8" y="T9"/>
              </a:cxn>
            </a:cxnLst>
            <a:rect l="0" t="0" r="r" b="b"/>
            <a:pathLst>
              <a:path w="28" h="15">
                <a:moveTo>
                  <a:pt x="0" y="15"/>
                </a:moveTo>
                <a:cubicBezTo>
                  <a:pt x="4" y="5"/>
                  <a:pt x="15" y="4"/>
                  <a:pt x="23" y="0"/>
                </a:cubicBezTo>
                <a:cubicBezTo>
                  <a:pt x="25" y="1"/>
                  <a:pt x="27" y="1"/>
                  <a:pt x="28" y="4"/>
                </a:cubicBezTo>
                <a:cubicBezTo>
                  <a:pt x="19" y="8"/>
                  <a:pt x="11" y="12"/>
                  <a:pt x="3" y="15"/>
                </a:cubicBezTo>
                <a:cubicBezTo>
                  <a:pt x="2" y="15"/>
                  <a:pt x="1" y="15"/>
                  <a:pt x="0" y="15"/>
                </a:cubicBezTo>
                <a:close/>
              </a:path>
            </a:pathLst>
          </a:custGeom>
          <a:solidFill>
            <a:srgbClr val="D258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05" name="Freeform 100"/>
          <p:cNvSpPr>
            <a:spLocks/>
          </p:cNvSpPr>
          <p:nvPr/>
        </p:nvSpPr>
        <p:spPr bwMode="auto">
          <a:xfrm>
            <a:off x="6113463" y="4106863"/>
            <a:ext cx="241300" cy="92075"/>
          </a:xfrm>
          <a:custGeom>
            <a:avLst/>
            <a:gdLst>
              <a:gd name="T0" fmla="*/ 72 w 105"/>
              <a:gd name="T1" fmla="*/ 25 h 40"/>
              <a:gd name="T2" fmla="*/ 0 w 105"/>
              <a:gd name="T3" fmla="*/ 22 h 40"/>
              <a:gd name="T4" fmla="*/ 96 w 105"/>
              <a:gd name="T5" fmla="*/ 4 h 40"/>
              <a:gd name="T6" fmla="*/ 105 w 105"/>
              <a:gd name="T7" fmla="*/ 6 h 40"/>
              <a:gd name="T8" fmla="*/ 72 w 105"/>
              <a:gd name="T9" fmla="*/ 25 h 40"/>
            </a:gdLst>
            <a:ahLst/>
            <a:cxnLst>
              <a:cxn ang="0">
                <a:pos x="T0" y="T1"/>
              </a:cxn>
              <a:cxn ang="0">
                <a:pos x="T2" y="T3"/>
              </a:cxn>
              <a:cxn ang="0">
                <a:pos x="T4" y="T5"/>
              </a:cxn>
              <a:cxn ang="0">
                <a:pos x="T6" y="T7"/>
              </a:cxn>
              <a:cxn ang="0">
                <a:pos x="T8" y="T9"/>
              </a:cxn>
            </a:cxnLst>
            <a:rect l="0" t="0" r="r" b="b"/>
            <a:pathLst>
              <a:path w="105" h="40">
                <a:moveTo>
                  <a:pt x="72" y="25"/>
                </a:moveTo>
                <a:cubicBezTo>
                  <a:pt x="48" y="32"/>
                  <a:pt x="24" y="40"/>
                  <a:pt x="0" y="22"/>
                </a:cubicBezTo>
                <a:cubicBezTo>
                  <a:pt x="36" y="34"/>
                  <a:pt x="66" y="21"/>
                  <a:pt x="96" y="4"/>
                </a:cubicBezTo>
                <a:cubicBezTo>
                  <a:pt x="100" y="2"/>
                  <a:pt x="103" y="0"/>
                  <a:pt x="105" y="6"/>
                </a:cubicBezTo>
                <a:cubicBezTo>
                  <a:pt x="97" y="18"/>
                  <a:pt x="85" y="22"/>
                  <a:pt x="72" y="25"/>
                </a:cubicBezTo>
                <a:close/>
              </a:path>
            </a:pathLst>
          </a:custGeom>
          <a:solidFill>
            <a:srgbClr val="A92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06" name="Freeform 101"/>
          <p:cNvSpPr>
            <a:spLocks/>
          </p:cNvSpPr>
          <p:nvPr/>
        </p:nvSpPr>
        <p:spPr bwMode="auto">
          <a:xfrm>
            <a:off x="6278563" y="4121150"/>
            <a:ext cx="101600" cy="68262"/>
          </a:xfrm>
          <a:custGeom>
            <a:avLst/>
            <a:gdLst>
              <a:gd name="T0" fmla="*/ 0 w 44"/>
              <a:gd name="T1" fmla="*/ 19 h 30"/>
              <a:gd name="T2" fmla="*/ 33 w 44"/>
              <a:gd name="T3" fmla="*/ 0 h 30"/>
              <a:gd name="T4" fmla="*/ 35 w 44"/>
              <a:gd name="T5" fmla="*/ 15 h 30"/>
              <a:gd name="T6" fmla="*/ 12 w 44"/>
              <a:gd name="T7" fmla="*/ 24 h 30"/>
              <a:gd name="T8" fmla="*/ 0 w 44"/>
              <a:gd name="T9" fmla="*/ 19 h 30"/>
            </a:gdLst>
            <a:ahLst/>
            <a:cxnLst>
              <a:cxn ang="0">
                <a:pos x="T0" y="T1"/>
              </a:cxn>
              <a:cxn ang="0">
                <a:pos x="T2" y="T3"/>
              </a:cxn>
              <a:cxn ang="0">
                <a:pos x="T4" y="T5"/>
              </a:cxn>
              <a:cxn ang="0">
                <a:pos x="T6" y="T7"/>
              </a:cxn>
              <a:cxn ang="0">
                <a:pos x="T8" y="T9"/>
              </a:cxn>
            </a:cxnLst>
            <a:rect l="0" t="0" r="r" b="b"/>
            <a:pathLst>
              <a:path w="44" h="30">
                <a:moveTo>
                  <a:pt x="0" y="19"/>
                </a:moveTo>
                <a:cubicBezTo>
                  <a:pt x="11" y="13"/>
                  <a:pt x="22" y="6"/>
                  <a:pt x="33" y="0"/>
                </a:cubicBezTo>
                <a:cubicBezTo>
                  <a:pt x="34" y="5"/>
                  <a:pt x="44" y="9"/>
                  <a:pt x="35" y="15"/>
                </a:cubicBezTo>
                <a:cubicBezTo>
                  <a:pt x="28" y="19"/>
                  <a:pt x="23" y="30"/>
                  <a:pt x="12" y="24"/>
                </a:cubicBezTo>
                <a:cubicBezTo>
                  <a:pt x="8" y="22"/>
                  <a:pt x="4" y="19"/>
                  <a:pt x="0" y="19"/>
                </a:cubicBezTo>
                <a:close/>
              </a:path>
            </a:pathLst>
          </a:custGeom>
          <a:solidFill>
            <a:srgbClr val="F096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07" name="Freeform 102"/>
          <p:cNvSpPr>
            <a:spLocks/>
          </p:cNvSpPr>
          <p:nvPr/>
        </p:nvSpPr>
        <p:spPr bwMode="auto">
          <a:xfrm>
            <a:off x="5913438" y="5584825"/>
            <a:ext cx="163513" cy="33337"/>
          </a:xfrm>
          <a:custGeom>
            <a:avLst/>
            <a:gdLst>
              <a:gd name="T0" fmla="*/ 5 w 71"/>
              <a:gd name="T1" fmla="*/ 15 h 15"/>
              <a:gd name="T2" fmla="*/ 0 w 71"/>
              <a:gd name="T3" fmla="*/ 11 h 15"/>
              <a:gd name="T4" fmla="*/ 71 w 71"/>
              <a:gd name="T5" fmla="*/ 3 h 15"/>
              <a:gd name="T6" fmla="*/ 5 w 71"/>
              <a:gd name="T7" fmla="*/ 15 h 15"/>
            </a:gdLst>
            <a:ahLst/>
            <a:cxnLst>
              <a:cxn ang="0">
                <a:pos x="T0" y="T1"/>
              </a:cxn>
              <a:cxn ang="0">
                <a:pos x="T2" y="T3"/>
              </a:cxn>
              <a:cxn ang="0">
                <a:pos x="T4" y="T5"/>
              </a:cxn>
              <a:cxn ang="0">
                <a:pos x="T6" y="T7"/>
              </a:cxn>
            </a:cxnLst>
            <a:rect l="0" t="0" r="r" b="b"/>
            <a:pathLst>
              <a:path w="71" h="15">
                <a:moveTo>
                  <a:pt x="5" y="15"/>
                </a:moveTo>
                <a:cubicBezTo>
                  <a:pt x="3" y="13"/>
                  <a:pt x="2" y="12"/>
                  <a:pt x="0" y="11"/>
                </a:cubicBezTo>
                <a:cubicBezTo>
                  <a:pt x="23" y="0"/>
                  <a:pt x="47" y="1"/>
                  <a:pt x="71" y="3"/>
                </a:cubicBezTo>
                <a:cubicBezTo>
                  <a:pt x="50" y="9"/>
                  <a:pt x="26" y="6"/>
                  <a:pt x="5" y="15"/>
                </a:cubicBezTo>
                <a:close/>
              </a:path>
            </a:pathLst>
          </a:custGeom>
          <a:solidFill>
            <a:srgbClr val="CD47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08" name="TextBox 13">
            <a:extLst>
              <a:ext uri="{FF2B5EF4-FFF2-40B4-BE49-F238E27FC236}">
                <a16:creationId xmlns="" xmlns:a16="http://schemas.microsoft.com/office/drawing/2014/main" id="{9820076B-D21E-4E2C-B278-ABB89BE19E58}"/>
              </a:ext>
            </a:extLst>
          </p:cNvPr>
          <p:cNvSpPr txBox="1"/>
          <p:nvPr/>
        </p:nvSpPr>
        <p:spPr>
          <a:xfrm>
            <a:off x="1862430" y="3114238"/>
            <a:ext cx="1988943" cy="2585323"/>
          </a:xfrm>
          <a:prstGeom prst="rect">
            <a:avLst/>
          </a:prstGeom>
          <a:noFill/>
        </p:spPr>
        <p:txBody>
          <a:bodyPr wrap="square" lIns="72000" rIns="108000" rtlCol="0">
            <a:spAutoFit/>
          </a:bodyPr>
          <a:lstStyle/>
          <a:p>
            <a:pPr algn="ctr"/>
            <a:r>
              <a:rPr lang="en-US" altLang="ko-KR" dirty="0">
                <a:solidFill>
                  <a:srgbClr val="E949BB"/>
                </a:solidFill>
                <a:ea typeface="FZShuTi" pitchFamily="2" charset="-122"/>
                <a:cs typeface="Arial" pitchFamily="34" charset="0"/>
              </a:rPr>
              <a:t>Get a modern PowerPoint  Presentation that is beautifully designed. I hope and I believe that this Template will your Time, Money and Reputation.  </a:t>
            </a:r>
          </a:p>
        </p:txBody>
      </p:sp>
      <p:sp>
        <p:nvSpPr>
          <p:cNvPr id="109" name="TextBox 13">
            <a:extLst>
              <a:ext uri="{FF2B5EF4-FFF2-40B4-BE49-F238E27FC236}">
                <a16:creationId xmlns="" xmlns:a16="http://schemas.microsoft.com/office/drawing/2014/main" id="{9820076B-D21E-4E2C-B278-ABB89BE19E58}"/>
              </a:ext>
            </a:extLst>
          </p:cNvPr>
          <p:cNvSpPr txBox="1"/>
          <p:nvPr/>
        </p:nvSpPr>
        <p:spPr>
          <a:xfrm>
            <a:off x="8781707" y="3193613"/>
            <a:ext cx="1988943" cy="2585323"/>
          </a:xfrm>
          <a:prstGeom prst="rect">
            <a:avLst/>
          </a:prstGeom>
          <a:noFill/>
        </p:spPr>
        <p:txBody>
          <a:bodyPr wrap="square" lIns="72000" rIns="108000" rtlCol="0">
            <a:spAutoFit/>
          </a:bodyPr>
          <a:lstStyle/>
          <a:p>
            <a:pPr algn="ctr"/>
            <a:r>
              <a:rPr lang="en-US" altLang="ko-KR" dirty="0">
                <a:solidFill>
                  <a:srgbClr val="E949BB"/>
                </a:solidFill>
                <a:ea typeface="FZShuTi" pitchFamily="2" charset="-122"/>
                <a:cs typeface="Arial" pitchFamily="34" charset="0"/>
              </a:rPr>
              <a:t>Get a modern PowerPoint  Presentation that is beautifully designed. I hope and I believe that this Template will your Time, Money and Reputation.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8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953978" y="3379479"/>
            <a:ext cx="10445488" cy="646331"/>
          </a:xfrm>
          <a:prstGeom prst="rect">
            <a:avLst/>
          </a:prstGeom>
          <a:noFill/>
        </p:spPr>
        <p:txBody>
          <a:bodyPr wrap="none" rtlCol="0">
            <a:spAutoFit/>
          </a:bodyPr>
          <a:lstStyle/>
          <a:p>
            <a:pPr algn="ctr"/>
            <a:r>
              <a:rPr lang="en-US" altLang="zh-CN" sz="3600" dirty="0">
                <a:solidFill>
                  <a:srgbClr val="F19EC2"/>
                </a:solidFill>
                <a:latin typeface="印品黑体" panose="00000500000000000000" pitchFamily="2" charset="-122"/>
                <a:ea typeface="印品黑体" panose="00000500000000000000" pitchFamily="2" charset="-122"/>
              </a:rPr>
              <a:t>https://www.plantillaspower-point.com</a:t>
            </a:r>
            <a:endParaRPr lang="zh-CN" altLang="en-US" sz="3600" dirty="0">
              <a:solidFill>
                <a:srgbClr val="F19EC2"/>
              </a:solidFill>
              <a:latin typeface="印品黑体" panose="00000500000000000000" pitchFamily="2" charset="-122"/>
              <a:ea typeface="印品黑体" panose="00000500000000000000" pitchFamily="2" charset="-122"/>
            </a:endParaRPr>
          </a:p>
        </p:txBody>
      </p:sp>
    </p:spTree>
    <p:extLst>
      <p:ext uri="{BB962C8B-B14F-4D97-AF65-F5344CB8AC3E}">
        <p14:creationId xmlns:p14="http://schemas.microsoft.com/office/powerpoint/2010/main" val="319938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8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66"/>
          <p:cNvSpPr txBox="1">
            <a:spLocks noChangeArrowheads="1"/>
          </p:cNvSpPr>
          <p:nvPr/>
        </p:nvSpPr>
        <p:spPr bwMode="auto">
          <a:xfrm>
            <a:off x="3488458" y="59767"/>
            <a:ext cx="57177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4400" dirty="0" smtClean="0">
                <a:solidFill>
                  <a:srgbClr val="500D08"/>
                </a:solidFill>
                <a:latin typeface="印品黑体" panose="00000500000000000000" pitchFamily="2" charset="-122"/>
                <a:ea typeface="印品黑体" panose="00000500000000000000" pitchFamily="2" charset="-122"/>
              </a:rPr>
              <a:t>Editables</a:t>
            </a:r>
            <a:endParaRPr lang="zh-CN" altLang="en-US" sz="4400" dirty="0">
              <a:solidFill>
                <a:srgbClr val="500D08"/>
              </a:solidFill>
              <a:latin typeface="印品黑体" panose="00000500000000000000" pitchFamily="2" charset="-122"/>
              <a:ea typeface="印品黑体" panose="00000500000000000000" pitchFamily="2" charset="-122"/>
            </a:endParaRPr>
          </a:p>
        </p:txBody>
      </p:sp>
      <p:pic>
        <p:nvPicPr>
          <p:cNvPr id="9" name="Imagen 8"/>
          <p:cNvPicPr>
            <a:picLocks noChangeAspect="1"/>
          </p:cNvPicPr>
          <p:nvPr/>
        </p:nvPicPr>
        <p:blipFill>
          <a:blip r:embed="rId3"/>
          <a:stretch>
            <a:fillRect/>
          </a:stretch>
        </p:blipFill>
        <p:spPr>
          <a:xfrm>
            <a:off x="164969" y="562350"/>
            <a:ext cx="11828911" cy="6102060"/>
          </a:xfrm>
          <a:prstGeom prst="rect">
            <a:avLst/>
          </a:prstGeom>
        </p:spPr>
      </p:pic>
    </p:spTree>
    <p:extLst>
      <p:ext uri="{BB962C8B-B14F-4D97-AF65-F5344CB8AC3E}">
        <p14:creationId xmlns:p14="http://schemas.microsoft.com/office/powerpoint/2010/main" val="29622089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66"/>
          <p:cNvSpPr txBox="1">
            <a:spLocks noChangeArrowheads="1"/>
          </p:cNvSpPr>
          <p:nvPr/>
        </p:nvSpPr>
        <p:spPr bwMode="auto">
          <a:xfrm>
            <a:off x="3488458" y="59767"/>
            <a:ext cx="57177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4400" dirty="0" smtClean="0">
                <a:solidFill>
                  <a:srgbClr val="500D08"/>
                </a:solidFill>
                <a:latin typeface="印品黑体" panose="00000500000000000000" pitchFamily="2" charset="-122"/>
                <a:ea typeface="印品黑体" panose="00000500000000000000" pitchFamily="2" charset="-122"/>
              </a:rPr>
              <a:t>Editables</a:t>
            </a:r>
            <a:endParaRPr lang="zh-CN" altLang="en-US" sz="4400" dirty="0">
              <a:solidFill>
                <a:srgbClr val="500D08"/>
              </a:solidFill>
              <a:latin typeface="印品黑体" panose="00000500000000000000" pitchFamily="2" charset="-122"/>
              <a:ea typeface="印品黑体" panose="00000500000000000000" pitchFamily="2" charset="-122"/>
            </a:endParaRPr>
          </a:p>
        </p:txBody>
      </p:sp>
      <p:pic>
        <p:nvPicPr>
          <p:cNvPr id="2" name="Imagen 1"/>
          <p:cNvPicPr>
            <a:picLocks noChangeAspect="1"/>
          </p:cNvPicPr>
          <p:nvPr/>
        </p:nvPicPr>
        <p:blipFill>
          <a:blip r:embed="rId3"/>
          <a:stretch>
            <a:fillRect/>
          </a:stretch>
        </p:blipFill>
        <p:spPr>
          <a:xfrm>
            <a:off x="336615" y="3672554"/>
            <a:ext cx="2985706" cy="3007186"/>
          </a:xfrm>
          <a:prstGeom prst="rect">
            <a:avLst/>
          </a:prstGeom>
        </p:spPr>
      </p:pic>
      <p:pic>
        <p:nvPicPr>
          <p:cNvPr id="4" name="Imagen 3"/>
          <p:cNvPicPr>
            <a:picLocks noChangeAspect="1"/>
          </p:cNvPicPr>
          <p:nvPr/>
        </p:nvPicPr>
        <p:blipFill>
          <a:blip r:embed="rId4"/>
          <a:stretch>
            <a:fillRect/>
          </a:stretch>
        </p:blipFill>
        <p:spPr>
          <a:xfrm>
            <a:off x="3261361" y="2637067"/>
            <a:ext cx="2508750" cy="4185000"/>
          </a:xfrm>
          <a:prstGeom prst="rect">
            <a:avLst/>
          </a:prstGeom>
        </p:spPr>
      </p:pic>
      <p:pic>
        <p:nvPicPr>
          <p:cNvPr id="5" name="Imagen 4"/>
          <p:cNvPicPr>
            <a:picLocks noChangeAspect="1"/>
          </p:cNvPicPr>
          <p:nvPr/>
        </p:nvPicPr>
        <p:blipFill>
          <a:blip r:embed="rId5"/>
          <a:stretch>
            <a:fillRect/>
          </a:stretch>
        </p:blipFill>
        <p:spPr>
          <a:xfrm>
            <a:off x="483861" y="311410"/>
            <a:ext cx="2838460" cy="3224271"/>
          </a:xfrm>
          <a:prstGeom prst="rect">
            <a:avLst/>
          </a:prstGeom>
        </p:spPr>
      </p:pic>
      <p:pic>
        <p:nvPicPr>
          <p:cNvPr id="6" name="Imagen 5"/>
          <p:cNvPicPr>
            <a:picLocks noChangeAspect="1"/>
          </p:cNvPicPr>
          <p:nvPr/>
        </p:nvPicPr>
        <p:blipFill>
          <a:blip r:embed="rId6"/>
          <a:stretch>
            <a:fillRect/>
          </a:stretch>
        </p:blipFill>
        <p:spPr>
          <a:xfrm flipH="1">
            <a:off x="7663763" y="144144"/>
            <a:ext cx="4153098" cy="6535596"/>
          </a:xfrm>
          <a:prstGeom prst="rect">
            <a:avLst/>
          </a:prstGeom>
        </p:spPr>
      </p:pic>
      <p:pic>
        <p:nvPicPr>
          <p:cNvPr id="7" name="Imagen 6"/>
          <p:cNvPicPr>
            <a:picLocks noChangeAspect="1"/>
          </p:cNvPicPr>
          <p:nvPr/>
        </p:nvPicPr>
        <p:blipFill>
          <a:blip r:embed="rId7"/>
          <a:stretch>
            <a:fillRect/>
          </a:stretch>
        </p:blipFill>
        <p:spPr>
          <a:xfrm>
            <a:off x="6596796" y="1361885"/>
            <a:ext cx="2070879" cy="2550364"/>
          </a:xfrm>
          <a:prstGeom prst="rect">
            <a:avLst/>
          </a:prstGeom>
        </p:spPr>
      </p:pic>
    </p:spTree>
    <p:extLst>
      <p:ext uri="{BB962C8B-B14F-4D97-AF65-F5344CB8AC3E}">
        <p14:creationId xmlns:p14="http://schemas.microsoft.com/office/powerpoint/2010/main" val="16907244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66"/>
          <p:cNvSpPr txBox="1">
            <a:spLocks noChangeArrowheads="1"/>
          </p:cNvSpPr>
          <p:nvPr/>
        </p:nvSpPr>
        <p:spPr bwMode="auto">
          <a:xfrm>
            <a:off x="3488458" y="59767"/>
            <a:ext cx="57177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4400" dirty="0" smtClean="0">
                <a:solidFill>
                  <a:srgbClr val="500D08"/>
                </a:solidFill>
                <a:latin typeface="印品黑体" panose="00000500000000000000" pitchFamily="2" charset="-122"/>
                <a:ea typeface="印品黑体" panose="00000500000000000000" pitchFamily="2" charset="-122"/>
              </a:rPr>
              <a:t>Editables</a:t>
            </a:r>
            <a:endParaRPr lang="zh-CN" altLang="en-US" sz="4400" dirty="0">
              <a:solidFill>
                <a:srgbClr val="500D08"/>
              </a:solidFill>
              <a:latin typeface="印品黑体" panose="00000500000000000000" pitchFamily="2" charset="-122"/>
              <a:ea typeface="印品黑体" panose="00000500000000000000" pitchFamily="2" charset="-122"/>
            </a:endParaRPr>
          </a:p>
        </p:txBody>
      </p:sp>
      <p:pic>
        <p:nvPicPr>
          <p:cNvPr id="4" name="Imagen 3"/>
          <p:cNvPicPr>
            <a:picLocks noChangeAspect="1"/>
          </p:cNvPicPr>
          <p:nvPr/>
        </p:nvPicPr>
        <p:blipFill>
          <a:blip r:embed="rId3"/>
          <a:stretch>
            <a:fillRect/>
          </a:stretch>
        </p:blipFill>
        <p:spPr>
          <a:xfrm>
            <a:off x="453615" y="829208"/>
            <a:ext cx="2171250" cy="3206250"/>
          </a:xfrm>
          <a:prstGeom prst="rect">
            <a:avLst/>
          </a:prstGeom>
        </p:spPr>
      </p:pic>
      <p:pic>
        <p:nvPicPr>
          <p:cNvPr id="5" name="Imagen 4"/>
          <p:cNvPicPr>
            <a:picLocks noChangeAspect="1"/>
          </p:cNvPicPr>
          <p:nvPr/>
        </p:nvPicPr>
        <p:blipFill>
          <a:blip r:embed="rId4"/>
          <a:stretch>
            <a:fillRect/>
          </a:stretch>
        </p:blipFill>
        <p:spPr>
          <a:xfrm>
            <a:off x="453615" y="3887610"/>
            <a:ext cx="1809324" cy="2680830"/>
          </a:xfrm>
          <a:prstGeom prst="rect">
            <a:avLst/>
          </a:prstGeom>
        </p:spPr>
      </p:pic>
      <p:pic>
        <p:nvPicPr>
          <p:cNvPr id="6" name="Imagen 5"/>
          <p:cNvPicPr>
            <a:picLocks noChangeAspect="1"/>
          </p:cNvPicPr>
          <p:nvPr/>
        </p:nvPicPr>
        <p:blipFill>
          <a:blip r:embed="rId5"/>
          <a:stretch>
            <a:fillRect/>
          </a:stretch>
        </p:blipFill>
        <p:spPr>
          <a:xfrm>
            <a:off x="2330840" y="4225327"/>
            <a:ext cx="2315236" cy="2359058"/>
          </a:xfrm>
          <a:prstGeom prst="rect">
            <a:avLst/>
          </a:prstGeom>
        </p:spPr>
      </p:pic>
      <p:pic>
        <p:nvPicPr>
          <p:cNvPr id="7" name="Imagen 6"/>
          <p:cNvPicPr>
            <a:picLocks noChangeAspect="1"/>
          </p:cNvPicPr>
          <p:nvPr/>
        </p:nvPicPr>
        <p:blipFill>
          <a:blip r:embed="rId6"/>
          <a:stretch>
            <a:fillRect/>
          </a:stretch>
        </p:blipFill>
        <p:spPr>
          <a:xfrm>
            <a:off x="2906659" y="1091213"/>
            <a:ext cx="2206906" cy="2682240"/>
          </a:xfrm>
          <a:prstGeom prst="rect">
            <a:avLst/>
          </a:prstGeom>
        </p:spPr>
      </p:pic>
      <p:pic>
        <p:nvPicPr>
          <p:cNvPr id="8" name="Imagen 7"/>
          <p:cNvPicPr>
            <a:picLocks noChangeAspect="1"/>
          </p:cNvPicPr>
          <p:nvPr/>
        </p:nvPicPr>
        <p:blipFill>
          <a:blip r:embed="rId7"/>
          <a:stretch>
            <a:fillRect/>
          </a:stretch>
        </p:blipFill>
        <p:spPr>
          <a:xfrm>
            <a:off x="4713977" y="4396709"/>
            <a:ext cx="1901594" cy="2016293"/>
          </a:xfrm>
          <a:prstGeom prst="rect">
            <a:avLst/>
          </a:prstGeom>
        </p:spPr>
      </p:pic>
      <p:pic>
        <p:nvPicPr>
          <p:cNvPr id="9" name="Imagen 8"/>
          <p:cNvPicPr>
            <a:picLocks noChangeAspect="1"/>
          </p:cNvPicPr>
          <p:nvPr/>
        </p:nvPicPr>
        <p:blipFill>
          <a:blip r:embed="rId8"/>
          <a:stretch>
            <a:fillRect/>
          </a:stretch>
        </p:blipFill>
        <p:spPr>
          <a:xfrm>
            <a:off x="5273439" y="1692907"/>
            <a:ext cx="4685101" cy="2342551"/>
          </a:xfrm>
          <a:prstGeom prst="rect">
            <a:avLst/>
          </a:prstGeom>
        </p:spPr>
      </p:pic>
      <p:pic>
        <p:nvPicPr>
          <p:cNvPr id="11" name="Imagen 10"/>
          <p:cNvPicPr>
            <a:picLocks noChangeAspect="1"/>
          </p:cNvPicPr>
          <p:nvPr/>
        </p:nvPicPr>
        <p:blipFill>
          <a:blip r:embed="rId9"/>
          <a:stretch>
            <a:fillRect/>
          </a:stretch>
        </p:blipFill>
        <p:spPr>
          <a:xfrm>
            <a:off x="6841178" y="4225327"/>
            <a:ext cx="1860861" cy="2452953"/>
          </a:xfrm>
          <a:prstGeom prst="rect">
            <a:avLst/>
          </a:prstGeom>
        </p:spPr>
      </p:pic>
      <p:pic>
        <p:nvPicPr>
          <p:cNvPr id="12" name="Imagen 11"/>
          <p:cNvPicPr>
            <a:picLocks noChangeAspect="1"/>
          </p:cNvPicPr>
          <p:nvPr/>
        </p:nvPicPr>
        <p:blipFill>
          <a:blip r:embed="rId10"/>
          <a:stretch>
            <a:fillRect/>
          </a:stretch>
        </p:blipFill>
        <p:spPr>
          <a:xfrm>
            <a:off x="9471900" y="3773453"/>
            <a:ext cx="1935000" cy="2846250"/>
          </a:xfrm>
          <a:prstGeom prst="rect">
            <a:avLst/>
          </a:prstGeom>
        </p:spPr>
      </p:pic>
      <p:pic>
        <p:nvPicPr>
          <p:cNvPr id="13" name="Imagen 12"/>
          <p:cNvPicPr>
            <a:picLocks noChangeAspect="1"/>
          </p:cNvPicPr>
          <p:nvPr/>
        </p:nvPicPr>
        <p:blipFill>
          <a:blip r:embed="rId11"/>
          <a:stretch>
            <a:fillRect/>
          </a:stretch>
        </p:blipFill>
        <p:spPr>
          <a:xfrm>
            <a:off x="10439400" y="1692907"/>
            <a:ext cx="1282500" cy="1665000"/>
          </a:xfrm>
          <a:prstGeom prst="rect">
            <a:avLst/>
          </a:prstGeom>
        </p:spPr>
      </p:pic>
    </p:spTree>
    <p:extLst>
      <p:ext uri="{BB962C8B-B14F-4D97-AF65-F5344CB8AC3E}">
        <p14:creationId xmlns:p14="http://schemas.microsoft.com/office/powerpoint/2010/main" val="11081625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66"/>
          <p:cNvSpPr txBox="1">
            <a:spLocks noChangeArrowheads="1"/>
          </p:cNvSpPr>
          <p:nvPr/>
        </p:nvSpPr>
        <p:spPr bwMode="auto">
          <a:xfrm>
            <a:off x="3488458" y="59767"/>
            <a:ext cx="57177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4400" dirty="0" smtClean="0">
                <a:solidFill>
                  <a:srgbClr val="500D08"/>
                </a:solidFill>
                <a:latin typeface="印品黑体" panose="00000500000000000000" pitchFamily="2" charset="-122"/>
                <a:ea typeface="印品黑体" panose="00000500000000000000" pitchFamily="2" charset="-122"/>
              </a:rPr>
              <a:t>Editables</a:t>
            </a:r>
            <a:endParaRPr lang="zh-CN" altLang="en-US" sz="4400" dirty="0">
              <a:solidFill>
                <a:srgbClr val="500D08"/>
              </a:solidFill>
              <a:latin typeface="印品黑体" panose="00000500000000000000" pitchFamily="2" charset="-122"/>
              <a:ea typeface="印品黑体" panose="00000500000000000000" pitchFamily="2" charset="-122"/>
            </a:endParaRPr>
          </a:p>
        </p:txBody>
      </p:sp>
      <p:pic>
        <p:nvPicPr>
          <p:cNvPr id="2" name="Imagen 1"/>
          <p:cNvPicPr>
            <a:picLocks noChangeAspect="1"/>
          </p:cNvPicPr>
          <p:nvPr/>
        </p:nvPicPr>
        <p:blipFill>
          <a:blip r:embed="rId3"/>
          <a:stretch>
            <a:fillRect/>
          </a:stretch>
        </p:blipFill>
        <p:spPr>
          <a:xfrm>
            <a:off x="351089" y="1282800"/>
            <a:ext cx="4865463" cy="2466240"/>
          </a:xfrm>
          <a:prstGeom prst="rect">
            <a:avLst/>
          </a:prstGeom>
        </p:spPr>
      </p:pic>
      <p:pic>
        <p:nvPicPr>
          <p:cNvPr id="4" name="Imagen 3"/>
          <p:cNvPicPr>
            <a:picLocks noChangeAspect="1"/>
          </p:cNvPicPr>
          <p:nvPr/>
        </p:nvPicPr>
        <p:blipFill>
          <a:blip r:embed="rId4"/>
          <a:stretch>
            <a:fillRect/>
          </a:stretch>
        </p:blipFill>
        <p:spPr>
          <a:xfrm>
            <a:off x="713160" y="4069305"/>
            <a:ext cx="1533803" cy="2255296"/>
          </a:xfrm>
          <a:prstGeom prst="rect">
            <a:avLst/>
          </a:prstGeom>
        </p:spPr>
      </p:pic>
      <p:pic>
        <p:nvPicPr>
          <p:cNvPr id="5" name="Imagen 4"/>
          <p:cNvPicPr>
            <a:picLocks noChangeAspect="1"/>
          </p:cNvPicPr>
          <p:nvPr/>
        </p:nvPicPr>
        <p:blipFill>
          <a:blip r:embed="rId5"/>
          <a:stretch>
            <a:fillRect/>
          </a:stretch>
        </p:blipFill>
        <p:spPr>
          <a:xfrm>
            <a:off x="2565630" y="4202632"/>
            <a:ext cx="2092500" cy="2137500"/>
          </a:xfrm>
          <a:prstGeom prst="rect">
            <a:avLst/>
          </a:prstGeom>
        </p:spPr>
      </p:pic>
      <p:pic>
        <p:nvPicPr>
          <p:cNvPr id="6" name="Imagen 5"/>
          <p:cNvPicPr>
            <a:picLocks noChangeAspect="1"/>
          </p:cNvPicPr>
          <p:nvPr/>
        </p:nvPicPr>
        <p:blipFill>
          <a:blip r:embed="rId6"/>
          <a:stretch>
            <a:fillRect/>
          </a:stretch>
        </p:blipFill>
        <p:spPr>
          <a:xfrm>
            <a:off x="4832219" y="4108764"/>
            <a:ext cx="2330581" cy="2325236"/>
          </a:xfrm>
          <a:prstGeom prst="rect">
            <a:avLst/>
          </a:prstGeom>
        </p:spPr>
      </p:pic>
      <p:pic>
        <p:nvPicPr>
          <p:cNvPr id="7" name="Imagen 6"/>
          <p:cNvPicPr>
            <a:picLocks noChangeAspect="1"/>
          </p:cNvPicPr>
          <p:nvPr/>
        </p:nvPicPr>
        <p:blipFill>
          <a:blip r:embed="rId7"/>
          <a:stretch>
            <a:fillRect/>
          </a:stretch>
        </p:blipFill>
        <p:spPr>
          <a:xfrm>
            <a:off x="5422590" y="1003586"/>
            <a:ext cx="2289492" cy="2758996"/>
          </a:xfrm>
          <a:prstGeom prst="rect">
            <a:avLst/>
          </a:prstGeom>
        </p:spPr>
      </p:pic>
      <p:pic>
        <p:nvPicPr>
          <p:cNvPr id="8" name="Imagen 7"/>
          <p:cNvPicPr>
            <a:picLocks noChangeAspect="1"/>
          </p:cNvPicPr>
          <p:nvPr/>
        </p:nvPicPr>
        <p:blipFill>
          <a:blip r:embed="rId8"/>
          <a:stretch>
            <a:fillRect/>
          </a:stretch>
        </p:blipFill>
        <p:spPr>
          <a:xfrm>
            <a:off x="7918120" y="1621545"/>
            <a:ext cx="1777500" cy="1788750"/>
          </a:xfrm>
          <a:prstGeom prst="rect">
            <a:avLst/>
          </a:prstGeom>
        </p:spPr>
      </p:pic>
      <p:pic>
        <p:nvPicPr>
          <p:cNvPr id="9" name="Imagen 8"/>
          <p:cNvPicPr>
            <a:picLocks noChangeAspect="1"/>
          </p:cNvPicPr>
          <p:nvPr/>
        </p:nvPicPr>
        <p:blipFill>
          <a:blip r:embed="rId9"/>
          <a:stretch>
            <a:fillRect/>
          </a:stretch>
        </p:blipFill>
        <p:spPr>
          <a:xfrm>
            <a:off x="7918120" y="4451087"/>
            <a:ext cx="3681631" cy="2028746"/>
          </a:xfrm>
          <a:prstGeom prst="rect">
            <a:avLst/>
          </a:prstGeom>
        </p:spPr>
      </p:pic>
      <p:pic>
        <p:nvPicPr>
          <p:cNvPr id="10" name="Imagen 9"/>
          <p:cNvPicPr>
            <a:picLocks noChangeAspect="1"/>
          </p:cNvPicPr>
          <p:nvPr/>
        </p:nvPicPr>
        <p:blipFill>
          <a:blip r:embed="rId10"/>
          <a:stretch>
            <a:fillRect/>
          </a:stretch>
        </p:blipFill>
        <p:spPr>
          <a:xfrm>
            <a:off x="10022935" y="829208"/>
            <a:ext cx="1768492" cy="3387833"/>
          </a:xfrm>
          <a:prstGeom prst="rect">
            <a:avLst/>
          </a:prstGeom>
        </p:spPr>
      </p:pic>
    </p:spTree>
    <p:extLst>
      <p:ext uri="{BB962C8B-B14F-4D97-AF65-F5344CB8AC3E}">
        <p14:creationId xmlns:p14="http://schemas.microsoft.com/office/powerpoint/2010/main" val="34201876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66"/>
          <p:cNvSpPr txBox="1">
            <a:spLocks noChangeArrowheads="1"/>
          </p:cNvSpPr>
          <p:nvPr/>
        </p:nvSpPr>
        <p:spPr bwMode="auto">
          <a:xfrm>
            <a:off x="3476163" y="383182"/>
            <a:ext cx="57177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4400" dirty="0" smtClean="0">
                <a:solidFill>
                  <a:srgbClr val="500D08"/>
                </a:solidFill>
                <a:latin typeface="印品黑体" panose="00000500000000000000" pitchFamily="2" charset="-122"/>
                <a:ea typeface="印品黑体" panose="00000500000000000000" pitchFamily="2" charset="-122"/>
              </a:rPr>
              <a:t>Editables</a:t>
            </a:r>
            <a:endParaRPr lang="zh-CN" altLang="en-US" sz="4400" dirty="0">
              <a:solidFill>
                <a:srgbClr val="500D08"/>
              </a:solidFill>
              <a:latin typeface="印品黑体" panose="00000500000000000000" pitchFamily="2" charset="-122"/>
              <a:ea typeface="印品黑体" panose="00000500000000000000" pitchFamily="2" charset="-122"/>
            </a:endParaRPr>
          </a:p>
        </p:txBody>
      </p:sp>
      <p:pic>
        <p:nvPicPr>
          <p:cNvPr id="2" name="Imagen 1"/>
          <p:cNvPicPr>
            <a:picLocks noChangeAspect="1"/>
          </p:cNvPicPr>
          <p:nvPr/>
        </p:nvPicPr>
        <p:blipFill>
          <a:blip r:embed="rId3"/>
          <a:stretch>
            <a:fillRect/>
          </a:stretch>
        </p:blipFill>
        <p:spPr>
          <a:xfrm>
            <a:off x="705935" y="1648739"/>
            <a:ext cx="3421221" cy="1821438"/>
          </a:xfrm>
          <a:prstGeom prst="rect">
            <a:avLst/>
          </a:prstGeom>
        </p:spPr>
      </p:pic>
      <p:pic>
        <p:nvPicPr>
          <p:cNvPr id="4" name="Imagen 3"/>
          <p:cNvPicPr>
            <a:picLocks noChangeAspect="1"/>
          </p:cNvPicPr>
          <p:nvPr/>
        </p:nvPicPr>
        <p:blipFill>
          <a:blip r:embed="rId4"/>
          <a:stretch>
            <a:fillRect/>
          </a:stretch>
        </p:blipFill>
        <p:spPr>
          <a:xfrm>
            <a:off x="961279" y="3809906"/>
            <a:ext cx="2910532" cy="2543851"/>
          </a:xfrm>
          <a:prstGeom prst="rect">
            <a:avLst/>
          </a:prstGeom>
        </p:spPr>
      </p:pic>
      <p:pic>
        <p:nvPicPr>
          <p:cNvPr id="5" name="Imagen 4"/>
          <p:cNvPicPr>
            <a:picLocks noChangeAspect="1"/>
          </p:cNvPicPr>
          <p:nvPr/>
        </p:nvPicPr>
        <p:blipFill>
          <a:blip r:embed="rId5"/>
          <a:stretch>
            <a:fillRect/>
          </a:stretch>
        </p:blipFill>
        <p:spPr>
          <a:xfrm>
            <a:off x="4127156" y="3608220"/>
            <a:ext cx="1964814" cy="2947221"/>
          </a:xfrm>
          <a:prstGeom prst="rect">
            <a:avLst/>
          </a:prstGeom>
        </p:spPr>
      </p:pic>
      <p:pic>
        <p:nvPicPr>
          <p:cNvPr id="6" name="Imagen 5"/>
          <p:cNvPicPr>
            <a:picLocks noChangeAspect="1"/>
          </p:cNvPicPr>
          <p:nvPr/>
        </p:nvPicPr>
        <p:blipFill>
          <a:blip r:embed="rId6"/>
          <a:stretch>
            <a:fillRect/>
          </a:stretch>
        </p:blipFill>
        <p:spPr>
          <a:xfrm>
            <a:off x="7225567" y="3751432"/>
            <a:ext cx="2400347" cy="2804009"/>
          </a:xfrm>
          <a:prstGeom prst="rect">
            <a:avLst/>
          </a:prstGeom>
        </p:spPr>
      </p:pic>
      <p:pic>
        <p:nvPicPr>
          <p:cNvPr id="7" name="Imagen 6"/>
          <p:cNvPicPr>
            <a:picLocks noChangeAspect="1"/>
          </p:cNvPicPr>
          <p:nvPr/>
        </p:nvPicPr>
        <p:blipFill>
          <a:blip r:embed="rId7"/>
          <a:stretch>
            <a:fillRect/>
          </a:stretch>
        </p:blipFill>
        <p:spPr>
          <a:xfrm>
            <a:off x="5379815" y="1499065"/>
            <a:ext cx="1935000" cy="3093750"/>
          </a:xfrm>
          <a:prstGeom prst="rect">
            <a:avLst/>
          </a:prstGeom>
        </p:spPr>
      </p:pic>
      <p:pic>
        <p:nvPicPr>
          <p:cNvPr id="8" name="Imagen 7"/>
          <p:cNvPicPr>
            <a:picLocks noChangeAspect="1"/>
          </p:cNvPicPr>
          <p:nvPr/>
        </p:nvPicPr>
        <p:blipFill>
          <a:blip r:embed="rId8"/>
          <a:stretch>
            <a:fillRect/>
          </a:stretch>
        </p:blipFill>
        <p:spPr>
          <a:xfrm>
            <a:off x="8623123" y="1747434"/>
            <a:ext cx="2406976" cy="1624047"/>
          </a:xfrm>
          <a:prstGeom prst="rect">
            <a:avLst/>
          </a:prstGeom>
        </p:spPr>
      </p:pic>
    </p:spTree>
    <p:extLst>
      <p:ext uri="{BB962C8B-B14F-4D97-AF65-F5344CB8AC3E}">
        <p14:creationId xmlns:p14="http://schemas.microsoft.com/office/powerpoint/2010/main" val="19317674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66"/>
          <p:cNvSpPr txBox="1">
            <a:spLocks noChangeArrowheads="1"/>
          </p:cNvSpPr>
          <p:nvPr/>
        </p:nvSpPr>
        <p:spPr bwMode="auto">
          <a:xfrm>
            <a:off x="3476163" y="383182"/>
            <a:ext cx="57177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4400" dirty="0" smtClean="0">
                <a:solidFill>
                  <a:srgbClr val="500D08"/>
                </a:solidFill>
                <a:latin typeface="印品黑体" panose="00000500000000000000" pitchFamily="2" charset="-122"/>
                <a:ea typeface="印品黑体" panose="00000500000000000000" pitchFamily="2" charset="-122"/>
              </a:rPr>
              <a:t>Editables</a:t>
            </a:r>
            <a:endParaRPr lang="zh-CN" altLang="en-US" sz="4400" dirty="0">
              <a:solidFill>
                <a:srgbClr val="500D08"/>
              </a:solidFill>
              <a:latin typeface="印品黑体" panose="00000500000000000000" pitchFamily="2" charset="-122"/>
              <a:ea typeface="印品黑体" panose="00000500000000000000" pitchFamily="2" charset="-122"/>
            </a:endParaRPr>
          </a:p>
        </p:txBody>
      </p:sp>
      <p:pic>
        <p:nvPicPr>
          <p:cNvPr id="9" name="Imagen 8"/>
          <p:cNvPicPr>
            <a:picLocks noChangeAspect="1"/>
          </p:cNvPicPr>
          <p:nvPr/>
        </p:nvPicPr>
        <p:blipFill>
          <a:blip r:embed="rId3"/>
          <a:stretch>
            <a:fillRect/>
          </a:stretch>
        </p:blipFill>
        <p:spPr>
          <a:xfrm>
            <a:off x="760848" y="1919366"/>
            <a:ext cx="3127134" cy="2022440"/>
          </a:xfrm>
          <a:prstGeom prst="rect">
            <a:avLst/>
          </a:prstGeom>
        </p:spPr>
      </p:pic>
      <p:pic>
        <p:nvPicPr>
          <p:cNvPr id="10" name="Imagen 9"/>
          <p:cNvPicPr>
            <a:picLocks noChangeAspect="1"/>
          </p:cNvPicPr>
          <p:nvPr/>
        </p:nvPicPr>
        <p:blipFill>
          <a:blip r:embed="rId4"/>
          <a:stretch>
            <a:fillRect/>
          </a:stretch>
        </p:blipFill>
        <p:spPr>
          <a:xfrm>
            <a:off x="8305580" y="1316211"/>
            <a:ext cx="3093750" cy="3228750"/>
          </a:xfrm>
          <a:prstGeom prst="rect">
            <a:avLst/>
          </a:prstGeom>
        </p:spPr>
      </p:pic>
      <p:pic>
        <p:nvPicPr>
          <p:cNvPr id="11" name="Imagen 10"/>
          <p:cNvPicPr>
            <a:picLocks noChangeAspect="1"/>
          </p:cNvPicPr>
          <p:nvPr/>
        </p:nvPicPr>
        <p:blipFill>
          <a:blip r:embed="rId5"/>
          <a:stretch>
            <a:fillRect/>
          </a:stretch>
        </p:blipFill>
        <p:spPr>
          <a:xfrm>
            <a:off x="2475015" y="4214279"/>
            <a:ext cx="811882" cy="2553738"/>
          </a:xfrm>
          <a:prstGeom prst="rect">
            <a:avLst/>
          </a:prstGeom>
        </p:spPr>
      </p:pic>
      <p:pic>
        <p:nvPicPr>
          <p:cNvPr id="12" name="Imagen 11"/>
          <p:cNvPicPr>
            <a:picLocks noChangeAspect="1"/>
          </p:cNvPicPr>
          <p:nvPr/>
        </p:nvPicPr>
        <p:blipFill>
          <a:blip r:embed="rId6"/>
          <a:stretch>
            <a:fillRect/>
          </a:stretch>
        </p:blipFill>
        <p:spPr>
          <a:xfrm>
            <a:off x="4385008" y="3685299"/>
            <a:ext cx="4215295" cy="2903199"/>
          </a:xfrm>
          <a:prstGeom prst="rect">
            <a:avLst/>
          </a:prstGeom>
        </p:spPr>
      </p:pic>
      <p:pic>
        <p:nvPicPr>
          <p:cNvPr id="13" name="Imagen 12"/>
          <p:cNvPicPr>
            <a:picLocks noChangeAspect="1"/>
          </p:cNvPicPr>
          <p:nvPr/>
        </p:nvPicPr>
        <p:blipFill>
          <a:blip r:embed="rId7"/>
          <a:stretch>
            <a:fillRect/>
          </a:stretch>
        </p:blipFill>
        <p:spPr>
          <a:xfrm>
            <a:off x="5524977" y="1649111"/>
            <a:ext cx="1203750" cy="1777500"/>
          </a:xfrm>
          <a:prstGeom prst="rect">
            <a:avLst/>
          </a:prstGeom>
        </p:spPr>
      </p:pic>
    </p:spTree>
    <p:extLst>
      <p:ext uri="{BB962C8B-B14F-4D97-AF65-F5344CB8AC3E}">
        <p14:creationId xmlns:p14="http://schemas.microsoft.com/office/powerpoint/2010/main" val="38175545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66"/>
          <p:cNvSpPr txBox="1">
            <a:spLocks noChangeArrowheads="1"/>
          </p:cNvSpPr>
          <p:nvPr/>
        </p:nvSpPr>
        <p:spPr bwMode="auto">
          <a:xfrm>
            <a:off x="3476163" y="383182"/>
            <a:ext cx="57177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4400" dirty="0" smtClean="0">
                <a:solidFill>
                  <a:srgbClr val="500D08"/>
                </a:solidFill>
                <a:latin typeface="印品黑体" panose="00000500000000000000" pitchFamily="2" charset="-122"/>
                <a:ea typeface="印品黑体" panose="00000500000000000000" pitchFamily="2" charset="-122"/>
              </a:rPr>
              <a:t>Editables</a:t>
            </a:r>
            <a:endParaRPr lang="zh-CN" altLang="en-US" sz="4400" dirty="0">
              <a:solidFill>
                <a:srgbClr val="500D08"/>
              </a:solidFill>
              <a:latin typeface="印品黑体" panose="00000500000000000000" pitchFamily="2" charset="-122"/>
              <a:ea typeface="印品黑体" panose="00000500000000000000" pitchFamily="2" charset="-122"/>
            </a:endParaRPr>
          </a:p>
        </p:txBody>
      </p:sp>
      <p:pic>
        <p:nvPicPr>
          <p:cNvPr id="6" name="Imagen 5"/>
          <p:cNvPicPr>
            <a:picLocks noChangeAspect="1"/>
          </p:cNvPicPr>
          <p:nvPr/>
        </p:nvPicPr>
        <p:blipFill>
          <a:blip r:embed="rId3"/>
          <a:stretch>
            <a:fillRect/>
          </a:stretch>
        </p:blipFill>
        <p:spPr>
          <a:xfrm>
            <a:off x="469557" y="1495799"/>
            <a:ext cx="4300151" cy="3119577"/>
          </a:xfrm>
          <a:prstGeom prst="rect">
            <a:avLst/>
          </a:prstGeom>
        </p:spPr>
      </p:pic>
      <p:pic>
        <p:nvPicPr>
          <p:cNvPr id="7" name="Imagen 6"/>
          <p:cNvPicPr>
            <a:picLocks noChangeAspect="1"/>
          </p:cNvPicPr>
          <p:nvPr/>
        </p:nvPicPr>
        <p:blipFill>
          <a:blip r:embed="rId4"/>
          <a:stretch>
            <a:fillRect/>
          </a:stretch>
        </p:blipFill>
        <p:spPr>
          <a:xfrm>
            <a:off x="5126469" y="1881626"/>
            <a:ext cx="1642500" cy="2733750"/>
          </a:xfrm>
          <a:prstGeom prst="rect">
            <a:avLst/>
          </a:prstGeom>
        </p:spPr>
      </p:pic>
      <p:pic>
        <p:nvPicPr>
          <p:cNvPr id="8" name="Imagen 7"/>
          <p:cNvPicPr>
            <a:picLocks noChangeAspect="1"/>
          </p:cNvPicPr>
          <p:nvPr/>
        </p:nvPicPr>
        <p:blipFill>
          <a:blip r:embed="rId5"/>
          <a:stretch>
            <a:fillRect/>
          </a:stretch>
        </p:blipFill>
        <p:spPr>
          <a:xfrm>
            <a:off x="8275325" y="4615376"/>
            <a:ext cx="3772513" cy="2010557"/>
          </a:xfrm>
          <a:prstGeom prst="rect">
            <a:avLst/>
          </a:prstGeom>
        </p:spPr>
      </p:pic>
      <p:sp>
        <p:nvSpPr>
          <p:cNvPr id="12" name="Freeform 5"/>
          <p:cNvSpPr>
            <a:spLocks/>
          </p:cNvSpPr>
          <p:nvPr/>
        </p:nvSpPr>
        <p:spPr bwMode="auto">
          <a:xfrm>
            <a:off x="6889751" y="2597151"/>
            <a:ext cx="1135063" cy="719138"/>
          </a:xfrm>
          <a:custGeom>
            <a:avLst/>
            <a:gdLst>
              <a:gd name="T0" fmla="*/ 184 w 302"/>
              <a:gd name="T1" fmla="*/ 162 h 191"/>
              <a:gd name="T2" fmla="*/ 121 w 302"/>
              <a:gd name="T3" fmla="*/ 178 h 191"/>
              <a:gd name="T4" fmla="*/ 75 w 302"/>
              <a:gd name="T5" fmla="*/ 181 h 191"/>
              <a:gd name="T6" fmla="*/ 45 w 302"/>
              <a:gd name="T7" fmla="*/ 177 h 191"/>
              <a:gd name="T8" fmla="*/ 22 w 302"/>
              <a:gd name="T9" fmla="*/ 186 h 191"/>
              <a:gd name="T10" fmla="*/ 12 w 302"/>
              <a:gd name="T11" fmla="*/ 182 h 191"/>
              <a:gd name="T12" fmla="*/ 5 w 302"/>
              <a:gd name="T13" fmla="*/ 139 h 191"/>
              <a:gd name="T14" fmla="*/ 1 w 302"/>
              <a:gd name="T15" fmla="*/ 25 h 191"/>
              <a:gd name="T16" fmla="*/ 22 w 302"/>
              <a:gd name="T17" fmla="*/ 5 h 191"/>
              <a:gd name="T18" fmla="*/ 60 w 302"/>
              <a:gd name="T19" fmla="*/ 15 h 191"/>
              <a:gd name="T20" fmla="*/ 102 w 302"/>
              <a:gd name="T21" fmla="*/ 18 h 191"/>
              <a:gd name="T22" fmla="*/ 172 w 302"/>
              <a:gd name="T23" fmla="*/ 18 h 191"/>
              <a:gd name="T24" fmla="*/ 218 w 302"/>
              <a:gd name="T25" fmla="*/ 18 h 191"/>
              <a:gd name="T26" fmla="*/ 277 w 302"/>
              <a:gd name="T27" fmla="*/ 22 h 191"/>
              <a:gd name="T28" fmla="*/ 296 w 302"/>
              <a:gd name="T29" fmla="*/ 65 h 191"/>
              <a:gd name="T30" fmla="*/ 274 w 302"/>
              <a:gd name="T31" fmla="*/ 69 h 191"/>
              <a:gd name="T32" fmla="*/ 264 w 302"/>
              <a:gd name="T33" fmla="*/ 75 h 191"/>
              <a:gd name="T34" fmla="*/ 244 w 302"/>
              <a:gd name="T35" fmla="*/ 95 h 191"/>
              <a:gd name="T36" fmla="*/ 230 w 302"/>
              <a:gd name="T37" fmla="*/ 119 h 191"/>
              <a:gd name="T38" fmla="*/ 225 w 302"/>
              <a:gd name="T39" fmla="*/ 138 h 191"/>
              <a:gd name="T40" fmla="*/ 189 w 302"/>
              <a:gd name="T41" fmla="*/ 162 h 191"/>
              <a:gd name="T42" fmla="*/ 184 w 302"/>
              <a:gd name="T43" fmla="*/ 16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 h="191">
                <a:moveTo>
                  <a:pt x="184" y="162"/>
                </a:moveTo>
                <a:cubicBezTo>
                  <a:pt x="161" y="162"/>
                  <a:pt x="140" y="166"/>
                  <a:pt x="121" y="178"/>
                </a:cubicBezTo>
                <a:cubicBezTo>
                  <a:pt x="106" y="188"/>
                  <a:pt x="90" y="184"/>
                  <a:pt x="75" y="181"/>
                </a:cubicBezTo>
                <a:cubicBezTo>
                  <a:pt x="65" y="179"/>
                  <a:pt x="55" y="176"/>
                  <a:pt x="45" y="177"/>
                </a:cubicBezTo>
                <a:cubicBezTo>
                  <a:pt x="37" y="178"/>
                  <a:pt x="29" y="180"/>
                  <a:pt x="22" y="186"/>
                </a:cubicBezTo>
                <a:cubicBezTo>
                  <a:pt x="15" y="191"/>
                  <a:pt x="14" y="188"/>
                  <a:pt x="12" y="182"/>
                </a:cubicBezTo>
                <a:cubicBezTo>
                  <a:pt x="8" y="168"/>
                  <a:pt x="6" y="153"/>
                  <a:pt x="5" y="139"/>
                </a:cubicBezTo>
                <a:cubicBezTo>
                  <a:pt x="2" y="101"/>
                  <a:pt x="0" y="63"/>
                  <a:pt x="1" y="25"/>
                </a:cubicBezTo>
                <a:cubicBezTo>
                  <a:pt x="2" y="0"/>
                  <a:pt x="1" y="6"/>
                  <a:pt x="22" y="5"/>
                </a:cubicBezTo>
                <a:cubicBezTo>
                  <a:pt x="36" y="5"/>
                  <a:pt x="48" y="9"/>
                  <a:pt x="60" y="15"/>
                </a:cubicBezTo>
                <a:cubicBezTo>
                  <a:pt x="74" y="23"/>
                  <a:pt x="88" y="23"/>
                  <a:pt x="102" y="18"/>
                </a:cubicBezTo>
                <a:cubicBezTo>
                  <a:pt x="125" y="8"/>
                  <a:pt x="148" y="7"/>
                  <a:pt x="172" y="18"/>
                </a:cubicBezTo>
                <a:cubicBezTo>
                  <a:pt x="187" y="25"/>
                  <a:pt x="202" y="24"/>
                  <a:pt x="218" y="18"/>
                </a:cubicBezTo>
                <a:cubicBezTo>
                  <a:pt x="238" y="11"/>
                  <a:pt x="258" y="13"/>
                  <a:pt x="277" y="22"/>
                </a:cubicBezTo>
                <a:cubicBezTo>
                  <a:pt x="293" y="30"/>
                  <a:pt x="302" y="51"/>
                  <a:pt x="296" y="65"/>
                </a:cubicBezTo>
                <a:cubicBezTo>
                  <a:pt x="289" y="68"/>
                  <a:pt x="282" y="69"/>
                  <a:pt x="274" y="69"/>
                </a:cubicBezTo>
                <a:cubicBezTo>
                  <a:pt x="270" y="70"/>
                  <a:pt x="266" y="70"/>
                  <a:pt x="264" y="75"/>
                </a:cubicBezTo>
                <a:cubicBezTo>
                  <a:pt x="259" y="84"/>
                  <a:pt x="251" y="89"/>
                  <a:pt x="244" y="95"/>
                </a:cubicBezTo>
                <a:cubicBezTo>
                  <a:pt x="235" y="101"/>
                  <a:pt x="230" y="108"/>
                  <a:pt x="230" y="119"/>
                </a:cubicBezTo>
                <a:cubicBezTo>
                  <a:pt x="229" y="125"/>
                  <a:pt x="227" y="132"/>
                  <a:pt x="225" y="138"/>
                </a:cubicBezTo>
                <a:cubicBezTo>
                  <a:pt x="219" y="155"/>
                  <a:pt x="207" y="164"/>
                  <a:pt x="189" y="162"/>
                </a:cubicBezTo>
                <a:cubicBezTo>
                  <a:pt x="187" y="162"/>
                  <a:pt x="185" y="162"/>
                  <a:pt x="184" y="162"/>
                </a:cubicBezTo>
                <a:close/>
              </a:path>
            </a:pathLst>
          </a:custGeom>
          <a:solidFill>
            <a:srgbClr val="611E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6"/>
          <p:cNvSpPr>
            <a:spLocks/>
          </p:cNvSpPr>
          <p:nvPr/>
        </p:nvSpPr>
        <p:spPr bwMode="auto">
          <a:xfrm>
            <a:off x="10447338" y="2635251"/>
            <a:ext cx="1220788" cy="692150"/>
          </a:xfrm>
          <a:custGeom>
            <a:avLst/>
            <a:gdLst>
              <a:gd name="T0" fmla="*/ 196 w 325"/>
              <a:gd name="T1" fmla="*/ 162 h 184"/>
              <a:gd name="T2" fmla="*/ 173 w 325"/>
              <a:gd name="T3" fmla="*/ 172 h 184"/>
              <a:gd name="T4" fmla="*/ 112 w 325"/>
              <a:gd name="T5" fmla="*/ 169 h 184"/>
              <a:gd name="T6" fmla="*/ 65 w 325"/>
              <a:gd name="T7" fmla="*/ 154 h 184"/>
              <a:gd name="T8" fmla="*/ 16 w 325"/>
              <a:gd name="T9" fmla="*/ 78 h 184"/>
              <a:gd name="T10" fmla="*/ 72 w 325"/>
              <a:gd name="T11" fmla="*/ 52 h 184"/>
              <a:gd name="T12" fmla="*/ 115 w 325"/>
              <a:gd name="T13" fmla="*/ 35 h 184"/>
              <a:gd name="T14" fmla="*/ 198 w 325"/>
              <a:gd name="T15" fmla="*/ 14 h 184"/>
              <a:gd name="T16" fmla="*/ 243 w 325"/>
              <a:gd name="T17" fmla="*/ 17 h 184"/>
              <a:gd name="T18" fmla="*/ 297 w 325"/>
              <a:gd name="T19" fmla="*/ 17 h 184"/>
              <a:gd name="T20" fmla="*/ 322 w 325"/>
              <a:gd name="T21" fmla="*/ 34 h 184"/>
              <a:gd name="T22" fmla="*/ 317 w 325"/>
              <a:gd name="T23" fmla="*/ 49 h 184"/>
              <a:gd name="T24" fmla="*/ 288 w 325"/>
              <a:gd name="T25" fmla="*/ 78 h 184"/>
              <a:gd name="T26" fmla="*/ 261 w 325"/>
              <a:gd name="T27" fmla="*/ 128 h 184"/>
              <a:gd name="T28" fmla="*/ 242 w 325"/>
              <a:gd name="T29" fmla="*/ 158 h 184"/>
              <a:gd name="T30" fmla="*/ 214 w 325"/>
              <a:gd name="T31" fmla="*/ 162 h 184"/>
              <a:gd name="T32" fmla="*/ 196 w 325"/>
              <a:gd name="T33" fmla="*/ 16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184">
                <a:moveTo>
                  <a:pt x="196" y="162"/>
                </a:moveTo>
                <a:cubicBezTo>
                  <a:pt x="187" y="163"/>
                  <a:pt x="180" y="168"/>
                  <a:pt x="173" y="172"/>
                </a:cubicBezTo>
                <a:cubicBezTo>
                  <a:pt x="154" y="184"/>
                  <a:pt x="129" y="183"/>
                  <a:pt x="112" y="169"/>
                </a:cubicBezTo>
                <a:cubicBezTo>
                  <a:pt x="98" y="157"/>
                  <a:pt x="82" y="153"/>
                  <a:pt x="65" y="154"/>
                </a:cubicBezTo>
                <a:cubicBezTo>
                  <a:pt x="24" y="156"/>
                  <a:pt x="0" y="111"/>
                  <a:pt x="16" y="78"/>
                </a:cubicBezTo>
                <a:cubicBezTo>
                  <a:pt x="26" y="59"/>
                  <a:pt x="48" y="48"/>
                  <a:pt x="72" y="52"/>
                </a:cubicBezTo>
                <a:cubicBezTo>
                  <a:pt x="91" y="55"/>
                  <a:pt x="104" y="49"/>
                  <a:pt x="115" y="35"/>
                </a:cubicBezTo>
                <a:cubicBezTo>
                  <a:pt x="137" y="8"/>
                  <a:pt x="167" y="0"/>
                  <a:pt x="198" y="14"/>
                </a:cubicBezTo>
                <a:cubicBezTo>
                  <a:pt x="213" y="21"/>
                  <a:pt x="228" y="21"/>
                  <a:pt x="243" y="17"/>
                </a:cubicBezTo>
                <a:cubicBezTo>
                  <a:pt x="261" y="13"/>
                  <a:pt x="279" y="10"/>
                  <a:pt x="297" y="17"/>
                </a:cubicBezTo>
                <a:cubicBezTo>
                  <a:pt x="307" y="20"/>
                  <a:pt x="316" y="24"/>
                  <a:pt x="322" y="34"/>
                </a:cubicBezTo>
                <a:cubicBezTo>
                  <a:pt x="325" y="41"/>
                  <a:pt x="321" y="45"/>
                  <a:pt x="317" y="49"/>
                </a:cubicBezTo>
                <a:cubicBezTo>
                  <a:pt x="308" y="59"/>
                  <a:pt x="298" y="69"/>
                  <a:pt x="288" y="78"/>
                </a:cubicBezTo>
                <a:cubicBezTo>
                  <a:pt x="274" y="92"/>
                  <a:pt x="264" y="108"/>
                  <a:pt x="261" y="128"/>
                </a:cubicBezTo>
                <a:cubicBezTo>
                  <a:pt x="259" y="141"/>
                  <a:pt x="254" y="153"/>
                  <a:pt x="242" y="158"/>
                </a:cubicBezTo>
                <a:cubicBezTo>
                  <a:pt x="233" y="162"/>
                  <a:pt x="223" y="162"/>
                  <a:pt x="214" y="162"/>
                </a:cubicBezTo>
                <a:cubicBezTo>
                  <a:pt x="208" y="162"/>
                  <a:pt x="202" y="161"/>
                  <a:pt x="196" y="162"/>
                </a:cubicBezTo>
                <a:close/>
              </a:path>
            </a:pathLst>
          </a:custGeom>
          <a:solidFill>
            <a:srgbClr val="EE71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7"/>
          <p:cNvSpPr>
            <a:spLocks/>
          </p:cNvSpPr>
          <p:nvPr/>
        </p:nvSpPr>
        <p:spPr bwMode="auto">
          <a:xfrm>
            <a:off x="8618538" y="3292476"/>
            <a:ext cx="1108075" cy="603250"/>
          </a:xfrm>
          <a:custGeom>
            <a:avLst/>
            <a:gdLst>
              <a:gd name="T0" fmla="*/ 218 w 295"/>
              <a:gd name="T1" fmla="*/ 139 h 160"/>
              <a:gd name="T2" fmla="*/ 212 w 295"/>
              <a:gd name="T3" fmla="*/ 138 h 160"/>
              <a:gd name="T4" fmla="*/ 203 w 295"/>
              <a:gd name="T5" fmla="*/ 142 h 160"/>
              <a:gd name="T6" fmla="*/ 195 w 295"/>
              <a:gd name="T7" fmla="*/ 147 h 160"/>
              <a:gd name="T8" fmla="*/ 182 w 295"/>
              <a:gd name="T9" fmla="*/ 151 h 160"/>
              <a:gd name="T10" fmla="*/ 172 w 295"/>
              <a:gd name="T11" fmla="*/ 153 h 160"/>
              <a:gd name="T12" fmla="*/ 160 w 295"/>
              <a:gd name="T13" fmla="*/ 154 h 160"/>
              <a:gd name="T14" fmla="*/ 149 w 295"/>
              <a:gd name="T15" fmla="*/ 154 h 160"/>
              <a:gd name="T16" fmla="*/ 136 w 295"/>
              <a:gd name="T17" fmla="*/ 155 h 160"/>
              <a:gd name="T18" fmla="*/ 125 w 295"/>
              <a:gd name="T19" fmla="*/ 155 h 160"/>
              <a:gd name="T20" fmla="*/ 115 w 295"/>
              <a:gd name="T21" fmla="*/ 154 h 160"/>
              <a:gd name="T22" fmla="*/ 101 w 295"/>
              <a:gd name="T23" fmla="*/ 152 h 160"/>
              <a:gd name="T24" fmla="*/ 90 w 295"/>
              <a:gd name="T25" fmla="*/ 150 h 160"/>
              <a:gd name="T26" fmla="*/ 89 w 295"/>
              <a:gd name="T27" fmla="*/ 151 h 160"/>
              <a:gd name="T28" fmla="*/ 75 w 295"/>
              <a:gd name="T29" fmla="*/ 145 h 160"/>
              <a:gd name="T30" fmla="*/ 64 w 295"/>
              <a:gd name="T31" fmla="*/ 140 h 160"/>
              <a:gd name="T32" fmla="*/ 57 w 295"/>
              <a:gd name="T33" fmla="*/ 138 h 160"/>
              <a:gd name="T34" fmla="*/ 50 w 295"/>
              <a:gd name="T35" fmla="*/ 140 h 160"/>
              <a:gd name="T36" fmla="*/ 22 w 295"/>
              <a:gd name="T37" fmla="*/ 126 h 160"/>
              <a:gd name="T38" fmla="*/ 8 w 295"/>
              <a:gd name="T39" fmla="*/ 117 h 160"/>
              <a:gd name="T40" fmla="*/ 3 w 295"/>
              <a:gd name="T41" fmla="*/ 110 h 160"/>
              <a:gd name="T42" fmla="*/ 8 w 295"/>
              <a:gd name="T43" fmla="*/ 96 h 160"/>
              <a:gd name="T44" fmla="*/ 19 w 295"/>
              <a:gd name="T45" fmla="*/ 86 h 160"/>
              <a:gd name="T46" fmla="*/ 22 w 295"/>
              <a:gd name="T47" fmla="*/ 82 h 160"/>
              <a:gd name="T48" fmla="*/ 30 w 295"/>
              <a:gd name="T49" fmla="*/ 74 h 160"/>
              <a:gd name="T50" fmla="*/ 34 w 295"/>
              <a:gd name="T51" fmla="*/ 68 h 160"/>
              <a:gd name="T52" fmla="*/ 43 w 295"/>
              <a:gd name="T53" fmla="*/ 62 h 160"/>
              <a:gd name="T54" fmla="*/ 53 w 295"/>
              <a:gd name="T55" fmla="*/ 56 h 160"/>
              <a:gd name="T56" fmla="*/ 63 w 295"/>
              <a:gd name="T57" fmla="*/ 48 h 160"/>
              <a:gd name="T58" fmla="*/ 72 w 295"/>
              <a:gd name="T59" fmla="*/ 42 h 160"/>
              <a:gd name="T60" fmla="*/ 84 w 295"/>
              <a:gd name="T61" fmla="*/ 36 h 160"/>
              <a:gd name="T62" fmla="*/ 92 w 295"/>
              <a:gd name="T63" fmla="*/ 32 h 160"/>
              <a:gd name="T64" fmla="*/ 107 w 295"/>
              <a:gd name="T65" fmla="*/ 27 h 160"/>
              <a:gd name="T66" fmla="*/ 116 w 295"/>
              <a:gd name="T67" fmla="*/ 23 h 160"/>
              <a:gd name="T68" fmla="*/ 130 w 295"/>
              <a:gd name="T69" fmla="*/ 19 h 160"/>
              <a:gd name="T70" fmla="*/ 139 w 295"/>
              <a:gd name="T71" fmla="*/ 17 h 160"/>
              <a:gd name="T72" fmla="*/ 152 w 295"/>
              <a:gd name="T73" fmla="*/ 14 h 160"/>
              <a:gd name="T74" fmla="*/ 156 w 295"/>
              <a:gd name="T75" fmla="*/ 16 h 160"/>
              <a:gd name="T76" fmla="*/ 176 w 295"/>
              <a:gd name="T77" fmla="*/ 8 h 160"/>
              <a:gd name="T78" fmla="*/ 186 w 295"/>
              <a:gd name="T79" fmla="*/ 7 h 160"/>
              <a:gd name="T80" fmla="*/ 193 w 295"/>
              <a:gd name="T81" fmla="*/ 5 h 160"/>
              <a:gd name="T82" fmla="*/ 195 w 295"/>
              <a:gd name="T83" fmla="*/ 4 h 160"/>
              <a:gd name="T84" fmla="*/ 224 w 295"/>
              <a:gd name="T85" fmla="*/ 2 h 160"/>
              <a:gd name="T86" fmla="*/ 247 w 295"/>
              <a:gd name="T87" fmla="*/ 5 h 160"/>
              <a:gd name="T88" fmla="*/ 264 w 295"/>
              <a:gd name="T89" fmla="*/ 11 h 160"/>
              <a:gd name="T90" fmla="*/ 270 w 295"/>
              <a:gd name="T91" fmla="*/ 12 h 160"/>
              <a:gd name="T92" fmla="*/ 282 w 295"/>
              <a:gd name="T93" fmla="*/ 20 h 160"/>
              <a:gd name="T94" fmla="*/ 283 w 295"/>
              <a:gd name="T95" fmla="*/ 22 h 160"/>
              <a:gd name="T96" fmla="*/ 290 w 295"/>
              <a:gd name="T97" fmla="*/ 36 h 160"/>
              <a:gd name="T98" fmla="*/ 292 w 295"/>
              <a:gd name="T99" fmla="*/ 46 h 160"/>
              <a:gd name="T100" fmla="*/ 281 w 295"/>
              <a:gd name="T101" fmla="*/ 62 h 160"/>
              <a:gd name="T102" fmla="*/ 269 w 295"/>
              <a:gd name="T103" fmla="*/ 81 h 160"/>
              <a:gd name="T104" fmla="*/ 258 w 295"/>
              <a:gd name="T105" fmla="*/ 91 h 160"/>
              <a:gd name="T106" fmla="*/ 256 w 295"/>
              <a:gd name="T107" fmla="*/ 96 h 160"/>
              <a:gd name="T108" fmla="*/ 252 w 295"/>
              <a:gd name="T109" fmla="*/ 104 h 160"/>
              <a:gd name="T110" fmla="*/ 241 w 295"/>
              <a:gd name="T111" fmla="*/ 113 h 160"/>
              <a:gd name="T112" fmla="*/ 232 w 295"/>
              <a:gd name="T113" fmla="*/ 126 h 160"/>
              <a:gd name="T114" fmla="*/ 223 w 295"/>
              <a:gd name="T115" fmla="*/ 134 h 160"/>
              <a:gd name="T116" fmla="*/ 218 w 295"/>
              <a:gd name="T117" fmla="*/ 1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5" h="160">
                <a:moveTo>
                  <a:pt x="218" y="139"/>
                </a:moveTo>
                <a:cubicBezTo>
                  <a:pt x="216" y="138"/>
                  <a:pt x="214" y="138"/>
                  <a:pt x="212" y="138"/>
                </a:cubicBezTo>
                <a:cubicBezTo>
                  <a:pt x="207" y="135"/>
                  <a:pt x="204" y="136"/>
                  <a:pt x="203" y="142"/>
                </a:cubicBezTo>
                <a:cubicBezTo>
                  <a:pt x="202" y="145"/>
                  <a:pt x="199" y="150"/>
                  <a:pt x="195" y="147"/>
                </a:cubicBezTo>
                <a:cubicBezTo>
                  <a:pt x="188" y="144"/>
                  <a:pt x="185" y="145"/>
                  <a:pt x="182" y="151"/>
                </a:cubicBezTo>
                <a:cubicBezTo>
                  <a:pt x="180" y="156"/>
                  <a:pt x="176" y="156"/>
                  <a:pt x="172" y="153"/>
                </a:cubicBezTo>
                <a:cubicBezTo>
                  <a:pt x="168" y="150"/>
                  <a:pt x="164" y="150"/>
                  <a:pt x="160" y="154"/>
                </a:cubicBezTo>
                <a:cubicBezTo>
                  <a:pt x="157" y="158"/>
                  <a:pt x="153" y="157"/>
                  <a:pt x="149" y="154"/>
                </a:cubicBezTo>
                <a:cubicBezTo>
                  <a:pt x="144" y="150"/>
                  <a:pt x="140" y="149"/>
                  <a:pt x="136" y="155"/>
                </a:cubicBezTo>
                <a:cubicBezTo>
                  <a:pt x="132" y="160"/>
                  <a:pt x="128" y="159"/>
                  <a:pt x="125" y="155"/>
                </a:cubicBezTo>
                <a:cubicBezTo>
                  <a:pt x="122" y="151"/>
                  <a:pt x="119" y="150"/>
                  <a:pt x="115" y="154"/>
                </a:cubicBezTo>
                <a:cubicBezTo>
                  <a:pt x="110" y="158"/>
                  <a:pt x="105" y="158"/>
                  <a:pt x="101" y="152"/>
                </a:cubicBezTo>
                <a:cubicBezTo>
                  <a:pt x="98" y="148"/>
                  <a:pt x="95" y="147"/>
                  <a:pt x="90" y="150"/>
                </a:cubicBezTo>
                <a:cubicBezTo>
                  <a:pt x="90" y="150"/>
                  <a:pt x="89" y="150"/>
                  <a:pt x="89" y="151"/>
                </a:cubicBezTo>
                <a:cubicBezTo>
                  <a:pt x="81" y="155"/>
                  <a:pt x="80" y="144"/>
                  <a:pt x="75" y="145"/>
                </a:cubicBezTo>
                <a:cubicBezTo>
                  <a:pt x="69" y="147"/>
                  <a:pt x="65" y="148"/>
                  <a:pt x="64" y="140"/>
                </a:cubicBezTo>
                <a:cubicBezTo>
                  <a:pt x="63" y="137"/>
                  <a:pt x="60" y="137"/>
                  <a:pt x="57" y="138"/>
                </a:cubicBezTo>
                <a:cubicBezTo>
                  <a:pt x="55" y="138"/>
                  <a:pt x="50" y="140"/>
                  <a:pt x="50" y="140"/>
                </a:cubicBezTo>
                <a:cubicBezTo>
                  <a:pt x="44" y="129"/>
                  <a:pt x="29" y="136"/>
                  <a:pt x="22" y="126"/>
                </a:cubicBezTo>
                <a:cubicBezTo>
                  <a:pt x="19" y="122"/>
                  <a:pt x="12" y="123"/>
                  <a:pt x="8" y="117"/>
                </a:cubicBezTo>
                <a:cubicBezTo>
                  <a:pt x="6" y="115"/>
                  <a:pt x="5" y="113"/>
                  <a:pt x="3" y="110"/>
                </a:cubicBezTo>
                <a:cubicBezTo>
                  <a:pt x="0" y="103"/>
                  <a:pt x="4" y="101"/>
                  <a:pt x="8" y="96"/>
                </a:cubicBezTo>
                <a:cubicBezTo>
                  <a:pt x="11" y="92"/>
                  <a:pt x="12" y="86"/>
                  <a:pt x="19" y="86"/>
                </a:cubicBezTo>
                <a:cubicBezTo>
                  <a:pt x="21" y="86"/>
                  <a:pt x="23" y="84"/>
                  <a:pt x="22" y="82"/>
                </a:cubicBezTo>
                <a:cubicBezTo>
                  <a:pt x="21" y="76"/>
                  <a:pt x="24" y="74"/>
                  <a:pt x="30" y="74"/>
                </a:cubicBezTo>
                <a:cubicBezTo>
                  <a:pt x="33" y="74"/>
                  <a:pt x="34" y="71"/>
                  <a:pt x="34" y="68"/>
                </a:cubicBezTo>
                <a:cubicBezTo>
                  <a:pt x="33" y="60"/>
                  <a:pt x="36" y="58"/>
                  <a:pt x="43" y="62"/>
                </a:cubicBezTo>
                <a:cubicBezTo>
                  <a:pt x="50" y="65"/>
                  <a:pt x="53" y="63"/>
                  <a:pt x="53" y="56"/>
                </a:cubicBezTo>
                <a:cubicBezTo>
                  <a:pt x="53" y="49"/>
                  <a:pt x="55" y="45"/>
                  <a:pt x="63" y="48"/>
                </a:cubicBezTo>
                <a:cubicBezTo>
                  <a:pt x="69" y="51"/>
                  <a:pt x="71" y="48"/>
                  <a:pt x="72" y="42"/>
                </a:cubicBezTo>
                <a:cubicBezTo>
                  <a:pt x="73" y="35"/>
                  <a:pt x="76" y="31"/>
                  <a:pt x="84" y="36"/>
                </a:cubicBezTo>
                <a:cubicBezTo>
                  <a:pt x="88" y="39"/>
                  <a:pt x="90" y="36"/>
                  <a:pt x="92" y="32"/>
                </a:cubicBezTo>
                <a:cubicBezTo>
                  <a:pt x="95" y="25"/>
                  <a:pt x="100" y="23"/>
                  <a:pt x="107" y="27"/>
                </a:cubicBezTo>
                <a:cubicBezTo>
                  <a:pt x="112" y="29"/>
                  <a:pt x="114" y="28"/>
                  <a:pt x="116" y="23"/>
                </a:cubicBezTo>
                <a:cubicBezTo>
                  <a:pt x="120" y="15"/>
                  <a:pt x="124" y="13"/>
                  <a:pt x="130" y="19"/>
                </a:cubicBezTo>
                <a:cubicBezTo>
                  <a:pt x="135" y="23"/>
                  <a:pt x="137" y="21"/>
                  <a:pt x="139" y="17"/>
                </a:cubicBezTo>
                <a:cubicBezTo>
                  <a:pt x="142" y="12"/>
                  <a:pt x="146" y="9"/>
                  <a:pt x="152" y="14"/>
                </a:cubicBezTo>
                <a:cubicBezTo>
                  <a:pt x="153" y="15"/>
                  <a:pt x="155" y="16"/>
                  <a:pt x="156" y="16"/>
                </a:cubicBezTo>
                <a:cubicBezTo>
                  <a:pt x="160" y="7"/>
                  <a:pt x="169" y="9"/>
                  <a:pt x="176" y="8"/>
                </a:cubicBezTo>
                <a:cubicBezTo>
                  <a:pt x="179" y="7"/>
                  <a:pt x="182" y="5"/>
                  <a:pt x="186" y="7"/>
                </a:cubicBezTo>
                <a:cubicBezTo>
                  <a:pt x="188" y="8"/>
                  <a:pt x="191" y="8"/>
                  <a:pt x="193" y="5"/>
                </a:cubicBezTo>
                <a:cubicBezTo>
                  <a:pt x="193" y="5"/>
                  <a:pt x="194" y="3"/>
                  <a:pt x="195" y="4"/>
                </a:cubicBezTo>
                <a:cubicBezTo>
                  <a:pt x="204" y="7"/>
                  <a:pt x="213" y="0"/>
                  <a:pt x="224" y="2"/>
                </a:cubicBezTo>
                <a:cubicBezTo>
                  <a:pt x="231" y="3"/>
                  <a:pt x="240" y="6"/>
                  <a:pt x="247" y="5"/>
                </a:cubicBezTo>
                <a:cubicBezTo>
                  <a:pt x="254" y="5"/>
                  <a:pt x="259" y="4"/>
                  <a:pt x="264" y="11"/>
                </a:cubicBezTo>
                <a:cubicBezTo>
                  <a:pt x="265" y="12"/>
                  <a:pt x="268" y="12"/>
                  <a:pt x="270" y="12"/>
                </a:cubicBezTo>
                <a:cubicBezTo>
                  <a:pt x="278" y="9"/>
                  <a:pt x="282" y="11"/>
                  <a:pt x="282" y="20"/>
                </a:cubicBezTo>
                <a:cubicBezTo>
                  <a:pt x="281" y="21"/>
                  <a:pt x="282" y="22"/>
                  <a:pt x="283" y="22"/>
                </a:cubicBezTo>
                <a:cubicBezTo>
                  <a:pt x="295" y="22"/>
                  <a:pt x="292" y="28"/>
                  <a:pt x="290" y="36"/>
                </a:cubicBezTo>
                <a:cubicBezTo>
                  <a:pt x="289" y="39"/>
                  <a:pt x="294" y="42"/>
                  <a:pt x="292" y="46"/>
                </a:cubicBezTo>
                <a:cubicBezTo>
                  <a:pt x="289" y="52"/>
                  <a:pt x="286" y="58"/>
                  <a:pt x="281" y="62"/>
                </a:cubicBezTo>
                <a:cubicBezTo>
                  <a:pt x="275" y="67"/>
                  <a:pt x="273" y="75"/>
                  <a:pt x="269" y="81"/>
                </a:cubicBezTo>
                <a:cubicBezTo>
                  <a:pt x="266" y="86"/>
                  <a:pt x="265" y="91"/>
                  <a:pt x="258" y="91"/>
                </a:cubicBezTo>
                <a:cubicBezTo>
                  <a:pt x="255" y="91"/>
                  <a:pt x="256" y="94"/>
                  <a:pt x="256" y="96"/>
                </a:cubicBezTo>
                <a:cubicBezTo>
                  <a:pt x="255" y="99"/>
                  <a:pt x="255" y="102"/>
                  <a:pt x="252" y="104"/>
                </a:cubicBezTo>
                <a:cubicBezTo>
                  <a:pt x="247" y="105"/>
                  <a:pt x="245" y="110"/>
                  <a:pt x="241" y="113"/>
                </a:cubicBezTo>
                <a:cubicBezTo>
                  <a:pt x="233" y="114"/>
                  <a:pt x="235" y="121"/>
                  <a:pt x="232" y="126"/>
                </a:cubicBezTo>
                <a:cubicBezTo>
                  <a:pt x="229" y="128"/>
                  <a:pt x="224" y="129"/>
                  <a:pt x="223" y="134"/>
                </a:cubicBezTo>
                <a:cubicBezTo>
                  <a:pt x="223" y="137"/>
                  <a:pt x="221" y="139"/>
                  <a:pt x="218" y="139"/>
                </a:cubicBezTo>
                <a:close/>
              </a:path>
            </a:pathLst>
          </a:custGeom>
          <a:solidFill>
            <a:srgbClr val="013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8"/>
          <p:cNvSpPr>
            <a:spLocks/>
          </p:cNvSpPr>
          <p:nvPr/>
        </p:nvSpPr>
        <p:spPr bwMode="auto">
          <a:xfrm>
            <a:off x="8613776" y="1449388"/>
            <a:ext cx="1220788" cy="579438"/>
          </a:xfrm>
          <a:custGeom>
            <a:avLst/>
            <a:gdLst>
              <a:gd name="T0" fmla="*/ 206 w 325"/>
              <a:gd name="T1" fmla="*/ 148 h 154"/>
              <a:gd name="T2" fmla="*/ 152 w 325"/>
              <a:gd name="T3" fmla="*/ 133 h 154"/>
              <a:gd name="T4" fmla="*/ 109 w 325"/>
              <a:gd name="T5" fmla="*/ 140 h 154"/>
              <a:gd name="T6" fmla="*/ 78 w 325"/>
              <a:gd name="T7" fmla="*/ 151 h 154"/>
              <a:gd name="T8" fmla="*/ 5 w 325"/>
              <a:gd name="T9" fmla="*/ 112 h 154"/>
              <a:gd name="T10" fmla="*/ 4 w 325"/>
              <a:gd name="T11" fmla="*/ 93 h 154"/>
              <a:gd name="T12" fmla="*/ 21 w 325"/>
              <a:gd name="T13" fmla="*/ 90 h 154"/>
              <a:gd name="T14" fmla="*/ 36 w 325"/>
              <a:gd name="T15" fmla="*/ 94 h 154"/>
              <a:gd name="T16" fmla="*/ 88 w 325"/>
              <a:gd name="T17" fmla="*/ 79 h 154"/>
              <a:gd name="T18" fmla="*/ 163 w 325"/>
              <a:gd name="T19" fmla="*/ 40 h 154"/>
              <a:gd name="T20" fmla="*/ 204 w 325"/>
              <a:gd name="T21" fmla="*/ 31 h 154"/>
              <a:gd name="T22" fmla="*/ 227 w 325"/>
              <a:gd name="T23" fmla="*/ 14 h 154"/>
              <a:gd name="T24" fmla="*/ 263 w 325"/>
              <a:gd name="T25" fmla="*/ 0 h 154"/>
              <a:gd name="T26" fmla="*/ 309 w 325"/>
              <a:gd name="T27" fmla="*/ 9 h 154"/>
              <a:gd name="T28" fmla="*/ 323 w 325"/>
              <a:gd name="T29" fmla="*/ 24 h 154"/>
              <a:gd name="T30" fmla="*/ 319 w 325"/>
              <a:gd name="T31" fmla="*/ 31 h 154"/>
              <a:gd name="T32" fmla="*/ 311 w 325"/>
              <a:gd name="T33" fmla="*/ 36 h 154"/>
              <a:gd name="T34" fmla="*/ 263 w 325"/>
              <a:gd name="T35" fmla="*/ 69 h 154"/>
              <a:gd name="T36" fmla="*/ 258 w 325"/>
              <a:gd name="T37" fmla="*/ 78 h 154"/>
              <a:gd name="T38" fmla="*/ 252 w 325"/>
              <a:gd name="T39" fmla="*/ 119 h 154"/>
              <a:gd name="T40" fmla="*/ 206 w 325"/>
              <a:gd name="T41" fmla="*/ 14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5" h="154">
                <a:moveTo>
                  <a:pt x="206" y="148"/>
                </a:moveTo>
                <a:cubicBezTo>
                  <a:pt x="188" y="143"/>
                  <a:pt x="171" y="136"/>
                  <a:pt x="152" y="133"/>
                </a:cubicBezTo>
                <a:cubicBezTo>
                  <a:pt x="137" y="131"/>
                  <a:pt x="123" y="134"/>
                  <a:pt x="109" y="140"/>
                </a:cubicBezTo>
                <a:cubicBezTo>
                  <a:pt x="99" y="145"/>
                  <a:pt x="89" y="150"/>
                  <a:pt x="78" y="151"/>
                </a:cubicBezTo>
                <a:cubicBezTo>
                  <a:pt x="45" y="154"/>
                  <a:pt x="23" y="137"/>
                  <a:pt x="5" y="112"/>
                </a:cubicBezTo>
                <a:cubicBezTo>
                  <a:pt x="1" y="107"/>
                  <a:pt x="0" y="99"/>
                  <a:pt x="4" y="93"/>
                </a:cubicBezTo>
                <a:cubicBezTo>
                  <a:pt x="8" y="87"/>
                  <a:pt x="15" y="89"/>
                  <a:pt x="21" y="90"/>
                </a:cubicBezTo>
                <a:cubicBezTo>
                  <a:pt x="26" y="91"/>
                  <a:pt x="31" y="92"/>
                  <a:pt x="36" y="94"/>
                </a:cubicBezTo>
                <a:cubicBezTo>
                  <a:pt x="59" y="103"/>
                  <a:pt x="75" y="99"/>
                  <a:pt x="88" y="79"/>
                </a:cubicBezTo>
                <a:cubicBezTo>
                  <a:pt x="106" y="52"/>
                  <a:pt x="131" y="39"/>
                  <a:pt x="163" y="40"/>
                </a:cubicBezTo>
                <a:cubicBezTo>
                  <a:pt x="177" y="40"/>
                  <a:pt x="191" y="38"/>
                  <a:pt x="204" y="31"/>
                </a:cubicBezTo>
                <a:cubicBezTo>
                  <a:pt x="213" y="27"/>
                  <a:pt x="220" y="20"/>
                  <a:pt x="227" y="14"/>
                </a:cubicBezTo>
                <a:cubicBezTo>
                  <a:pt x="237" y="4"/>
                  <a:pt x="249" y="0"/>
                  <a:pt x="263" y="0"/>
                </a:cubicBezTo>
                <a:cubicBezTo>
                  <a:pt x="279" y="0"/>
                  <a:pt x="294" y="1"/>
                  <a:pt x="309" y="9"/>
                </a:cubicBezTo>
                <a:cubicBezTo>
                  <a:pt x="315" y="13"/>
                  <a:pt x="320" y="18"/>
                  <a:pt x="323" y="24"/>
                </a:cubicBezTo>
                <a:cubicBezTo>
                  <a:pt x="324" y="28"/>
                  <a:pt x="325" y="31"/>
                  <a:pt x="319" y="31"/>
                </a:cubicBezTo>
                <a:cubicBezTo>
                  <a:pt x="315" y="30"/>
                  <a:pt x="313" y="33"/>
                  <a:pt x="311" y="36"/>
                </a:cubicBezTo>
                <a:cubicBezTo>
                  <a:pt x="298" y="52"/>
                  <a:pt x="284" y="65"/>
                  <a:pt x="263" y="69"/>
                </a:cubicBezTo>
                <a:cubicBezTo>
                  <a:pt x="258" y="71"/>
                  <a:pt x="258" y="74"/>
                  <a:pt x="258" y="78"/>
                </a:cubicBezTo>
                <a:cubicBezTo>
                  <a:pt x="257" y="92"/>
                  <a:pt x="256" y="106"/>
                  <a:pt x="252" y="119"/>
                </a:cubicBezTo>
                <a:cubicBezTo>
                  <a:pt x="245" y="146"/>
                  <a:pt x="233" y="153"/>
                  <a:pt x="206" y="148"/>
                </a:cubicBezTo>
                <a:close/>
              </a:path>
            </a:pathLst>
          </a:custGeom>
          <a:solidFill>
            <a:srgbClr val="EDA1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9"/>
          <p:cNvSpPr>
            <a:spLocks/>
          </p:cNvSpPr>
          <p:nvPr/>
        </p:nvSpPr>
        <p:spPr bwMode="auto">
          <a:xfrm>
            <a:off x="7634288" y="1655763"/>
            <a:ext cx="552450" cy="677863"/>
          </a:xfrm>
          <a:custGeom>
            <a:avLst/>
            <a:gdLst>
              <a:gd name="T0" fmla="*/ 99 w 147"/>
              <a:gd name="T1" fmla="*/ 178 h 180"/>
              <a:gd name="T2" fmla="*/ 8 w 147"/>
              <a:gd name="T3" fmla="*/ 179 h 180"/>
              <a:gd name="T4" fmla="*/ 2 w 147"/>
              <a:gd name="T5" fmla="*/ 177 h 180"/>
              <a:gd name="T6" fmla="*/ 4 w 147"/>
              <a:gd name="T7" fmla="*/ 171 h 180"/>
              <a:gd name="T8" fmla="*/ 22 w 147"/>
              <a:gd name="T9" fmla="*/ 158 h 180"/>
              <a:gd name="T10" fmla="*/ 42 w 147"/>
              <a:gd name="T11" fmla="*/ 121 h 180"/>
              <a:gd name="T12" fmla="*/ 39 w 147"/>
              <a:gd name="T13" fmla="*/ 56 h 180"/>
              <a:gd name="T14" fmla="*/ 99 w 147"/>
              <a:gd name="T15" fmla="*/ 5 h 180"/>
              <a:gd name="T16" fmla="*/ 137 w 147"/>
              <a:gd name="T17" fmla="*/ 21 h 180"/>
              <a:gd name="T18" fmla="*/ 146 w 147"/>
              <a:gd name="T19" fmla="*/ 44 h 180"/>
              <a:gd name="T20" fmla="*/ 129 w 147"/>
              <a:gd name="T21" fmla="*/ 50 h 180"/>
              <a:gd name="T22" fmla="*/ 107 w 147"/>
              <a:gd name="T23" fmla="*/ 62 h 180"/>
              <a:gd name="T24" fmla="*/ 95 w 147"/>
              <a:gd name="T25" fmla="*/ 88 h 180"/>
              <a:gd name="T26" fmla="*/ 96 w 147"/>
              <a:gd name="T27" fmla="*/ 104 h 180"/>
              <a:gd name="T28" fmla="*/ 112 w 147"/>
              <a:gd name="T29" fmla="*/ 123 h 180"/>
              <a:gd name="T30" fmla="*/ 125 w 147"/>
              <a:gd name="T31" fmla="*/ 127 h 180"/>
              <a:gd name="T32" fmla="*/ 118 w 147"/>
              <a:gd name="T33" fmla="*/ 154 h 180"/>
              <a:gd name="T34" fmla="*/ 99 w 147"/>
              <a:gd name="T35"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180">
                <a:moveTo>
                  <a:pt x="99" y="178"/>
                </a:moveTo>
                <a:cubicBezTo>
                  <a:pt x="68" y="178"/>
                  <a:pt x="38" y="179"/>
                  <a:pt x="8" y="179"/>
                </a:cubicBezTo>
                <a:cubicBezTo>
                  <a:pt x="5" y="179"/>
                  <a:pt x="3" y="180"/>
                  <a:pt x="2" y="177"/>
                </a:cubicBezTo>
                <a:cubicBezTo>
                  <a:pt x="0" y="175"/>
                  <a:pt x="3" y="172"/>
                  <a:pt x="4" y="171"/>
                </a:cubicBezTo>
                <a:cubicBezTo>
                  <a:pt x="9" y="165"/>
                  <a:pt x="16" y="161"/>
                  <a:pt x="22" y="158"/>
                </a:cubicBezTo>
                <a:cubicBezTo>
                  <a:pt x="42" y="148"/>
                  <a:pt x="45" y="143"/>
                  <a:pt x="42" y="121"/>
                </a:cubicBezTo>
                <a:cubicBezTo>
                  <a:pt x="40" y="100"/>
                  <a:pt x="38" y="78"/>
                  <a:pt x="39" y="56"/>
                </a:cubicBezTo>
                <a:cubicBezTo>
                  <a:pt x="39" y="20"/>
                  <a:pt x="63" y="0"/>
                  <a:pt x="99" y="5"/>
                </a:cubicBezTo>
                <a:cubicBezTo>
                  <a:pt x="113" y="7"/>
                  <a:pt x="127" y="8"/>
                  <a:pt x="137" y="21"/>
                </a:cubicBezTo>
                <a:cubicBezTo>
                  <a:pt x="143" y="28"/>
                  <a:pt x="147" y="35"/>
                  <a:pt x="146" y="44"/>
                </a:cubicBezTo>
                <a:cubicBezTo>
                  <a:pt x="141" y="49"/>
                  <a:pt x="134" y="48"/>
                  <a:pt x="129" y="50"/>
                </a:cubicBezTo>
                <a:cubicBezTo>
                  <a:pt x="121" y="53"/>
                  <a:pt x="114" y="58"/>
                  <a:pt x="107" y="62"/>
                </a:cubicBezTo>
                <a:cubicBezTo>
                  <a:pt x="98" y="68"/>
                  <a:pt x="97" y="79"/>
                  <a:pt x="95" y="88"/>
                </a:cubicBezTo>
                <a:cubicBezTo>
                  <a:pt x="94" y="93"/>
                  <a:pt x="95" y="99"/>
                  <a:pt x="96" y="104"/>
                </a:cubicBezTo>
                <a:cubicBezTo>
                  <a:pt x="98" y="119"/>
                  <a:pt x="98" y="119"/>
                  <a:pt x="112" y="123"/>
                </a:cubicBezTo>
                <a:cubicBezTo>
                  <a:pt x="116" y="124"/>
                  <a:pt x="121" y="123"/>
                  <a:pt x="125" y="127"/>
                </a:cubicBezTo>
                <a:cubicBezTo>
                  <a:pt x="124" y="136"/>
                  <a:pt x="120" y="145"/>
                  <a:pt x="118" y="154"/>
                </a:cubicBezTo>
                <a:cubicBezTo>
                  <a:pt x="112" y="163"/>
                  <a:pt x="108" y="172"/>
                  <a:pt x="99" y="178"/>
                </a:cubicBezTo>
                <a:close/>
              </a:path>
            </a:pathLst>
          </a:custGeom>
          <a:solidFill>
            <a:srgbClr val="F18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10"/>
          <p:cNvSpPr>
            <a:spLocks/>
          </p:cNvSpPr>
          <p:nvPr/>
        </p:nvSpPr>
        <p:spPr bwMode="auto">
          <a:xfrm>
            <a:off x="10337801" y="3503613"/>
            <a:ext cx="527050" cy="546100"/>
          </a:xfrm>
          <a:custGeom>
            <a:avLst/>
            <a:gdLst>
              <a:gd name="T0" fmla="*/ 56 w 140"/>
              <a:gd name="T1" fmla="*/ 141 h 145"/>
              <a:gd name="T2" fmla="*/ 8 w 140"/>
              <a:gd name="T3" fmla="*/ 129 h 145"/>
              <a:gd name="T4" fmla="*/ 2 w 140"/>
              <a:gd name="T5" fmla="*/ 115 h 145"/>
              <a:gd name="T6" fmla="*/ 19 w 140"/>
              <a:gd name="T7" fmla="*/ 58 h 145"/>
              <a:gd name="T8" fmla="*/ 36 w 140"/>
              <a:gd name="T9" fmla="*/ 29 h 145"/>
              <a:gd name="T10" fmla="*/ 132 w 140"/>
              <a:gd name="T11" fmla="*/ 33 h 145"/>
              <a:gd name="T12" fmla="*/ 136 w 140"/>
              <a:gd name="T13" fmla="*/ 62 h 145"/>
              <a:gd name="T14" fmla="*/ 122 w 140"/>
              <a:gd name="T15" fmla="*/ 65 h 145"/>
              <a:gd name="T16" fmla="*/ 86 w 140"/>
              <a:gd name="T17" fmla="*/ 77 h 145"/>
              <a:gd name="T18" fmla="*/ 77 w 140"/>
              <a:gd name="T19" fmla="*/ 92 h 145"/>
              <a:gd name="T20" fmla="*/ 85 w 140"/>
              <a:gd name="T21" fmla="*/ 134 h 145"/>
              <a:gd name="T22" fmla="*/ 79 w 140"/>
              <a:gd name="T23" fmla="*/ 143 h 145"/>
              <a:gd name="T24" fmla="*/ 56 w 140"/>
              <a:gd name="T25" fmla="*/ 14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145">
                <a:moveTo>
                  <a:pt x="56" y="141"/>
                </a:moveTo>
                <a:cubicBezTo>
                  <a:pt x="40" y="138"/>
                  <a:pt x="23" y="136"/>
                  <a:pt x="8" y="129"/>
                </a:cubicBezTo>
                <a:cubicBezTo>
                  <a:pt x="2" y="125"/>
                  <a:pt x="0" y="122"/>
                  <a:pt x="2" y="115"/>
                </a:cubicBezTo>
                <a:cubicBezTo>
                  <a:pt x="8" y="96"/>
                  <a:pt x="12" y="77"/>
                  <a:pt x="19" y="58"/>
                </a:cubicBezTo>
                <a:cubicBezTo>
                  <a:pt x="23" y="48"/>
                  <a:pt x="29" y="38"/>
                  <a:pt x="36" y="29"/>
                </a:cubicBezTo>
                <a:cubicBezTo>
                  <a:pt x="59" y="0"/>
                  <a:pt x="114" y="1"/>
                  <a:pt x="132" y="33"/>
                </a:cubicBezTo>
                <a:cubicBezTo>
                  <a:pt x="137" y="42"/>
                  <a:pt x="140" y="51"/>
                  <a:pt x="136" y="62"/>
                </a:cubicBezTo>
                <a:cubicBezTo>
                  <a:pt x="132" y="66"/>
                  <a:pt x="127" y="64"/>
                  <a:pt x="122" y="65"/>
                </a:cubicBezTo>
                <a:cubicBezTo>
                  <a:pt x="110" y="68"/>
                  <a:pt x="98" y="72"/>
                  <a:pt x="86" y="77"/>
                </a:cubicBezTo>
                <a:cubicBezTo>
                  <a:pt x="73" y="79"/>
                  <a:pt x="73" y="79"/>
                  <a:pt x="77" y="92"/>
                </a:cubicBezTo>
                <a:cubicBezTo>
                  <a:pt x="81" y="106"/>
                  <a:pt x="81" y="121"/>
                  <a:pt x="85" y="134"/>
                </a:cubicBezTo>
                <a:cubicBezTo>
                  <a:pt x="86" y="139"/>
                  <a:pt x="84" y="142"/>
                  <a:pt x="79" y="143"/>
                </a:cubicBezTo>
                <a:cubicBezTo>
                  <a:pt x="71" y="143"/>
                  <a:pt x="63" y="145"/>
                  <a:pt x="56" y="141"/>
                </a:cubicBezTo>
                <a:close/>
              </a:path>
            </a:pathLst>
          </a:custGeom>
          <a:solidFill>
            <a:srgbClr val="023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11"/>
          <p:cNvSpPr>
            <a:spLocks/>
          </p:cNvSpPr>
          <p:nvPr/>
        </p:nvSpPr>
        <p:spPr bwMode="auto">
          <a:xfrm>
            <a:off x="7694613" y="3643313"/>
            <a:ext cx="646113" cy="587375"/>
          </a:xfrm>
          <a:custGeom>
            <a:avLst/>
            <a:gdLst>
              <a:gd name="T0" fmla="*/ 135 w 172"/>
              <a:gd name="T1" fmla="*/ 0 h 156"/>
              <a:gd name="T2" fmla="*/ 142 w 172"/>
              <a:gd name="T3" fmla="*/ 35 h 156"/>
              <a:gd name="T4" fmla="*/ 150 w 172"/>
              <a:gd name="T5" fmla="*/ 57 h 156"/>
              <a:gd name="T6" fmla="*/ 146 w 172"/>
              <a:gd name="T7" fmla="*/ 69 h 156"/>
              <a:gd name="T8" fmla="*/ 136 w 172"/>
              <a:gd name="T9" fmla="*/ 79 h 156"/>
              <a:gd name="T10" fmla="*/ 144 w 172"/>
              <a:gd name="T11" fmla="*/ 97 h 156"/>
              <a:gd name="T12" fmla="*/ 127 w 172"/>
              <a:gd name="T13" fmla="*/ 102 h 156"/>
              <a:gd name="T14" fmla="*/ 112 w 172"/>
              <a:gd name="T15" fmla="*/ 112 h 156"/>
              <a:gd name="T16" fmla="*/ 123 w 172"/>
              <a:gd name="T17" fmla="*/ 131 h 156"/>
              <a:gd name="T18" fmla="*/ 150 w 172"/>
              <a:gd name="T19" fmla="*/ 136 h 156"/>
              <a:gd name="T20" fmla="*/ 161 w 172"/>
              <a:gd name="T21" fmla="*/ 141 h 156"/>
              <a:gd name="T22" fmla="*/ 171 w 172"/>
              <a:gd name="T23" fmla="*/ 152 h 156"/>
              <a:gd name="T24" fmla="*/ 158 w 172"/>
              <a:gd name="T25" fmla="*/ 154 h 156"/>
              <a:gd name="T26" fmla="*/ 0 w 172"/>
              <a:gd name="T27" fmla="*/ 154 h 156"/>
              <a:gd name="T28" fmla="*/ 25 w 172"/>
              <a:gd name="T29" fmla="*/ 134 h 156"/>
              <a:gd name="T30" fmla="*/ 38 w 172"/>
              <a:gd name="T31" fmla="*/ 132 h 156"/>
              <a:gd name="T32" fmla="*/ 63 w 172"/>
              <a:gd name="T33" fmla="*/ 91 h 156"/>
              <a:gd name="T34" fmla="*/ 71 w 172"/>
              <a:gd name="T35" fmla="*/ 77 h 156"/>
              <a:gd name="T36" fmla="*/ 78 w 172"/>
              <a:gd name="T37" fmla="*/ 79 h 156"/>
              <a:gd name="T38" fmla="*/ 79 w 172"/>
              <a:gd name="T39" fmla="*/ 68 h 156"/>
              <a:gd name="T40" fmla="*/ 77 w 172"/>
              <a:gd name="T41" fmla="*/ 54 h 156"/>
              <a:gd name="T42" fmla="*/ 86 w 172"/>
              <a:gd name="T43" fmla="*/ 42 h 156"/>
              <a:gd name="T44" fmla="*/ 108 w 172"/>
              <a:gd name="T45" fmla="*/ 25 h 156"/>
              <a:gd name="T46" fmla="*/ 109 w 172"/>
              <a:gd name="T47" fmla="*/ 21 h 156"/>
              <a:gd name="T48" fmla="*/ 135 w 172"/>
              <a:gd name="T4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2" h="156">
                <a:moveTo>
                  <a:pt x="135" y="0"/>
                </a:moveTo>
                <a:cubicBezTo>
                  <a:pt x="142" y="11"/>
                  <a:pt x="143" y="23"/>
                  <a:pt x="142" y="35"/>
                </a:cubicBezTo>
                <a:cubicBezTo>
                  <a:pt x="142" y="43"/>
                  <a:pt x="146" y="50"/>
                  <a:pt x="150" y="57"/>
                </a:cubicBezTo>
                <a:cubicBezTo>
                  <a:pt x="153" y="62"/>
                  <a:pt x="154" y="67"/>
                  <a:pt x="146" y="69"/>
                </a:cubicBezTo>
                <a:cubicBezTo>
                  <a:pt x="144" y="73"/>
                  <a:pt x="144" y="79"/>
                  <a:pt x="136" y="79"/>
                </a:cubicBezTo>
                <a:cubicBezTo>
                  <a:pt x="144" y="85"/>
                  <a:pt x="147" y="90"/>
                  <a:pt x="144" y="97"/>
                </a:cubicBezTo>
                <a:cubicBezTo>
                  <a:pt x="139" y="102"/>
                  <a:pt x="133" y="102"/>
                  <a:pt x="127" y="102"/>
                </a:cubicBezTo>
                <a:cubicBezTo>
                  <a:pt x="119" y="102"/>
                  <a:pt x="114" y="104"/>
                  <a:pt x="112" y="112"/>
                </a:cubicBezTo>
                <a:cubicBezTo>
                  <a:pt x="109" y="124"/>
                  <a:pt x="111" y="128"/>
                  <a:pt x="123" y="131"/>
                </a:cubicBezTo>
                <a:cubicBezTo>
                  <a:pt x="132" y="133"/>
                  <a:pt x="141" y="132"/>
                  <a:pt x="150" y="136"/>
                </a:cubicBezTo>
                <a:cubicBezTo>
                  <a:pt x="154" y="137"/>
                  <a:pt x="157" y="139"/>
                  <a:pt x="161" y="141"/>
                </a:cubicBezTo>
                <a:cubicBezTo>
                  <a:pt x="165" y="144"/>
                  <a:pt x="172" y="147"/>
                  <a:pt x="171" y="152"/>
                </a:cubicBezTo>
                <a:cubicBezTo>
                  <a:pt x="170" y="156"/>
                  <a:pt x="163" y="154"/>
                  <a:pt x="158" y="154"/>
                </a:cubicBezTo>
                <a:cubicBezTo>
                  <a:pt x="106" y="154"/>
                  <a:pt x="53" y="154"/>
                  <a:pt x="0" y="154"/>
                </a:cubicBezTo>
                <a:cubicBezTo>
                  <a:pt x="5" y="143"/>
                  <a:pt x="15" y="138"/>
                  <a:pt x="25" y="134"/>
                </a:cubicBezTo>
                <a:cubicBezTo>
                  <a:pt x="29" y="133"/>
                  <a:pt x="34" y="132"/>
                  <a:pt x="38" y="132"/>
                </a:cubicBezTo>
                <a:cubicBezTo>
                  <a:pt x="63" y="128"/>
                  <a:pt x="67" y="113"/>
                  <a:pt x="63" y="91"/>
                </a:cubicBezTo>
                <a:cubicBezTo>
                  <a:pt x="67" y="87"/>
                  <a:pt x="64" y="79"/>
                  <a:pt x="71" y="77"/>
                </a:cubicBezTo>
                <a:cubicBezTo>
                  <a:pt x="73" y="79"/>
                  <a:pt x="74" y="84"/>
                  <a:pt x="78" y="79"/>
                </a:cubicBezTo>
                <a:cubicBezTo>
                  <a:pt x="81" y="76"/>
                  <a:pt x="84" y="72"/>
                  <a:pt x="79" y="68"/>
                </a:cubicBezTo>
                <a:cubicBezTo>
                  <a:pt x="77" y="63"/>
                  <a:pt x="77" y="59"/>
                  <a:pt x="77" y="54"/>
                </a:cubicBezTo>
                <a:cubicBezTo>
                  <a:pt x="76" y="48"/>
                  <a:pt x="79" y="43"/>
                  <a:pt x="86" y="42"/>
                </a:cubicBezTo>
                <a:cubicBezTo>
                  <a:pt x="97" y="41"/>
                  <a:pt x="104" y="35"/>
                  <a:pt x="108" y="25"/>
                </a:cubicBezTo>
                <a:cubicBezTo>
                  <a:pt x="108" y="23"/>
                  <a:pt x="109" y="22"/>
                  <a:pt x="109" y="21"/>
                </a:cubicBezTo>
                <a:cubicBezTo>
                  <a:pt x="112" y="7"/>
                  <a:pt x="122" y="1"/>
                  <a:pt x="135" y="0"/>
                </a:cubicBezTo>
                <a:close/>
              </a:path>
            </a:pathLst>
          </a:custGeom>
          <a:solidFill>
            <a:srgbClr val="BE6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12"/>
          <p:cNvSpPr>
            <a:spLocks/>
          </p:cNvSpPr>
          <p:nvPr/>
        </p:nvSpPr>
        <p:spPr bwMode="auto">
          <a:xfrm>
            <a:off x="9556751" y="2473326"/>
            <a:ext cx="650875" cy="604838"/>
          </a:xfrm>
          <a:custGeom>
            <a:avLst/>
            <a:gdLst>
              <a:gd name="T0" fmla="*/ 148 w 173"/>
              <a:gd name="T1" fmla="*/ 94 h 161"/>
              <a:gd name="T2" fmla="*/ 131 w 173"/>
              <a:gd name="T3" fmla="*/ 106 h 161"/>
              <a:gd name="T4" fmla="*/ 112 w 173"/>
              <a:gd name="T5" fmla="*/ 123 h 161"/>
              <a:gd name="T6" fmla="*/ 120 w 173"/>
              <a:gd name="T7" fmla="*/ 135 h 161"/>
              <a:gd name="T8" fmla="*/ 147 w 173"/>
              <a:gd name="T9" fmla="*/ 140 h 161"/>
              <a:gd name="T10" fmla="*/ 168 w 173"/>
              <a:gd name="T11" fmla="*/ 150 h 161"/>
              <a:gd name="T12" fmla="*/ 173 w 173"/>
              <a:gd name="T13" fmla="*/ 157 h 161"/>
              <a:gd name="T14" fmla="*/ 165 w 173"/>
              <a:gd name="T15" fmla="*/ 159 h 161"/>
              <a:gd name="T16" fmla="*/ 38 w 173"/>
              <a:gd name="T17" fmla="*/ 160 h 161"/>
              <a:gd name="T18" fmla="*/ 0 w 173"/>
              <a:gd name="T19" fmla="*/ 160 h 161"/>
              <a:gd name="T20" fmla="*/ 24 w 173"/>
              <a:gd name="T21" fmla="*/ 140 h 161"/>
              <a:gd name="T22" fmla="*/ 48 w 173"/>
              <a:gd name="T23" fmla="*/ 134 h 161"/>
              <a:gd name="T24" fmla="*/ 63 w 173"/>
              <a:gd name="T25" fmla="*/ 91 h 161"/>
              <a:gd name="T26" fmla="*/ 61 w 173"/>
              <a:gd name="T27" fmla="*/ 86 h 161"/>
              <a:gd name="T28" fmla="*/ 74 w 173"/>
              <a:gd name="T29" fmla="*/ 73 h 161"/>
              <a:gd name="T30" fmla="*/ 116 w 173"/>
              <a:gd name="T31" fmla="*/ 28 h 161"/>
              <a:gd name="T32" fmla="*/ 129 w 173"/>
              <a:gd name="T33" fmla="*/ 7 h 161"/>
              <a:gd name="T34" fmla="*/ 135 w 173"/>
              <a:gd name="T35" fmla="*/ 2 h 161"/>
              <a:gd name="T36" fmla="*/ 145 w 173"/>
              <a:gd name="T37" fmla="*/ 39 h 161"/>
              <a:gd name="T38" fmla="*/ 151 w 173"/>
              <a:gd name="T39" fmla="*/ 64 h 161"/>
              <a:gd name="T40" fmla="*/ 148 w 173"/>
              <a:gd name="T41" fmla="*/ 75 h 161"/>
              <a:gd name="T42" fmla="*/ 141 w 173"/>
              <a:gd name="T43" fmla="*/ 84 h 161"/>
              <a:gd name="T44" fmla="*/ 148 w 173"/>
              <a:gd name="T45" fmla="*/ 9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3" h="161">
                <a:moveTo>
                  <a:pt x="148" y="94"/>
                </a:moveTo>
                <a:cubicBezTo>
                  <a:pt x="148" y="106"/>
                  <a:pt x="139" y="105"/>
                  <a:pt x="131" y="106"/>
                </a:cubicBezTo>
                <a:cubicBezTo>
                  <a:pt x="117" y="107"/>
                  <a:pt x="113" y="111"/>
                  <a:pt x="112" y="123"/>
                </a:cubicBezTo>
                <a:cubicBezTo>
                  <a:pt x="111" y="129"/>
                  <a:pt x="113" y="133"/>
                  <a:pt x="120" y="135"/>
                </a:cubicBezTo>
                <a:cubicBezTo>
                  <a:pt x="129" y="136"/>
                  <a:pt x="138" y="138"/>
                  <a:pt x="147" y="140"/>
                </a:cubicBezTo>
                <a:cubicBezTo>
                  <a:pt x="155" y="141"/>
                  <a:pt x="162" y="145"/>
                  <a:pt x="168" y="150"/>
                </a:cubicBezTo>
                <a:cubicBezTo>
                  <a:pt x="171" y="152"/>
                  <a:pt x="173" y="155"/>
                  <a:pt x="173" y="157"/>
                </a:cubicBezTo>
                <a:cubicBezTo>
                  <a:pt x="172" y="161"/>
                  <a:pt x="168" y="159"/>
                  <a:pt x="165" y="159"/>
                </a:cubicBezTo>
                <a:cubicBezTo>
                  <a:pt x="123" y="159"/>
                  <a:pt x="80" y="159"/>
                  <a:pt x="38" y="160"/>
                </a:cubicBezTo>
                <a:cubicBezTo>
                  <a:pt x="26" y="160"/>
                  <a:pt x="13" y="160"/>
                  <a:pt x="0" y="160"/>
                </a:cubicBezTo>
                <a:cubicBezTo>
                  <a:pt x="5" y="149"/>
                  <a:pt x="14" y="144"/>
                  <a:pt x="24" y="140"/>
                </a:cubicBezTo>
                <a:cubicBezTo>
                  <a:pt x="32" y="137"/>
                  <a:pt x="40" y="136"/>
                  <a:pt x="48" y="134"/>
                </a:cubicBezTo>
                <a:cubicBezTo>
                  <a:pt x="69" y="129"/>
                  <a:pt x="76" y="106"/>
                  <a:pt x="63" y="91"/>
                </a:cubicBezTo>
                <a:cubicBezTo>
                  <a:pt x="62" y="90"/>
                  <a:pt x="62" y="88"/>
                  <a:pt x="61" y="86"/>
                </a:cubicBezTo>
                <a:cubicBezTo>
                  <a:pt x="64" y="81"/>
                  <a:pt x="69" y="76"/>
                  <a:pt x="74" y="73"/>
                </a:cubicBezTo>
                <a:cubicBezTo>
                  <a:pt x="90" y="60"/>
                  <a:pt x="103" y="44"/>
                  <a:pt x="116" y="28"/>
                </a:cubicBezTo>
                <a:cubicBezTo>
                  <a:pt x="122" y="22"/>
                  <a:pt x="125" y="15"/>
                  <a:pt x="129" y="7"/>
                </a:cubicBezTo>
                <a:cubicBezTo>
                  <a:pt x="130" y="4"/>
                  <a:pt x="130" y="0"/>
                  <a:pt x="135" y="2"/>
                </a:cubicBezTo>
                <a:cubicBezTo>
                  <a:pt x="145" y="12"/>
                  <a:pt x="145" y="25"/>
                  <a:pt x="145" y="39"/>
                </a:cubicBezTo>
                <a:cubicBezTo>
                  <a:pt x="145" y="48"/>
                  <a:pt x="144" y="56"/>
                  <a:pt x="151" y="64"/>
                </a:cubicBezTo>
                <a:cubicBezTo>
                  <a:pt x="155" y="68"/>
                  <a:pt x="152" y="72"/>
                  <a:pt x="148" y="75"/>
                </a:cubicBezTo>
                <a:cubicBezTo>
                  <a:pt x="148" y="79"/>
                  <a:pt x="144" y="82"/>
                  <a:pt x="141" y="84"/>
                </a:cubicBezTo>
                <a:cubicBezTo>
                  <a:pt x="143" y="88"/>
                  <a:pt x="148" y="89"/>
                  <a:pt x="148" y="94"/>
                </a:cubicBezTo>
                <a:close/>
              </a:path>
            </a:pathLst>
          </a:custGeom>
          <a:solidFill>
            <a:srgbClr val="8631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13"/>
          <p:cNvSpPr>
            <a:spLocks/>
          </p:cNvSpPr>
          <p:nvPr/>
        </p:nvSpPr>
        <p:spPr bwMode="auto">
          <a:xfrm>
            <a:off x="9278938" y="1539876"/>
            <a:ext cx="635000" cy="571500"/>
          </a:xfrm>
          <a:custGeom>
            <a:avLst/>
            <a:gdLst>
              <a:gd name="T0" fmla="*/ 29 w 169"/>
              <a:gd name="T1" fmla="*/ 124 h 152"/>
              <a:gd name="T2" fmla="*/ 43 w 169"/>
              <a:gd name="T3" fmla="*/ 124 h 152"/>
              <a:gd name="T4" fmla="*/ 69 w 169"/>
              <a:gd name="T5" fmla="*/ 106 h 152"/>
              <a:gd name="T6" fmla="*/ 78 w 169"/>
              <a:gd name="T7" fmla="*/ 50 h 152"/>
              <a:gd name="T8" fmla="*/ 83 w 169"/>
              <a:gd name="T9" fmla="*/ 43 h 152"/>
              <a:gd name="T10" fmla="*/ 131 w 169"/>
              <a:gd name="T11" fmla="*/ 11 h 152"/>
              <a:gd name="T12" fmla="*/ 138 w 169"/>
              <a:gd name="T13" fmla="*/ 3 h 152"/>
              <a:gd name="T14" fmla="*/ 142 w 169"/>
              <a:gd name="T15" fmla="*/ 5 h 152"/>
              <a:gd name="T16" fmla="*/ 146 w 169"/>
              <a:gd name="T17" fmla="*/ 23 h 152"/>
              <a:gd name="T18" fmla="*/ 144 w 169"/>
              <a:gd name="T19" fmla="*/ 48 h 152"/>
              <a:gd name="T20" fmla="*/ 146 w 169"/>
              <a:gd name="T21" fmla="*/ 70 h 152"/>
              <a:gd name="T22" fmla="*/ 135 w 169"/>
              <a:gd name="T23" fmla="*/ 75 h 152"/>
              <a:gd name="T24" fmla="*/ 144 w 169"/>
              <a:gd name="T25" fmla="*/ 79 h 152"/>
              <a:gd name="T26" fmla="*/ 124 w 169"/>
              <a:gd name="T27" fmla="*/ 96 h 152"/>
              <a:gd name="T28" fmla="*/ 109 w 169"/>
              <a:gd name="T29" fmla="*/ 113 h 152"/>
              <a:gd name="T30" fmla="*/ 125 w 169"/>
              <a:gd name="T31" fmla="*/ 127 h 152"/>
              <a:gd name="T32" fmla="*/ 161 w 169"/>
              <a:gd name="T33" fmla="*/ 137 h 152"/>
              <a:gd name="T34" fmla="*/ 166 w 169"/>
              <a:gd name="T35" fmla="*/ 141 h 152"/>
              <a:gd name="T36" fmla="*/ 168 w 169"/>
              <a:gd name="T37" fmla="*/ 146 h 152"/>
              <a:gd name="T38" fmla="*/ 163 w 169"/>
              <a:gd name="T39" fmla="*/ 148 h 152"/>
              <a:gd name="T40" fmla="*/ 6 w 169"/>
              <a:gd name="T41" fmla="*/ 150 h 152"/>
              <a:gd name="T42" fmla="*/ 1 w 169"/>
              <a:gd name="T43" fmla="*/ 148 h 152"/>
              <a:gd name="T44" fmla="*/ 3 w 169"/>
              <a:gd name="T45" fmla="*/ 142 h 152"/>
              <a:gd name="T46" fmla="*/ 33 w 169"/>
              <a:gd name="T47" fmla="*/ 126 h 152"/>
              <a:gd name="T48" fmla="*/ 29 w 169"/>
              <a:gd name="T49" fmla="*/ 12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152">
                <a:moveTo>
                  <a:pt x="29" y="124"/>
                </a:moveTo>
                <a:cubicBezTo>
                  <a:pt x="34" y="124"/>
                  <a:pt x="39" y="124"/>
                  <a:pt x="43" y="124"/>
                </a:cubicBezTo>
                <a:cubicBezTo>
                  <a:pt x="55" y="123"/>
                  <a:pt x="64" y="117"/>
                  <a:pt x="69" y="106"/>
                </a:cubicBezTo>
                <a:cubicBezTo>
                  <a:pt x="76" y="88"/>
                  <a:pt x="78" y="69"/>
                  <a:pt x="78" y="50"/>
                </a:cubicBezTo>
                <a:cubicBezTo>
                  <a:pt x="78" y="46"/>
                  <a:pt x="78" y="43"/>
                  <a:pt x="83" y="43"/>
                </a:cubicBezTo>
                <a:cubicBezTo>
                  <a:pt x="105" y="41"/>
                  <a:pt x="118" y="26"/>
                  <a:pt x="131" y="11"/>
                </a:cubicBezTo>
                <a:cubicBezTo>
                  <a:pt x="133" y="8"/>
                  <a:pt x="135" y="5"/>
                  <a:pt x="138" y="3"/>
                </a:cubicBezTo>
                <a:cubicBezTo>
                  <a:pt x="140" y="0"/>
                  <a:pt x="140" y="4"/>
                  <a:pt x="142" y="5"/>
                </a:cubicBezTo>
                <a:cubicBezTo>
                  <a:pt x="148" y="10"/>
                  <a:pt x="143" y="17"/>
                  <a:pt x="146" y="23"/>
                </a:cubicBezTo>
                <a:cubicBezTo>
                  <a:pt x="139" y="31"/>
                  <a:pt x="142" y="40"/>
                  <a:pt x="144" y="48"/>
                </a:cubicBezTo>
                <a:cubicBezTo>
                  <a:pt x="146" y="56"/>
                  <a:pt x="147" y="63"/>
                  <a:pt x="146" y="70"/>
                </a:cubicBezTo>
                <a:cubicBezTo>
                  <a:pt x="143" y="72"/>
                  <a:pt x="140" y="75"/>
                  <a:pt x="135" y="75"/>
                </a:cubicBezTo>
                <a:cubicBezTo>
                  <a:pt x="139" y="76"/>
                  <a:pt x="142" y="77"/>
                  <a:pt x="144" y="79"/>
                </a:cubicBezTo>
                <a:cubicBezTo>
                  <a:pt x="140" y="95"/>
                  <a:pt x="140" y="95"/>
                  <a:pt x="124" y="96"/>
                </a:cubicBezTo>
                <a:cubicBezTo>
                  <a:pt x="116" y="97"/>
                  <a:pt x="109" y="105"/>
                  <a:pt x="109" y="113"/>
                </a:cubicBezTo>
                <a:cubicBezTo>
                  <a:pt x="110" y="121"/>
                  <a:pt x="116" y="127"/>
                  <a:pt x="125" y="127"/>
                </a:cubicBezTo>
                <a:cubicBezTo>
                  <a:pt x="138" y="127"/>
                  <a:pt x="150" y="129"/>
                  <a:pt x="161" y="137"/>
                </a:cubicBezTo>
                <a:cubicBezTo>
                  <a:pt x="163" y="138"/>
                  <a:pt x="164" y="139"/>
                  <a:pt x="166" y="141"/>
                </a:cubicBezTo>
                <a:cubicBezTo>
                  <a:pt x="168" y="142"/>
                  <a:pt x="169" y="144"/>
                  <a:pt x="168" y="146"/>
                </a:cubicBezTo>
                <a:cubicBezTo>
                  <a:pt x="167" y="149"/>
                  <a:pt x="165" y="148"/>
                  <a:pt x="163" y="148"/>
                </a:cubicBezTo>
                <a:cubicBezTo>
                  <a:pt x="111" y="152"/>
                  <a:pt x="59" y="149"/>
                  <a:pt x="6" y="150"/>
                </a:cubicBezTo>
                <a:cubicBezTo>
                  <a:pt x="4" y="150"/>
                  <a:pt x="1" y="151"/>
                  <a:pt x="1" y="148"/>
                </a:cubicBezTo>
                <a:cubicBezTo>
                  <a:pt x="0" y="145"/>
                  <a:pt x="2" y="144"/>
                  <a:pt x="3" y="142"/>
                </a:cubicBezTo>
                <a:cubicBezTo>
                  <a:pt x="11" y="134"/>
                  <a:pt x="22" y="130"/>
                  <a:pt x="33" y="126"/>
                </a:cubicBezTo>
                <a:cubicBezTo>
                  <a:pt x="31" y="125"/>
                  <a:pt x="30" y="124"/>
                  <a:pt x="29" y="124"/>
                </a:cubicBezTo>
                <a:close/>
              </a:path>
            </a:pathLst>
          </a:custGeom>
          <a:solidFill>
            <a:srgbClr val="FBD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14"/>
          <p:cNvSpPr>
            <a:spLocks/>
          </p:cNvSpPr>
          <p:nvPr/>
        </p:nvSpPr>
        <p:spPr bwMode="auto">
          <a:xfrm>
            <a:off x="11139488" y="2762251"/>
            <a:ext cx="638175" cy="579438"/>
          </a:xfrm>
          <a:custGeom>
            <a:avLst/>
            <a:gdLst>
              <a:gd name="T0" fmla="*/ 12 w 170"/>
              <a:gd name="T1" fmla="*/ 128 h 154"/>
              <a:gd name="T2" fmla="*/ 44 w 170"/>
              <a:gd name="T3" fmla="*/ 125 h 154"/>
              <a:gd name="T4" fmla="*/ 73 w 170"/>
              <a:gd name="T5" fmla="*/ 99 h 154"/>
              <a:gd name="T6" fmla="*/ 82 w 170"/>
              <a:gd name="T7" fmla="*/ 68 h 154"/>
              <a:gd name="T8" fmla="*/ 109 w 170"/>
              <a:gd name="T9" fmla="*/ 37 h 154"/>
              <a:gd name="T10" fmla="*/ 130 w 170"/>
              <a:gd name="T11" fmla="*/ 16 h 154"/>
              <a:gd name="T12" fmla="*/ 138 w 170"/>
              <a:gd name="T13" fmla="*/ 0 h 154"/>
              <a:gd name="T14" fmla="*/ 144 w 170"/>
              <a:gd name="T15" fmla="*/ 15 h 154"/>
              <a:gd name="T16" fmla="*/ 149 w 170"/>
              <a:gd name="T17" fmla="*/ 62 h 154"/>
              <a:gd name="T18" fmla="*/ 146 w 170"/>
              <a:gd name="T19" fmla="*/ 73 h 154"/>
              <a:gd name="T20" fmla="*/ 145 w 170"/>
              <a:gd name="T21" fmla="*/ 74 h 154"/>
              <a:gd name="T22" fmla="*/ 142 w 170"/>
              <a:gd name="T23" fmla="*/ 84 h 154"/>
              <a:gd name="T24" fmla="*/ 129 w 170"/>
              <a:gd name="T25" fmla="*/ 99 h 154"/>
              <a:gd name="T26" fmla="*/ 112 w 170"/>
              <a:gd name="T27" fmla="*/ 110 h 154"/>
              <a:gd name="T28" fmla="*/ 126 w 170"/>
              <a:gd name="T29" fmla="*/ 130 h 154"/>
              <a:gd name="T30" fmla="*/ 159 w 170"/>
              <a:gd name="T31" fmla="*/ 138 h 154"/>
              <a:gd name="T32" fmla="*/ 160 w 170"/>
              <a:gd name="T33" fmla="*/ 138 h 154"/>
              <a:gd name="T34" fmla="*/ 169 w 170"/>
              <a:gd name="T35" fmla="*/ 149 h 154"/>
              <a:gd name="T36" fmla="*/ 158 w 170"/>
              <a:gd name="T37" fmla="*/ 153 h 154"/>
              <a:gd name="T38" fmla="*/ 9 w 170"/>
              <a:gd name="T39" fmla="*/ 153 h 154"/>
              <a:gd name="T40" fmla="*/ 2 w 170"/>
              <a:gd name="T41" fmla="*/ 152 h 154"/>
              <a:gd name="T42" fmla="*/ 5 w 170"/>
              <a:gd name="T43" fmla="*/ 145 h 154"/>
              <a:gd name="T44" fmla="*/ 29 w 170"/>
              <a:gd name="T45" fmla="*/ 130 h 154"/>
              <a:gd name="T46" fmla="*/ 12 w 170"/>
              <a:gd name="T47" fmla="*/ 12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0" h="154">
                <a:moveTo>
                  <a:pt x="12" y="128"/>
                </a:moveTo>
                <a:cubicBezTo>
                  <a:pt x="22" y="125"/>
                  <a:pt x="33" y="126"/>
                  <a:pt x="44" y="125"/>
                </a:cubicBezTo>
                <a:cubicBezTo>
                  <a:pt x="61" y="123"/>
                  <a:pt x="69" y="117"/>
                  <a:pt x="73" y="99"/>
                </a:cubicBezTo>
                <a:cubicBezTo>
                  <a:pt x="76" y="89"/>
                  <a:pt x="76" y="78"/>
                  <a:pt x="82" y="68"/>
                </a:cubicBezTo>
                <a:cubicBezTo>
                  <a:pt x="89" y="56"/>
                  <a:pt x="99" y="46"/>
                  <a:pt x="109" y="37"/>
                </a:cubicBezTo>
                <a:cubicBezTo>
                  <a:pt x="116" y="30"/>
                  <a:pt x="123" y="22"/>
                  <a:pt x="130" y="16"/>
                </a:cubicBezTo>
                <a:cubicBezTo>
                  <a:pt x="134" y="11"/>
                  <a:pt x="137" y="6"/>
                  <a:pt x="138" y="0"/>
                </a:cubicBezTo>
                <a:cubicBezTo>
                  <a:pt x="143" y="4"/>
                  <a:pt x="143" y="10"/>
                  <a:pt x="144" y="15"/>
                </a:cubicBezTo>
                <a:cubicBezTo>
                  <a:pt x="146" y="31"/>
                  <a:pt x="141" y="47"/>
                  <a:pt x="149" y="62"/>
                </a:cubicBezTo>
                <a:cubicBezTo>
                  <a:pt x="152" y="66"/>
                  <a:pt x="145" y="68"/>
                  <a:pt x="146" y="73"/>
                </a:cubicBezTo>
                <a:cubicBezTo>
                  <a:pt x="145" y="73"/>
                  <a:pt x="145" y="74"/>
                  <a:pt x="145" y="74"/>
                </a:cubicBezTo>
                <a:cubicBezTo>
                  <a:pt x="139" y="78"/>
                  <a:pt x="139" y="78"/>
                  <a:pt x="142" y="84"/>
                </a:cubicBezTo>
                <a:cubicBezTo>
                  <a:pt x="145" y="94"/>
                  <a:pt x="141" y="100"/>
                  <a:pt x="129" y="99"/>
                </a:cubicBezTo>
                <a:cubicBezTo>
                  <a:pt x="120" y="99"/>
                  <a:pt x="115" y="102"/>
                  <a:pt x="112" y="110"/>
                </a:cubicBezTo>
                <a:cubicBezTo>
                  <a:pt x="108" y="121"/>
                  <a:pt x="114" y="129"/>
                  <a:pt x="126" y="130"/>
                </a:cubicBezTo>
                <a:cubicBezTo>
                  <a:pt x="137" y="131"/>
                  <a:pt x="149" y="131"/>
                  <a:pt x="159" y="138"/>
                </a:cubicBezTo>
                <a:cubicBezTo>
                  <a:pt x="160" y="138"/>
                  <a:pt x="160" y="138"/>
                  <a:pt x="160" y="138"/>
                </a:cubicBezTo>
                <a:cubicBezTo>
                  <a:pt x="165" y="141"/>
                  <a:pt x="170" y="145"/>
                  <a:pt x="169" y="149"/>
                </a:cubicBezTo>
                <a:cubicBezTo>
                  <a:pt x="169" y="153"/>
                  <a:pt x="162" y="153"/>
                  <a:pt x="158" y="153"/>
                </a:cubicBezTo>
                <a:cubicBezTo>
                  <a:pt x="108" y="153"/>
                  <a:pt x="58" y="153"/>
                  <a:pt x="9" y="153"/>
                </a:cubicBezTo>
                <a:cubicBezTo>
                  <a:pt x="6" y="153"/>
                  <a:pt x="3" y="154"/>
                  <a:pt x="2" y="152"/>
                </a:cubicBezTo>
                <a:cubicBezTo>
                  <a:pt x="0" y="149"/>
                  <a:pt x="3" y="147"/>
                  <a:pt x="5" y="145"/>
                </a:cubicBezTo>
                <a:cubicBezTo>
                  <a:pt x="11" y="137"/>
                  <a:pt x="20" y="135"/>
                  <a:pt x="29" y="130"/>
                </a:cubicBezTo>
                <a:cubicBezTo>
                  <a:pt x="23" y="127"/>
                  <a:pt x="17" y="129"/>
                  <a:pt x="12" y="128"/>
                </a:cubicBezTo>
                <a:close/>
              </a:path>
            </a:pathLst>
          </a:custGeom>
          <a:solidFill>
            <a:srgbClr val="FAD4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15"/>
          <p:cNvSpPr>
            <a:spLocks/>
          </p:cNvSpPr>
          <p:nvPr/>
        </p:nvSpPr>
        <p:spPr bwMode="auto">
          <a:xfrm>
            <a:off x="8423276" y="2355851"/>
            <a:ext cx="446088" cy="669925"/>
          </a:xfrm>
          <a:custGeom>
            <a:avLst/>
            <a:gdLst>
              <a:gd name="T0" fmla="*/ 82 w 119"/>
              <a:gd name="T1" fmla="*/ 176 h 178"/>
              <a:gd name="T2" fmla="*/ 7 w 119"/>
              <a:gd name="T3" fmla="*/ 177 h 178"/>
              <a:gd name="T4" fmla="*/ 1 w 119"/>
              <a:gd name="T5" fmla="*/ 175 h 178"/>
              <a:gd name="T6" fmla="*/ 4 w 119"/>
              <a:gd name="T7" fmla="*/ 170 h 178"/>
              <a:gd name="T8" fmla="*/ 9 w 119"/>
              <a:gd name="T9" fmla="*/ 165 h 178"/>
              <a:gd name="T10" fmla="*/ 34 w 119"/>
              <a:gd name="T11" fmla="*/ 123 h 178"/>
              <a:gd name="T12" fmla="*/ 40 w 119"/>
              <a:gd name="T13" fmla="*/ 54 h 178"/>
              <a:gd name="T14" fmla="*/ 99 w 119"/>
              <a:gd name="T15" fmla="*/ 4 h 178"/>
              <a:gd name="T16" fmla="*/ 119 w 119"/>
              <a:gd name="T17" fmla="*/ 8 h 178"/>
              <a:gd name="T18" fmla="*/ 116 w 119"/>
              <a:gd name="T19" fmla="*/ 11 h 178"/>
              <a:gd name="T20" fmla="*/ 85 w 119"/>
              <a:gd name="T21" fmla="*/ 71 h 178"/>
              <a:gd name="T22" fmla="*/ 85 w 119"/>
              <a:gd name="T23" fmla="*/ 119 h 178"/>
              <a:gd name="T24" fmla="*/ 85 w 119"/>
              <a:gd name="T25" fmla="*/ 166 h 178"/>
              <a:gd name="T26" fmla="*/ 82 w 119"/>
              <a:gd name="T2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 h="178">
                <a:moveTo>
                  <a:pt x="82" y="176"/>
                </a:moveTo>
                <a:cubicBezTo>
                  <a:pt x="57" y="177"/>
                  <a:pt x="32" y="177"/>
                  <a:pt x="7" y="177"/>
                </a:cubicBezTo>
                <a:cubicBezTo>
                  <a:pt x="5" y="177"/>
                  <a:pt x="2" y="178"/>
                  <a:pt x="1" y="175"/>
                </a:cubicBezTo>
                <a:cubicBezTo>
                  <a:pt x="0" y="173"/>
                  <a:pt x="3" y="171"/>
                  <a:pt x="4" y="170"/>
                </a:cubicBezTo>
                <a:cubicBezTo>
                  <a:pt x="6" y="168"/>
                  <a:pt x="7" y="166"/>
                  <a:pt x="9" y="165"/>
                </a:cubicBezTo>
                <a:cubicBezTo>
                  <a:pt x="26" y="155"/>
                  <a:pt x="30" y="140"/>
                  <a:pt x="34" y="123"/>
                </a:cubicBezTo>
                <a:cubicBezTo>
                  <a:pt x="39" y="100"/>
                  <a:pt x="40" y="77"/>
                  <a:pt x="40" y="54"/>
                </a:cubicBezTo>
                <a:cubicBezTo>
                  <a:pt x="39" y="18"/>
                  <a:pt x="61" y="0"/>
                  <a:pt x="99" y="4"/>
                </a:cubicBezTo>
                <a:cubicBezTo>
                  <a:pt x="106" y="4"/>
                  <a:pt x="113" y="4"/>
                  <a:pt x="119" y="8"/>
                </a:cubicBezTo>
                <a:cubicBezTo>
                  <a:pt x="118" y="9"/>
                  <a:pt x="117" y="10"/>
                  <a:pt x="116" y="11"/>
                </a:cubicBezTo>
                <a:cubicBezTo>
                  <a:pt x="92" y="24"/>
                  <a:pt x="86" y="46"/>
                  <a:pt x="85" y="71"/>
                </a:cubicBezTo>
                <a:cubicBezTo>
                  <a:pt x="85" y="87"/>
                  <a:pt x="85" y="103"/>
                  <a:pt x="85" y="119"/>
                </a:cubicBezTo>
                <a:cubicBezTo>
                  <a:pt x="85" y="135"/>
                  <a:pt x="85" y="150"/>
                  <a:pt x="85" y="166"/>
                </a:cubicBezTo>
                <a:cubicBezTo>
                  <a:pt x="85" y="169"/>
                  <a:pt x="86" y="173"/>
                  <a:pt x="82" y="176"/>
                </a:cubicBezTo>
                <a:close/>
              </a:path>
            </a:pathLst>
          </a:custGeom>
          <a:solidFill>
            <a:srgbClr val="8BBC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16"/>
          <p:cNvSpPr>
            <a:spLocks/>
          </p:cNvSpPr>
          <p:nvPr/>
        </p:nvSpPr>
        <p:spPr bwMode="auto">
          <a:xfrm>
            <a:off x="10444163" y="1765301"/>
            <a:ext cx="671513" cy="568325"/>
          </a:xfrm>
          <a:custGeom>
            <a:avLst/>
            <a:gdLst>
              <a:gd name="T0" fmla="*/ 142 w 179"/>
              <a:gd name="T1" fmla="*/ 132 h 151"/>
              <a:gd name="T2" fmla="*/ 179 w 179"/>
              <a:gd name="T3" fmla="*/ 151 h 151"/>
              <a:gd name="T4" fmla="*/ 0 w 179"/>
              <a:gd name="T5" fmla="*/ 151 h 151"/>
              <a:gd name="T6" fmla="*/ 9 w 179"/>
              <a:gd name="T7" fmla="*/ 140 h 151"/>
              <a:gd name="T8" fmla="*/ 44 w 179"/>
              <a:gd name="T9" fmla="*/ 136 h 151"/>
              <a:gd name="T10" fmla="*/ 89 w 179"/>
              <a:gd name="T11" fmla="*/ 88 h 151"/>
              <a:gd name="T12" fmla="*/ 97 w 179"/>
              <a:gd name="T13" fmla="*/ 48 h 151"/>
              <a:gd name="T14" fmla="*/ 124 w 179"/>
              <a:gd name="T15" fmla="*/ 18 h 151"/>
              <a:gd name="T16" fmla="*/ 145 w 179"/>
              <a:gd name="T17" fmla="*/ 4 h 151"/>
              <a:gd name="T18" fmla="*/ 151 w 179"/>
              <a:gd name="T19" fmla="*/ 0 h 151"/>
              <a:gd name="T20" fmla="*/ 154 w 179"/>
              <a:gd name="T21" fmla="*/ 18 h 151"/>
              <a:gd name="T22" fmla="*/ 158 w 179"/>
              <a:gd name="T23" fmla="*/ 54 h 151"/>
              <a:gd name="T24" fmla="*/ 159 w 179"/>
              <a:gd name="T25" fmla="*/ 61 h 151"/>
              <a:gd name="T26" fmla="*/ 154 w 179"/>
              <a:gd name="T27" fmla="*/ 86 h 151"/>
              <a:gd name="T28" fmla="*/ 137 w 179"/>
              <a:gd name="T29" fmla="*/ 101 h 151"/>
              <a:gd name="T30" fmla="*/ 119 w 179"/>
              <a:gd name="T31" fmla="*/ 112 h 151"/>
              <a:gd name="T32" fmla="*/ 127 w 179"/>
              <a:gd name="T33" fmla="*/ 127 h 151"/>
              <a:gd name="T34" fmla="*/ 142 w 179"/>
              <a:gd name="T35" fmla="*/ 13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51">
                <a:moveTo>
                  <a:pt x="142" y="132"/>
                </a:moveTo>
                <a:cubicBezTo>
                  <a:pt x="156" y="134"/>
                  <a:pt x="169" y="138"/>
                  <a:pt x="179" y="151"/>
                </a:cubicBezTo>
                <a:cubicBezTo>
                  <a:pt x="119" y="151"/>
                  <a:pt x="60" y="151"/>
                  <a:pt x="0" y="151"/>
                </a:cubicBezTo>
                <a:cubicBezTo>
                  <a:pt x="2" y="147"/>
                  <a:pt x="5" y="143"/>
                  <a:pt x="9" y="140"/>
                </a:cubicBezTo>
                <a:cubicBezTo>
                  <a:pt x="21" y="140"/>
                  <a:pt x="32" y="139"/>
                  <a:pt x="44" y="136"/>
                </a:cubicBezTo>
                <a:cubicBezTo>
                  <a:pt x="69" y="129"/>
                  <a:pt x="83" y="113"/>
                  <a:pt x="89" y="88"/>
                </a:cubicBezTo>
                <a:cubicBezTo>
                  <a:pt x="91" y="75"/>
                  <a:pt x="94" y="61"/>
                  <a:pt x="97" y="48"/>
                </a:cubicBezTo>
                <a:cubicBezTo>
                  <a:pt x="101" y="34"/>
                  <a:pt x="110" y="24"/>
                  <a:pt x="124" y="18"/>
                </a:cubicBezTo>
                <a:cubicBezTo>
                  <a:pt x="132" y="15"/>
                  <a:pt x="140" y="11"/>
                  <a:pt x="145" y="4"/>
                </a:cubicBezTo>
                <a:cubicBezTo>
                  <a:pt x="146" y="2"/>
                  <a:pt x="148" y="0"/>
                  <a:pt x="151" y="0"/>
                </a:cubicBezTo>
                <a:cubicBezTo>
                  <a:pt x="153" y="6"/>
                  <a:pt x="154" y="12"/>
                  <a:pt x="154" y="18"/>
                </a:cubicBezTo>
                <a:cubicBezTo>
                  <a:pt x="153" y="30"/>
                  <a:pt x="152" y="42"/>
                  <a:pt x="158" y="54"/>
                </a:cubicBezTo>
                <a:cubicBezTo>
                  <a:pt x="159" y="56"/>
                  <a:pt x="160" y="59"/>
                  <a:pt x="159" y="61"/>
                </a:cubicBezTo>
                <a:cubicBezTo>
                  <a:pt x="155" y="69"/>
                  <a:pt x="156" y="78"/>
                  <a:pt x="154" y="86"/>
                </a:cubicBezTo>
                <a:cubicBezTo>
                  <a:pt x="151" y="97"/>
                  <a:pt x="149" y="99"/>
                  <a:pt x="137" y="101"/>
                </a:cubicBezTo>
                <a:cubicBezTo>
                  <a:pt x="129" y="101"/>
                  <a:pt x="122" y="103"/>
                  <a:pt x="119" y="112"/>
                </a:cubicBezTo>
                <a:cubicBezTo>
                  <a:pt x="116" y="120"/>
                  <a:pt x="119" y="125"/>
                  <a:pt x="127" y="127"/>
                </a:cubicBezTo>
                <a:cubicBezTo>
                  <a:pt x="132" y="128"/>
                  <a:pt x="138" y="127"/>
                  <a:pt x="142" y="132"/>
                </a:cubicBezTo>
                <a:close/>
              </a:path>
            </a:pathLst>
          </a:custGeom>
          <a:solidFill>
            <a:srgbClr val="F6AF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17"/>
          <p:cNvSpPr>
            <a:spLocks/>
          </p:cNvSpPr>
          <p:nvPr/>
        </p:nvSpPr>
        <p:spPr bwMode="auto">
          <a:xfrm>
            <a:off x="7453313" y="2841626"/>
            <a:ext cx="646113" cy="469900"/>
          </a:xfrm>
          <a:custGeom>
            <a:avLst/>
            <a:gdLst>
              <a:gd name="T0" fmla="*/ 34 w 172"/>
              <a:gd name="T1" fmla="*/ 97 h 125"/>
              <a:gd name="T2" fmla="*/ 35 w 172"/>
              <a:gd name="T3" fmla="*/ 96 h 125"/>
              <a:gd name="T4" fmla="*/ 76 w 172"/>
              <a:gd name="T5" fmla="*/ 55 h 125"/>
              <a:gd name="T6" fmla="*/ 93 w 172"/>
              <a:gd name="T7" fmla="*/ 26 h 125"/>
              <a:gd name="T8" fmla="*/ 112 w 172"/>
              <a:gd name="T9" fmla="*/ 6 h 125"/>
              <a:gd name="T10" fmla="*/ 119 w 172"/>
              <a:gd name="T11" fmla="*/ 2 h 125"/>
              <a:gd name="T12" fmla="*/ 146 w 172"/>
              <a:gd name="T13" fmla="*/ 0 h 125"/>
              <a:gd name="T14" fmla="*/ 145 w 172"/>
              <a:gd name="T15" fmla="*/ 21 h 125"/>
              <a:gd name="T16" fmla="*/ 146 w 172"/>
              <a:gd name="T17" fmla="*/ 49 h 125"/>
              <a:gd name="T18" fmla="*/ 145 w 172"/>
              <a:gd name="T19" fmla="*/ 51 h 125"/>
              <a:gd name="T20" fmla="*/ 125 w 172"/>
              <a:gd name="T21" fmla="*/ 71 h 125"/>
              <a:gd name="T22" fmla="*/ 110 w 172"/>
              <a:gd name="T23" fmla="*/ 88 h 125"/>
              <a:gd name="T24" fmla="*/ 124 w 172"/>
              <a:gd name="T25" fmla="*/ 99 h 125"/>
              <a:gd name="T26" fmla="*/ 157 w 172"/>
              <a:gd name="T27" fmla="*/ 107 h 125"/>
              <a:gd name="T28" fmla="*/ 164 w 172"/>
              <a:gd name="T29" fmla="*/ 111 h 125"/>
              <a:gd name="T30" fmla="*/ 170 w 172"/>
              <a:gd name="T31" fmla="*/ 121 h 125"/>
              <a:gd name="T32" fmla="*/ 160 w 172"/>
              <a:gd name="T33" fmla="*/ 123 h 125"/>
              <a:gd name="T34" fmla="*/ 22 w 172"/>
              <a:gd name="T35" fmla="*/ 123 h 125"/>
              <a:gd name="T36" fmla="*/ 8 w 172"/>
              <a:gd name="T37" fmla="*/ 124 h 125"/>
              <a:gd name="T38" fmla="*/ 2 w 172"/>
              <a:gd name="T39" fmla="*/ 122 h 125"/>
              <a:gd name="T40" fmla="*/ 4 w 172"/>
              <a:gd name="T41" fmla="*/ 116 h 125"/>
              <a:gd name="T42" fmla="*/ 40 w 172"/>
              <a:gd name="T43" fmla="*/ 99 h 125"/>
              <a:gd name="T44" fmla="*/ 34 w 172"/>
              <a:gd name="T45" fmla="*/ 9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2" h="125">
                <a:moveTo>
                  <a:pt x="34" y="97"/>
                </a:moveTo>
                <a:cubicBezTo>
                  <a:pt x="34" y="97"/>
                  <a:pt x="35" y="96"/>
                  <a:pt x="35" y="96"/>
                </a:cubicBezTo>
                <a:cubicBezTo>
                  <a:pt x="66" y="92"/>
                  <a:pt x="73" y="85"/>
                  <a:pt x="76" y="55"/>
                </a:cubicBezTo>
                <a:cubicBezTo>
                  <a:pt x="78" y="42"/>
                  <a:pt x="83" y="33"/>
                  <a:pt x="93" y="26"/>
                </a:cubicBezTo>
                <a:cubicBezTo>
                  <a:pt x="102" y="21"/>
                  <a:pt x="109" y="15"/>
                  <a:pt x="112" y="6"/>
                </a:cubicBezTo>
                <a:cubicBezTo>
                  <a:pt x="113" y="2"/>
                  <a:pt x="116" y="2"/>
                  <a:pt x="119" y="2"/>
                </a:cubicBezTo>
                <a:cubicBezTo>
                  <a:pt x="128" y="1"/>
                  <a:pt x="137" y="1"/>
                  <a:pt x="146" y="0"/>
                </a:cubicBezTo>
                <a:cubicBezTo>
                  <a:pt x="143" y="7"/>
                  <a:pt x="142" y="16"/>
                  <a:pt x="145" y="21"/>
                </a:cubicBezTo>
                <a:cubicBezTo>
                  <a:pt x="151" y="31"/>
                  <a:pt x="147" y="39"/>
                  <a:pt x="146" y="49"/>
                </a:cubicBezTo>
                <a:cubicBezTo>
                  <a:pt x="146" y="50"/>
                  <a:pt x="145" y="51"/>
                  <a:pt x="145" y="51"/>
                </a:cubicBezTo>
                <a:cubicBezTo>
                  <a:pt x="142" y="68"/>
                  <a:pt x="142" y="68"/>
                  <a:pt x="125" y="71"/>
                </a:cubicBezTo>
                <a:cubicBezTo>
                  <a:pt x="115" y="72"/>
                  <a:pt x="110" y="78"/>
                  <a:pt x="110" y="88"/>
                </a:cubicBezTo>
                <a:cubicBezTo>
                  <a:pt x="110" y="97"/>
                  <a:pt x="117" y="98"/>
                  <a:pt x="124" y="99"/>
                </a:cubicBezTo>
                <a:cubicBezTo>
                  <a:pt x="135" y="101"/>
                  <a:pt x="147" y="102"/>
                  <a:pt x="157" y="107"/>
                </a:cubicBezTo>
                <a:cubicBezTo>
                  <a:pt x="159" y="108"/>
                  <a:pt x="162" y="109"/>
                  <a:pt x="164" y="111"/>
                </a:cubicBezTo>
                <a:cubicBezTo>
                  <a:pt x="167" y="113"/>
                  <a:pt x="172" y="116"/>
                  <a:pt x="170" y="121"/>
                </a:cubicBezTo>
                <a:cubicBezTo>
                  <a:pt x="169" y="125"/>
                  <a:pt x="164" y="123"/>
                  <a:pt x="160" y="123"/>
                </a:cubicBezTo>
                <a:cubicBezTo>
                  <a:pt x="114" y="123"/>
                  <a:pt x="68" y="123"/>
                  <a:pt x="22" y="123"/>
                </a:cubicBezTo>
                <a:cubicBezTo>
                  <a:pt x="17" y="123"/>
                  <a:pt x="12" y="124"/>
                  <a:pt x="8" y="124"/>
                </a:cubicBezTo>
                <a:cubicBezTo>
                  <a:pt x="5" y="124"/>
                  <a:pt x="3" y="124"/>
                  <a:pt x="2" y="122"/>
                </a:cubicBezTo>
                <a:cubicBezTo>
                  <a:pt x="0" y="119"/>
                  <a:pt x="3" y="118"/>
                  <a:pt x="4" y="116"/>
                </a:cubicBezTo>
                <a:cubicBezTo>
                  <a:pt x="13" y="106"/>
                  <a:pt x="26" y="102"/>
                  <a:pt x="40" y="99"/>
                </a:cubicBezTo>
                <a:cubicBezTo>
                  <a:pt x="37" y="98"/>
                  <a:pt x="36" y="98"/>
                  <a:pt x="34" y="97"/>
                </a:cubicBezTo>
                <a:close/>
              </a:path>
            </a:pathLst>
          </a:custGeom>
          <a:solidFill>
            <a:srgbClr val="F8B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18"/>
          <p:cNvSpPr>
            <a:spLocks/>
          </p:cNvSpPr>
          <p:nvPr/>
        </p:nvSpPr>
        <p:spPr bwMode="auto">
          <a:xfrm>
            <a:off x="10575926" y="1655763"/>
            <a:ext cx="415925" cy="620713"/>
          </a:xfrm>
          <a:custGeom>
            <a:avLst/>
            <a:gdLst>
              <a:gd name="T0" fmla="*/ 6 w 111"/>
              <a:gd name="T1" fmla="*/ 33 h 165"/>
              <a:gd name="T2" fmla="*/ 8 w 111"/>
              <a:gd name="T3" fmla="*/ 28 h 165"/>
              <a:gd name="T4" fmla="*/ 16 w 111"/>
              <a:gd name="T5" fmla="*/ 21 h 165"/>
              <a:gd name="T6" fmla="*/ 69 w 111"/>
              <a:gd name="T7" fmla="*/ 5 h 165"/>
              <a:gd name="T8" fmla="*/ 82 w 111"/>
              <a:gd name="T9" fmla="*/ 7 h 165"/>
              <a:gd name="T10" fmla="*/ 108 w 111"/>
              <a:gd name="T11" fmla="*/ 24 h 165"/>
              <a:gd name="T12" fmla="*/ 104 w 111"/>
              <a:gd name="T13" fmla="*/ 36 h 165"/>
              <a:gd name="T14" fmla="*/ 81 w 111"/>
              <a:gd name="T15" fmla="*/ 50 h 165"/>
              <a:gd name="T16" fmla="*/ 67 w 111"/>
              <a:gd name="T17" fmla="*/ 65 h 165"/>
              <a:gd name="T18" fmla="*/ 57 w 111"/>
              <a:gd name="T19" fmla="*/ 73 h 165"/>
              <a:gd name="T20" fmla="*/ 51 w 111"/>
              <a:gd name="T21" fmla="*/ 63 h 165"/>
              <a:gd name="T22" fmla="*/ 49 w 111"/>
              <a:gd name="T23" fmla="*/ 61 h 165"/>
              <a:gd name="T24" fmla="*/ 50 w 111"/>
              <a:gd name="T25" fmla="*/ 71 h 165"/>
              <a:gd name="T26" fmla="*/ 54 w 111"/>
              <a:gd name="T27" fmla="*/ 99 h 165"/>
              <a:gd name="T28" fmla="*/ 53 w 111"/>
              <a:gd name="T29" fmla="*/ 109 h 165"/>
              <a:gd name="T30" fmla="*/ 42 w 111"/>
              <a:gd name="T31" fmla="*/ 121 h 165"/>
              <a:gd name="T32" fmla="*/ 48 w 111"/>
              <a:gd name="T33" fmla="*/ 134 h 165"/>
              <a:gd name="T34" fmla="*/ 38 w 111"/>
              <a:gd name="T35" fmla="*/ 146 h 165"/>
              <a:gd name="T36" fmla="*/ 25 w 111"/>
              <a:gd name="T37" fmla="*/ 156 h 165"/>
              <a:gd name="T38" fmla="*/ 0 w 111"/>
              <a:gd name="T39" fmla="*/ 144 h 165"/>
              <a:gd name="T40" fmla="*/ 1 w 111"/>
              <a:gd name="T41" fmla="*/ 136 h 165"/>
              <a:gd name="T42" fmla="*/ 7 w 111"/>
              <a:gd name="T43" fmla="*/ 88 h 165"/>
              <a:gd name="T44" fmla="*/ 5 w 111"/>
              <a:gd name="T45" fmla="*/ 55 h 165"/>
              <a:gd name="T46" fmla="*/ 6 w 111"/>
              <a:gd name="T47" fmla="*/ 3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 h="165">
                <a:moveTo>
                  <a:pt x="6" y="33"/>
                </a:moveTo>
                <a:cubicBezTo>
                  <a:pt x="6" y="31"/>
                  <a:pt x="6" y="30"/>
                  <a:pt x="8" y="28"/>
                </a:cubicBezTo>
                <a:cubicBezTo>
                  <a:pt x="12" y="27"/>
                  <a:pt x="15" y="24"/>
                  <a:pt x="16" y="21"/>
                </a:cubicBezTo>
                <a:cubicBezTo>
                  <a:pt x="29" y="0"/>
                  <a:pt x="49" y="2"/>
                  <a:pt x="69" y="5"/>
                </a:cubicBezTo>
                <a:cubicBezTo>
                  <a:pt x="73" y="6"/>
                  <a:pt x="77" y="8"/>
                  <a:pt x="82" y="7"/>
                </a:cubicBezTo>
                <a:cubicBezTo>
                  <a:pt x="96" y="5"/>
                  <a:pt x="102" y="15"/>
                  <a:pt x="108" y="24"/>
                </a:cubicBezTo>
                <a:cubicBezTo>
                  <a:pt x="111" y="29"/>
                  <a:pt x="108" y="34"/>
                  <a:pt x="104" y="36"/>
                </a:cubicBezTo>
                <a:cubicBezTo>
                  <a:pt x="96" y="40"/>
                  <a:pt x="90" y="47"/>
                  <a:pt x="81" y="50"/>
                </a:cubicBezTo>
                <a:cubicBezTo>
                  <a:pt x="75" y="53"/>
                  <a:pt x="71" y="60"/>
                  <a:pt x="67" y="65"/>
                </a:cubicBezTo>
                <a:cubicBezTo>
                  <a:pt x="64" y="69"/>
                  <a:pt x="63" y="74"/>
                  <a:pt x="57" y="73"/>
                </a:cubicBezTo>
                <a:cubicBezTo>
                  <a:pt x="52" y="73"/>
                  <a:pt x="52" y="67"/>
                  <a:pt x="51" y="63"/>
                </a:cubicBezTo>
                <a:cubicBezTo>
                  <a:pt x="51" y="62"/>
                  <a:pt x="51" y="61"/>
                  <a:pt x="49" y="61"/>
                </a:cubicBezTo>
                <a:cubicBezTo>
                  <a:pt x="47" y="65"/>
                  <a:pt x="48" y="68"/>
                  <a:pt x="50" y="71"/>
                </a:cubicBezTo>
                <a:cubicBezTo>
                  <a:pt x="56" y="80"/>
                  <a:pt x="60" y="88"/>
                  <a:pt x="54" y="99"/>
                </a:cubicBezTo>
                <a:cubicBezTo>
                  <a:pt x="52" y="102"/>
                  <a:pt x="53" y="106"/>
                  <a:pt x="53" y="109"/>
                </a:cubicBezTo>
                <a:cubicBezTo>
                  <a:pt x="53" y="116"/>
                  <a:pt x="52" y="122"/>
                  <a:pt x="42" y="121"/>
                </a:cubicBezTo>
                <a:cubicBezTo>
                  <a:pt x="44" y="126"/>
                  <a:pt x="50" y="128"/>
                  <a:pt x="48" y="134"/>
                </a:cubicBezTo>
                <a:cubicBezTo>
                  <a:pt x="46" y="140"/>
                  <a:pt x="42" y="143"/>
                  <a:pt x="38" y="146"/>
                </a:cubicBezTo>
                <a:cubicBezTo>
                  <a:pt x="33" y="150"/>
                  <a:pt x="29" y="153"/>
                  <a:pt x="25" y="156"/>
                </a:cubicBezTo>
                <a:cubicBezTo>
                  <a:pt x="13" y="165"/>
                  <a:pt x="1" y="159"/>
                  <a:pt x="0" y="144"/>
                </a:cubicBezTo>
                <a:cubicBezTo>
                  <a:pt x="0" y="142"/>
                  <a:pt x="0" y="139"/>
                  <a:pt x="1" y="136"/>
                </a:cubicBezTo>
                <a:cubicBezTo>
                  <a:pt x="5" y="120"/>
                  <a:pt x="4" y="104"/>
                  <a:pt x="7" y="88"/>
                </a:cubicBezTo>
                <a:cubicBezTo>
                  <a:pt x="9" y="77"/>
                  <a:pt x="4" y="66"/>
                  <a:pt x="5" y="55"/>
                </a:cubicBezTo>
                <a:cubicBezTo>
                  <a:pt x="6" y="47"/>
                  <a:pt x="8" y="40"/>
                  <a:pt x="6" y="33"/>
                </a:cubicBezTo>
                <a:close/>
              </a:path>
            </a:pathLst>
          </a:custGeom>
          <a:solidFill>
            <a:srgbClr val="023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19"/>
          <p:cNvSpPr>
            <a:spLocks/>
          </p:cNvSpPr>
          <p:nvPr/>
        </p:nvSpPr>
        <p:spPr bwMode="auto">
          <a:xfrm>
            <a:off x="10312401" y="3759201"/>
            <a:ext cx="638175" cy="441325"/>
          </a:xfrm>
          <a:custGeom>
            <a:avLst/>
            <a:gdLst>
              <a:gd name="T0" fmla="*/ 63 w 170"/>
              <a:gd name="T1" fmla="*/ 73 h 117"/>
              <a:gd name="T2" fmla="*/ 84 w 170"/>
              <a:gd name="T3" fmla="*/ 72 h 117"/>
              <a:gd name="T4" fmla="*/ 89 w 170"/>
              <a:gd name="T5" fmla="*/ 65 h 117"/>
              <a:gd name="T6" fmla="*/ 84 w 170"/>
              <a:gd name="T7" fmla="*/ 32 h 117"/>
              <a:gd name="T8" fmla="*/ 79 w 170"/>
              <a:gd name="T9" fmla="*/ 20 h 117"/>
              <a:gd name="T10" fmla="*/ 88 w 170"/>
              <a:gd name="T11" fmla="*/ 8 h 117"/>
              <a:gd name="T12" fmla="*/ 93 w 170"/>
              <a:gd name="T13" fmla="*/ 7 h 117"/>
              <a:gd name="T14" fmla="*/ 120 w 170"/>
              <a:gd name="T15" fmla="*/ 9 h 117"/>
              <a:gd name="T16" fmla="*/ 131 w 170"/>
              <a:gd name="T17" fmla="*/ 10 h 117"/>
              <a:gd name="T18" fmla="*/ 134 w 170"/>
              <a:gd name="T19" fmla="*/ 3 h 117"/>
              <a:gd name="T20" fmla="*/ 136 w 170"/>
              <a:gd name="T21" fmla="*/ 3 h 117"/>
              <a:gd name="T22" fmla="*/ 143 w 170"/>
              <a:gd name="T23" fmla="*/ 13 h 117"/>
              <a:gd name="T24" fmla="*/ 145 w 170"/>
              <a:gd name="T25" fmla="*/ 36 h 117"/>
              <a:gd name="T26" fmla="*/ 138 w 170"/>
              <a:gd name="T27" fmla="*/ 40 h 117"/>
              <a:gd name="T28" fmla="*/ 145 w 170"/>
              <a:gd name="T29" fmla="*/ 40 h 117"/>
              <a:gd name="T30" fmla="*/ 124 w 170"/>
              <a:gd name="T31" fmla="*/ 61 h 117"/>
              <a:gd name="T32" fmla="*/ 109 w 170"/>
              <a:gd name="T33" fmla="*/ 79 h 117"/>
              <a:gd name="T34" fmla="*/ 121 w 170"/>
              <a:gd name="T35" fmla="*/ 90 h 117"/>
              <a:gd name="T36" fmla="*/ 155 w 170"/>
              <a:gd name="T37" fmla="*/ 98 h 117"/>
              <a:gd name="T38" fmla="*/ 158 w 170"/>
              <a:gd name="T39" fmla="*/ 99 h 117"/>
              <a:gd name="T40" fmla="*/ 169 w 170"/>
              <a:gd name="T41" fmla="*/ 111 h 117"/>
              <a:gd name="T42" fmla="*/ 156 w 170"/>
              <a:gd name="T43" fmla="*/ 113 h 117"/>
              <a:gd name="T44" fmla="*/ 13 w 170"/>
              <a:gd name="T45" fmla="*/ 115 h 117"/>
              <a:gd name="T46" fmla="*/ 2 w 170"/>
              <a:gd name="T47" fmla="*/ 112 h 117"/>
              <a:gd name="T48" fmla="*/ 9 w 170"/>
              <a:gd name="T49" fmla="*/ 102 h 117"/>
              <a:gd name="T50" fmla="*/ 41 w 170"/>
              <a:gd name="T51" fmla="*/ 90 h 117"/>
              <a:gd name="T52" fmla="*/ 63 w 170"/>
              <a:gd name="T53" fmla="*/ 7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0" h="117">
                <a:moveTo>
                  <a:pt x="63" y="73"/>
                </a:moveTo>
                <a:cubicBezTo>
                  <a:pt x="70" y="73"/>
                  <a:pt x="77" y="73"/>
                  <a:pt x="84" y="72"/>
                </a:cubicBezTo>
                <a:cubicBezTo>
                  <a:pt x="89" y="72"/>
                  <a:pt x="91" y="71"/>
                  <a:pt x="89" y="65"/>
                </a:cubicBezTo>
                <a:cubicBezTo>
                  <a:pt x="86" y="54"/>
                  <a:pt x="84" y="43"/>
                  <a:pt x="84" y="32"/>
                </a:cubicBezTo>
                <a:cubicBezTo>
                  <a:pt x="84" y="27"/>
                  <a:pt x="80" y="24"/>
                  <a:pt x="79" y="20"/>
                </a:cubicBezTo>
                <a:cubicBezTo>
                  <a:pt x="75" y="10"/>
                  <a:pt x="78" y="6"/>
                  <a:pt x="88" y="8"/>
                </a:cubicBezTo>
                <a:cubicBezTo>
                  <a:pt x="90" y="8"/>
                  <a:pt x="92" y="7"/>
                  <a:pt x="93" y="7"/>
                </a:cubicBezTo>
                <a:cubicBezTo>
                  <a:pt x="102" y="4"/>
                  <a:pt x="112" y="0"/>
                  <a:pt x="120" y="9"/>
                </a:cubicBezTo>
                <a:cubicBezTo>
                  <a:pt x="123" y="12"/>
                  <a:pt x="127" y="12"/>
                  <a:pt x="131" y="10"/>
                </a:cubicBezTo>
                <a:cubicBezTo>
                  <a:pt x="131" y="7"/>
                  <a:pt x="131" y="5"/>
                  <a:pt x="134" y="3"/>
                </a:cubicBezTo>
                <a:cubicBezTo>
                  <a:pt x="135" y="3"/>
                  <a:pt x="136" y="2"/>
                  <a:pt x="136" y="3"/>
                </a:cubicBezTo>
                <a:cubicBezTo>
                  <a:pt x="142" y="4"/>
                  <a:pt x="142" y="9"/>
                  <a:pt x="143" y="13"/>
                </a:cubicBezTo>
                <a:cubicBezTo>
                  <a:pt x="150" y="20"/>
                  <a:pt x="146" y="28"/>
                  <a:pt x="145" y="36"/>
                </a:cubicBezTo>
                <a:cubicBezTo>
                  <a:pt x="144" y="38"/>
                  <a:pt x="141" y="38"/>
                  <a:pt x="138" y="40"/>
                </a:cubicBezTo>
                <a:cubicBezTo>
                  <a:pt x="141" y="41"/>
                  <a:pt x="143" y="39"/>
                  <a:pt x="145" y="40"/>
                </a:cubicBezTo>
                <a:cubicBezTo>
                  <a:pt x="143" y="56"/>
                  <a:pt x="140" y="60"/>
                  <a:pt x="124" y="61"/>
                </a:cubicBezTo>
                <a:cubicBezTo>
                  <a:pt x="115" y="62"/>
                  <a:pt x="109" y="69"/>
                  <a:pt x="109" y="79"/>
                </a:cubicBezTo>
                <a:cubicBezTo>
                  <a:pt x="109" y="86"/>
                  <a:pt x="114" y="89"/>
                  <a:pt x="121" y="90"/>
                </a:cubicBezTo>
                <a:cubicBezTo>
                  <a:pt x="133" y="92"/>
                  <a:pt x="145" y="91"/>
                  <a:pt x="155" y="98"/>
                </a:cubicBezTo>
                <a:cubicBezTo>
                  <a:pt x="156" y="98"/>
                  <a:pt x="157" y="98"/>
                  <a:pt x="158" y="99"/>
                </a:cubicBezTo>
                <a:cubicBezTo>
                  <a:pt x="163" y="102"/>
                  <a:pt x="170" y="106"/>
                  <a:pt x="169" y="111"/>
                </a:cubicBezTo>
                <a:cubicBezTo>
                  <a:pt x="168" y="115"/>
                  <a:pt x="160" y="113"/>
                  <a:pt x="156" y="113"/>
                </a:cubicBezTo>
                <a:cubicBezTo>
                  <a:pt x="108" y="112"/>
                  <a:pt x="61" y="116"/>
                  <a:pt x="13" y="115"/>
                </a:cubicBezTo>
                <a:cubicBezTo>
                  <a:pt x="9" y="114"/>
                  <a:pt x="4" y="117"/>
                  <a:pt x="2" y="112"/>
                </a:cubicBezTo>
                <a:cubicBezTo>
                  <a:pt x="0" y="107"/>
                  <a:pt x="5" y="105"/>
                  <a:pt x="9" y="102"/>
                </a:cubicBezTo>
                <a:cubicBezTo>
                  <a:pt x="18" y="95"/>
                  <a:pt x="29" y="91"/>
                  <a:pt x="41" y="90"/>
                </a:cubicBezTo>
                <a:cubicBezTo>
                  <a:pt x="52" y="89"/>
                  <a:pt x="62" y="81"/>
                  <a:pt x="63" y="73"/>
                </a:cubicBezTo>
                <a:close/>
              </a:path>
            </a:pathLst>
          </a:custGeom>
          <a:solidFill>
            <a:srgbClr val="FBD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20"/>
          <p:cNvSpPr>
            <a:spLocks/>
          </p:cNvSpPr>
          <p:nvPr/>
        </p:nvSpPr>
        <p:spPr bwMode="auto">
          <a:xfrm>
            <a:off x="7788276" y="3567113"/>
            <a:ext cx="412750" cy="419100"/>
          </a:xfrm>
          <a:custGeom>
            <a:avLst/>
            <a:gdLst>
              <a:gd name="T0" fmla="*/ 110 w 110"/>
              <a:gd name="T1" fmla="*/ 20 h 111"/>
              <a:gd name="T2" fmla="*/ 103 w 110"/>
              <a:gd name="T3" fmla="*/ 24 h 111"/>
              <a:gd name="T4" fmla="*/ 88 w 110"/>
              <a:gd name="T5" fmla="*/ 39 h 111"/>
              <a:gd name="T6" fmla="*/ 71 w 110"/>
              <a:gd name="T7" fmla="*/ 62 h 111"/>
              <a:gd name="T8" fmla="*/ 61 w 110"/>
              <a:gd name="T9" fmla="*/ 65 h 111"/>
              <a:gd name="T10" fmla="*/ 54 w 110"/>
              <a:gd name="T11" fmla="*/ 75 h 111"/>
              <a:gd name="T12" fmla="*/ 55 w 110"/>
              <a:gd name="T13" fmla="*/ 87 h 111"/>
              <a:gd name="T14" fmla="*/ 46 w 110"/>
              <a:gd name="T15" fmla="*/ 99 h 111"/>
              <a:gd name="T16" fmla="*/ 38 w 110"/>
              <a:gd name="T17" fmla="*/ 111 h 111"/>
              <a:gd name="T18" fmla="*/ 12 w 110"/>
              <a:gd name="T19" fmla="*/ 24 h 111"/>
              <a:gd name="T20" fmla="*/ 49 w 110"/>
              <a:gd name="T21" fmla="*/ 1 h 111"/>
              <a:gd name="T22" fmla="*/ 110 w 110"/>
              <a:gd name="T23" fmla="*/ 2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 h="111">
                <a:moveTo>
                  <a:pt x="110" y="20"/>
                </a:moveTo>
                <a:cubicBezTo>
                  <a:pt x="109" y="24"/>
                  <a:pt x="106" y="24"/>
                  <a:pt x="103" y="24"/>
                </a:cubicBezTo>
                <a:cubicBezTo>
                  <a:pt x="94" y="25"/>
                  <a:pt x="90" y="30"/>
                  <a:pt x="88" y="39"/>
                </a:cubicBezTo>
                <a:cubicBezTo>
                  <a:pt x="85" y="49"/>
                  <a:pt x="81" y="58"/>
                  <a:pt x="71" y="62"/>
                </a:cubicBezTo>
                <a:cubicBezTo>
                  <a:pt x="68" y="64"/>
                  <a:pt x="65" y="66"/>
                  <a:pt x="61" y="65"/>
                </a:cubicBezTo>
                <a:cubicBezTo>
                  <a:pt x="54" y="64"/>
                  <a:pt x="52" y="69"/>
                  <a:pt x="54" y="75"/>
                </a:cubicBezTo>
                <a:cubicBezTo>
                  <a:pt x="55" y="79"/>
                  <a:pt x="55" y="83"/>
                  <a:pt x="55" y="87"/>
                </a:cubicBezTo>
                <a:cubicBezTo>
                  <a:pt x="54" y="92"/>
                  <a:pt x="52" y="97"/>
                  <a:pt x="46" y="99"/>
                </a:cubicBezTo>
                <a:cubicBezTo>
                  <a:pt x="42" y="102"/>
                  <a:pt x="47" y="111"/>
                  <a:pt x="38" y="111"/>
                </a:cubicBezTo>
                <a:cubicBezTo>
                  <a:pt x="3" y="90"/>
                  <a:pt x="0" y="50"/>
                  <a:pt x="12" y="24"/>
                </a:cubicBezTo>
                <a:cubicBezTo>
                  <a:pt x="19" y="9"/>
                  <a:pt x="32" y="1"/>
                  <a:pt x="49" y="1"/>
                </a:cubicBezTo>
                <a:cubicBezTo>
                  <a:pt x="71" y="0"/>
                  <a:pt x="93" y="4"/>
                  <a:pt x="110" y="20"/>
                </a:cubicBezTo>
                <a:close/>
              </a:path>
            </a:pathLst>
          </a:custGeom>
          <a:solidFill>
            <a:srgbClr val="043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21"/>
          <p:cNvSpPr>
            <a:spLocks/>
          </p:cNvSpPr>
          <p:nvPr/>
        </p:nvSpPr>
        <p:spPr bwMode="auto">
          <a:xfrm>
            <a:off x="10477501" y="1636713"/>
            <a:ext cx="577850" cy="669925"/>
          </a:xfrm>
          <a:custGeom>
            <a:avLst/>
            <a:gdLst>
              <a:gd name="T0" fmla="*/ 32 w 154"/>
              <a:gd name="T1" fmla="*/ 38 h 178"/>
              <a:gd name="T2" fmla="*/ 34 w 154"/>
              <a:gd name="T3" fmla="*/ 49 h 178"/>
              <a:gd name="T4" fmla="*/ 34 w 154"/>
              <a:gd name="T5" fmla="*/ 76 h 178"/>
              <a:gd name="T6" fmla="*/ 36 w 154"/>
              <a:gd name="T7" fmla="*/ 91 h 178"/>
              <a:gd name="T8" fmla="*/ 29 w 154"/>
              <a:gd name="T9" fmla="*/ 141 h 178"/>
              <a:gd name="T10" fmla="*/ 29 w 154"/>
              <a:gd name="T11" fmla="*/ 154 h 178"/>
              <a:gd name="T12" fmla="*/ 50 w 154"/>
              <a:gd name="T13" fmla="*/ 159 h 178"/>
              <a:gd name="T14" fmla="*/ 68 w 154"/>
              <a:gd name="T15" fmla="*/ 144 h 178"/>
              <a:gd name="T16" fmla="*/ 67 w 154"/>
              <a:gd name="T17" fmla="*/ 132 h 178"/>
              <a:gd name="T18" fmla="*/ 64 w 154"/>
              <a:gd name="T19" fmla="*/ 125 h 178"/>
              <a:gd name="T20" fmla="*/ 70 w 154"/>
              <a:gd name="T21" fmla="*/ 123 h 178"/>
              <a:gd name="T22" fmla="*/ 76 w 154"/>
              <a:gd name="T23" fmla="*/ 119 h 178"/>
              <a:gd name="T24" fmla="*/ 81 w 154"/>
              <a:gd name="T25" fmla="*/ 96 h 178"/>
              <a:gd name="T26" fmla="*/ 75 w 154"/>
              <a:gd name="T27" fmla="*/ 79 h 178"/>
              <a:gd name="T28" fmla="*/ 71 w 154"/>
              <a:gd name="T29" fmla="*/ 72 h 178"/>
              <a:gd name="T30" fmla="*/ 76 w 154"/>
              <a:gd name="T31" fmla="*/ 60 h 178"/>
              <a:gd name="T32" fmla="*/ 80 w 154"/>
              <a:gd name="T33" fmla="*/ 70 h 178"/>
              <a:gd name="T34" fmla="*/ 83 w 154"/>
              <a:gd name="T35" fmla="*/ 77 h 178"/>
              <a:gd name="T36" fmla="*/ 90 w 154"/>
              <a:gd name="T37" fmla="*/ 72 h 178"/>
              <a:gd name="T38" fmla="*/ 112 w 154"/>
              <a:gd name="T39" fmla="*/ 50 h 178"/>
              <a:gd name="T40" fmla="*/ 131 w 154"/>
              <a:gd name="T41" fmla="*/ 38 h 178"/>
              <a:gd name="T42" fmla="*/ 133 w 154"/>
              <a:gd name="T43" fmla="*/ 33 h 178"/>
              <a:gd name="T44" fmla="*/ 116 w 154"/>
              <a:gd name="T45" fmla="*/ 14 h 178"/>
              <a:gd name="T46" fmla="*/ 72 w 154"/>
              <a:gd name="T47" fmla="*/ 11 h 178"/>
              <a:gd name="T48" fmla="*/ 48 w 154"/>
              <a:gd name="T49" fmla="*/ 24 h 178"/>
              <a:gd name="T50" fmla="*/ 38 w 154"/>
              <a:gd name="T51" fmla="*/ 35 h 178"/>
              <a:gd name="T52" fmla="*/ 34 w 154"/>
              <a:gd name="T53" fmla="*/ 33 h 178"/>
              <a:gd name="T54" fmla="*/ 54 w 154"/>
              <a:gd name="T55" fmla="*/ 11 h 178"/>
              <a:gd name="T56" fmla="*/ 123 w 154"/>
              <a:gd name="T57" fmla="*/ 13 h 178"/>
              <a:gd name="T58" fmla="*/ 147 w 154"/>
              <a:gd name="T59" fmla="*/ 48 h 178"/>
              <a:gd name="T60" fmla="*/ 149 w 154"/>
              <a:gd name="T61" fmla="*/ 131 h 178"/>
              <a:gd name="T62" fmla="*/ 133 w 154"/>
              <a:gd name="T63" fmla="*/ 166 h 178"/>
              <a:gd name="T64" fmla="*/ 117 w 154"/>
              <a:gd name="T65" fmla="*/ 164 h 178"/>
              <a:gd name="T66" fmla="*/ 106 w 154"/>
              <a:gd name="T67" fmla="*/ 153 h 178"/>
              <a:gd name="T68" fmla="*/ 115 w 154"/>
              <a:gd name="T69" fmla="*/ 134 h 178"/>
              <a:gd name="T70" fmla="*/ 122 w 154"/>
              <a:gd name="T71" fmla="*/ 133 h 178"/>
              <a:gd name="T72" fmla="*/ 144 w 154"/>
              <a:gd name="T73" fmla="*/ 106 h 178"/>
              <a:gd name="T74" fmla="*/ 147 w 154"/>
              <a:gd name="T75" fmla="*/ 97 h 178"/>
              <a:gd name="T76" fmla="*/ 147 w 154"/>
              <a:gd name="T77" fmla="*/ 89 h 178"/>
              <a:gd name="T78" fmla="*/ 142 w 154"/>
              <a:gd name="T79" fmla="*/ 54 h 178"/>
              <a:gd name="T80" fmla="*/ 140 w 154"/>
              <a:gd name="T81" fmla="*/ 33 h 178"/>
              <a:gd name="T82" fmla="*/ 119 w 154"/>
              <a:gd name="T83" fmla="*/ 54 h 178"/>
              <a:gd name="T84" fmla="*/ 89 w 154"/>
              <a:gd name="T85" fmla="*/ 89 h 178"/>
              <a:gd name="T86" fmla="*/ 83 w 154"/>
              <a:gd name="T87" fmla="*/ 118 h 178"/>
              <a:gd name="T88" fmla="*/ 14 w 154"/>
              <a:gd name="T89" fmla="*/ 176 h 178"/>
              <a:gd name="T90" fmla="*/ 0 w 154"/>
              <a:gd name="T91" fmla="*/ 174 h 178"/>
              <a:gd name="T92" fmla="*/ 7 w 154"/>
              <a:gd name="T93" fmla="*/ 170 h 178"/>
              <a:gd name="T94" fmla="*/ 11 w 154"/>
              <a:gd name="T95" fmla="*/ 165 h 178"/>
              <a:gd name="T96" fmla="*/ 29 w 154"/>
              <a:gd name="T97" fmla="*/ 76 h 178"/>
              <a:gd name="T98" fmla="*/ 32 w 154"/>
              <a:gd name="T99" fmla="*/ 3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4" h="178">
                <a:moveTo>
                  <a:pt x="32" y="38"/>
                </a:moveTo>
                <a:cubicBezTo>
                  <a:pt x="35" y="41"/>
                  <a:pt x="36" y="44"/>
                  <a:pt x="34" y="49"/>
                </a:cubicBezTo>
                <a:cubicBezTo>
                  <a:pt x="30" y="58"/>
                  <a:pt x="34" y="67"/>
                  <a:pt x="34" y="76"/>
                </a:cubicBezTo>
                <a:cubicBezTo>
                  <a:pt x="35" y="81"/>
                  <a:pt x="37" y="86"/>
                  <a:pt x="36" y="91"/>
                </a:cubicBezTo>
                <a:cubicBezTo>
                  <a:pt x="32" y="108"/>
                  <a:pt x="34" y="125"/>
                  <a:pt x="29" y="141"/>
                </a:cubicBezTo>
                <a:cubicBezTo>
                  <a:pt x="28" y="145"/>
                  <a:pt x="28" y="150"/>
                  <a:pt x="29" y="154"/>
                </a:cubicBezTo>
                <a:cubicBezTo>
                  <a:pt x="33" y="164"/>
                  <a:pt x="40" y="166"/>
                  <a:pt x="50" y="159"/>
                </a:cubicBezTo>
                <a:cubicBezTo>
                  <a:pt x="56" y="155"/>
                  <a:pt x="62" y="150"/>
                  <a:pt x="68" y="144"/>
                </a:cubicBezTo>
                <a:cubicBezTo>
                  <a:pt x="72" y="140"/>
                  <a:pt x="76" y="135"/>
                  <a:pt x="67" y="132"/>
                </a:cubicBezTo>
                <a:cubicBezTo>
                  <a:pt x="64" y="130"/>
                  <a:pt x="62" y="128"/>
                  <a:pt x="64" y="125"/>
                </a:cubicBezTo>
                <a:cubicBezTo>
                  <a:pt x="65" y="121"/>
                  <a:pt x="68" y="122"/>
                  <a:pt x="70" y="123"/>
                </a:cubicBezTo>
                <a:cubicBezTo>
                  <a:pt x="74" y="124"/>
                  <a:pt x="76" y="124"/>
                  <a:pt x="76" y="119"/>
                </a:cubicBezTo>
                <a:cubicBezTo>
                  <a:pt x="77" y="111"/>
                  <a:pt x="74" y="103"/>
                  <a:pt x="81" y="96"/>
                </a:cubicBezTo>
                <a:cubicBezTo>
                  <a:pt x="82" y="94"/>
                  <a:pt x="80" y="84"/>
                  <a:pt x="75" y="79"/>
                </a:cubicBezTo>
                <a:cubicBezTo>
                  <a:pt x="72" y="77"/>
                  <a:pt x="71" y="75"/>
                  <a:pt x="71" y="72"/>
                </a:cubicBezTo>
                <a:cubicBezTo>
                  <a:pt x="71" y="67"/>
                  <a:pt x="71" y="61"/>
                  <a:pt x="76" y="60"/>
                </a:cubicBezTo>
                <a:cubicBezTo>
                  <a:pt x="82" y="60"/>
                  <a:pt x="80" y="66"/>
                  <a:pt x="80" y="70"/>
                </a:cubicBezTo>
                <a:cubicBezTo>
                  <a:pt x="81" y="72"/>
                  <a:pt x="80" y="76"/>
                  <a:pt x="83" y="77"/>
                </a:cubicBezTo>
                <a:cubicBezTo>
                  <a:pt x="86" y="77"/>
                  <a:pt x="88" y="75"/>
                  <a:pt x="90" y="72"/>
                </a:cubicBezTo>
                <a:cubicBezTo>
                  <a:pt x="96" y="64"/>
                  <a:pt x="100" y="53"/>
                  <a:pt x="112" y="50"/>
                </a:cubicBezTo>
                <a:cubicBezTo>
                  <a:pt x="119" y="48"/>
                  <a:pt x="123" y="40"/>
                  <a:pt x="131" y="38"/>
                </a:cubicBezTo>
                <a:cubicBezTo>
                  <a:pt x="132" y="37"/>
                  <a:pt x="133" y="34"/>
                  <a:pt x="133" y="33"/>
                </a:cubicBezTo>
                <a:cubicBezTo>
                  <a:pt x="134" y="30"/>
                  <a:pt x="118" y="13"/>
                  <a:pt x="116" y="14"/>
                </a:cubicBezTo>
                <a:cubicBezTo>
                  <a:pt x="101" y="18"/>
                  <a:pt x="87" y="9"/>
                  <a:pt x="72" y="11"/>
                </a:cubicBezTo>
                <a:cubicBezTo>
                  <a:pt x="64" y="12"/>
                  <a:pt x="51" y="16"/>
                  <a:pt x="48" y="24"/>
                </a:cubicBezTo>
                <a:cubicBezTo>
                  <a:pt x="45" y="28"/>
                  <a:pt x="41" y="32"/>
                  <a:pt x="38" y="35"/>
                </a:cubicBezTo>
                <a:cubicBezTo>
                  <a:pt x="36" y="36"/>
                  <a:pt x="35" y="35"/>
                  <a:pt x="34" y="33"/>
                </a:cubicBezTo>
                <a:cubicBezTo>
                  <a:pt x="36" y="22"/>
                  <a:pt x="44" y="15"/>
                  <a:pt x="54" y="11"/>
                </a:cubicBezTo>
                <a:cubicBezTo>
                  <a:pt x="77" y="0"/>
                  <a:pt x="99" y="2"/>
                  <a:pt x="123" y="13"/>
                </a:cubicBezTo>
                <a:cubicBezTo>
                  <a:pt x="139" y="20"/>
                  <a:pt x="144" y="32"/>
                  <a:pt x="147" y="48"/>
                </a:cubicBezTo>
                <a:cubicBezTo>
                  <a:pt x="151" y="75"/>
                  <a:pt x="154" y="103"/>
                  <a:pt x="149" y="131"/>
                </a:cubicBezTo>
                <a:cubicBezTo>
                  <a:pt x="147" y="145"/>
                  <a:pt x="143" y="157"/>
                  <a:pt x="133" y="166"/>
                </a:cubicBezTo>
                <a:cubicBezTo>
                  <a:pt x="128" y="166"/>
                  <a:pt x="122" y="165"/>
                  <a:pt x="117" y="164"/>
                </a:cubicBezTo>
                <a:cubicBezTo>
                  <a:pt x="111" y="163"/>
                  <a:pt x="105" y="161"/>
                  <a:pt x="106" y="153"/>
                </a:cubicBezTo>
                <a:cubicBezTo>
                  <a:pt x="106" y="146"/>
                  <a:pt x="107" y="138"/>
                  <a:pt x="115" y="134"/>
                </a:cubicBezTo>
                <a:cubicBezTo>
                  <a:pt x="117" y="133"/>
                  <a:pt x="120" y="133"/>
                  <a:pt x="122" y="133"/>
                </a:cubicBezTo>
                <a:cubicBezTo>
                  <a:pt x="141" y="130"/>
                  <a:pt x="145" y="126"/>
                  <a:pt x="144" y="106"/>
                </a:cubicBezTo>
                <a:cubicBezTo>
                  <a:pt x="144" y="102"/>
                  <a:pt x="142" y="99"/>
                  <a:pt x="147" y="97"/>
                </a:cubicBezTo>
                <a:cubicBezTo>
                  <a:pt x="150" y="95"/>
                  <a:pt x="149" y="92"/>
                  <a:pt x="147" y="89"/>
                </a:cubicBezTo>
                <a:cubicBezTo>
                  <a:pt x="140" y="78"/>
                  <a:pt x="141" y="66"/>
                  <a:pt x="142" y="54"/>
                </a:cubicBezTo>
                <a:cubicBezTo>
                  <a:pt x="143" y="48"/>
                  <a:pt x="143" y="42"/>
                  <a:pt x="140" y="33"/>
                </a:cubicBezTo>
                <a:cubicBezTo>
                  <a:pt x="137" y="46"/>
                  <a:pt x="128" y="50"/>
                  <a:pt x="119" y="54"/>
                </a:cubicBezTo>
                <a:cubicBezTo>
                  <a:pt x="102" y="60"/>
                  <a:pt x="92" y="71"/>
                  <a:pt x="89" y="89"/>
                </a:cubicBezTo>
                <a:cubicBezTo>
                  <a:pt x="88" y="99"/>
                  <a:pt x="85" y="108"/>
                  <a:pt x="83" y="118"/>
                </a:cubicBezTo>
                <a:cubicBezTo>
                  <a:pt x="75" y="156"/>
                  <a:pt x="53" y="174"/>
                  <a:pt x="14" y="176"/>
                </a:cubicBezTo>
                <a:cubicBezTo>
                  <a:pt x="10" y="176"/>
                  <a:pt x="4" y="178"/>
                  <a:pt x="0" y="174"/>
                </a:cubicBezTo>
                <a:cubicBezTo>
                  <a:pt x="2" y="173"/>
                  <a:pt x="5" y="172"/>
                  <a:pt x="7" y="170"/>
                </a:cubicBezTo>
                <a:cubicBezTo>
                  <a:pt x="10" y="169"/>
                  <a:pt x="13" y="169"/>
                  <a:pt x="11" y="165"/>
                </a:cubicBezTo>
                <a:cubicBezTo>
                  <a:pt x="27" y="137"/>
                  <a:pt x="28" y="106"/>
                  <a:pt x="29" y="76"/>
                </a:cubicBezTo>
                <a:cubicBezTo>
                  <a:pt x="30" y="63"/>
                  <a:pt x="28" y="50"/>
                  <a:pt x="32" y="38"/>
                </a:cubicBezTo>
                <a:close/>
              </a:path>
            </a:pathLst>
          </a:custGeom>
          <a:solidFill>
            <a:srgbClr val="10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22"/>
          <p:cNvSpPr>
            <a:spLocks/>
          </p:cNvSpPr>
          <p:nvPr/>
        </p:nvSpPr>
        <p:spPr bwMode="auto">
          <a:xfrm>
            <a:off x="9613901" y="2382838"/>
            <a:ext cx="300038" cy="360363"/>
          </a:xfrm>
          <a:custGeom>
            <a:avLst/>
            <a:gdLst>
              <a:gd name="T0" fmla="*/ 18 w 80"/>
              <a:gd name="T1" fmla="*/ 18 h 96"/>
              <a:gd name="T2" fmla="*/ 80 w 80"/>
              <a:gd name="T3" fmla="*/ 7 h 96"/>
              <a:gd name="T4" fmla="*/ 73 w 80"/>
              <a:gd name="T5" fmla="*/ 28 h 96"/>
              <a:gd name="T6" fmla="*/ 51 w 80"/>
              <a:gd name="T7" fmla="*/ 79 h 96"/>
              <a:gd name="T8" fmla="*/ 45 w 80"/>
              <a:gd name="T9" fmla="*/ 88 h 96"/>
              <a:gd name="T10" fmla="*/ 37 w 80"/>
              <a:gd name="T11" fmla="*/ 90 h 96"/>
              <a:gd name="T12" fmla="*/ 25 w 80"/>
              <a:gd name="T13" fmla="*/ 89 h 96"/>
              <a:gd name="T14" fmla="*/ 6 w 80"/>
              <a:gd name="T15" fmla="*/ 65 h 96"/>
              <a:gd name="T16" fmla="*/ 1 w 80"/>
              <a:gd name="T17" fmla="*/ 37 h 96"/>
              <a:gd name="T18" fmla="*/ 9 w 80"/>
              <a:gd name="T19" fmla="*/ 24 h 96"/>
              <a:gd name="T20" fmla="*/ 18 w 80"/>
              <a:gd name="T2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96">
                <a:moveTo>
                  <a:pt x="18" y="18"/>
                </a:moveTo>
                <a:cubicBezTo>
                  <a:pt x="38" y="10"/>
                  <a:pt x="58" y="0"/>
                  <a:pt x="80" y="7"/>
                </a:cubicBezTo>
                <a:cubicBezTo>
                  <a:pt x="79" y="14"/>
                  <a:pt x="77" y="22"/>
                  <a:pt x="73" y="28"/>
                </a:cubicBezTo>
                <a:cubicBezTo>
                  <a:pt x="64" y="44"/>
                  <a:pt x="59" y="62"/>
                  <a:pt x="51" y="79"/>
                </a:cubicBezTo>
                <a:cubicBezTo>
                  <a:pt x="49" y="82"/>
                  <a:pt x="48" y="86"/>
                  <a:pt x="45" y="88"/>
                </a:cubicBezTo>
                <a:cubicBezTo>
                  <a:pt x="42" y="88"/>
                  <a:pt x="39" y="87"/>
                  <a:pt x="37" y="90"/>
                </a:cubicBezTo>
                <a:cubicBezTo>
                  <a:pt x="33" y="96"/>
                  <a:pt x="29" y="93"/>
                  <a:pt x="25" y="89"/>
                </a:cubicBezTo>
                <a:cubicBezTo>
                  <a:pt x="18" y="82"/>
                  <a:pt x="11" y="75"/>
                  <a:pt x="6" y="65"/>
                </a:cubicBezTo>
                <a:cubicBezTo>
                  <a:pt x="2" y="56"/>
                  <a:pt x="1" y="47"/>
                  <a:pt x="1" y="37"/>
                </a:cubicBezTo>
                <a:cubicBezTo>
                  <a:pt x="0" y="32"/>
                  <a:pt x="4" y="27"/>
                  <a:pt x="9" y="24"/>
                </a:cubicBezTo>
                <a:cubicBezTo>
                  <a:pt x="12" y="22"/>
                  <a:pt x="16" y="21"/>
                  <a:pt x="18" y="18"/>
                </a:cubicBezTo>
                <a:close/>
              </a:path>
            </a:pathLst>
          </a:custGeom>
          <a:solidFill>
            <a:srgbClr val="F8B2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23"/>
          <p:cNvSpPr>
            <a:spLocks/>
          </p:cNvSpPr>
          <p:nvPr/>
        </p:nvSpPr>
        <p:spPr bwMode="auto">
          <a:xfrm>
            <a:off x="7975601" y="1820863"/>
            <a:ext cx="239713" cy="317500"/>
          </a:xfrm>
          <a:custGeom>
            <a:avLst/>
            <a:gdLst>
              <a:gd name="T0" fmla="*/ 34 w 64"/>
              <a:gd name="T1" fmla="*/ 83 h 84"/>
              <a:gd name="T2" fmla="*/ 8 w 64"/>
              <a:gd name="T3" fmla="*/ 78 h 84"/>
              <a:gd name="T4" fmla="*/ 2 w 64"/>
              <a:gd name="T5" fmla="*/ 70 h 84"/>
              <a:gd name="T6" fmla="*/ 2 w 64"/>
              <a:gd name="T7" fmla="*/ 42 h 84"/>
              <a:gd name="T8" fmla="*/ 21 w 64"/>
              <a:gd name="T9" fmla="*/ 12 h 84"/>
              <a:gd name="T10" fmla="*/ 55 w 64"/>
              <a:gd name="T11" fmla="*/ 0 h 84"/>
              <a:gd name="T12" fmla="*/ 55 w 64"/>
              <a:gd name="T13" fmla="*/ 17 h 84"/>
              <a:gd name="T14" fmla="*/ 55 w 64"/>
              <a:gd name="T15" fmla="*/ 26 h 84"/>
              <a:gd name="T16" fmla="*/ 55 w 64"/>
              <a:gd name="T17" fmla="*/ 63 h 84"/>
              <a:gd name="T18" fmla="*/ 38 w 64"/>
              <a:gd name="T19" fmla="*/ 81 h 84"/>
              <a:gd name="T20" fmla="*/ 34 w 64"/>
              <a:gd name="T21" fmla="*/ 8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84">
                <a:moveTo>
                  <a:pt x="34" y="83"/>
                </a:moveTo>
                <a:cubicBezTo>
                  <a:pt x="25" y="84"/>
                  <a:pt x="17" y="80"/>
                  <a:pt x="8" y="78"/>
                </a:cubicBezTo>
                <a:cubicBezTo>
                  <a:pt x="5" y="77"/>
                  <a:pt x="3" y="73"/>
                  <a:pt x="2" y="70"/>
                </a:cubicBezTo>
                <a:cubicBezTo>
                  <a:pt x="2" y="61"/>
                  <a:pt x="0" y="51"/>
                  <a:pt x="2" y="42"/>
                </a:cubicBezTo>
                <a:cubicBezTo>
                  <a:pt x="5" y="30"/>
                  <a:pt x="7" y="19"/>
                  <a:pt x="21" y="12"/>
                </a:cubicBezTo>
                <a:cubicBezTo>
                  <a:pt x="32" y="8"/>
                  <a:pt x="42" y="1"/>
                  <a:pt x="55" y="0"/>
                </a:cubicBezTo>
                <a:cubicBezTo>
                  <a:pt x="55" y="6"/>
                  <a:pt x="55" y="12"/>
                  <a:pt x="55" y="17"/>
                </a:cubicBezTo>
                <a:cubicBezTo>
                  <a:pt x="55" y="20"/>
                  <a:pt x="54" y="24"/>
                  <a:pt x="55" y="26"/>
                </a:cubicBezTo>
                <a:cubicBezTo>
                  <a:pt x="64" y="39"/>
                  <a:pt x="56" y="51"/>
                  <a:pt x="55" y="63"/>
                </a:cubicBezTo>
                <a:cubicBezTo>
                  <a:pt x="54" y="78"/>
                  <a:pt x="52" y="79"/>
                  <a:pt x="38" y="81"/>
                </a:cubicBezTo>
                <a:cubicBezTo>
                  <a:pt x="37" y="82"/>
                  <a:pt x="35" y="82"/>
                  <a:pt x="34" y="83"/>
                </a:cubicBezTo>
                <a:close/>
              </a:path>
            </a:pathLst>
          </a:custGeom>
          <a:solidFill>
            <a:srgbClr val="F7B0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24"/>
          <p:cNvSpPr>
            <a:spLocks/>
          </p:cNvSpPr>
          <p:nvPr/>
        </p:nvSpPr>
        <p:spPr bwMode="auto">
          <a:xfrm>
            <a:off x="8726488" y="2386013"/>
            <a:ext cx="236538" cy="417513"/>
          </a:xfrm>
          <a:custGeom>
            <a:avLst/>
            <a:gdLst>
              <a:gd name="T0" fmla="*/ 2 w 63"/>
              <a:gd name="T1" fmla="*/ 109 h 111"/>
              <a:gd name="T2" fmla="*/ 3 w 63"/>
              <a:gd name="T3" fmla="*/ 44 h 111"/>
              <a:gd name="T4" fmla="*/ 38 w 63"/>
              <a:gd name="T5" fmla="*/ 0 h 111"/>
              <a:gd name="T6" fmla="*/ 60 w 63"/>
              <a:gd name="T7" fmla="*/ 18 h 111"/>
              <a:gd name="T8" fmla="*/ 62 w 63"/>
              <a:gd name="T9" fmla="*/ 25 h 111"/>
              <a:gd name="T10" fmla="*/ 54 w 63"/>
              <a:gd name="T11" fmla="*/ 37 h 111"/>
              <a:gd name="T12" fmla="*/ 30 w 63"/>
              <a:gd name="T13" fmla="*/ 52 h 111"/>
              <a:gd name="T14" fmla="*/ 8 w 63"/>
              <a:gd name="T15" fmla="*/ 94 h 111"/>
              <a:gd name="T16" fmla="*/ 7 w 63"/>
              <a:gd name="T17" fmla="*/ 104 h 111"/>
              <a:gd name="T18" fmla="*/ 2 w 63"/>
              <a:gd name="T19"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11">
                <a:moveTo>
                  <a:pt x="2" y="109"/>
                </a:moveTo>
                <a:cubicBezTo>
                  <a:pt x="3" y="88"/>
                  <a:pt x="0" y="66"/>
                  <a:pt x="3" y="44"/>
                </a:cubicBezTo>
                <a:cubicBezTo>
                  <a:pt x="6" y="24"/>
                  <a:pt x="20" y="3"/>
                  <a:pt x="38" y="0"/>
                </a:cubicBezTo>
                <a:cubicBezTo>
                  <a:pt x="47" y="4"/>
                  <a:pt x="55" y="8"/>
                  <a:pt x="60" y="18"/>
                </a:cubicBezTo>
                <a:cubicBezTo>
                  <a:pt x="63" y="19"/>
                  <a:pt x="62" y="22"/>
                  <a:pt x="62" y="25"/>
                </a:cubicBezTo>
                <a:cubicBezTo>
                  <a:pt x="61" y="30"/>
                  <a:pt x="58" y="34"/>
                  <a:pt x="54" y="37"/>
                </a:cubicBezTo>
                <a:cubicBezTo>
                  <a:pt x="46" y="42"/>
                  <a:pt x="38" y="47"/>
                  <a:pt x="30" y="52"/>
                </a:cubicBezTo>
                <a:cubicBezTo>
                  <a:pt x="13" y="60"/>
                  <a:pt x="9" y="76"/>
                  <a:pt x="8" y="94"/>
                </a:cubicBezTo>
                <a:cubicBezTo>
                  <a:pt x="8" y="97"/>
                  <a:pt x="8" y="101"/>
                  <a:pt x="7" y="104"/>
                </a:cubicBezTo>
                <a:cubicBezTo>
                  <a:pt x="7" y="107"/>
                  <a:pt x="7" y="111"/>
                  <a:pt x="2" y="109"/>
                </a:cubicBezTo>
                <a:close/>
              </a:path>
            </a:pathLst>
          </a:custGeom>
          <a:solidFill>
            <a:srgbClr val="0632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Freeform 25"/>
          <p:cNvSpPr>
            <a:spLocks/>
          </p:cNvSpPr>
          <p:nvPr/>
        </p:nvSpPr>
        <p:spPr bwMode="auto">
          <a:xfrm>
            <a:off x="9177338" y="3465513"/>
            <a:ext cx="650875" cy="554038"/>
          </a:xfrm>
          <a:custGeom>
            <a:avLst/>
            <a:gdLst>
              <a:gd name="T0" fmla="*/ 105 w 173"/>
              <a:gd name="T1" fmla="*/ 49 h 147"/>
              <a:gd name="T2" fmla="*/ 109 w 173"/>
              <a:gd name="T3" fmla="*/ 42 h 147"/>
              <a:gd name="T4" fmla="*/ 115 w 173"/>
              <a:gd name="T5" fmla="*/ 41 h 147"/>
              <a:gd name="T6" fmla="*/ 125 w 173"/>
              <a:gd name="T7" fmla="*/ 20 h 147"/>
              <a:gd name="T8" fmla="*/ 128 w 173"/>
              <a:gd name="T9" fmla="*/ 14 h 147"/>
              <a:gd name="T10" fmla="*/ 136 w 173"/>
              <a:gd name="T11" fmla="*/ 6 h 147"/>
              <a:gd name="T12" fmla="*/ 143 w 173"/>
              <a:gd name="T13" fmla="*/ 0 h 147"/>
              <a:gd name="T14" fmla="*/ 145 w 173"/>
              <a:gd name="T15" fmla="*/ 20 h 147"/>
              <a:gd name="T16" fmla="*/ 151 w 173"/>
              <a:gd name="T17" fmla="*/ 52 h 147"/>
              <a:gd name="T18" fmla="*/ 151 w 173"/>
              <a:gd name="T19" fmla="*/ 57 h 147"/>
              <a:gd name="T20" fmla="*/ 145 w 173"/>
              <a:gd name="T21" fmla="*/ 78 h 147"/>
              <a:gd name="T22" fmla="*/ 131 w 173"/>
              <a:gd name="T23" fmla="*/ 92 h 147"/>
              <a:gd name="T24" fmla="*/ 112 w 173"/>
              <a:gd name="T25" fmla="*/ 104 h 147"/>
              <a:gd name="T26" fmla="*/ 122 w 173"/>
              <a:gd name="T27" fmla="*/ 120 h 147"/>
              <a:gd name="T28" fmla="*/ 148 w 173"/>
              <a:gd name="T29" fmla="*/ 125 h 147"/>
              <a:gd name="T30" fmla="*/ 161 w 173"/>
              <a:gd name="T31" fmla="*/ 130 h 147"/>
              <a:gd name="T32" fmla="*/ 172 w 173"/>
              <a:gd name="T33" fmla="*/ 142 h 147"/>
              <a:gd name="T34" fmla="*/ 159 w 173"/>
              <a:gd name="T35" fmla="*/ 144 h 147"/>
              <a:gd name="T36" fmla="*/ 8 w 173"/>
              <a:gd name="T37" fmla="*/ 145 h 147"/>
              <a:gd name="T38" fmla="*/ 1 w 173"/>
              <a:gd name="T39" fmla="*/ 144 h 147"/>
              <a:gd name="T40" fmla="*/ 5 w 173"/>
              <a:gd name="T41" fmla="*/ 137 h 147"/>
              <a:gd name="T42" fmla="*/ 30 w 173"/>
              <a:gd name="T43" fmla="*/ 123 h 147"/>
              <a:gd name="T44" fmla="*/ 48 w 173"/>
              <a:gd name="T45" fmla="*/ 118 h 147"/>
              <a:gd name="T46" fmla="*/ 69 w 173"/>
              <a:gd name="T47" fmla="*/ 93 h 147"/>
              <a:gd name="T48" fmla="*/ 72 w 173"/>
              <a:gd name="T49" fmla="*/ 88 h 147"/>
              <a:gd name="T50" fmla="*/ 83 w 173"/>
              <a:gd name="T51" fmla="*/ 79 h 147"/>
              <a:gd name="T52" fmla="*/ 85 w 173"/>
              <a:gd name="T53" fmla="*/ 71 h 147"/>
              <a:gd name="T54" fmla="*/ 91 w 173"/>
              <a:gd name="T55" fmla="*/ 68 h 147"/>
              <a:gd name="T56" fmla="*/ 83 w 173"/>
              <a:gd name="T57" fmla="*/ 84 h 147"/>
              <a:gd name="T58" fmla="*/ 76 w 173"/>
              <a:gd name="T59" fmla="*/ 94 h 147"/>
              <a:gd name="T60" fmla="*/ 41 w 173"/>
              <a:gd name="T61" fmla="*/ 127 h 147"/>
              <a:gd name="T62" fmla="*/ 15 w 173"/>
              <a:gd name="T63" fmla="*/ 138 h 147"/>
              <a:gd name="T64" fmla="*/ 24 w 173"/>
              <a:gd name="T65" fmla="*/ 140 h 147"/>
              <a:gd name="T66" fmla="*/ 143 w 173"/>
              <a:gd name="T67" fmla="*/ 140 h 147"/>
              <a:gd name="T68" fmla="*/ 153 w 173"/>
              <a:gd name="T69" fmla="*/ 137 h 147"/>
              <a:gd name="T70" fmla="*/ 145 w 173"/>
              <a:gd name="T71" fmla="*/ 131 h 147"/>
              <a:gd name="T72" fmla="*/ 123 w 173"/>
              <a:gd name="T73" fmla="*/ 127 h 147"/>
              <a:gd name="T74" fmla="*/ 105 w 173"/>
              <a:gd name="T75" fmla="*/ 106 h 147"/>
              <a:gd name="T76" fmla="*/ 127 w 173"/>
              <a:gd name="T77" fmla="*/ 85 h 147"/>
              <a:gd name="T78" fmla="*/ 135 w 173"/>
              <a:gd name="T79" fmla="*/ 74 h 147"/>
              <a:gd name="T80" fmla="*/ 137 w 173"/>
              <a:gd name="T81" fmla="*/ 66 h 147"/>
              <a:gd name="T82" fmla="*/ 139 w 173"/>
              <a:gd name="T83" fmla="*/ 46 h 147"/>
              <a:gd name="T84" fmla="*/ 130 w 173"/>
              <a:gd name="T85" fmla="*/ 44 h 147"/>
              <a:gd name="T86" fmla="*/ 129 w 173"/>
              <a:gd name="T87" fmla="*/ 44 h 147"/>
              <a:gd name="T88" fmla="*/ 130 w 173"/>
              <a:gd name="T89" fmla="*/ 44 h 147"/>
              <a:gd name="T90" fmla="*/ 137 w 173"/>
              <a:gd name="T91" fmla="*/ 45 h 147"/>
              <a:gd name="T92" fmla="*/ 131 w 173"/>
              <a:gd name="T93" fmla="*/ 50 h 147"/>
              <a:gd name="T94" fmla="*/ 118 w 173"/>
              <a:gd name="T95" fmla="*/ 49 h 147"/>
              <a:gd name="T96" fmla="*/ 105 w 173"/>
              <a:gd name="T97" fmla="*/ 4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147">
                <a:moveTo>
                  <a:pt x="105" y="49"/>
                </a:moveTo>
                <a:cubicBezTo>
                  <a:pt x="104" y="45"/>
                  <a:pt x="104" y="42"/>
                  <a:pt x="109" y="42"/>
                </a:cubicBezTo>
                <a:cubicBezTo>
                  <a:pt x="111" y="42"/>
                  <a:pt x="115" y="43"/>
                  <a:pt x="115" y="41"/>
                </a:cubicBezTo>
                <a:cubicBezTo>
                  <a:pt x="114" y="32"/>
                  <a:pt x="126" y="29"/>
                  <a:pt x="125" y="20"/>
                </a:cubicBezTo>
                <a:cubicBezTo>
                  <a:pt x="125" y="18"/>
                  <a:pt x="125" y="15"/>
                  <a:pt x="128" y="14"/>
                </a:cubicBezTo>
                <a:cubicBezTo>
                  <a:pt x="134" y="14"/>
                  <a:pt x="136" y="11"/>
                  <a:pt x="136" y="6"/>
                </a:cubicBezTo>
                <a:cubicBezTo>
                  <a:pt x="136" y="2"/>
                  <a:pt x="142" y="3"/>
                  <a:pt x="143" y="0"/>
                </a:cubicBezTo>
                <a:cubicBezTo>
                  <a:pt x="147" y="6"/>
                  <a:pt x="146" y="13"/>
                  <a:pt x="145" y="20"/>
                </a:cubicBezTo>
                <a:cubicBezTo>
                  <a:pt x="144" y="31"/>
                  <a:pt x="142" y="42"/>
                  <a:pt x="151" y="52"/>
                </a:cubicBezTo>
                <a:cubicBezTo>
                  <a:pt x="152" y="53"/>
                  <a:pt x="152" y="56"/>
                  <a:pt x="151" y="57"/>
                </a:cubicBezTo>
                <a:cubicBezTo>
                  <a:pt x="144" y="63"/>
                  <a:pt x="146" y="71"/>
                  <a:pt x="145" y="78"/>
                </a:cubicBezTo>
                <a:cubicBezTo>
                  <a:pt x="144" y="88"/>
                  <a:pt x="140" y="92"/>
                  <a:pt x="131" y="92"/>
                </a:cubicBezTo>
                <a:cubicBezTo>
                  <a:pt x="122" y="91"/>
                  <a:pt x="114" y="94"/>
                  <a:pt x="112" y="104"/>
                </a:cubicBezTo>
                <a:cubicBezTo>
                  <a:pt x="110" y="113"/>
                  <a:pt x="112" y="118"/>
                  <a:pt x="122" y="120"/>
                </a:cubicBezTo>
                <a:cubicBezTo>
                  <a:pt x="130" y="122"/>
                  <a:pt x="139" y="122"/>
                  <a:pt x="148" y="125"/>
                </a:cubicBezTo>
                <a:cubicBezTo>
                  <a:pt x="152" y="127"/>
                  <a:pt x="157" y="128"/>
                  <a:pt x="161" y="130"/>
                </a:cubicBezTo>
                <a:cubicBezTo>
                  <a:pt x="166" y="133"/>
                  <a:pt x="173" y="137"/>
                  <a:pt x="172" y="142"/>
                </a:cubicBezTo>
                <a:cubicBezTo>
                  <a:pt x="171" y="146"/>
                  <a:pt x="163" y="144"/>
                  <a:pt x="159" y="144"/>
                </a:cubicBezTo>
                <a:cubicBezTo>
                  <a:pt x="109" y="145"/>
                  <a:pt x="58" y="145"/>
                  <a:pt x="8" y="145"/>
                </a:cubicBezTo>
                <a:cubicBezTo>
                  <a:pt x="6" y="145"/>
                  <a:pt x="3" y="147"/>
                  <a:pt x="1" y="144"/>
                </a:cubicBezTo>
                <a:cubicBezTo>
                  <a:pt x="0" y="141"/>
                  <a:pt x="3" y="139"/>
                  <a:pt x="5" y="137"/>
                </a:cubicBezTo>
                <a:cubicBezTo>
                  <a:pt x="12" y="129"/>
                  <a:pt x="20" y="125"/>
                  <a:pt x="30" y="123"/>
                </a:cubicBezTo>
                <a:cubicBezTo>
                  <a:pt x="36" y="122"/>
                  <a:pt x="42" y="120"/>
                  <a:pt x="48" y="118"/>
                </a:cubicBezTo>
                <a:cubicBezTo>
                  <a:pt x="62" y="115"/>
                  <a:pt x="68" y="106"/>
                  <a:pt x="69" y="93"/>
                </a:cubicBezTo>
                <a:cubicBezTo>
                  <a:pt x="70" y="91"/>
                  <a:pt x="72" y="90"/>
                  <a:pt x="72" y="88"/>
                </a:cubicBezTo>
                <a:cubicBezTo>
                  <a:pt x="71" y="80"/>
                  <a:pt x="77" y="80"/>
                  <a:pt x="83" y="79"/>
                </a:cubicBezTo>
                <a:cubicBezTo>
                  <a:pt x="85" y="77"/>
                  <a:pt x="84" y="74"/>
                  <a:pt x="85" y="71"/>
                </a:cubicBezTo>
                <a:cubicBezTo>
                  <a:pt x="86" y="68"/>
                  <a:pt x="87" y="66"/>
                  <a:pt x="91" y="68"/>
                </a:cubicBezTo>
                <a:cubicBezTo>
                  <a:pt x="93" y="75"/>
                  <a:pt x="90" y="81"/>
                  <a:pt x="83" y="84"/>
                </a:cubicBezTo>
                <a:cubicBezTo>
                  <a:pt x="79" y="86"/>
                  <a:pt x="77" y="90"/>
                  <a:pt x="76" y="94"/>
                </a:cubicBezTo>
                <a:cubicBezTo>
                  <a:pt x="72" y="113"/>
                  <a:pt x="62" y="125"/>
                  <a:pt x="41" y="127"/>
                </a:cubicBezTo>
                <a:cubicBezTo>
                  <a:pt x="32" y="128"/>
                  <a:pt x="23" y="131"/>
                  <a:pt x="15" y="138"/>
                </a:cubicBezTo>
                <a:cubicBezTo>
                  <a:pt x="18" y="141"/>
                  <a:pt x="21" y="140"/>
                  <a:pt x="24" y="140"/>
                </a:cubicBezTo>
                <a:cubicBezTo>
                  <a:pt x="64" y="140"/>
                  <a:pt x="103" y="140"/>
                  <a:pt x="143" y="140"/>
                </a:cubicBezTo>
                <a:cubicBezTo>
                  <a:pt x="146" y="140"/>
                  <a:pt x="152" y="142"/>
                  <a:pt x="153" y="137"/>
                </a:cubicBezTo>
                <a:cubicBezTo>
                  <a:pt x="154" y="132"/>
                  <a:pt x="148" y="132"/>
                  <a:pt x="145" y="131"/>
                </a:cubicBezTo>
                <a:cubicBezTo>
                  <a:pt x="138" y="128"/>
                  <a:pt x="130" y="129"/>
                  <a:pt x="123" y="127"/>
                </a:cubicBezTo>
                <a:cubicBezTo>
                  <a:pt x="109" y="125"/>
                  <a:pt x="104" y="119"/>
                  <a:pt x="105" y="106"/>
                </a:cubicBezTo>
                <a:cubicBezTo>
                  <a:pt x="106" y="93"/>
                  <a:pt x="114" y="85"/>
                  <a:pt x="127" y="85"/>
                </a:cubicBezTo>
                <a:cubicBezTo>
                  <a:pt x="137" y="85"/>
                  <a:pt x="139" y="83"/>
                  <a:pt x="135" y="74"/>
                </a:cubicBezTo>
                <a:cubicBezTo>
                  <a:pt x="134" y="70"/>
                  <a:pt x="135" y="68"/>
                  <a:pt x="137" y="66"/>
                </a:cubicBezTo>
                <a:cubicBezTo>
                  <a:pt x="143" y="59"/>
                  <a:pt x="144" y="53"/>
                  <a:pt x="139" y="46"/>
                </a:cubicBezTo>
                <a:cubicBezTo>
                  <a:pt x="136" y="42"/>
                  <a:pt x="132" y="45"/>
                  <a:pt x="130" y="44"/>
                </a:cubicBezTo>
                <a:cubicBezTo>
                  <a:pt x="128" y="44"/>
                  <a:pt x="130" y="46"/>
                  <a:pt x="129" y="44"/>
                </a:cubicBezTo>
                <a:cubicBezTo>
                  <a:pt x="129" y="44"/>
                  <a:pt x="130" y="44"/>
                  <a:pt x="130" y="44"/>
                </a:cubicBezTo>
                <a:cubicBezTo>
                  <a:pt x="133" y="44"/>
                  <a:pt x="135" y="43"/>
                  <a:pt x="137" y="45"/>
                </a:cubicBezTo>
                <a:cubicBezTo>
                  <a:pt x="138" y="51"/>
                  <a:pt x="134" y="51"/>
                  <a:pt x="131" y="50"/>
                </a:cubicBezTo>
                <a:cubicBezTo>
                  <a:pt x="126" y="50"/>
                  <a:pt x="122" y="49"/>
                  <a:pt x="118" y="49"/>
                </a:cubicBezTo>
                <a:cubicBezTo>
                  <a:pt x="114" y="49"/>
                  <a:pt x="109" y="51"/>
                  <a:pt x="105" y="49"/>
                </a:cubicBezTo>
                <a:close/>
              </a:path>
            </a:pathLst>
          </a:custGeom>
          <a:solidFill>
            <a:srgbClr val="D77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 name="Freeform 26"/>
          <p:cNvSpPr>
            <a:spLocks/>
          </p:cNvSpPr>
          <p:nvPr/>
        </p:nvSpPr>
        <p:spPr bwMode="auto">
          <a:xfrm>
            <a:off x="8731251" y="2479676"/>
            <a:ext cx="341313" cy="542925"/>
          </a:xfrm>
          <a:custGeom>
            <a:avLst/>
            <a:gdLst>
              <a:gd name="T0" fmla="*/ 1 w 91"/>
              <a:gd name="T1" fmla="*/ 84 h 144"/>
              <a:gd name="T2" fmla="*/ 4 w 91"/>
              <a:gd name="T3" fmla="*/ 81 h 144"/>
              <a:gd name="T4" fmla="*/ 4 w 91"/>
              <a:gd name="T5" fmla="*/ 72 h 144"/>
              <a:gd name="T6" fmla="*/ 35 w 91"/>
              <a:gd name="T7" fmla="*/ 20 h 144"/>
              <a:gd name="T8" fmla="*/ 60 w 91"/>
              <a:gd name="T9" fmla="*/ 0 h 144"/>
              <a:gd name="T10" fmla="*/ 65 w 91"/>
              <a:gd name="T11" fmla="*/ 16 h 144"/>
              <a:gd name="T12" fmla="*/ 67 w 91"/>
              <a:gd name="T13" fmla="*/ 48 h 144"/>
              <a:gd name="T14" fmla="*/ 67 w 91"/>
              <a:gd name="T15" fmla="*/ 57 h 144"/>
              <a:gd name="T16" fmla="*/ 63 w 91"/>
              <a:gd name="T17" fmla="*/ 66 h 144"/>
              <a:gd name="T18" fmla="*/ 60 w 91"/>
              <a:gd name="T19" fmla="*/ 65 h 144"/>
              <a:gd name="T20" fmla="*/ 41 w 91"/>
              <a:gd name="T21" fmla="*/ 45 h 144"/>
              <a:gd name="T22" fmla="*/ 35 w 91"/>
              <a:gd name="T23" fmla="*/ 41 h 144"/>
              <a:gd name="T24" fmla="*/ 14 w 91"/>
              <a:gd name="T25" fmla="*/ 50 h 144"/>
              <a:gd name="T26" fmla="*/ 10 w 91"/>
              <a:gd name="T27" fmla="*/ 79 h 144"/>
              <a:gd name="T28" fmla="*/ 7 w 91"/>
              <a:gd name="T29" fmla="*/ 131 h 144"/>
              <a:gd name="T30" fmla="*/ 14 w 91"/>
              <a:gd name="T31" fmla="*/ 137 h 144"/>
              <a:gd name="T32" fmla="*/ 67 w 91"/>
              <a:gd name="T33" fmla="*/ 137 h 144"/>
              <a:gd name="T34" fmla="*/ 73 w 91"/>
              <a:gd name="T35" fmla="*/ 134 h 144"/>
              <a:gd name="T36" fmla="*/ 68 w 91"/>
              <a:gd name="T37" fmla="*/ 131 h 144"/>
              <a:gd name="T38" fmla="*/ 41 w 91"/>
              <a:gd name="T39" fmla="*/ 127 h 144"/>
              <a:gd name="T40" fmla="*/ 21 w 91"/>
              <a:gd name="T41" fmla="*/ 106 h 144"/>
              <a:gd name="T42" fmla="*/ 43 w 91"/>
              <a:gd name="T43" fmla="*/ 84 h 144"/>
              <a:gd name="T44" fmla="*/ 59 w 91"/>
              <a:gd name="T45" fmla="*/ 74 h 144"/>
              <a:gd name="T46" fmla="*/ 62 w 91"/>
              <a:gd name="T47" fmla="*/ 74 h 144"/>
              <a:gd name="T48" fmla="*/ 58 w 91"/>
              <a:gd name="T49" fmla="*/ 91 h 144"/>
              <a:gd name="T50" fmla="*/ 55 w 91"/>
              <a:gd name="T51" fmla="*/ 92 h 144"/>
              <a:gd name="T52" fmla="*/ 45 w 91"/>
              <a:gd name="T53" fmla="*/ 93 h 144"/>
              <a:gd name="T54" fmla="*/ 32 w 91"/>
              <a:gd name="T55" fmla="*/ 107 h 144"/>
              <a:gd name="T56" fmla="*/ 44 w 91"/>
              <a:gd name="T57" fmla="*/ 118 h 144"/>
              <a:gd name="T58" fmla="*/ 55 w 91"/>
              <a:gd name="T59" fmla="*/ 118 h 144"/>
              <a:gd name="T60" fmla="*/ 65 w 91"/>
              <a:gd name="T61" fmla="*/ 123 h 144"/>
              <a:gd name="T62" fmla="*/ 87 w 91"/>
              <a:gd name="T63" fmla="*/ 135 h 144"/>
              <a:gd name="T64" fmla="*/ 90 w 91"/>
              <a:gd name="T65" fmla="*/ 141 h 144"/>
              <a:gd name="T66" fmla="*/ 84 w 91"/>
              <a:gd name="T67" fmla="*/ 143 h 144"/>
              <a:gd name="T68" fmla="*/ 0 w 91"/>
              <a:gd name="T69" fmla="*/ 143 h 144"/>
              <a:gd name="T70" fmla="*/ 1 w 91"/>
              <a:gd name="T71" fmla="*/ 8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144">
                <a:moveTo>
                  <a:pt x="1" y="84"/>
                </a:moveTo>
                <a:cubicBezTo>
                  <a:pt x="2" y="84"/>
                  <a:pt x="4" y="83"/>
                  <a:pt x="4" y="81"/>
                </a:cubicBezTo>
                <a:cubicBezTo>
                  <a:pt x="4" y="78"/>
                  <a:pt x="4" y="75"/>
                  <a:pt x="4" y="72"/>
                </a:cubicBezTo>
                <a:cubicBezTo>
                  <a:pt x="3" y="48"/>
                  <a:pt x="12" y="31"/>
                  <a:pt x="35" y="20"/>
                </a:cubicBezTo>
                <a:cubicBezTo>
                  <a:pt x="44" y="15"/>
                  <a:pt x="54" y="10"/>
                  <a:pt x="60" y="0"/>
                </a:cubicBezTo>
                <a:cubicBezTo>
                  <a:pt x="67" y="4"/>
                  <a:pt x="65" y="10"/>
                  <a:pt x="65" y="16"/>
                </a:cubicBezTo>
                <a:cubicBezTo>
                  <a:pt x="64" y="27"/>
                  <a:pt x="64" y="37"/>
                  <a:pt x="67" y="48"/>
                </a:cubicBezTo>
                <a:cubicBezTo>
                  <a:pt x="68" y="51"/>
                  <a:pt x="68" y="54"/>
                  <a:pt x="67" y="57"/>
                </a:cubicBezTo>
                <a:cubicBezTo>
                  <a:pt x="65" y="60"/>
                  <a:pt x="66" y="64"/>
                  <a:pt x="63" y="66"/>
                </a:cubicBezTo>
                <a:cubicBezTo>
                  <a:pt x="62" y="66"/>
                  <a:pt x="61" y="66"/>
                  <a:pt x="60" y="65"/>
                </a:cubicBezTo>
                <a:cubicBezTo>
                  <a:pt x="56" y="54"/>
                  <a:pt x="53" y="51"/>
                  <a:pt x="41" y="45"/>
                </a:cubicBezTo>
                <a:cubicBezTo>
                  <a:pt x="39" y="44"/>
                  <a:pt x="37" y="42"/>
                  <a:pt x="35" y="41"/>
                </a:cubicBezTo>
                <a:cubicBezTo>
                  <a:pt x="26" y="34"/>
                  <a:pt x="16" y="37"/>
                  <a:pt x="14" y="50"/>
                </a:cubicBezTo>
                <a:cubicBezTo>
                  <a:pt x="12" y="59"/>
                  <a:pt x="11" y="69"/>
                  <a:pt x="10" y="79"/>
                </a:cubicBezTo>
                <a:cubicBezTo>
                  <a:pt x="8" y="96"/>
                  <a:pt x="6" y="113"/>
                  <a:pt x="7" y="131"/>
                </a:cubicBezTo>
                <a:cubicBezTo>
                  <a:pt x="8" y="135"/>
                  <a:pt x="9" y="137"/>
                  <a:pt x="14" y="137"/>
                </a:cubicBezTo>
                <a:cubicBezTo>
                  <a:pt x="32" y="137"/>
                  <a:pt x="49" y="137"/>
                  <a:pt x="67" y="137"/>
                </a:cubicBezTo>
                <a:cubicBezTo>
                  <a:pt x="69" y="137"/>
                  <a:pt x="73" y="138"/>
                  <a:pt x="73" y="134"/>
                </a:cubicBezTo>
                <a:cubicBezTo>
                  <a:pt x="73" y="132"/>
                  <a:pt x="70" y="131"/>
                  <a:pt x="68" y="131"/>
                </a:cubicBezTo>
                <a:cubicBezTo>
                  <a:pt x="59" y="129"/>
                  <a:pt x="50" y="129"/>
                  <a:pt x="41" y="127"/>
                </a:cubicBezTo>
                <a:cubicBezTo>
                  <a:pt x="25" y="123"/>
                  <a:pt x="21" y="119"/>
                  <a:pt x="21" y="106"/>
                </a:cubicBezTo>
                <a:cubicBezTo>
                  <a:pt x="22" y="94"/>
                  <a:pt x="30" y="85"/>
                  <a:pt x="43" y="84"/>
                </a:cubicBezTo>
                <a:cubicBezTo>
                  <a:pt x="51" y="84"/>
                  <a:pt x="54" y="78"/>
                  <a:pt x="59" y="74"/>
                </a:cubicBezTo>
                <a:cubicBezTo>
                  <a:pt x="60" y="74"/>
                  <a:pt x="61" y="74"/>
                  <a:pt x="62" y="74"/>
                </a:cubicBezTo>
                <a:cubicBezTo>
                  <a:pt x="66" y="81"/>
                  <a:pt x="63" y="86"/>
                  <a:pt x="58" y="91"/>
                </a:cubicBezTo>
                <a:cubicBezTo>
                  <a:pt x="57" y="91"/>
                  <a:pt x="56" y="92"/>
                  <a:pt x="55" y="92"/>
                </a:cubicBezTo>
                <a:cubicBezTo>
                  <a:pt x="52" y="93"/>
                  <a:pt x="48" y="93"/>
                  <a:pt x="45" y="93"/>
                </a:cubicBezTo>
                <a:cubicBezTo>
                  <a:pt x="36" y="94"/>
                  <a:pt x="32" y="99"/>
                  <a:pt x="32" y="107"/>
                </a:cubicBezTo>
                <a:cubicBezTo>
                  <a:pt x="32" y="115"/>
                  <a:pt x="38" y="117"/>
                  <a:pt x="44" y="118"/>
                </a:cubicBezTo>
                <a:cubicBezTo>
                  <a:pt x="48" y="119"/>
                  <a:pt x="51" y="118"/>
                  <a:pt x="55" y="118"/>
                </a:cubicBezTo>
                <a:cubicBezTo>
                  <a:pt x="59" y="119"/>
                  <a:pt x="63" y="119"/>
                  <a:pt x="65" y="123"/>
                </a:cubicBezTo>
                <a:cubicBezTo>
                  <a:pt x="73" y="126"/>
                  <a:pt x="81" y="129"/>
                  <a:pt x="87" y="135"/>
                </a:cubicBezTo>
                <a:cubicBezTo>
                  <a:pt x="88" y="137"/>
                  <a:pt x="91" y="139"/>
                  <a:pt x="90" y="141"/>
                </a:cubicBezTo>
                <a:cubicBezTo>
                  <a:pt x="89" y="144"/>
                  <a:pt x="86" y="143"/>
                  <a:pt x="84" y="143"/>
                </a:cubicBezTo>
                <a:cubicBezTo>
                  <a:pt x="56" y="144"/>
                  <a:pt x="28" y="144"/>
                  <a:pt x="0" y="143"/>
                </a:cubicBezTo>
                <a:cubicBezTo>
                  <a:pt x="0" y="124"/>
                  <a:pt x="0" y="104"/>
                  <a:pt x="1" y="84"/>
                </a:cubicBezTo>
                <a:close/>
              </a:path>
            </a:pathLst>
          </a:custGeom>
          <a:solidFill>
            <a:srgbClr val="B4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 name="Freeform 27"/>
          <p:cNvSpPr>
            <a:spLocks/>
          </p:cNvSpPr>
          <p:nvPr/>
        </p:nvSpPr>
        <p:spPr bwMode="auto">
          <a:xfrm>
            <a:off x="9745663" y="2408238"/>
            <a:ext cx="288925" cy="381000"/>
          </a:xfrm>
          <a:custGeom>
            <a:avLst/>
            <a:gdLst>
              <a:gd name="T0" fmla="*/ 8 w 77"/>
              <a:gd name="T1" fmla="*/ 80 h 101"/>
              <a:gd name="T2" fmla="*/ 29 w 77"/>
              <a:gd name="T3" fmla="*/ 33 h 101"/>
              <a:gd name="T4" fmla="*/ 45 w 77"/>
              <a:gd name="T5" fmla="*/ 0 h 101"/>
              <a:gd name="T6" fmla="*/ 49 w 77"/>
              <a:gd name="T7" fmla="*/ 0 h 101"/>
              <a:gd name="T8" fmla="*/ 55 w 77"/>
              <a:gd name="T9" fmla="*/ 6 h 101"/>
              <a:gd name="T10" fmla="*/ 64 w 77"/>
              <a:gd name="T11" fmla="*/ 11 h 101"/>
              <a:gd name="T12" fmla="*/ 70 w 77"/>
              <a:gd name="T13" fmla="*/ 10 h 101"/>
              <a:gd name="T14" fmla="*/ 76 w 77"/>
              <a:gd name="T15" fmla="*/ 12 h 101"/>
              <a:gd name="T16" fmla="*/ 74 w 77"/>
              <a:gd name="T17" fmla="*/ 18 h 101"/>
              <a:gd name="T18" fmla="*/ 61 w 77"/>
              <a:gd name="T19" fmla="*/ 37 h 101"/>
              <a:gd name="T20" fmla="*/ 20 w 77"/>
              <a:gd name="T21" fmla="*/ 92 h 101"/>
              <a:gd name="T22" fmla="*/ 17 w 77"/>
              <a:gd name="T23" fmla="*/ 94 h 101"/>
              <a:gd name="T24" fmla="*/ 5 w 77"/>
              <a:gd name="T25" fmla="*/ 96 h 101"/>
              <a:gd name="T26" fmla="*/ 8 w 77"/>
              <a:gd name="T27" fmla="*/ 8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101">
                <a:moveTo>
                  <a:pt x="8" y="80"/>
                </a:moveTo>
                <a:cubicBezTo>
                  <a:pt x="18" y="65"/>
                  <a:pt x="21" y="48"/>
                  <a:pt x="29" y="33"/>
                </a:cubicBezTo>
                <a:cubicBezTo>
                  <a:pt x="35" y="22"/>
                  <a:pt x="37" y="10"/>
                  <a:pt x="45" y="0"/>
                </a:cubicBezTo>
                <a:cubicBezTo>
                  <a:pt x="46" y="0"/>
                  <a:pt x="48" y="0"/>
                  <a:pt x="49" y="0"/>
                </a:cubicBezTo>
                <a:cubicBezTo>
                  <a:pt x="52" y="1"/>
                  <a:pt x="55" y="2"/>
                  <a:pt x="55" y="6"/>
                </a:cubicBezTo>
                <a:cubicBezTo>
                  <a:pt x="55" y="13"/>
                  <a:pt x="59" y="13"/>
                  <a:pt x="64" y="11"/>
                </a:cubicBezTo>
                <a:cubicBezTo>
                  <a:pt x="66" y="10"/>
                  <a:pt x="68" y="10"/>
                  <a:pt x="70" y="10"/>
                </a:cubicBezTo>
                <a:cubicBezTo>
                  <a:pt x="72" y="9"/>
                  <a:pt x="75" y="9"/>
                  <a:pt x="76" y="12"/>
                </a:cubicBezTo>
                <a:cubicBezTo>
                  <a:pt x="77" y="15"/>
                  <a:pt x="75" y="17"/>
                  <a:pt x="74" y="18"/>
                </a:cubicBezTo>
                <a:cubicBezTo>
                  <a:pt x="67" y="23"/>
                  <a:pt x="65" y="30"/>
                  <a:pt x="61" y="37"/>
                </a:cubicBezTo>
                <a:cubicBezTo>
                  <a:pt x="52" y="58"/>
                  <a:pt x="36" y="75"/>
                  <a:pt x="20" y="92"/>
                </a:cubicBezTo>
                <a:cubicBezTo>
                  <a:pt x="19" y="92"/>
                  <a:pt x="18" y="93"/>
                  <a:pt x="17" y="94"/>
                </a:cubicBezTo>
                <a:cubicBezTo>
                  <a:pt x="13" y="95"/>
                  <a:pt x="9" y="101"/>
                  <a:pt x="5" y="96"/>
                </a:cubicBezTo>
                <a:cubicBezTo>
                  <a:pt x="0" y="90"/>
                  <a:pt x="3" y="84"/>
                  <a:pt x="8" y="80"/>
                </a:cubicBezTo>
                <a:close/>
              </a:path>
            </a:pathLst>
          </a:custGeom>
          <a:solidFill>
            <a:srgbClr val="F6A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 name="Freeform 28"/>
          <p:cNvSpPr>
            <a:spLocks/>
          </p:cNvSpPr>
          <p:nvPr/>
        </p:nvSpPr>
        <p:spPr bwMode="auto">
          <a:xfrm>
            <a:off x="9707563" y="2382838"/>
            <a:ext cx="357188" cy="412750"/>
          </a:xfrm>
          <a:custGeom>
            <a:avLst/>
            <a:gdLst>
              <a:gd name="T0" fmla="*/ 18 w 95"/>
              <a:gd name="T1" fmla="*/ 87 h 110"/>
              <a:gd name="T2" fmla="*/ 16 w 95"/>
              <a:gd name="T3" fmla="*/ 102 h 110"/>
              <a:gd name="T4" fmla="*/ 30 w 95"/>
              <a:gd name="T5" fmla="*/ 95 h 110"/>
              <a:gd name="T6" fmla="*/ 72 w 95"/>
              <a:gd name="T7" fmla="*/ 33 h 110"/>
              <a:gd name="T8" fmla="*/ 85 w 95"/>
              <a:gd name="T9" fmla="*/ 19 h 110"/>
              <a:gd name="T10" fmla="*/ 71 w 95"/>
              <a:gd name="T11" fmla="*/ 22 h 110"/>
              <a:gd name="T12" fmla="*/ 63 w 95"/>
              <a:gd name="T13" fmla="*/ 16 h 110"/>
              <a:gd name="T14" fmla="*/ 59 w 95"/>
              <a:gd name="T15" fmla="*/ 7 h 110"/>
              <a:gd name="T16" fmla="*/ 95 w 95"/>
              <a:gd name="T17" fmla="*/ 26 h 110"/>
              <a:gd name="T18" fmla="*/ 77 w 95"/>
              <a:gd name="T19" fmla="*/ 56 h 110"/>
              <a:gd name="T20" fmla="*/ 23 w 95"/>
              <a:gd name="T21" fmla="*/ 110 h 110"/>
              <a:gd name="T22" fmla="*/ 21 w 95"/>
              <a:gd name="T23" fmla="*/ 110 h 110"/>
              <a:gd name="T24" fmla="*/ 1 w 95"/>
              <a:gd name="T25" fmla="*/ 91 h 110"/>
              <a:gd name="T26" fmla="*/ 1 w 95"/>
              <a:gd name="T27" fmla="*/ 89 h 110"/>
              <a:gd name="T28" fmla="*/ 10 w 95"/>
              <a:gd name="T29" fmla="*/ 88 h 110"/>
              <a:gd name="T30" fmla="*/ 18 w 95"/>
              <a:gd name="T31" fmla="*/ 8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110">
                <a:moveTo>
                  <a:pt x="18" y="87"/>
                </a:moveTo>
                <a:cubicBezTo>
                  <a:pt x="17" y="92"/>
                  <a:pt x="12" y="99"/>
                  <a:pt x="16" y="102"/>
                </a:cubicBezTo>
                <a:cubicBezTo>
                  <a:pt x="19" y="104"/>
                  <a:pt x="27" y="100"/>
                  <a:pt x="30" y="95"/>
                </a:cubicBezTo>
                <a:cubicBezTo>
                  <a:pt x="46" y="75"/>
                  <a:pt x="66" y="59"/>
                  <a:pt x="72" y="33"/>
                </a:cubicBezTo>
                <a:cubicBezTo>
                  <a:pt x="74" y="26"/>
                  <a:pt x="82" y="26"/>
                  <a:pt x="85" y="19"/>
                </a:cubicBezTo>
                <a:cubicBezTo>
                  <a:pt x="80" y="17"/>
                  <a:pt x="76" y="20"/>
                  <a:pt x="71" y="22"/>
                </a:cubicBezTo>
                <a:cubicBezTo>
                  <a:pt x="66" y="23"/>
                  <a:pt x="62" y="23"/>
                  <a:pt x="63" y="16"/>
                </a:cubicBezTo>
                <a:cubicBezTo>
                  <a:pt x="63" y="12"/>
                  <a:pt x="61" y="9"/>
                  <a:pt x="59" y="7"/>
                </a:cubicBezTo>
                <a:cubicBezTo>
                  <a:pt x="77" y="0"/>
                  <a:pt x="87" y="11"/>
                  <a:pt x="95" y="26"/>
                </a:cubicBezTo>
                <a:cubicBezTo>
                  <a:pt x="88" y="36"/>
                  <a:pt x="85" y="47"/>
                  <a:pt x="77" y="56"/>
                </a:cubicBezTo>
                <a:cubicBezTo>
                  <a:pt x="60" y="76"/>
                  <a:pt x="42" y="93"/>
                  <a:pt x="23" y="110"/>
                </a:cubicBezTo>
                <a:cubicBezTo>
                  <a:pt x="22" y="110"/>
                  <a:pt x="22" y="110"/>
                  <a:pt x="21" y="110"/>
                </a:cubicBezTo>
                <a:cubicBezTo>
                  <a:pt x="13" y="105"/>
                  <a:pt x="7" y="98"/>
                  <a:pt x="1" y="91"/>
                </a:cubicBezTo>
                <a:cubicBezTo>
                  <a:pt x="0" y="90"/>
                  <a:pt x="0" y="90"/>
                  <a:pt x="1" y="89"/>
                </a:cubicBezTo>
                <a:cubicBezTo>
                  <a:pt x="5" y="93"/>
                  <a:pt x="8" y="93"/>
                  <a:pt x="10" y="88"/>
                </a:cubicBezTo>
                <a:cubicBezTo>
                  <a:pt x="13" y="84"/>
                  <a:pt x="15" y="82"/>
                  <a:pt x="18" y="87"/>
                </a:cubicBezTo>
                <a:close/>
              </a:path>
            </a:pathLst>
          </a:custGeom>
          <a:solidFill>
            <a:srgbClr val="F7B0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 name="Freeform 29"/>
          <p:cNvSpPr>
            <a:spLocks/>
          </p:cNvSpPr>
          <p:nvPr/>
        </p:nvSpPr>
        <p:spPr bwMode="auto">
          <a:xfrm>
            <a:off x="8005763" y="2235201"/>
            <a:ext cx="274638" cy="98425"/>
          </a:xfrm>
          <a:custGeom>
            <a:avLst/>
            <a:gdLst>
              <a:gd name="T0" fmla="*/ 0 w 73"/>
              <a:gd name="T1" fmla="*/ 24 h 26"/>
              <a:gd name="T2" fmla="*/ 19 w 73"/>
              <a:gd name="T3" fmla="*/ 0 h 26"/>
              <a:gd name="T4" fmla="*/ 57 w 73"/>
              <a:gd name="T5" fmla="*/ 7 h 26"/>
              <a:gd name="T6" fmla="*/ 62 w 73"/>
              <a:gd name="T7" fmla="*/ 10 h 26"/>
              <a:gd name="T8" fmla="*/ 71 w 73"/>
              <a:gd name="T9" fmla="*/ 21 h 26"/>
              <a:gd name="T10" fmla="*/ 59 w 73"/>
              <a:gd name="T11" fmla="*/ 24 h 26"/>
              <a:gd name="T12" fmla="*/ 0 w 73"/>
              <a:gd name="T13" fmla="*/ 24 h 26"/>
            </a:gdLst>
            <a:ahLst/>
            <a:cxnLst>
              <a:cxn ang="0">
                <a:pos x="T0" y="T1"/>
              </a:cxn>
              <a:cxn ang="0">
                <a:pos x="T2" y="T3"/>
              </a:cxn>
              <a:cxn ang="0">
                <a:pos x="T4" y="T5"/>
              </a:cxn>
              <a:cxn ang="0">
                <a:pos x="T6" y="T7"/>
              </a:cxn>
              <a:cxn ang="0">
                <a:pos x="T8" y="T9"/>
              </a:cxn>
              <a:cxn ang="0">
                <a:pos x="T10" y="T11"/>
              </a:cxn>
              <a:cxn ang="0">
                <a:pos x="T12" y="T13"/>
              </a:cxn>
            </a:cxnLst>
            <a:rect l="0" t="0" r="r" b="b"/>
            <a:pathLst>
              <a:path w="73" h="26">
                <a:moveTo>
                  <a:pt x="0" y="24"/>
                </a:moveTo>
                <a:cubicBezTo>
                  <a:pt x="6" y="16"/>
                  <a:pt x="10" y="6"/>
                  <a:pt x="19" y="0"/>
                </a:cubicBezTo>
                <a:cubicBezTo>
                  <a:pt x="32" y="1"/>
                  <a:pt x="45" y="2"/>
                  <a:pt x="57" y="7"/>
                </a:cubicBezTo>
                <a:cubicBezTo>
                  <a:pt x="59" y="8"/>
                  <a:pt x="60" y="9"/>
                  <a:pt x="62" y="10"/>
                </a:cubicBezTo>
                <a:cubicBezTo>
                  <a:pt x="66" y="13"/>
                  <a:pt x="73" y="15"/>
                  <a:pt x="71" y="21"/>
                </a:cubicBezTo>
                <a:cubicBezTo>
                  <a:pt x="70" y="26"/>
                  <a:pt x="64" y="24"/>
                  <a:pt x="59" y="24"/>
                </a:cubicBezTo>
                <a:cubicBezTo>
                  <a:pt x="39" y="24"/>
                  <a:pt x="19" y="24"/>
                  <a:pt x="0" y="24"/>
                </a:cubicBezTo>
                <a:close/>
              </a:path>
            </a:pathLst>
          </a:custGeom>
          <a:solidFill>
            <a:srgbClr val="F7B5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 name="Freeform 30"/>
          <p:cNvSpPr>
            <a:spLocks/>
          </p:cNvSpPr>
          <p:nvPr/>
        </p:nvSpPr>
        <p:spPr bwMode="auto">
          <a:xfrm>
            <a:off x="8847138" y="2792413"/>
            <a:ext cx="142875" cy="150813"/>
          </a:xfrm>
          <a:custGeom>
            <a:avLst/>
            <a:gdLst>
              <a:gd name="T0" fmla="*/ 34 w 38"/>
              <a:gd name="T1" fmla="*/ 40 h 40"/>
              <a:gd name="T2" fmla="*/ 23 w 38"/>
              <a:gd name="T3" fmla="*/ 38 h 40"/>
              <a:gd name="T4" fmla="*/ 11 w 38"/>
              <a:gd name="T5" fmla="*/ 36 h 40"/>
              <a:gd name="T6" fmla="*/ 0 w 38"/>
              <a:gd name="T7" fmla="*/ 24 h 40"/>
              <a:gd name="T8" fmla="*/ 13 w 38"/>
              <a:gd name="T9" fmla="*/ 8 h 40"/>
              <a:gd name="T10" fmla="*/ 25 w 38"/>
              <a:gd name="T11" fmla="*/ 7 h 40"/>
              <a:gd name="T12" fmla="*/ 25 w 38"/>
              <a:gd name="T13" fmla="*/ 7 h 40"/>
              <a:gd name="T14" fmla="*/ 36 w 38"/>
              <a:gd name="T15" fmla="*/ 0 h 40"/>
              <a:gd name="T16" fmla="*/ 34 w 38"/>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0">
                <a:moveTo>
                  <a:pt x="34" y="40"/>
                </a:moveTo>
                <a:cubicBezTo>
                  <a:pt x="31" y="39"/>
                  <a:pt x="27" y="39"/>
                  <a:pt x="23" y="38"/>
                </a:cubicBezTo>
                <a:cubicBezTo>
                  <a:pt x="19" y="36"/>
                  <a:pt x="15" y="37"/>
                  <a:pt x="11" y="36"/>
                </a:cubicBezTo>
                <a:cubicBezTo>
                  <a:pt x="5" y="34"/>
                  <a:pt x="0" y="31"/>
                  <a:pt x="0" y="24"/>
                </a:cubicBezTo>
                <a:cubicBezTo>
                  <a:pt x="0" y="15"/>
                  <a:pt x="6" y="9"/>
                  <a:pt x="13" y="8"/>
                </a:cubicBezTo>
                <a:cubicBezTo>
                  <a:pt x="17" y="8"/>
                  <a:pt x="21" y="9"/>
                  <a:pt x="25" y="7"/>
                </a:cubicBezTo>
                <a:cubicBezTo>
                  <a:pt x="25" y="7"/>
                  <a:pt x="25" y="7"/>
                  <a:pt x="25" y="7"/>
                </a:cubicBezTo>
                <a:cubicBezTo>
                  <a:pt x="29" y="5"/>
                  <a:pt x="32" y="1"/>
                  <a:pt x="36" y="0"/>
                </a:cubicBezTo>
                <a:cubicBezTo>
                  <a:pt x="36" y="13"/>
                  <a:pt x="38" y="27"/>
                  <a:pt x="34" y="40"/>
                </a:cubicBezTo>
                <a:close/>
              </a:path>
            </a:pathLst>
          </a:custGeom>
          <a:solidFill>
            <a:srgbClr val="8FBC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 name="Freeform 31"/>
          <p:cNvSpPr>
            <a:spLocks/>
          </p:cNvSpPr>
          <p:nvPr/>
        </p:nvSpPr>
        <p:spPr bwMode="auto">
          <a:xfrm>
            <a:off x="10661651" y="3736976"/>
            <a:ext cx="187325" cy="71438"/>
          </a:xfrm>
          <a:custGeom>
            <a:avLst/>
            <a:gdLst>
              <a:gd name="T0" fmla="*/ 41 w 50"/>
              <a:gd name="T1" fmla="*/ 10 h 19"/>
              <a:gd name="T2" fmla="*/ 41 w 50"/>
              <a:gd name="T3" fmla="*/ 17 h 19"/>
              <a:gd name="T4" fmla="*/ 27 w 50"/>
              <a:gd name="T5" fmla="*/ 17 h 19"/>
              <a:gd name="T6" fmla="*/ 0 w 50"/>
              <a:gd name="T7" fmla="*/ 13 h 19"/>
              <a:gd name="T8" fmla="*/ 50 w 50"/>
              <a:gd name="T9" fmla="*/ 0 h 19"/>
              <a:gd name="T10" fmla="*/ 50 w 50"/>
              <a:gd name="T11" fmla="*/ 19 h 19"/>
              <a:gd name="T12" fmla="*/ 43 w 50"/>
              <a:gd name="T13" fmla="*/ 10 h 19"/>
              <a:gd name="T14" fmla="*/ 32 w 50"/>
              <a:gd name="T15" fmla="*/ 8 h 19"/>
              <a:gd name="T16" fmla="*/ 41 w 50"/>
              <a:gd name="T17"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9">
                <a:moveTo>
                  <a:pt x="41" y="10"/>
                </a:moveTo>
                <a:cubicBezTo>
                  <a:pt x="41" y="12"/>
                  <a:pt x="39" y="15"/>
                  <a:pt x="41" y="17"/>
                </a:cubicBezTo>
                <a:cubicBezTo>
                  <a:pt x="36" y="19"/>
                  <a:pt x="32" y="18"/>
                  <a:pt x="27" y="17"/>
                </a:cubicBezTo>
                <a:cubicBezTo>
                  <a:pt x="19" y="9"/>
                  <a:pt x="10" y="12"/>
                  <a:pt x="0" y="13"/>
                </a:cubicBezTo>
                <a:cubicBezTo>
                  <a:pt x="16" y="4"/>
                  <a:pt x="32" y="0"/>
                  <a:pt x="50" y="0"/>
                </a:cubicBezTo>
                <a:cubicBezTo>
                  <a:pt x="49" y="6"/>
                  <a:pt x="50" y="13"/>
                  <a:pt x="50" y="19"/>
                </a:cubicBezTo>
                <a:cubicBezTo>
                  <a:pt x="48" y="16"/>
                  <a:pt x="47" y="12"/>
                  <a:pt x="43" y="10"/>
                </a:cubicBezTo>
                <a:cubicBezTo>
                  <a:pt x="39" y="5"/>
                  <a:pt x="34" y="9"/>
                  <a:pt x="32" y="8"/>
                </a:cubicBezTo>
                <a:cubicBezTo>
                  <a:pt x="34" y="8"/>
                  <a:pt x="38" y="6"/>
                  <a:pt x="41" y="10"/>
                </a:cubicBezTo>
                <a:close/>
              </a:path>
            </a:pathLst>
          </a:custGeom>
          <a:solidFill>
            <a:srgbClr val="E9DA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 name="Freeform 32"/>
          <p:cNvSpPr>
            <a:spLocks/>
          </p:cNvSpPr>
          <p:nvPr/>
        </p:nvSpPr>
        <p:spPr bwMode="auto">
          <a:xfrm>
            <a:off x="9605963" y="2449513"/>
            <a:ext cx="104775" cy="274638"/>
          </a:xfrm>
          <a:custGeom>
            <a:avLst/>
            <a:gdLst>
              <a:gd name="T0" fmla="*/ 28 w 28"/>
              <a:gd name="T1" fmla="*/ 71 h 73"/>
              <a:gd name="T2" fmla="*/ 28 w 28"/>
              <a:gd name="T3" fmla="*/ 73 h 73"/>
              <a:gd name="T4" fmla="*/ 1 w 28"/>
              <a:gd name="T5" fmla="*/ 28 h 73"/>
              <a:gd name="T6" fmla="*/ 20 w 28"/>
              <a:gd name="T7" fmla="*/ 0 h 73"/>
              <a:gd name="T8" fmla="*/ 19 w 28"/>
              <a:gd name="T9" fmla="*/ 3 h 73"/>
              <a:gd name="T10" fmla="*/ 11 w 28"/>
              <a:gd name="T11" fmla="*/ 48 h 73"/>
              <a:gd name="T12" fmla="*/ 28 w 28"/>
              <a:gd name="T13" fmla="*/ 71 h 73"/>
            </a:gdLst>
            <a:ahLst/>
            <a:cxnLst>
              <a:cxn ang="0">
                <a:pos x="T0" y="T1"/>
              </a:cxn>
              <a:cxn ang="0">
                <a:pos x="T2" y="T3"/>
              </a:cxn>
              <a:cxn ang="0">
                <a:pos x="T4" y="T5"/>
              </a:cxn>
              <a:cxn ang="0">
                <a:pos x="T6" y="T7"/>
              </a:cxn>
              <a:cxn ang="0">
                <a:pos x="T8" y="T9"/>
              </a:cxn>
              <a:cxn ang="0">
                <a:pos x="T10" y="T11"/>
              </a:cxn>
              <a:cxn ang="0">
                <a:pos x="T12" y="T13"/>
              </a:cxn>
            </a:cxnLst>
            <a:rect l="0" t="0" r="r" b="b"/>
            <a:pathLst>
              <a:path w="28" h="73">
                <a:moveTo>
                  <a:pt x="28" y="71"/>
                </a:moveTo>
                <a:cubicBezTo>
                  <a:pt x="28" y="72"/>
                  <a:pt x="28" y="73"/>
                  <a:pt x="28" y="73"/>
                </a:cubicBezTo>
                <a:cubicBezTo>
                  <a:pt x="13" y="62"/>
                  <a:pt x="3" y="48"/>
                  <a:pt x="1" y="28"/>
                </a:cubicBezTo>
                <a:cubicBezTo>
                  <a:pt x="0" y="12"/>
                  <a:pt x="4" y="5"/>
                  <a:pt x="20" y="0"/>
                </a:cubicBezTo>
                <a:cubicBezTo>
                  <a:pt x="20" y="1"/>
                  <a:pt x="20" y="2"/>
                  <a:pt x="19" y="3"/>
                </a:cubicBezTo>
                <a:cubicBezTo>
                  <a:pt x="0" y="17"/>
                  <a:pt x="0" y="26"/>
                  <a:pt x="11" y="48"/>
                </a:cubicBezTo>
                <a:cubicBezTo>
                  <a:pt x="16" y="57"/>
                  <a:pt x="22" y="64"/>
                  <a:pt x="28" y="71"/>
                </a:cubicBezTo>
                <a:close/>
              </a:path>
            </a:pathLst>
          </a:custGeom>
          <a:solidFill>
            <a:srgbClr val="F2C6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 name="Freeform 33"/>
          <p:cNvSpPr>
            <a:spLocks/>
          </p:cNvSpPr>
          <p:nvPr/>
        </p:nvSpPr>
        <p:spPr bwMode="auto">
          <a:xfrm>
            <a:off x="8951913" y="2454276"/>
            <a:ext cx="34925" cy="206375"/>
          </a:xfrm>
          <a:custGeom>
            <a:avLst/>
            <a:gdLst>
              <a:gd name="T0" fmla="*/ 8 w 9"/>
              <a:gd name="T1" fmla="*/ 55 h 55"/>
              <a:gd name="T2" fmla="*/ 4 w 9"/>
              <a:gd name="T3" fmla="*/ 22 h 55"/>
              <a:gd name="T4" fmla="*/ 1 w 9"/>
              <a:gd name="T5" fmla="*/ 7 h 55"/>
              <a:gd name="T6" fmla="*/ 0 w 9"/>
              <a:gd name="T7" fmla="*/ 0 h 55"/>
              <a:gd name="T8" fmla="*/ 8 w 9"/>
              <a:gd name="T9" fmla="*/ 22 h 55"/>
              <a:gd name="T10" fmla="*/ 8 w 9"/>
              <a:gd name="T11" fmla="*/ 55 h 55"/>
            </a:gdLst>
            <a:ahLst/>
            <a:cxnLst>
              <a:cxn ang="0">
                <a:pos x="T0" y="T1"/>
              </a:cxn>
              <a:cxn ang="0">
                <a:pos x="T2" y="T3"/>
              </a:cxn>
              <a:cxn ang="0">
                <a:pos x="T4" y="T5"/>
              </a:cxn>
              <a:cxn ang="0">
                <a:pos x="T6" y="T7"/>
              </a:cxn>
              <a:cxn ang="0">
                <a:pos x="T8" y="T9"/>
              </a:cxn>
              <a:cxn ang="0">
                <a:pos x="T10" y="T11"/>
              </a:cxn>
            </a:cxnLst>
            <a:rect l="0" t="0" r="r" b="b"/>
            <a:pathLst>
              <a:path w="9" h="55">
                <a:moveTo>
                  <a:pt x="8" y="55"/>
                </a:moveTo>
                <a:cubicBezTo>
                  <a:pt x="1" y="45"/>
                  <a:pt x="2" y="33"/>
                  <a:pt x="4" y="22"/>
                </a:cubicBezTo>
                <a:cubicBezTo>
                  <a:pt x="4" y="17"/>
                  <a:pt x="5" y="11"/>
                  <a:pt x="1" y="7"/>
                </a:cubicBezTo>
                <a:cubicBezTo>
                  <a:pt x="1" y="5"/>
                  <a:pt x="0" y="2"/>
                  <a:pt x="0" y="0"/>
                </a:cubicBezTo>
                <a:cubicBezTo>
                  <a:pt x="8" y="5"/>
                  <a:pt x="7" y="14"/>
                  <a:pt x="8" y="22"/>
                </a:cubicBezTo>
                <a:cubicBezTo>
                  <a:pt x="9" y="33"/>
                  <a:pt x="8" y="44"/>
                  <a:pt x="8" y="55"/>
                </a:cubicBezTo>
                <a:close/>
              </a:path>
            </a:pathLst>
          </a:custGeom>
          <a:solidFill>
            <a:srgbClr val="B4AF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 name="Freeform 34"/>
          <p:cNvSpPr>
            <a:spLocks/>
          </p:cNvSpPr>
          <p:nvPr/>
        </p:nvSpPr>
        <p:spPr bwMode="auto">
          <a:xfrm>
            <a:off x="8178801" y="3903663"/>
            <a:ext cx="66675" cy="104775"/>
          </a:xfrm>
          <a:custGeom>
            <a:avLst/>
            <a:gdLst>
              <a:gd name="T0" fmla="*/ 15 w 18"/>
              <a:gd name="T1" fmla="*/ 28 h 28"/>
              <a:gd name="T2" fmla="*/ 8 w 18"/>
              <a:gd name="T3" fmla="*/ 15 h 28"/>
              <a:gd name="T4" fmla="*/ 8 w 18"/>
              <a:gd name="T5" fmla="*/ 8 h 28"/>
              <a:gd name="T6" fmla="*/ 17 w 18"/>
              <a:gd name="T7" fmla="*/ 0 h 28"/>
              <a:gd name="T8" fmla="*/ 15 w 18"/>
              <a:gd name="T9" fmla="*/ 28 h 28"/>
            </a:gdLst>
            <a:ahLst/>
            <a:cxnLst>
              <a:cxn ang="0">
                <a:pos x="T0" y="T1"/>
              </a:cxn>
              <a:cxn ang="0">
                <a:pos x="T2" y="T3"/>
              </a:cxn>
              <a:cxn ang="0">
                <a:pos x="T4" y="T5"/>
              </a:cxn>
              <a:cxn ang="0">
                <a:pos x="T6" y="T7"/>
              </a:cxn>
              <a:cxn ang="0">
                <a:pos x="T8" y="T9"/>
              </a:cxn>
            </a:cxnLst>
            <a:rect l="0" t="0" r="r" b="b"/>
            <a:pathLst>
              <a:path w="18" h="28">
                <a:moveTo>
                  <a:pt x="15" y="28"/>
                </a:moveTo>
                <a:cubicBezTo>
                  <a:pt x="16" y="22"/>
                  <a:pt x="15" y="17"/>
                  <a:pt x="8" y="15"/>
                </a:cubicBezTo>
                <a:cubicBezTo>
                  <a:pt x="4" y="13"/>
                  <a:pt x="0" y="10"/>
                  <a:pt x="8" y="8"/>
                </a:cubicBezTo>
                <a:cubicBezTo>
                  <a:pt x="13" y="7"/>
                  <a:pt x="14" y="3"/>
                  <a:pt x="17" y="0"/>
                </a:cubicBezTo>
                <a:cubicBezTo>
                  <a:pt x="17" y="10"/>
                  <a:pt x="18" y="19"/>
                  <a:pt x="15" y="28"/>
                </a:cubicBezTo>
                <a:close/>
              </a:path>
            </a:pathLst>
          </a:custGeom>
          <a:solidFill>
            <a:srgbClr val="E59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 name="Freeform 35"/>
          <p:cNvSpPr>
            <a:spLocks/>
          </p:cNvSpPr>
          <p:nvPr/>
        </p:nvSpPr>
        <p:spPr bwMode="auto">
          <a:xfrm>
            <a:off x="8940801" y="2693988"/>
            <a:ext cx="41275" cy="125413"/>
          </a:xfrm>
          <a:custGeom>
            <a:avLst/>
            <a:gdLst>
              <a:gd name="T0" fmla="*/ 11 w 11"/>
              <a:gd name="T1" fmla="*/ 26 h 33"/>
              <a:gd name="T2" fmla="*/ 0 w 11"/>
              <a:gd name="T3" fmla="*/ 33 h 33"/>
              <a:gd name="T4" fmla="*/ 6 w 11"/>
              <a:gd name="T5" fmla="*/ 18 h 33"/>
              <a:gd name="T6" fmla="*/ 7 w 11"/>
              <a:gd name="T7" fmla="*/ 8 h 33"/>
              <a:gd name="T8" fmla="*/ 11 w 11"/>
              <a:gd name="T9" fmla="*/ 0 h 33"/>
              <a:gd name="T10" fmla="*/ 11 w 11"/>
              <a:gd name="T11" fmla="*/ 26 h 33"/>
            </a:gdLst>
            <a:ahLst/>
            <a:cxnLst>
              <a:cxn ang="0">
                <a:pos x="T0" y="T1"/>
              </a:cxn>
              <a:cxn ang="0">
                <a:pos x="T2" y="T3"/>
              </a:cxn>
              <a:cxn ang="0">
                <a:pos x="T4" y="T5"/>
              </a:cxn>
              <a:cxn ang="0">
                <a:pos x="T6" y="T7"/>
              </a:cxn>
              <a:cxn ang="0">
                <a:pos x="T8" y="T9"/>
              </a:cxn>
              <a:cxn ang="0">
                <a:pos x="T10" y="T11"/>
              </a:cxn>
            </a:cxnLst>
            <a:rect l="0" t="0" r="r" b="b"/>
            <a:pathLst>
              <a:path w="11" h="33">
                <a:moveTo>
                  <a:pt x="11" y="26"/>
                </a:moveTo>
                <a:cubicBezTo>
                  <a:pt x="9" y="31"/>
                  <a:pt x="5" y="33"/>
                  <a:pt x="0" y="33"/>
                </a:cubicBezTo>
                <a:cubicBezTo>
                  <a:pt x="4" y="29"/>
                  <a:pt x="7" y="24"/>
                  <a:pt x="6" y="18"/>
                </a:cubicBezTo>
                <a:cubicBezTo>
                  <a:pt x="4" y="14"/>
                  <a:pt x="5" y="11"/>
                  <a:pt x="7" y="8"/>
                </a:cubicBezTo>
                <a:cubicBezTo>
                  <a:pt x="8" y="5"/>
                  <a:pt x="6" y="1"/>
                  <a:pt x="11" y="0"/>
                </a:cubicBezTo>
                <a:cubicBezTo>
                  <a:pt x="11" y="9"/>
                  <a:pt x="11" y="17"/>
                  <a:pt x="11" y="26"/>
                </a:cubicBezTo>
                <a:close/>
              </a:path>
            </a:pathLst>
          </a:custGeom>
          <a:solidFill>
            <a:srgbClr val="B9AB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 name="Freeform 36"/>
          <p:cNvSpPr>
            <a:spLocks/>
          </p:cNvSpPr>
          <p:nvPr/>
        </p:nvSpPr>
        <p:spPr bwMode="auto">
          <a:xfrm>
            <a:off x="10067926" y="2754313"/>
            <a:ext cx="60325" cy="71438"/>
          </a:xfrm>
          <a:custGeom>
            <a:avLst/>
            <a:gdLst>
              <a:gd name="T0" fmla="*/ 12 w 16"/>
              <a:gd name="T1" fmla="*/ 19 h 19"/>
              <a:gd name="T2" fmla="*/ 1 w 16"/>
              <a:gd name="T3" fmla="*/ 10 h 19"/>
              <a:gd name="T4" fmla="*/ 11 w 16"/>
              <a:gd name="T5" fmla="*/ 1 h 19"/>
              <a:gd name="T6" fmla="*/ 12 w 16"/>
              <a:gd name="T7" fmla="*/ 0 h 19"/>
              <a:gd name="T8" fmla="*/ 12 w 16"/>
              <a:gd name="T9" fmla="*/ 19 h 19"/>
            </a:gdLst>
            <a:ahLst/>
            <a:cxnLst>
              <a:cxn ang="0">
                <a:pos x="T0" y="T1"/>
              </a:cxn>
              <a:cxn ang="0">
                <a:pos x="T2" y="T3"/>
              </a:cxn>
              <a:cxn ang="0">
                <a:pos x="T4" y="T5"/>
              </a:cxn>
              <a:cxn ang="0">
                <a:pos x="T6" y="T7"/>
              </a:cxn>
              <a:cxn ang="0">
                <a:pos x="T8" y="T9"/>
              </a:cxn>
            </a:cxnLst>
            <a:rect l="0" t="0" r="r" b="b"/>
            <a:pathLst>
              <a:path w="16" h="19">
                <a:moveTo>
                  <a:pt x="12" y="19"/>
                </a:moveTo>
                <a:cubicBezTo>
                  <a:pt x="9" y="14"/>
                  <a:pt x="1" y="15"/>
                  <a:pt x="1" y="10"/>
                </a:cubicBezTo>
                <a:cubicBezTo>
                  <a:pt x="0" y="5"/>
                  <a:pt x="9" y="6"/>
                  <a:pt x="11" y="1"/>
                </a:cubicBezTo>
                <a:cubicBezTo>
                  <a:pt x="11" y="0"/>
                  <a:pt x="12" y="0"/>
                  <a:pt x="12" y="0"/>
                </a:cubicBezTo>
                <a:cubicBezTo>
                  <a:pt x="16" y="6"/>
                  <a:pt x="12" y="12"/>
                  <a:pt x="12" y="19"/>
                </a:cubicBezTo>
                <a:close/>
              </a:path>
            </a:pathLst>
          </a:custGeom>
          <a:solidFill>
            <a:srgbClr val="E38F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 name="Freeform 37"/>
          <p:cNvSpPr>
            <a:spLocks/>
          </p:cNvSpPr>
          <p:nvPr/>
        </p:nvSpPr>
        <p:spPr bwMode="auto">
          <a:xfrm>
            <a:off x="11642726" y="3036888"/>
            <a:ext cx="47625" cy="41275"/>
          </a:xfrm>
          <a:custGeom>
            <a:avLst/>
            <a:gdLst>
              <a:gd name="T0" fmla="*/ 8 w 13"/>
              <a:gd name="T1" fmla="*/ 11 h 11"/>
              <a:gd name="T2" fmla="*/ 4 w 13"/>
              <a:gd name="T3" fmla="*/ 9 h 11"/>
              <a:gd name="T4" fmla="*/ 0 w 13"/>
              <a:gd name="T5" fmla="*/ 5 h 11"/>
              <a:gd name="T6" fmla="*/ 4 w 13"/>
              <a:gd name="T7" fmla="*/ 2 h 11"/>
              <a:gd name="T8" fmla="*/ 12 w 13"/>
              <a:gd name="T9" fmla="*/ 0 h 11"/>
              <a:gd name="T10" fmla="*/ 8 w 13"/>
              <a:gd name="T11" fmla="*/ 11 h 11"/>
            </a:gdLst>
            <a:ahLst/>
            <a:cxnLst>
              <a:cxn ang="0">
                <a:pos x="T0" y="T1"/>
              </a:cxn>
              <a:cxn ang="0">
                <a:pos x="T2" y="T3"/>
              </a:cxn>
              <a:cxn ang="0">
                <a:pos x="T4" y="T5"/>
              </a:cxn>
              <a:cxn ang="0">
                <a:pos x="T6" y="T7"/>
              </a:cxn>
              <a:cxn ang="0">
                <a:pos x="T8" y="T9"/>
              </a:cxn>
              <a:cxn ang="0">
                <a:pos x="T10" y="T11"/>
              </a:cxn>
            </a:cxnLst>
            <a:rect l="0" t="0" r="r" b="b"/>
            <a:pathLst>
              <a:path w="13" h="11">
                <a:moveTo>
                  <a:pt x="8" y="11"/>
                </a:moveTo>
                <a:cubicBezTo>
                  <a:pt x="7" y="11"/>
                  <a:pt x="6" y="10"/>
                  <a:pt x="4" y="9"/>
                </a:cubicBezTo>
                <a:cubicBezTo>
                  <a:pt x="2" y="9"/>
                  <a:pt x="0" y="8"/>
                  <a:pt x="0" y="5"/>
                </a:cubicBezTo>
                <a:cubicBezTo>
                  <a:pt x="0" y="3"/>
                  <a:pt x="2" y="3"/>
                  <a:pt x="4" y="2"/>
                </a:cubicBezTo>
                <a:cubicBezTo>
                  <a:pt x="6" y="1"/>
                  <a:pt x="9" y="1"/>
                  <a:pt x="12" y="0"/>
                </a:cubicBezTo>
                <a:cubicBezTo>
                  <a:pt x="13" y="4"/>
                  <a:pt x="11" y="8"/>
                  <a:pt x="8" y="11"/>
                </a:cubicBezTo>
                <a:close/>
              </a:path>
            </a:pathLst>
          </a:custGeom>
          <a:solidFill>
            <a:srgbClr val="E999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 name="Freeform 38"/>
          <p:cNvSpPr>
            <a:spLocks/>
          </p:cNvSpPr>
          <p:nvPr/>
        </p:nvSpPr>
        <p:spPr bwMode="auto">
          <a:xfrm>
            <a:off x="9771063" y="1803401"/>
            <a:ext cx="57150" cy="33338"/>
          </a:xfrm>
          <a:custGeom>
            <a:avLst/>
            <a:gdLst>
              <a:gd name="T0" fmla="*/ 13 w 15"/>
              <a:gd name="T1" fmla="*/ 9 h 9"/>
              <a:gd name="T2" fmla="*/ 0 w 15"/>
              <a:gd name="T3" fmla="*/ 5 h 9"/>
              <a:gd name="T4" fmla="*/ 15 w 15"/>
              <a:gd name="T5" fmla="*/ 0 h 9"/>
              <a:gd name="T6" fmla="*/ 13 w 15"/>
              <a:gd name="T7" fmla="*/ 9 h 9"/>
            </a:gdLst>
            <a:ahLst/>
            <a:cxnLst>
              <a:cxn ang="0">
                <a:pos x="T0" y="T1"/>
              </a:cxn>
              <a:cxn ang="0">
                <a:pos x="T2" y="T3"/>
              </a:cxn>
              <a:cxn ang="0">
                <a:pos x="T4" y="T5"/>
              </a:cxn>
              <a:cxn ang="0">
                <a:pos x="T6" y="T7"/>
              </a:cxn>
            </a:cxnLst>
            <a:rect l="0" t="0" r="r" b="b"/>
            <a:pathLst>
              <a:path w="15" h="9">
                <a:moveTo>
                  <a:pt x="13" y="9"/>
                </a:moveTo>
                <a:cubicBezTo>
                  <a:pt x="9" y="9"/>
                  <a:pt x="5" y="8"/>
                  <a:pt x="0" y="5"/>
                </a:cubicBezTo>
                <a:cubicBezTo>
                  <a:pt x="6" y="3"/>
                  <a:pt x="10" y="1"/>
                  <a:pt x="15" y="0"/>
                </a:cubicBezTo>
                <a:cubicBezTo>
                  <a:pt x="14" y="3"/>
                  <a:pt x="14" y="6"/>
                  <a:pt x="13" y="9"/>
                </a:cubicBezTo>
                <a:close/>
              </a:path>
            </a:pathLst>
          </a:custGeom>
          <a:solidFill>
            <a:srgbClr val="DC9B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 name="Freeform 39"/>
          <p:cNvSpPr>
            <a:spLocks/>
          </p:cNvSpPr>
          <p:nvPr/>
        </p:nvSpPr>
        <p:spPr bwMode="auto">
          <a:xfrm>
            <a:off x="10807701" y="3895726"/>
            <a:ext cx="49213" cy="33338"/>
          </a:xfrm>
          <a:custGeom>
            <a:avLst/>
            <a:gdLst>
              <a:gd name="T0" fmla="*/ 13 w 13"/>
              <a:gd name="T1" fmla="*/ 4 h 9"/>
              <a:gd name="T2" fmla="*/ 11 w 13"/>
              <a:gd name="T3" fmla="*/ 7 h 9"/>
              <a:gd name="T4" fmla="*/ 3 w 13"/>
              <a:gd name="T5" fmla="*/ 6 h 9"/>
              <a:gd name="T6" fmla="*/ 1 w 13"/>
              <a:gd name="T7" fmla="*/ 3 h 9"/>
              <a:gd name="T8" fmla="*/ 8 w 13"/>
              <a:gd name="T9" fmla="*/ 0 h 9"/>
              <a:gd name="T10" fmla="*/ 13 w 13"/>
              <a:gd name="T11" fmla="*/ 0 h 9"/>
              <a:gd name="T12" fmla="*/ 13 w 13"/>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3" h="9">
                <a:moveTo>
                  <a:pt x="13" y="4"/>
                </a:moveTo>
                <a:cubicBezTo>
                  <a:pt x="12" y="5"/>
                  <a:pt x="12" y="6"/>
                  <a:pt x="11" y="7"/>
                </a:cubicBezTo>
                <a:cubicBezTo>
                  <a:pt x="8" y="9"/>
                  <a:pt x="5" y="7"/>
                  <a:pt x="3" y="6"/>
                </a:cubicBezTo>
                <a:cubicBezTo>
                  <a:pt x="1" y="5"/>
                  <a:pt x="0" y="4"/>
                  <a:pt x="1" y="3"/>
                </a:cubicBezTo>
                <a:cubicBezTo>
                  <a:pt x="2" y="1"/>
                  <a:pt x="5" y="0"/>
                  <a:pt x="8" y="0"/>
                </a:cubicBezTo>
                <a:cubicBezTo>
                  <a:pt x="10" y="0"/>
                  <a:pt x="11" y="0"/>
                  <a:pt x="13" y="0"/>
                </a:cubicBezTo>
                <a:cubicBezTo>
                  <a:pt x="13" y="1"/>
                  <a:pt x="13" y="3"/>
                  <a:pt x="13" y="4"/>
                </a:cubicBezTo>
                <a:close/>
              </a:path>
            </a:pathLst>
          </a:custGeom>
          <a:solidFill>
            <a:srgbClr val="E49A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 name="Freeform 40"/>
          <p:cNvSpPr>
            <a:spLocks/>
          </p:cNvSpPr>
          <p:nvPr/>
        </p:nvSpPr>
        <p:spPr bwMode="auto">
          <a:xfrm>
            <a:off x="9812338" y="1539876"/>
            <a:ext cx="33338" cy="85725"/>
          </a:xfrm>
          <a:custGeom>
            <a:avLst/>
            <a:gdLst>
              <a:gd name="T0" fmla="*/ 4 w 9"/>
              <a:gd name="T1" fmla="*/ 23 h 23"/>
              <a:gd name="T2" fmla="*/ 0 w 9"/>
              <a:gd name="T3" fmla="*/ 5 h 23"/>
              <a:gd name="T4" fmla="*/ 4 w 9"/>
              <a:gd name="T5" fmla="*/ 0 h 23"/>
              <a:gd name="T6" fmla="*/ 4 w 9"/>
              <a:gd name="T7" fmla="*/ 23 h 23"/>
            </a:gdLst>
            <a:ahLst/>
            <a:cxnLst>
              <a:cxn ang="0">
                <a:pos x="T0" y="T1"/>
              </a:cxn>
              <a:cxn ang="0">
                <a:pos x="T2" y="T3"/>
              </a:cxn>
              <a:cxn ang="0">
                <a:pos x="T4" y="T5"/>
              </a:cxn>
              <a:cxn ang="0">
                <a:pos x="T6" y="T7"/>
              </a:cxn>
            </a:cxnLst>
            <a:rect l="0" t="0" r="r" b="b"/>
            <a:pathLst>
              <a:path w="9" h="23">
                <a:moveTo>
                  <a:pt x="4" y="23"/>
                </a:moveTo>
                <a:cubicBezTo>
                  <a:pt x="0" y="17"/>
                  <a:pt x="1" y="11"/>
                  <a:pt x="0" y="5"/>
                </a:cubicBezTo>
                <a:cubicBezTo>
                  <a:pt x="4" y="6"/>
                  <a:pt x="4" y="3"/>
                  <a:pt x="4" y="0"/>
                </a:cubicBezTo>
                <a:cubicBezTo>
                  <a:pt x="9" y="8"/>
                  <a:pt x="4" y="16"/>
                  <a:pt x="4" y="23"/>
                </a:cubicBezTo>
                <a:close/>
              </a:path>
            </a:pathLst>
          </a:custGeom>
          <a:solidFill>
            <a:srgbClr val="E2B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 name="Freeform 41"/>
          <p:cNvSpPr>
            <a:spLocks/>
          </p:cNvSpPr>
          <p:nvPr/>
        </p:nvSpPr>
        <p:spPr bwMode="auto">
          <a:xfrm>
            <a:off x="10504488" y="2257426"/>
            <a:ext cx="36513" cy="30163"/>
          </a:xfrm>
          <a:custGeom>
            <a:avLst/>
            <a:gdLst>
              <a:gd name="T0" fmla="*/ 4 w 10"/>
              <a:gd name="T1" fmla="*/ 0 h 8"/>
              <a:gd name="T2" fmla="*/ 8 w 10"/>
              <a:gd name="T3" fmla="*/ 4 h 8"/>
              <a:gd name="T4" fmla="*/ 0 w 10"/>
              <a:gd name="T5" fmla="*/ 5 h 8"/>
              <a:gd name="T6" fmla="*/ 4 w 10"/>
              <a:gd name="T7" fmla="*/ 0 h 8"/>
            </a:gdLst>
            <a:ahLst/>
            <a:cxnLst>
              <a:cxn ang="0">
                <a:pos x="T0" y="T1"/>
              </a:cxn>
              <a:cxn ang="0">
                <a:pos x="T2" y="T3"/>
              </a:cxn>
              <a:cxn ang="0">
                <a:pos x="T4" y="T5"/>
              </a:cxn>
              <a:cxn ang="0">
                <a:pos x="T6" y="T7"/>
              </a:cxn>
            </a:cxnLst>
            <a:rect l="0" t="0" r="r" b="b"/>
            <a:pathLst>
              <a:path w="10" h="8">
                <a:moveTo>
                  <a:pt x="4" y="0"/>
                </a:moveTo>
                <a:cubicBezTo>
                  <a:pt x="6" y="1"/>
                  <a:pt x="10" y="1"/>
                  <a:pt x="8" y="4"/>
                </a:cubicBezTo>
                <a:cubicBezTo>
                  <a:pt x="7" y="8"/>
                  <a:pt x="3" y="7"/>
                  <a:pt x="0" y="5"/>
                </a:cubicBezTo>
                <a:cubicBezTo>
                  <a:pt x="2" y="3"/>
                  <a:pt x="3" y="1"/>
                  <a:pt x="4" y="0"/>
                </a:cubicBezTo>
                <a:close/>
              </a:path>
            </a:pathLst>
          </a:custGeom>
          <a:solidFill>
            <a:srgbClr val="023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 name="Freeform 42"/>
          <p:cNvSpPr>
            <a:spLocks/>
          </p:cNvSpPr>
          <p:nvPr/>
        </p:nvSpPr>
        <p:spPr bwMode="auto">
          <a:xfrm>
            <a:off x="9215438" y="3624263"/>
            <a:ext cx="555625" cy="384175"/>
          </a:xfrm>
          <a:custGeom>
            <a:avLst/>
            <a:gdLst>
              <a:gd name="T0" fmla="*/ 107 w 148"/>
              <a:gd name="T1" fmla="*/ 5 h 102"/>
              <a:gd name="T2" fmla="*/ 120 w 148"/>
              <a:gd name="T3" fmla="*/ 6 h 102"/>
              <a:gd name="T4" fmla="*/ 126 w 148"/>
              <a:gd name="T5" fmla="*/ 3 h 102"/>
              <a:gd name="T6" fmla="*/ 128 w 148"/>
              <a:gd name="T7" fmla="*/ 1 h 102"/>
              <a:gd name="T8" fmla="*/ 125 w 148"/>
              <a:gd name="T9" fmla="*/ 29 h 102"/>
              <a:gd name="T10" fmla="*/ 130 w 148"/>
              <a:gd name="T11" fmla="*/ 41 h 102"/>
              <a:gd name="T12" fmla="*/ 117 w 148"/>
              <a:gd name="T13" fmla="*/ 46 h 102"/>
              <a:gd name="T14" fmla="*/ 102 w 148"/>
              <a:gd name="T15" fmla="*/ 53 h 102"/>
              <a:gd name="T16" fmla="*/ 118 w 148"/>
              <a:gd name="T17" fmla="*/ 83 h 102"/>
              <a:gd name="T18" fmla="*/ 142 w 148"/>
              <a:gd name="T19" fmla="*/ 88 h 102"/>
              <a:gd name="T20" fmla="*/ 148 w 148"/>
              <a:gd name="T21" fmla="*/ 96 h 102"/>
              <a:gd name="T22" fmla="*/ 141 w 148"/>
              <a:gd name="T23" fmla="*/ 101 h 102"/>
              <a:gd name="T24" fmla="*/ 6 w 148"/>
              <a:gd name="T25" fmla="*/ 101 h 102"/>
              <a:gd name="T26" fmla="*/ 0 w 148"/>
              <a:gd name="T27" fmla="*/ 98 h 102"/>
              <a:gd name="T28" fmla="*/ 5 w 148"/>
              <a:gd name="T29" fmla="*/ 91 h 102"/>
              <a:gd name="T30" fmla="*/ 33 w 148"/>
              <a:gd name="T31" fmla="*/ 82 h 102"/>
              <a:gd name="T32" fmla="*/ 63 w 148"/>
              <a:gd name="T33" fmla="*/ 54 h 102"/>
              <a:gd name="T34" fmla="*/ 74 w 148"/>
              <a:gd name="T35" fmla="*/ 39 h 102"/>
              <a:gd name="T36" fmla="*/ 80 w 148"/>
              <a:gd name="T37" fmla="*/ 26 h 102"/>
              <a:gd name="T38" fmla="*/ 82 w 148"/>
              <a:gd name="T39" fmla="*/ 24 h 102"/>
              <a:gd name="T40" fmla="*/ 92 w 148"/>
              <a:gd name="T41" fmla="*/ 15 h 102"/>
              <a:gd name="T42" fmla="*/ 105 w 148"/>
              <a:gd name="T43" fmla="*/ 21 h 102"/>
              <a:gd name="T44" fmla="*/ 113 w 148"/>
              <a:gd name="T45" fmla="*/ 17 h 102"/>
              <a:gd name="T46" fmla="*/ 110 w 148"/>
              <a:gd name="T47" fmla="*/ 10 h 102"/>
              <a:gd name="T48" fmla="*/ 107 w 148"/>
              <a:gd name="T49" fmla="*/ 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8" h="102">
                <a:moveTo>
                  <a:pt x="107" y="5"/>
                </a:moveTo>
                <a:cubicBezTo>
                  <a:pt x="112" y="3"/>
                  <a:pt x="116" y="5"/>
                  <a:pt x="120" y="6"/>
                </a:cubicBezTo>
                <a:cubicBezTo>
                  <a:pt x="123" y="6"/>
                  <a:pt x="126" y="7"/>
                  <a:pt x="126" y="3"/>
                </a:cubicBezTo>
                <a:cubicBezTo>
                  <a:pt x="126" y="1"/>
                  <a:pt x="126" y="0"/>
                  <a:pt x="128" y="1"/>
                </a:cubicBezTo>
                <a:cubicBezTo>
                  <a:pt x="139" y="7"/>
                  <a:pt x="138" y="20"/>
                  <a:pt x="125" y="29"/>
                </a:cubicBezTo>
                <a:cubicBezTo>
                  <a:pt x="130" y="32"/>
                  <a:pt x="134" y="36"/>
                  <a:pt x="130" y="41"/>
                </a:cubicBezTo>
                <a:cubicBezTo>
                  <a:pt x="127" y="46"/>
                  <a:pt x="123" y="48"/>
                  <a:pt x="117" y="46"/>
                </a:cubicBezTo>
                <a:cubicBezTo>
                  <a:pt x="110" y="44"/>
                  <a:pt x="105" y="47"/>
                  <a:pt x="102" y="53"/>
                </a:cubicBezTo>
                <a:cubicBezTo>
                  <a:pt x="91" y="69"/>
                  <a:pt x="98" y="83"/>
                  <a:pt x="118" y="83"/>
                </a:cubicBezTo>
                <a:cubicBezTo>
                  <a:pt x="127" y="84"/>
                  <a:pt x="135" y="86"/>
                  <a:pt x="142" y="88"/>
                </a:cubicBezTo>
                <a:cubicBezTo>
                  <a:pt x="146" y="90"/>
                  <a:pt x="148" y="92"/>
                  <a:pt x="148" y="96"/>
                </a:cubicBezTo>
                <a:cubicBezTo>
                  <a:pt x="147" y="101"/>
                  <a:pt x="144" y="101"/>
                  <a:pt x="141" y="101"/>
                </a:cubicBezTo>
                <a:cubicBezTo>
                  <a:pt x="96" y="101"/>
                  <a:pt x="51" y="101"/>
                  <a:pt x="6" y="101"/>
                </a:cubicBezTo>
                <a:cubicBezTo>
                  <a:pt x="4" y="101"/>
                  <a:pt x="1" y="102"/>
                  <a:pt x="0" y="98"/>
                </a:cubicBezTo>
                <a:cubicBezTo>
                  <a:pt x="0" y="95"/>
                  <a:pt x="2" y="93"/>
                  <a:pt x="5" y="91"/>
                </a:cubicBezTo>
                <a:cubicBezTo>
                  <a:pt x="14" y="87"/>
                  <a:pt x="23" y="83"/>
                  <a:pt x="33" y="82"/>
                </a:cubicBezTo>
                <a:cubicBezTo>
                  <a:pt x="54" y="80"/>
                  <a:pt x="58" y="69"/>
                  <a:pt x="63" y="54"/>
                </a:cubicBezTo>
                <a:cubicBezTo>
                  <a:pt x="65" y="47"/>
                  <a:pt x="65" y="41"/>
                  <a:pt x="74" y="39"/>
                </a:cubicBezTo>
                <a:cubicBezTo>
                  <a:pt x="81" y="38"/>
                  <a:pt x="77" y="30"/>
                  <a:pt x="80" y="26"/>
                </a:cubicBezTo>
                <a:cubicBezTo>
                  <a:pt x="81" y="25"/>
                  <a:pt x="81" y="25"/>
                  <a:pt x="82" y="24"/>
                </a:cubicBezTo>
                <a:cubicBezTo>
                  <a:pt x="85" y="20"/>
                  <a:pt x="83" y="11"/>
                  <a:pt x="92" y="15"/>
                </a:cubicBezTo>
                <a:cubicBezTo>
                  <a:pt x="96" y="18"/>
                  <a:pt x="99" y="22"/>
                  <a:pt x="105" y="21"/>
                </a:cubicBezTo>
                <a:cubicBezTo>
                  <a:pt x="108" y="21"/>
                  <a:pt x="111" y="20"/>
                  <a:pt x="113" y="17"/>
                </a:cubicBezTo>
                <a:cubicBezTo>
                  <a:pt x="114" y="14"/>
                  <a:pt x="112" y="12"/>
                  <a:pt x="110" y="10"/>
                </a:cubicBezTo>
                <a:cubicBezTo>
                  <a:pt x="109" y="8"/>
                  <a:pt x="107" y="7"/>
                  <a:pt x="107" y="5"/>
                </a:cubicBezTo>
                <a:close/>
              </a:path>
            </a:pathLst>
          </a:custGeom>
          <a:solidFill>
            <a:srgbClr val="E66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 name="Freeform 43"/>
          <p:cNvSpPr>
            <a:spLocks/>
          </p:cNvSpPr>
          <p:nvPr/>
        </p:nvSpPr>
        <p:spPr bwMode="auto">
          <a:xfrm>
            <a:off x="9561513" y="3643313"/>
            <a:ext cx="101600" cy="71438"/>
          </a:xfrm>
          <a:custGeom>
            <a:avLst/>
            <a:gdLst>
              <a:gd name="T0" fmla="*/ 15 w 27"/>
              <a:gd name="T1" fmla="*/ 0 h 19"/>
              <a:gd name="T2" fmla="*/ 18 w 27"/>
              <a:gd name="T3" fmla="*/ 1 h 19"/>
              <a:gd name="T4" fmla="*/ 24 w 27"/>
              <a:gd name="T5" fmla="*/ 13 h 19"/>
              <a:gd name="T6" fmla="*/ 10 w 27"/>
              <a:gd name="T7" fmla="*/ 19 h 19"/>
              <a:gd name="T8" fmla="*/ 0 w 27"/>
              <a:gd name="T9" fmla="*/ 10 h 19"/>
              <a:gd name="T10" fmla="*/ 3 w 27"/>
              <a:gd name="T11" fmla="*/ 2 h 19"/>
              <a:gd name="T12" fmla="*/ 15 w 27"/>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7" h="19">
                <a:moveTo>
                  <a:pt x="15" y="0"/>
                </a:moveTo>
                <a:cubicBezTo>
                  <a:pt x="16" y="0"/>
                  <a:pt x="17" y="1"/>
                  <a:pt x="18" y="1"/>
                </a:cubicBezTo>
                <a:cubicBezTo>
                  <a:pt x="22" y="4"/>
                  <a:pt x="27" y="7"/>
                  <a:pt x="24" y="13"/>
                </a:cubicBezTo>
                <a:cubicBezTo>
                  <a:pt x="22" y="18"/>
                  <a:pt x="16" y="19"/>
                  <a:pt x="10" y="19"/>
                </a:cubicBezTo>
                <a:cubicBezTo>
                  <a:pt x="5" y="18"/>
                  <a:pt x="0" y="17"/>
                  <a:pt x="0" y="10"/>
                </a:cubicBezTo>
                <a:cubicBezTo>
                  <a:pt x="1" y="7"/>
                  <a:pt x="2" y="4"/>
                  <a:pt x="3" y="2"/>
                </a:cubicBezTo>
                <a:cubicBezTo>
                  <a:pt x="7" y="0"/>
                  <a:pt x="11" y="0"/>
                  <a:pt x="15" y="0"/>
                </a:cubicBezTo>
                <a:close/>
              </a:path>
            </a:pathLst>
          </a:custGeom>
          <a:solidFill>
            <a:srgbClr val="CE51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 name="Freeform 44"/>
          <p:cNvSpPr>
            <a:spLocks/>
          </p:cNvSpPr>
          <p:nvPr/>
        </p:nvSpPr>
        <p:spPr bwMode="auto">
          <a:xfrm>
            <a:off x="9478963" y="3706813"/>
            <a:ext cx="44450" cy="57150"/>
          </a:xfrm>
          <a:custGeom>
            <a:avLst/>
            <a:gdLst>
              <a:gd name="T0" fmla="*/ 12 w 12"/>
              <a:gd name="T1" fmla="*/ 2 h 15"/>
              <a:gd name="T2" fmla="*/ 10 w 12"/>
              <a:gd name="T3" fmla="*/ 4 h 15"/>
              <a:gd name="T4" fmla="*/ 3 w 12"/>
              <a:gd name="T5" fmla="*/ 15 h 15"/>
              <a:gd name="T6" fmla="*/ 12 w 12"/>
              <a:gd name="T7" fmla="*/ 2 h 15"/>
            </a:gdLst>
            <a:ahLst/>
            <a:cxnLst>
              <a:cxn ang="0">
                <a:pos x="T0" y="T1"/>
              </a:cxn>
              <a:cxn ang="0">
                <a:pos x="T2" y="T3"/>
              </a:cxn>
              <a:cxn ang="0">
                <a:pos x="T4" y="T5"/>
              </a:cxn>
              <a:cxn ang="0">
                <a:pos x="T6" y="T7"/>
              </a:cxn>
            </a:cxnLst>
            <a:rect l="0" t="0" r="r" b="b"/>
            <a:pathLst>
              <a:path w="12" h="15">
                <a:moveTo>
                  <a:pt x="12" y="2"/>
                </a:moveTo>
                <a:cubicBezTo>
                  <a:pt x="12" y="3"/>
                  <a:pt x="11" y="3"/>
                  <a:pt x="10" y="4"/>
                </a:cubicBezTo>
                <a:cubicBezTo>
                  <a:pt x="3" y="5"/>
                  <a:pt x="9" y="14"/>
                  <a:pt x="3" y="15"/>
                </a:cubicBezTo>
                <a:cubicBezTo>
                  <a:pt x="3" y="9"/>
                  <a:pt x="0" y="0"/>
                  <a:pt x="12" y="2"/>
                </a:cubicBezTo>
                <a:close/>
              </a:path>
            </a:pathLst>
          </a:custGeom>
          <a:solidFill>
            <a:srgbClr val="B772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 name="Freeform 45"/>
          <p:cNvSpPr>
            <a:spLocks/>
          </p:cNvSpPr>
          <p:nvPr/>
        </p:nvSpPr>
        <p:spPr bwMode="auto">
          <a:xfrm>
            <a:off x="7956551" y="3895726"/>
            <a:ext cx="63500" cy="74613"/>
          </a:xfrm>
          <a:custGeom>
            <a:avLst/>
            <a:gdLst>
              <a:gd name="T0" fmla="*/ 1 w 17"/>
              <a:gd name="T1" fmla="*/ 12 h 20"/>
              <a:gd name="T2" fmla="*/ 10 w 17"/>
              <a:gd name="T3" fmla="*/ 0 h 20"/>
              <a:gd name="T4" fmla="*/ 14 w 17"/>
              <a:gd name="T5" fmla="*/ 8 h 20"/>
              <a:gd name="T6" fmla="*/ 8 w 17"/>
              <a:gd name="T7" fmla="*/ 16 h 20"/>
              <a:gd name="T8" fmla="*/ 2 w 17"/>
              <a:gd name="T9" fmla="*/ 18 h 20"/>
              <a:gd name="T10" fmla="*/ 1 w 17"/>
              <a:gd name="T11" fmla="*/ 12 h 20"/>
            </a:gdLst>
            <a:ahLst/>
            <a:cxnLst>
              <a:cxn ang="0">
                <a:pos x="T0" y="T1"/>
              </a:cxn>
              <a:cxn ang="0">
                <a:pos x="T2" y="T3"/>
              </a:cxn>
              <a:cxn ang="0">
                <a:pos x="T4" y="T5"/>
              </a:cxn>
              <a:cxn ang="0">
                <a:pos x="T6" y="T7"/>
              </a:cxn>
              <a:cxn ang="0">
                <a:pos x="T8" y="T9"/>
              </a:cxn>
              <a:cxn ang="0">
                <a:pos x="T10" y="T11"/>
              </a:cxn>
            </a:cxnLst>
            <a:rect l="0" t="0" r="r" b="b"/>
            <a:pathLst>
              <a:path w="17" h="20">
                <a:moveTo>
                  <a:pt x="1" y="12"/>
                </a:moveTo>
                <a:cubicBezTo>
                  <a:pt x="4" y="8"/>
                  <a:pt x="6" y="3"/>
                  <a:pt x="10" y="0"/>
                </a:cubicBezTo>
                <a:cubicBezTo>
                  <a:pt x="17" y="1"/>
                  <a:pt x="16" y="5"/>
                  <a:pt x="14" y="8"/>
                </a:cubicBezTo>
                <a:cubicBezTo>
                  <a:pt x="13" y="11"/>
                  <a:pt x="11" y="13"/>
                  <a:pt x="8" y="16"/>
                </a:cubicBezTo>
                <a:cubicBezTo>
                  <a:pt x="7" y="17"/>
                  <a:pt x="5" y="20"/>
                  <a:pt x="2" y="18"/>
                </a:cubicBezTo>
                <a:cubicBezTo>
                  <a:pt x="0" y="17"/>
                  <a:pt x="1" y="14"/>
                  <a:pt x="1" y="12"/>
                </a:cubicBezTo>
                <a:close/>
              </a:path>
            </a:pathLst>
          </a:custGeom>
          <a:solidFill>
            <a:srgbClr val="252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 name="Freeform 46"/>
          <p:cNvSpPr>
            <a:spLocks/>
          </p:cNvSpPr>
          <p:nvPr/>
        </p:nvSpPr>
        <p:spPr bwMode="auto">
          <a:xfrm>
            <a:off x="8140701" y="3786188"/>
            <a:ext cx="74613" cy="30163"/>
          </a:xfrm>
          <a:custGeom>
            <a:avLst/>
            <a:gdLst>
              <a:gd name="T0" fmla="*/ 20 w 20"/>
              <a:gd name="T1" fmla="*/ 6 h 8"/>
              <a:gd name="T2" fmla="*/ 0 w 20"/>
              <a:gd name="T3" fmla="*/ 8 h 8"/>
              <a:gd name="T4" fmla="*/ 20 w 20"/>
              <a:gd name="T5" fmla="*/ 6 h 8"/>
            </a:gdLst>
            <a:ahLst/>
            <a:cxnLst>
              <a:cxn ang="0">
                <a:pos x="T0" y="T1"/>
              </a:cxn>
              <a:cxn ang="0">
                <a:pos x="T2" y="T3"/>
              </a:cxn>
              <a:cxn ang="0">
                <a:pos x="T4" y="T5"/>
              </a:cxn>
            </a:cxnLst>
            <a:rect l="0" t="0" r="r" b="b"/>
            <a:pathLst>
              <a:path w="20" h="8">
                <a:moveTo>
                  <a:pt x="20" y="6"/>
                </a:moveTo>
                <a:cubicBezTo>
                  <a:pt x="12" y="6"/>
                  <a:pt x="6" y="7"/>
                  <a:pt x="0" y="8"/>
                </a:cubicBezTo>
                <a:cubicBezTo>
                  <a:pt x="5" y="4"/>
                  <a:pt x="11" y="0"/>
                  <a:pt x="20" y="6"/>
                </a:cubicBezTo>
                <a:close/>
              </a:path>
            </a:pathLst>
          </a:custGeom>
          <a:solidFill>
            <a:srgbClr val="602F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 name="Freeform 47"/>
          <p:cNvSpPr>
            <a:spLocks/>
          </p:cNvSpPr>
          <p:nvPr/>
        </p:nvSpPr>
        <p:spPr bwMode="auto">
          <a:xfrm>
            <a:off x="8148638" y="3838576"/>
            <a:ext cx="55563" cy="19050"/>
          </a:xfrm>
          <a:custGeom>
            <a:avLst/>
            <a:gdLst>
              <a:gd name="T0" fmla="*/ 0 w 15"/>
              <a:gd name="T1" fmla="*/ 0 h 5"/>
              <a:gd name="T2" fmla="*/ 15 w 15"/>
              <a:gd name="T3" fmla="*/ 0 h 5"/>
              <a:gd name="T4" fmla="*/ 0 w 15"/>
              <a:gd name="T5" fmla="*/ 0 h 5"/>
            </a:gdLst>
            <a:ahLst/>
            <a:cxnLst>
              <a:cxn ang="0">
                <a:pos x="T0" y="T1"/>
              </a:cxn>
              <a:cxn ang="0">
                <a:pos x="T2" y="T3"/>
              </a:cxn>
              <a:cxn ang="0">
                <a:pos x="T4" y="T5"/>
              </a:cxn>
            </a:cxnLst>
            <a:rect l="0" t="0" r="r" b="b"/>
            <a:pathLst>
              <a:path w="15" h="5">
                <a:moveTo>
                  <a:pt x="0" y="0"/>
                </a:moveTo>
                <a:cubicBezTo>
                  <a:pt x="6" y="0"/>
                  <a:pt x="11" y="0"/>
                  <a:pt x="15" y="0"/>
                </a:cubicBezTo>
                <a:cubicBezTo>
                  <a:pt x="11" y="5"/>
                  <a:pt x="6" y="4"/>
                  <a:pt x="0" y="0"/>
                </a:cubicBezTo>
                <a:close/>
              </a:path>
            </a:pathLst>
          </a:custGeom>
          <a:solidFill>
            <a:srgbClr val="823E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 name="Freeform 48"/>
          <p:cNvSpPr>
            <a:spLocks/>
          </p:cNvSpPr>
          <p:nvPr/>
        </p:nvSpPr>
        <p:spPr bwMode="auto">
          <a:xfrm>
            <a:off x="9650413" y="1731963"/>
            <a:ext cx="106363" cy="77788"/>
          </a:xfrm>
          <a:custGeom>
            <a:avLst/>
            <a:gdLst>
              <a:gd name="T0" fmla="*/ 13 w 28"/>
              <a:gd name="T1" fmla="*/ 0 h 21"/>
              <a:gd name="T2" fmla="*/ 27 w 28"/>
              <a:gd name="T3" fmla="*/ 10 h 21"/>
              <a:gd name="T4" fmla="*/ 15 w 28"/>
              <a:gd name="T5" fmla="*/ 19 h 21"/>
              <a:gd name="T6" fmla="*/ 1 w 28"/>
              <a:gd name="T7" fmla="*/ 12 h 21"/>
              <a:gd name="T8" fmla="*/ 13 w 28"/>
              <a:gd name="T9" fmla="*/ 0 h 21"/>
            </a:gdLst>
            <a:ahLst/>
            <a:cxnLst>
              <a:cxn ang="0">
                <a:pos x="T0" y="T1"/>
              </a:cxn>
              <a:cxn ang="0">
                <a:pos x="T2" y="T3"/>
              </a:cxn>
              <a:cxn ang="0">
                <a:pos x="T4" y="T5"/>
              </a:cxn>
              <a:cxn ang="0">
                <a:pos x="T6" y="T7"/>
              </a:cxn>
              <a:cxn ang="0">
                <a:pos x="T8" y="T9"/>
              </a:cxn>
            </a:cxnLst>
            <a:rect l="0" t="0" r="r" b="b"/>
            <a:pathLst>
              <a:path w="28" h="21">
                <a:moveTo>
                  <a:pt x="13" y="0"/>
                </a:moveTo>
                <a:cubicBezTo>
                  <a:pt x="17" y="0"/>
                  <a:pt x="28" y="7"/>
                  <a:pt x="27" y="10"/>
                </a:cubicBezTo>
                <a:cubicBezTo>
                  <a:pt x="25" y="16"/>
                  <a:pt x="21" y="19"/>
                  <a:pt x="15" y="19"/>
                </a:cubicBezTo>
                <a:cubicBezTo>
                  <a:pt x="9" y="18"/>
                  <a:pt x="2" y="21"/>
                  <a:pt x="1" y="12"/>
                </a:cubicBezTo>
                <a:cubicBezTo>
                  <a:pt x="0" y="6"/>
                  <a:pt x="5" y="0"/>
                  <a:pt x="13" y="0"/>
                </a:cubicBezTo>
                <a:close/>
              </a:path>
            </a:pathLst>
          </a:custGeom>
          <a:solidFill>
            <a:srgbClr val="F7B9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 name="Freeform 49"/>
          <p:cNvSpPr>
            <a:spLocks/>
          </p:cNvSpPr>
          <p:nvPr/>
        </p:nvSpPr>
        <p:spPr bwMode="auto">
          <a:xfrm>
            <a:off x="9729788" y="1663701"/>
            <a:ext cx="60325" cy="25400"/>
          </a:xfrm>
          <a:custGeom>
            <a:avLst/>
            <a:gdLst>
              <a:gd name="T0" fmla="*/ 16 w 16"/>
              <a:gd name="T1" fmla="*/ 6 h 7"/>
              <a:gd name="T2" fmla="*/ 8 w 16"/>
              <a:gd name="T3" fmla="*/ 6 h 7"/>
              <a:gd name="T4" fmla="*/ 0 w 16"/>
              <a:gd name="T5" fmla="*/ 7 h 7"/>
              <a:gd name="T6" fmla="*/ 16 w 16"/>
              <a:gd name="T7" fmla="*/ 6 h 7"/>
            </a:gdLst>
            <a:ahLst/>
            <a:cxnLst>
              <a:cxn ang="0">
                <a:pos x="T0" y="T1"/>
              </a:cxn>
              <a:cxn ang="0">
                <a:pos x="T2" y="T3"/>
              </a:cxn>
              <a:cxn ang="0">
                <a:pos x="T4" y="T5"/>
              </a:cxn>
              <a:cxn ang="0">
                <a:pos x="T6" y="T7"/>
              </a:cxn>
            </a:cxnLst>
            <a:rect l="0" t="0" r="r" b="b"/>
            <a:pathLst>
              <a:path w="16" h="7">
                <a:moveTo>
                  <a:pt x="16" y="6"/>
                </a:moveTo>
                <a:cubicBezTo>
                  <a:pt x="14" y="6"/>
                  <a:pt x="11" y="6"/>
                  <a:pt x="8" y="6"/>
                </a:cubicBezTo>
                <a:cubicBezTo>
                  <a:pt x="5" y="6"/>
                  <a:pt x="3" y="7"/>
                  <a:pt x="0" y="7"/>
                </a:cubicBezTo>
                <a:cubicBezTo>
                  <a:pt x="5" y="1"/>
                  <a:pt x="8" y="0"/>
                  <a:pt x="16" y="6"/>
                </a:cubicBezTo>
                <a:close/>
              </a:path>
            </a:pathLst>
          </a:custGeom>
          <a:solidFill>
            <a:srgbClr val="DFAD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 name="Freeform 50"/>
          <p:cNvSpPr>
            <a:spLocks/>
          </p:cNvSpPr>
          <p:nvPr/>
        </p:nvSpPr>
        <p:spPr bwMode="auto">
          <a:xfrm>
            <a:off x="9726613" y="1708151"/>
            <a:ext cx="63500" cy="26988"/>
          </a:xfrm>
          <a:custGeom>
            <a:avLst/>
            <a:gdLst>
              <a:gd name="T0" fmla="*/ 17 w 17"/>
              <a:gd name="T1" fmla="*/ 2 h 7"/>
              <a:gd name="T2" fmla="*/ 0 w 17"/>
              <a:gd name="T3" fmla="*/ 2 h 7"/>
              <a:gd name="T4" fmla="*/ 17 w 17"/>
              <a:gd name="T5" fmla="*/ 2 h 7"/>
            </a:gdLst>
            <a:ahLst/>
            <a:cxnLst>
              <a:cxn ang="0">
                <a:pos x="T0" y="T1"/>
              </a:cxn>
              <a:cxn ang="0">
                <a:pos x="T2" y="T3"/>
              </a:cxn>
              <a:cxn ang="0">
                <a:pos x="T4" y="T5"/>
              </a:cxn>
            </a:cxnLst>
            <a:rect l="0" t="0" r="r" b="b"/>
            <a:pathLst>
              <a:path w="17" h="7">
                <a:moveTo>
                  <a:pt x="17" y="2"/>
                </a:moveTo>
                <a:cubicBezTo>
                  <a:pt x="12" y="7"/>
                  <a:pt x="7" y="6"/>
                  <a:pt x="0" y="2"/>
                </a:cubicBezTo>
                <a:cubicBezTo>
                  <a:pt x="7" y="0"/>
                  <a:pt x="12" y="3"/>
                  <a:pt x="17" y="2"/>
                </a:cubicBezTo>
                <a:close/>
              </a:path>
            </a:pathLst>
          </a:custGeom>
          <a:solidFill>
            <a:srgbClr val="8C7B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 name="Freeform 51"/>
          <p:cNvSpPr>
            <a:spLocks/>
          </p:cNvSpPr>
          <p:nvPr/>
        </p:nvSpPr>
        <p:spPr bwMode="auto">
          <a:xfrm>
            <a:off x="11514138" y="2970213"/>
            <a:ext cx="101600" cy="66675"/>
          </a:xfrm>
          <a:custGeom>
            <a:avLst/>
            <a:gdLst>
              <a:gd name="T0" fmla="*/ 10 w 27"/>
              <a:gd name="T1" fmla="*/ 18 h 18"/>
              <a:gd name="T2" fmla="*/ 0 w 27"/>
              <a:gd name="T3" fmla="*/ 11 h 18"/>
              <a:gd name="T4" fmla="*/ 13 w 27"/>
              <a:gd name="T5" fmla="*/ 0 h 18"/>
              <a:gd name="T6" fmla="*/ 27 w 27"/>
              <a:gd name="T7" fmla="*/ 9 h 18"/>
              <a:gd name="T8" fmla="*/ 10 w 27"/>
              <a:gd name="T9" fmla="*/ 18 h 18"/>
            </a:gdLst>
            <a:ahLst/>
            <a:cxnLst>
              <a:cxn ang="0">
                <a:pos x="T0" y="T1"/>
              </a:cxn>
              <a:cxn ang="0">
                <a:pos x="T2" y="T3"/>
              </a:cxn>
              <a:cxn ang="0">
                <a:pos x="T4" y="T5"/>
              </a:cxn>
              <a:cxn ang="0">
                <a:pos x="T6" y="T7"/>
              </a:cxn>
              <a:cxn ang="0">
                <a:pos x="T8" y="T9"/>
              </a:cxn>
            </a:cxnLst>
            <a:rect l="0" t="0" r="r" b="b"/>
            <a:pathLst>
              <a:path w="27" h="18">
                <a:moveTo>
                  <a:pt x="10" y="18"/>
                </a:moveTo>
                <a:cubicBezTo>
                  <a:pt x="6" y="17"/>
                  <a:pt x="0" y="18"/>
                  <a:pt x="0" y="11"/>
                </a:cubicBezTo>
                <a:cubicBezTo>
                  <a:pt x="1" y="3"/>
                  <a:pt x="6" y="0"/>
                  <a:pt x="13" y="0"/>
                </a:cubicBezTo>
                <a:cubicBezTo>
                  <a:pt x="20" y="1"/>
                  <a:pt x="26" y="2"/>
                  <a:pt x="27" y="9"/>
                </a:cubicBezTo>
                <a:cubicBezTo>
                  <a:pt x="27" y="15"/>
                  <a:pt x="22" y="18"/>
                  <a:pt x="10" y="18"/>
                </a:cubicBezTo>
                <a:close/>
              </a:path>
            </a:pathLst>
          </a:custGeom>
          <a:solidFill>
            <a:srgbClr val="F7B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 name="Freeform 52"/>
          <p:cNvSpPr>
            <a:spLocks/>
          </p:cNvSpPr>
          <p:nvPr/>
        </p:nvSpPr>
        <p:spPr bwMode="auto">
          <a:xfrm>
            <a:off x="11590338" y="2894013"/>
            <a:ext cx="69850" cy="22225"/>
          </a:xfrm>
          <a:custGeom>
            <a:avLst/>
            <a:gdLst>
              <a:gd name="T0" fmla="*/ 0 w 19"/>
              <a:gd name="T1" fmla="*/ 6 h 6"/>
              <a:gd name="T2" fmla="*/ 19 w 19"/>
              <a:gd name="T3" fmla="*/ 4 h 6"/>
              <a:gd name="T4" fmla="*/ 0 w 19"/>
              <a:gd name="T5" fmla="*/ 6 h 6"/>
            </a:gdLst>
            <a:ahLst/>
            <a:cxnLst>
              <a:cxn ang="0">
                <a:pos x="T0" y="T1"/>
              </a:cxn>
              <a:cxn ang="0">
                <a:pos x="T2" y="T3"/>
              </a:cxn>
              <a:cxn ang="0">
                <a:pos x="T4" y="T5"/>
              </a:cxn>
            </a:cxnLst>
            <a:rect l="0" t="0" r="r" b="b"/>
            <a:pathLst>
              <a:path w="19" h="6">
                <a:moveTo>
                  <a:pt x="0" y="6"/>
                </a:moveTo>
                <a:cubicBezTo>
                  <a:pt x="5" y="1"/>
                  <a:pt x="11" y="0"/>
                  <a:pt x="19" y="4"/>
                </a:cubicBezTo>
                <a:cubicBezTo>
                  <a:pt x="11" y="6"/>
                  <a:pt x="6" y="4"/>
                  <a:pt x="0" y="6"/>
                </a:cubicBezTo>
                <a:close/>
              </a:path>
            </a:pathLst>
          </a:custGeom>
          <a:solidFill>
            <a:srgbClr val="D496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 name="Freeform 53"/>
          <p:cNvSpPr>
            <a:spLocks/>
          </p:cNvSpPr>
          <p:nvPr/>
        </p:nvSpPr>
        <p:spPr bwMode="auto">
          <a:xfrm>
            <a:off x="11590338" y="2943226"/>
            <a:ext cx="55563" cy="22225"/>
          </a:xfrm>
          <a:custGeom>
            <a:avLst/>
            <a:gdLst>
              <a:gd name="T0" fmla="*/ 15 w 15"/>
              <a:gd name="T1" fmla="*/ 2 h 6"/>
              <a:gd name="T2" fmla="*/ 0 w 15"/>
              <a:gd name="T3" fmla="*/ 0 h 6"/>
              <a:gd name="T4" fmla="*/ 15 w 15"/>
              <a:gd name="T5" fmla="*/ 2 h 6"/>
            </a:gdLst>
            <a:ahLst/>
            <a:cxnLst>
              <a:cxn ang="0">
                <a:pos x="T0" y="T1"/>
              </a:cxn>
              <a:cxn ang="0">
                <a:pos x="T2" y="T3"/>
              </a:cxn>
              <a:cxn ang="0">
                <a:pos x="T4" y="T5"/>
              </a:cxn>
            </a:cxnLst>
            <a:rect l="0" t="0" r="r" b="b"/>
            <a:pathLst>
              <a:path w="15" h="6">
                <a:moveTo>
                  <a:pt x="15" y="2"/>
                </a:moveTo>
                <a:cubicBezTo>
                  <a:pt x="10" y="6"/>
                  <a:pt x="5" y="4"/>
                  <a:pt x="0" y="0"/>
                </a:cubicBezTo>
                <a:cubicBezTo>
                  <a:pt x="5" y="1"/>
                  <a:pt x="10" y="2"/>
                  <a:pt x="15" y="2"/>
                </a:cubicBezTo>
                <a:close/>
              </a:path>
            </a:pathLst>
          </a:custGeom>
          <a:solidFill>
            <a:srgbClr val="876A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 name="Freeform 54"/>
          <p:cNvSpPr>
            <a:spLocks/>
          </p:cNvSpPr>
          <p:nvPr/>
        </p:nvSpPr>
        <p:spPr bwMode="auto">
          <a:xfrm>
            <a:off x="10898188" y="1881188"/>
            <a:ext cx="87313" cy="30163"/>
          </a:xfrm>
          <a:custGeom>
            <a:avLst/>
            <a:gdLst>
              <a:gd name="T0" fmla="*/ 23 w 23"/>
              <a:gd name="T1" fmla="*/ 5 h 8"/>
              <a:gd name="T2" fmla="*/ 0 w 23"/>
              <a:gd name="T3" fmla="*/ 8 h 8"/>
              <a:gd name="T4" fmla="*/ 23 w 23"/>
              <a:gd name="T5" fmla="*/ 5 h 8"/>
            </a:gdLst>
            <a:ahLst/>
            <a:cxnLst>
              <a:cxn ang="0">
                <a:pos x="T0" y="T1"/>
              </a:cxn>
              <a:cxn ang="0">
                <a:pos x="T2" y="T3"/>
              </a:cxn>
              <a:cxn ang="0">
                <a:pos x="T4" y="T5"/>
              </a:cxn>
            </a:cxnLst>
            <a:rect l="0" t="0" r="r" b="b"/>
            <a:pathLst>
              <a:path w="23" h="8">
                <a:moveTo>
                  <a:pt x="23" y="5"/>
                </a:moveTo>
                <a:cubicBezTo>
                  <a:pt x="16" y="6"/>
                  <a:pt x="9" y="5"/>
                  <a:pt x="0" y="8"/>
                </a:cubicBezTo>
                <a:cubicBezTo>
                  <a:pt x="9" y="0"/>
                  <a:pt x="16" y="0"/>
                  <a:pt x="23" y="5"/>
                </a:cubicBezTo>
                <a:close/>
              </a:path>
            </a:pathLst>
          </a:custGeom>
          <a:solidFill>
            <a:srgbClr val="523A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 name="Freeform 55"/>
          <p:cNvSpPr>
            <a:spLocks/>
          </p:cNvSpPr>
          <p:nvPr/>
        </p:nvSpPr>
        <p:spPr bwMode="auto">
          <a:xfrm>
            <a:off x="10914063" y="1927226"/>
            <a:ext cx="74613" cy="22225"/>
          </a:xfrm>
          <a:custGeom>
            <a:avLst/>
            <a:gdLst>
              <a:gd name="T0" fmla="*/ 0 w 20"/>
              <a:gd name="T1" fmla="*/ 0 h 6"/>
              <a:gd name="T2" fmla="*/ 20 w 20"/>
              <a:gd name="T3" fmla="*/ 3 h 6"/>
              <a:gd name="T4" fmla="*/ 0 w 20"/>
              <a:gd name="T5" fmla="*/ 0 h 6"/>
            </a:gdLst>
            <a:ahLst/>
            <a:cxnLst>
              <a:cxn ang="0">
                <a:pos x="T0" y="T1"/>
              </a:cxn>
              <a:cxn ang="0">
                <a:pos x="T2" y="T3"/>
              </a:cxn>
              <a:cxn ang="0">
                <a:pos x="T4" y="T5"/>
              </a:cxn>
            </a:cxnLst>
            <a:rect l="0" t="0" r="r" b="b"/>
            <a:pathLst>
              <a:path w="20" h="6">
                <a:moveTo>
                  <a:pt x="0" y="0"/>
                </a:moveTo>
                <a:cubicBezTo>
                  <a:pt x="8" y="1"/>
                  <a:pt x="13" y="2"/>
                  <a:pt x="20" y="3"/>
                </a:cubicBezTo>
                <a:cubicBezTo>
                  <a:pt x="11" y="6"/>
                  <a:pt x="10" y="6"/>
                  <a:pt x="0" y="0"/>
                </a:cubicBezTo>
                <a:close/>
              </a:path>
            </a:pathLst>
          </a:custGeom>
          <a:solidFill>
            <a:srgbClr val="825B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 name="Freeform 56"/>
          <p:cNvSpPr>
            <a:spLocks/>
          </p:cNvSpPr>
          <p:nvPr/>
        </p:nvSpPr>
        <p:spPr bwMode="auto">
          <a:xfrm>
            <a:off x="7821613" y="2935288"/>
            <a:ext cx="115888" cy="71438"/>
          </a:xfrm>
          <a:custGeom>
            <a:avLst/>
            <a:gdLst>
              <a:gd name="T0" fmla="*/ 19 w 31"/>
              <a:gd name="T1" fmla="*/ 19 h 19"/>
              <a:gd name="T2" fmla="*/ 1 w 31"/>
              <a:gd name="T3" fmla="*/ 9 h 19"/>
              <a:gd name="T4" fmla="*/ 18 w 31"/>
              <a:gd name="T5" fmla="*/ 0 h 19"/>
              <a:gd name="T6" fmla="*/ 31 w 31"/>
              <a:gd name="T7" fmla="*/ 10 h 19"/>
              <a:gd name="T8" fmla="*/ 19 w 31"/>
              <a:gd name="T9" fmla="*/ 19 h 19"/>
            </a:gdLst>
            <a:ahLst/>
            <a:cxnLst>
              <a:cxn ang="0">
                <a:pos x="T0" y="T1"/>
              </a:cxn>
              <a:cxn ang="0">
                <a:pos x="T2" y="T3"/>
              </a:cxn>
              <a:cxn ang="0">
                <a:pos x="T4" y="T5"/>
              </a:cxn>
              <a:cxn ang="0">
                <a:pos x="T6" y="T7"/>
              </a:cxn>
              <a:cxn ang="0">
                <a:pos x="T8" y="T9"/>
              </a:cxn>
            </a:cxnLst>
            <a:rect l="0" t="0" r="r" b="b"/>
            <a:pathLst>
              <a:path w="31" h="19">
                <a:moveTo>
                  <a:pt x="19" y="19"/>
                </a:moveTo>
                <a:cubicBezTo>
                  <a:pt x="9" y="19"/>
                  <a:pt x="0" y="13"/>
                  <a:pt x="1" y="9"/>
                </a:cubicBezTo>
                <a:cubicBezTo>
                  <a:pt x="4" y="2"/>
                  <a:pt x="10" y="0"/>
                  <a:pt x="18" y="0"/>
                </a:cubicBezTo>
                <a:cubicBezTo>
                  <a:pt x="25" y="0"/>
                  <a:pt x="30" y="4"/>
                  <a:pt x="31" y="10"/>
                </a:cubicBezTo>
                <a:cubicBezTo>
                  <a:pt x="31" y="18"/>
                  <a:pt x="23" y="17"/>
                  <a:pt x="19" y="19"/>
                </a:cubicBezTo>
                <a:close/>
              </a:path>
            </a:pathLst>
          </a:custGeom>
          <a:solidFill>
            <a:srgbClr val="F59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 name="Freeform 57"/>
          <p:cNvSpPr>
            <a:spLocks/>
          </p:cNvSpPr>
          <p:nvPr/>
        </p:nvSpPr>
        <p:spPr bwMode="auto">
          <a:xfrm>
            <a:off x="7900988" y="2871788"/>
            <a:ext cx="71438" cy="25400"/>
          </a:xfrm>
          <a:custGeom>
            <a:avLst/>
            <a:gdLst>
              <a:gd name="T0" fmla="*/ 0 w 19"/>
              <a:gd name="T1" fmla="*/ 7 h 7"/>
              <a:gd name="T2" fmla="*/ 19 w 19"/>
              <a:gd name="T3" fmla="*/ 4 h 7"/>
              <a:gd name="T4" fmla="*/ 0 w 19"/>
              <a:gd name="T5" fmla="*/ 7 h 7"/>
            </a:gdLst>
            <a:ahLst/>
            <a:cxnLst>
              <a:cxn ang="0">
                <a:pos x="T0" y="T1"/>
              </a:cxn>
              <a:cxn ang="0">
                <a:pos x="T2" y="T3"/>
              </a:cxn>
              <a:cxn ang="0">
                <a:pos x="T4" y="T5"/>
              </a:cxn>
            </a:cxnLst>
            <a:rect l="0" t="0" r="r" b="b"/>
            <a:pathLst>
              <a:path w="19" h="7">
                <a:moveTo>
                  <a:pt x="0" y="7"/>
                </a:moveTo>
                <a:cubicBezTo>
                  <a:pt x="5" y="1"/>
                  <a:pt x="12" y="0"/>
                  <a:pt x="19" y="4"/>
                </a:cubicBezTo>
                <a:cubicBezTo>
                  <a:pt x="12" y="6"/>
                  <a:pt x="6" y="4"/>
                  <a:pt x="0" y="7"/>
                </a:cubicBezTo>
                <a:close/>
              </a:path>
            </a:pathLst>
          </a:custGeom>
          <a:solidFill>
            <a:srgbClr val="6C4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 name="Freeform 58"/>
          <p:cNvSpPr>
            <a:spLocks/>
          </p:cNvSpPr>
          <p:nvPr/>
        </p:nvSpPr>
        <p:spPr bwMode="auto">
          <a:xfrm>
            <a:off x="7915276" y="2916238"/>
            <a:ext cx="52388" cy="19050"/>
          </a:xfrm>
          <a:custGeom>
            <a:avLst/>
            <a:gdLst>
              <a:gd name="T0" fmla="*/ 0 w 14"/>
              <a:gd name="T1" fmla="*/ 1 h 5"/>
              <a:gd name="T2" fmla="*/ 14 w 14"/>
              <a:gd name="T3" fmla="*/ 0 h 5"/>
              <a:gd name="T4" fmla="*/ 0 w 14"/>
              <a:gd name="T5" fmla="*/ 1 h 5"/>
            </a:gdLst>
            <a:ahLst/>
            <a:cxnLst>
              <a:cxn ang="0">
                <a:pos x="T0" y="T1"/>
              </a:cxn>
              <a:cxn ang="0">
                <a:pos x="T2" y="T3"/>
              </a:cxn>
              <a:cxn ang="0">
                <a:pos x="T4" y="T5"/>
              </a:cxn>
            </a:cxnLst>
            <a:rect l="0" t="0" r="r" b="b"/>
            <a:pathLst>
              <a:path w="14" h="5">
                <a:moveTo>
                  <a:pt x="0" y="1"/>
                </a:moveTo>
                <a:cubicBezTo>
                  <a:pt x="5" y="1"/>
                  <a:pt x="9" y="2"/>
                  <a:pt x="14" y="0"/>
                </a:cubicBezTo>
                <a:cubicBezTo>
                  <a:pt x="9" y="5"/>
                  <a:pt x="5" y="3"/>
                  <a:pt x="0" y="1"/>
                </a:cubicBezTo>
                <a:close/>
              </a:path>
            </a:pathLst>
          </a:custGeom>
          <a:solidFill>
            <a:srgbClr val="8453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 name="Freeform 59"/>
          <p:cNvSpPr>
            <a:spLocks/>
          </p:cNvSpPr>
          <p:nvPr/>
        </p:nvSpPr>
        <p:spPr bwMode="auto">
          <a:xfrm>
            <a:off x="10683876" y="3816351"/>
            <a:ext cx="104775" cy="79375"/>
          </a:xfrm>
          <a:custGeom>
            <a:avLst/>
            <a:gdLst>
              <a:gd name="T0" fmla="*/ 13 w 28"/>
              <a:gd name="T1" fmla="*/ 21 h 21"/>
              <a:gd name="T2" fmla="*/ 1 w 28"/>
              <a:gd name="T3" fmla="*/ 10 h 21"/>
              <a:gd name="T4" fmla="*/ 13 w 28"/>
              <a:gd name="T5" fmla="*/ 1 h 21"/>
              <a:gd name="T6" fmla="*/ 27 w 28"/>
              <a:gd name="T7" fmla="*/ 11 h 21"/>
              <a:gd name="T8" fmla="*/ 13 w 28"/>
              <a:gd name="T9" fmla="*/ 21 h 21"/>
            </a:gdLst>
            <a:ahLst/>
            <a:cxnLst>
              <a:cxn ang="0">
                <a:pos x="T0" y="T1"/>
              </a:cxn>
              <a:cxn ang="0">
                <a:pos x="T2" y="T3"/>
              </a:cxn>
              <a:cxn ang="0">
                <a:pos x="T4" y="T5"/>
              </a:cxn>
              <a:cxn ang="0">
                <a:pos x="T6" y="T7"/>
              </a:cxn>
              <a:cxn ang="0">
                <a:pos x="T8" y="T9"/>
              </a:cxn>
            </a:cxnLst>
            <a:rect l="0" t="0" r="r" b="b"/>
            <a:pathLst>
              <a:path w="28" h="21">
                <a:moveTo>
                  <a:pt x="13" y="21"/>
                </a:moveTo>
                <a:cubicBezTo>
                  <a:pt x="4" y="21"/>
                  <a:pt x="1" y="16"/>
                  <a:pt x="1" y="10"/>
                </a:cubicBezTo>
                <a:cubicBezTo>
                  <a:pt x="0" y="2"/>
                  <a:pt x="8" y="2"/>
                  <a:pt x="13" y="1"/>
                </a:cubicBezTo>
                <a:cubicBezTo>
                  <a:pt x="17" y="0"/>
                  <a:pt x="28" y="8"/>
                  <a:pt x="27" y="11"/>
                </a:cubicBezTo>
                <a:cubicBezTo>
                  <a:pt x="25" y="19"/>
                  <a:pt x="18" y="19"/>
                  <a:pt x="13" y="21"/>
                </a:cubicBezTo>
                <a:close/>
              </a:path>
            </a:pathLst>
          </a:custGeom>
          <a:solidFill>
            <a:srgbClr val="F7B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 name="Freeform 60"/>
          <p:cNvSpPr>
            <a:spLocks/>
          </p:cNvSpPr>
          <p:nvPr/>
        </p:nvSpPr>
        <p:spPr bwMode="auto">
          <a:xfrm>
            <a:off x="10747376" y="3748088"/>
            <a:ext cx="76200" cy="34925"/>
          </a:xfrm>
          <a:custGeom>
            <a:avLst/>
            <a:gdLst>
              <a:gd name="T0" fmla="*/ 18 w 20"/>
              <a:gd name="T1" fmla="*/ 7 h 9"/>
              <a:gd name="T2" fmla="*/ 0 w 20"/>
              <a:gd name="T3" fmla="*/ 9 h 9"/>
              <a:gd name="T4" fmla="*/ 20 w 20"/>
              <a:gd name="T5" fmla="*/ 7 h 9"/>
              <a:gd name="T6" fmla="*/ 18 w 20"/>
              <a:gd name="T7" fmla="*/ 7 h 9"/>
            </a:gdLst>
            <a:ahLst/>
            <a:cxnLst>
              <a:cxn ang="0">
                <a:pos x="T0" y="T1"/>
              </a:cxn>
              <a:cxn ang="0">
                <a:pos x="T2" y="T3"/>
              </a:cxn>
              <a:cxn ang="0">
                <a:pos x="T4" y="T5"/>
              </a:cxn>
              <a:cxn ang="0">
                <a:pos x="T6" y="T7"/>
              </a:cxn>
            </a:cxnLst>
            <a:rect l="0" t="0" r="r" b="b"/>
            <a:pathLst>
              <a:path w="20" h="9">
                <a:moveTo>
                  <a:pt x="18" y="7"/>
                </a:moveTo>
                <a:cubicBezTo>
                  <a:pt x="12" y="5"/>
                  <a:pt x="6" y="7"/>
                  <a:pt x="0" y="9"/>
                </a:cubicBezTo>
                <a:cubicBezTo>
                  <a:pt x="7" y="1"/>
                  <a:pt x="16" y="0"/>
                  <a:pt x="20" y="7"/>
                </a:cubicBezTo>
                <a:cubicBezTo>
                  <a:pt x="19" y="7"/>
                  <a:pt x="18" y="7"/>
                  <a:pt x="18" y="7"/>
                </a:cubicBezTo>
                <a:close/>
              </a:path>
            </a:pathLst>
          </a:custGeom>
          <a:solidFill>
            <a:srgbClr val="5A4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8" name="Freeform 61"/>
          <p:cNvSpPr>
            <a:spLocks/>
          </p:cNvSpPr>
          <p:nvPr/>
        </p:nvSpPr>
        <p:spPr bwMode="auto">
          <a:xfrm>
            <a:off x="10763251" y="3789363"/>
            <a:ext cx="52388" cy="30163"/>
          </a:xfrm>
          <a:custGeom>
            <a:avLst/>
            <a:gdLst>
              <a:gd name="T0" fmla="*/ 0 w 14"/>
              <a:gd name="T1" fmla="*/ 3 h 8"/>
              <a:gd name="T2" fmla="*/ 14 w 14"/>
              <a:gd name="T3" fmla="*/ 3 h 8"/>
              <a:gd name="T4" fmla="*/ 0 w 14"/>
              <a:gd name="T5" fmla="*/ 3 h 8"/>
            </a:gdLst>
            <a:ahLst/>
            <a:cxnLst>
              <a:cxn ang="0">
                <a:pos x="T0" y="T1"/>
              </a:cxn>
              <a:cxn ang="0">
                <a:pos x="T2" y="T3"/>
              </a:cxn>
              <a:cxn ang="0">
                <a:pos x="T4" y="T5"/>
              </a:cxn>
            </a:cxnLst>
            <a:rect l="0" t="0" r="r" b="b"/>
            <a:pathLst>
              <a:path w="14" h="8">
                <a:moveTo>
                  <a:pt x="0" y="3"/>
                </a:moveTo>
                <a:cubicBezTo>
                  <a:pt x="5" y="0"/>
                  <a:pt x="9" y="5"/>
                  <a:pt x="14" y="3"/>
                </a:cubicBezTo>
                <a:cubicBezTo>
                  <a:pt x="9" y="8"/>
                  <a:pt x="5" y="5"/>
                  <a:pt x="0" y="3"/>
                </a:cubicBezTo>
                <a:close/>
              </a:path>
            </a:pathLst>
          </a:custGeom>
          <a:solidFill>
            <a:srgbClr val="4E42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 name="Freeform 62"/>
          <p:cNvSpPr>
            <a:spLocks/>
          </p:cNvSpPr>
          <p:nvPr/>
        </p:nvSpPr>
        <p:spPr bwMode="auto">
          <a:xfrm>
            <a:off x="8013701" y="1960563"/>
            <a:ext cx="104775" cy="71438"/>
          </a:xfrm>
          <a:custGeom>
            <a:avLst/>
            <a:gdLst>
              <a:gd name="T0" fmla="*/ 13 w 28"/>
              <a:gd name="T1" fmla="*/ 19 h 19"/>
              <a:gd name="T2" fmla="*/ 0 w 28"/>
              <a:gd name="T3" fmla="*/ 10 h 19"/>
              <a:gd name="T4" fmla="*/ 12 w 28"/>
              <a:gd name="T5" fmla="*/ 0 h 19"/>
              <a:gd name="T6" fmla="*/ 28 w 28"/>
              <a:gd name="T7" fmla="*/ 10 h 19"/>
              <a:gd name="T8" fmla="*/ 13 w 28"/>
              <a:gd name="T9" fmla="*/ 19 h 19"/>
            </a:gdLst>
            <a:ahLst/>
            <a:cxnLst>
              <a:cxn ang="0">
                <a:pos x="T0" y="T1"/>
              </a:cxn>
              <a:cxn ang="0">
                <a:pos x="T2" y="T3"/>
              </a:cxn>
              <a:cxn ang="0">
                <a:pos x="T4" y="T5"/>
              </a:cxn>
              <a:cxn ang="0">
                <a:pos x="T6" y="T7"/>
              </a:cxn>
              <a:cxn ang="0">
                <a:pos x="T8" y="T9"/>
              </a:cxn>
            </a:cxnLst>
            <a:rect l="0" t="0" r="r" b="b"/>
            <a:pathLst>
              <a:path w="28" h="19">
                <a:moveTo>
                  <a:pt x="13" y="19"/>
                </a:moveTo>
                <a:cubicBezTo>
                  <a:pt x="6" y="19"/>
                  <a:pt x="0" y="17"/>
                  <a:pt x="0" y="10"/>
                </a:cubicBezTo>
                <a:cubicBezTo>
                  <a:pt x="0" y="3"/>
                  <a:pt x="5" y="0"/>
                  <a:pt x="12" y="0"/>
                </a:cubicBezTo>
                <a:cubicBezTo>
                  <a:pt x="20" y="0"/>
                  <a:pt x="28" y="4"/>
                  <a:pt x="28" y="10"/>
                </a:cubicBezTo>
                <a:cubicBezTo>
                  <a:pt x="28" y="16"/>
                  <a:pt x="20" y="19"/>
                  <a:pt x="13" y="19"/>
                </a:cubicBezTo>
                <a:close/>
              </a:path>
            </a:pathLst>
          </a:custGeom>
          <a:solidFill>
            <a:srgbClr val="F59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 name="Freeform 63"/>
          <p:cNvSpPr>
            <a:spLocks/>
          </p:cNvSpPr>
          <p:nvPr/>
        </p:nvSpPr>
        <p:spPr bwMode="auto">
          <a:xfrm>
            <a:off x="8080376" y="1889126"/>
            <a:ext cx="71438" cy="30163"/>
          </a:xfrm>
          <a:custGeom>
            <a:avLst/>
            <a:gdLst>
              <a:gd name="T0" fmla="*/ 19 w 19"/>
              <a:gd name="T1" fmla="*/ 5 h 8"/>
              <a:gd name="T2" fmla="*/ 0 w 19"/>
              <a:gd name="T3" fmla="*/ 8 h 8"/>
              <a:gd name="T4" fmla="*/ 19 w 19"/>
              <a:gd name="T5" fmla="*/ 5 h 8"/>
            </a:gdLst>
            <a:ahLst/>
            <a:cxnLst>
              <a:cxn ang="0">
                <a:pos x="T0" y="T1"/>
              </a:cxn>
              <a:cxn ang="0">
                <a:pos x="T2" y="T3"/>
              </a:cxn>
              <a:cxn ang="0">
                <a:pos x="T4" y="T5"/>
              </a:cxn>
            </a:cxnLst>
            <a:rect l="0" t="0" r="r" b="b"/>
            <a:pathLst>
              <a:path w="19" h="8">
                <a:moveTo>
                  <a:pt x="19" y="5"/>
                </a:moveTo>
                <a:cubicBezTo>
                  <a:pt x="13" y="6"/>
                  <a:pt x="7" y="6"/>
                  <a:pt x="0" y="8"/>
                </a:cubicBezTo>
                <a:cubicBezTo>
                  <a:pt x="6" y="3"/>
                  <a:pt x="12" y="0"/>
                  <a:pt x="19" y="5"/>
                </a:cubicBezTo>
                <a:close/>
              </a:path>
            </a:pathLst>
          </a:custGeom>
          <a:solidFill>
            <a:srgbClr val="6F4D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 name="Freeform 64"/>
          <p:cNvSpPr>
            <a:spLocks/>
          </p:cNvSpPr>
          <p:nvPr/>
        </p:nvSpPr>
        <p:spPr bwMode="auto">
          <a:xfrm>
            <a:off x="8088313" y="1938338"/>
            <a:ext cx="63500" cy="19050"/>
          </a:xfrm>
          <a:custGeom>
            <a:avLst/>
            <a:gdLst>
              <a:gd name="T0" fmla="*/ 17 w 17"/>
              <a:gd name="T1" fmla="*/ 1 h 5"/>
              <a:gd name="T2" fmla="*/ 0 w 17"/>
              <a:gd name="T3" fmla="*/ 0 h 5"/>
              <a:gd name="T4" fmla="*/ 17 w 17"/>
              <a:gd name="T5" fmla="*/ 1 h 5"/>
            </a:gdLst>
            <a:ahLst/>
            <a:cxnLst>
              <a:cxn ang="0">
                <a:pos x="T0" y="T1"/>
              </a:cxn>
              <a:cxn ang="0">
                <a:pos x="T2" y="T3"/>
              </a:cxn>
              <a:cxn ang="0">
                <a:pos x="T4" y="T5"/>
              </a:cxn>
            </a:cxnLst>
            <a:rect l="0" t="0" r="r" b="b"/>
            <a:pathLst>
              <a:path w="17" h="5">
                <a:moveTo>
                  <a:pt x="17" y="1"/>
                </a:moveTo>
                <a:cubicBezTo>
                  <a:pt x="12" y="5"/>
                  <a:pt x="7" y="5"/>
                  <a:pt x="0" y="0"/>
                </a:cubicBezTo>
                <a:cubicBezTo>
                  <a:pt x="7" y="1"/>
                  <a:pt x="12" y="2"/>
                  <a:pt x="17" y="1"/>
                </a:cubicBezTo>
                <a:close/>
              </a:path>
            </a:pathLst>
          </a:custGeom>
          <a:solidFill>
            <a:srgbClr val="936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 name="Freeform 65"/>
          <p:cNvSpPr>
            <a:spLocks/>
          </p:cNvSpPr>
          <p:nvPr/>
        </p:nvSpPr>
        <p:spPr bwMode="auto">
          <a:xfrm>
            <a:off x="9625013" y="3579813"/>
            <a:ext cx="66675" cy="22225"/>
          </a:xfrm>
          <a:custGeom>
            <a:avLst/>
            <a:gdLst>
              <a:gd name="T0" fmla="*/ 18 w 18"/>
              <a:gd name="T1" fmla="*/ 4 h 6"/>
              <a:gd name="T2" fmla="*/ 0 w 18"/>
              <a:gd name="T3" fmla="*/ 6 h 6"/>
              <a:gd name="T4" fmla="*/ 18 w 18"/>
              <a:gd name="T5" fmla="*/ 4 h 6"/>
            </a:gdLst>
            <a:ahLst/>
            <a:cxnLst>
              <a:cxn ang="0">
                <a:pos x="T0" y="T1"/>
              </a:cxn>
              <a:cxn ang="0">
                <a:pos x="T2" y="T3"/>
              </a:cxn>
              <a:cxn ang="0">
                <a:pos x="T4" y="T5"/>
              </a:cxn>
            </a:cxnLst>
            <a:rect l="0" t="0" r="r" b="b"/>
            <a:pathLst>
              <a:path w="18" h="6">
                <a:moveTo>
                  <a:pt x="18" y="4"/>
                </a:moveTo>
                <a:cubicBezTo>
                  <a:pt x="12" y="3"/>
                  <a:pt x="7" y="5"/>
                  <a:pt x="0" y="6"/>
                </a:cubicBezTo>
                <a:cubicBezTo>
                  <a:pt x="7" y="0"/>
                  <a:pt x="10" y="0"/>
                  <a:pt x="18" y="4"/>
                </a:cubicBezTo>
                <a:close/>
              </a:path>
            </a:pathLst>
          </a:custGeom>
          <a:solidFill>
            <a:srgbClr val="013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3" name="Freeform 66"/>
          <p:cNvSpPr>
            <a:spLocks/>
          </p:cNvSpPr>
          <p:nvPr/>
        </p:nvSpPr>
        <p:spPr bwMode="auto">
          <a:xfrm>
            <a:off x="9639301" y="3621088"/>
            <a:ext cx="57150" cy="22225"/>
          </a:xfrm>
          <a:custGeom>
            <a:avLst/>
            <a:gdLst>
              <a:gd name="T0" fmla="*/ 15 w 15"/>
              <a:gd name="T1" fmla="*/ 2 h 6"/>
              <a:gd name="T2" fmla="*/ 13 w 15"/>
              <a:gd name="T3" fmla="*/ 4 h 6"/>
              <a:gd name="T4" fmla="*/ 0 w 15"/>
              <a:gd name="T5" fmla="*/ 1 h 6"/>
              <a:gd name="T6" fmla="*/ 15 w 15"/>
              <a:gd name="T7" fmla="*/ 2 h 6"/>
            </a:gdLst>
            <a:ahLst/>
            <a:cxnLst>
              <a:cxn ang="0">
                <a:pos x="T0" y="T1"/>
              </a:cxn>
              <a:cxn ang="0">
                <a:pos x="T2" y="T3"/>
              </a:cxn>
              <a:cxn ang="0">
                <a:pos x="T4" y="T5"/>
              </a:cxn>
              <a:cxn ang="0">
                <a:pos x="T6" y="T7"/>
              </a:cxn>
            </a:cxnLst>
            <a:rect l="0" t="0" r="r" b="b"/>
            <a:pathLst>
              <a:path w="15" h="6">
                <a:moveTo>
                  <a:pt x="15" y="2"/>
                </a:moveTo>
                <a:cubicBezTo>
                  <a:pt x="15" y="3"/>
                  <a:pt x="14" y="3"/>
                  <a:pt x="13" y="4"/>
                </a:cubicBezTo>
                <a:cubicBezTo>
                  <a:pt x="9" y="4"/>
                  <a:pt x="4" y="6"/>
                  <a:pt x="0" y="1"/>
                </a:cubicBezTo>
                <a:cubicBezTo>
                  <a:pt x="5" y="3"/>
                  <a:pt x="10" y="0"/>
                  <a:pt x="15" y="2"/>
                </a:cubicBezTo>
                <a:close/>
              </a:path>
            </a:pathLst>
          </a:custGeom>
          <a:solidFill>
            <a:srgbClr val="9238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4" name="Freeform 67"/>
          <p:cNvSpPr>
            <a:spLocks/>
          </p:cNvSpPr>
          <p:nvPr/>
        </p:nvSpPr>
        <p:spPr bwMode="auto">
          <a:xfrm>
            <a:off x="8742363" y="2592388"/>
            <a:ext cx="280988" cy="425450"/>
          </a:xfrm>
          <a:custGeom>
            <a:avLst/>
            <a:gdLst>
              <a:gd name="T0" fmla="*/ 57 w 75"/>
              <a:gd name="T1" fmla="*/ 45 h 113"/>
              <a:gd name="T2" fmla="*/ 38 w 75"/>
              <a:gd name="T3" fmla="*/ 57 h 113"/>
              <a:gd name="T4" fmla="*/ 23 w 75"/>
              <a:gd name="T5" fmla="*/ 87 h 113"/>
              <a:gd name="T6" fmla="*/ 32 w 75"/>
              <a:gd name="T7" fmla="*/ 92 h 113"/>
              <a:gd name="T8" fmla="*/ 59 w 75"/>
              <a:gd name="T9" fmla="*/ 97 h 113"/>
              <a:gd name="T10" fmla="*/ 61 w 75"/>
              <a:gd name="T11" fmla="*/ 97 h 113"/>
              <a:gd name="T12" fmla="*/ 75 w 75"/>
              <a:gd name="T13" fmla="*/ 105 h 113"/>
              <a:gd name="T14" fmla="*/ 61 w 75"/>
              <a:gd name="T15" fmla="*/ 110 h 113"/>
              <a:gd name="T16" fmla="*/ 8 w 75"/>
              <a:gd name="T17" fmla="*/ 110 h 113"/>
              <a:gd name="T18" fmla="*/ 1 w 75"/>
              <a:gd name="T19" fmla="*/ 102 h 113"/>
              <a:gd name="T20" fmla="*/ 2 w 75"/>
              <a:gd name="T21" fmla="*/ 73 h 113"/>
              <a:gd name="T22" fmla="*/ 7 w 75"/>
              <a:gd name="T23" fmla="*/ 25 h 113"/>
              <a:gd name="T24" fmla="*/ 22 w 75"/>
              <a:gd name="T25" fmla="*/ 3 h 113"/>
              <a:gd name="T26" fmla="*/ 34 w 75"/>
              <a:gd name="T27" fmla="*/ 9 h 113"/>
              <a:gd name="T28" fmla="*/ 48 w 75"/>
              <a:gd name="T29" fmla="*/ 14 h 113"/>
              <a:gd name="T30" fmla="*/ 58 w 75"/>
              <a:gd name="T31" fmla="*/ 26 h 113"/>
              <a:gd name="T32" fmla="*/ 59 w 75"/>
              <a:gd name="T33" fmla="*/ 35 h 113"/>
              <a:gd name="T34" fmla="*/ 49 w 75"/>
              <a:gd name="T35" fmla="*/ 41 h 113"/>
              <a:gd name="T36" fmla="*/ 49 w 75"/>
              <a:gd name="T37" fmla="*/ 41 h 113"/>
              <a:gd name="T38" fmla="*/ 57 w 75"/>
              <a:gd name="T39" fmla="*/ 4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113">
                <a:moveTo>
                  <a:pt x="57" y="45"/>
                </a:moveTo>
                <a:cubicBezTo>
                  <a:pt x="54" y="53"/>
                  <a:pt x="48" y="56"/>
                  <a:pt x="38" y="57"/>
                </a:cubicBezTo>
                <a:cubicBezTo>
                  <a:pt x="23" y="58"/>
                  <a:pt x="18" y="74"/>
                  <a:pt x="23" y="87"/>
                </a:cubicBezTo>
                <a:cubicBezTo>
                  <a:pt x="24" y="90"/>
                  <a:pt x="28" y="92"/>
                  <a:pt x="32" y="92"/>
                </a:cubicBezTo>
                <a:cubicBezTo>
                  <a:pt x="41" y="94"/>
                  <a:pt x="50" y="97"/>
                  <a:pt x="59" y="97"/>
                </a:cubicBezTo>
                <a:cubicBezTo>
                  <a:pt x="60" y="97"/>
                  <a:pt x="60" y="97"/>
                  <a:pt x="61" y="97"/>
                </a:cubicBezTo>
                <a:cubicBezTo>
                  <a:pt x="67" y="98"/>
                  <a:pt x="75" y="98"/>
                  <a:pt x="75" y="105"/>
                </a:cubicBezTo>
                <a:cubicBezTo>
                  <a:pt x="74" y="113"/>
                  <a:pt x="66" y="110"/>
                  <a:pt x="61" y="110"/>
                </a:cubicBezTo>
                <a:cubicBezTo>
                  <a:pt x="44" y="110"/>
                  <a:pt x="26" y="110"/>
                  <a:pt x="8" y="110"/>
                </a:cubicBezTo>
                <a:cubicBezTo>
                  <a:pt x="3" y="110"/>
                  <a:pt x="0" y="108"/>
                  <a:pt x="1" y="102"/>
                </a:cubicBezTo>
                <a:cubicBezTo>
                  <a:pt x="3" y="93"/>
                  <a:pt x="1" y="83"/>
                  <a:pt x="2" y="73"/>
                </a:cubicBezTo>
                <a:cubicBezTo>
                  <a:pt x="3" y="57"/>
                  <a:pt x="7" y="41"/>
                  <a:pt x="7" y="25"/>
                </a:cubicBezTo>
                <a:cubicBezTo>
                  <a:pt x="7" y="13"/>
                  <a:pt x="13" y="7"/>
                  <a:pt x="22" y="3"/>
                </a:cubicBezTo>
                <a:cubicBezTo>
                  <a:pt x="27" y="0"/>
                  <a:pt x="31" y="6"/>
                  <a:pt x="34" y="9"/>
                </a:cubicBezTo>
                <a:cubicBezTo>
                  <a:pt x="38" y="13"/>
                  <a:pt x="42" y="15"/>
                  <a:pt x="48" y="14"/>
                </a:cubicBezTo>
                <a:cubicBezTo>
                  <a:pt x="57" y="13"/>
                  <a:pt x="60" y="17"/>
                  <a:pt x="58" y="26"/>
                </a:cubicBezTo>
                <a:cubicBezTo>
                  <a:pt x="57" y="29"/>
                  <a:pt x="58" y="32"/>
                  <a:pt x="59" y="35"/>
                </a:cubicBezTo>
                <a:cubicBezTo>
                  <a:pt x="57" y="40"/>
                  <a:pt x="52" y="39"/>
                  <a:pt x="49" y="41"/>
                </a:cubicBezTo>
                <a:cubicBezTo>
                  <a:pt x="48" y="40"/>
                  <a:pt x="49" y="41"/>
                  <a:pt x="49" y="41"/>
                </a:cubicBezTo>
                <a:cubicBezTo>
                  <a:pt x="53" y="39"/>
                  <a:pt x="56" y="40"/>
                  <a:pt x="57" y="45"/>
                </a:cubicBezTo>
                <a:close/>
              </a:path>
            </a:pathLst>
          </a:custGeom>
          <a:solidFill>
            <a:srgbClr val="BF64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5" name="Freeform 68"/>
          <p:cNvSpPr>
            <a:spLocks/>
          </p:cNvSpPr>
          <p:nvPr/>
        </p:nvSpPr>
        <p:spPr bwMode="auto">
          <a:xfrm>
            <a:off x="8839201" y="2819401"/>
            <a:ext cx="101600" cy="115888"/>
          </a:xfrm>
          <a:custGeom>
            <a:avLst/>
            <a:gdLst>
              <a:gd name="T0" fmla="*/ 27 w 27"/>
              <a:gd name="T1" fmla="*/ 0 h 31"/>
              <a:gd name="T2" fmla="*/ 20 w 27"/>
              <a:gd name="T3" fmla="*/ 2 h 31"/>
              <a:gd name="T4" fmla="*/ 4 w 27"/>
              <a:gd name="T5" fmla="*/ 16 h 31"/>
              <a:gd name="T6" fmla="*/ 17 w 27"/>
              <a:gd name="T7" fmla="*/ 28 h 31"/>
              <a:gd name="T8" fmla="*/ 25 w 27"/>
              <a:gd name="T9" fmla="*/ 31 h 31"/>
              <a:gd name="T10" fmla="*/ 14 w 27"/>
              <a:gd name="T11" fmla="*/ 31 h 31"/>
              <a:gd name="T12" fmla="*/ 0 w 27"/>
              <a:gd name="T13" fmla="*/ 18 h 31"/>
              <a:gd name="T14" fmla="*/ 16 w 27"/>
              <a:gd name="T15" fmla="*/ 0 h 31"/>
              <a:gd name="T16" fmla="*/ 27 w 27"/>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1">
                <a:moveTo>
                  <a:pt x="27" y="0"/>
                </a:moveTo>
                <a:cubicBezTo>
                  <a:pt x="25" y="3"/>
                  <a:pt x="22" y="2"/>
                  <a:pt x="20" y="2"/>
                </a:cubicBezTo>
                <a:cubicBezTo>
                  <a:pt x="10" y="3"/>
                  <a:pt x="5" y="7"/>
                  <a:pt x="4" y="16"/>
                </a:cubicBezTo>
                <a:cubicBezTo>
                  <a:pt x="3" y="25"/>
                  <a:pt x="11" y="26"/>
                  <a:pt x="17" y="28"/>
                </a:cubicBezTo>
                <a:cubicBezTo>
                  <a:pt x="20" y="29"/>
                  <a:pt x="23" y="28"/>
                  <a:pt x="25" y="31"/>
                </a:cubicBezTo>
                <a:cubicBezTo>
                  <a:pt x="21" y="31"/>
                  <a:pt x="18" y="31"/>
                  <a:pt x="14" y="31"/>
                </a:cubicBezTo>
                <a:cubicBezTo>
                  <a:pt x="7" y="29"/>
                  <a:pt x="0" y="28"/>
                  <a:pt x="0" y="18"/>
                </a:cubicBezTo>
                <a:cubicBezTo>
                  <a:pt x="0" y="7"/>
                  <a:pt x="5" y="1"/>
                  <a:pt x="16" y="0"/>
                </a:cubicBezTo>
                <a:cubicBezTo>
                  <a:pt x="19" y="0"/>
                  <a:pt x="23" y="0"/>
                  <a:pt x="27" y="0"/>
                </a:cubicBezTo>
                <a:close/>
              </a:path>
            </a:pathLst>
          </a:custGeom>
          <a:solidFill>
            <a:srgbClr val="A8A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6" name="Freeform 69"/>
          <p:cNvSpPr>
            <a:spLocks/>
          </p:cNvSpPr>
          <p:nvPr/>
        </p:nvSpPr>
        <p:spPr bwMode="auto">
          <a:xfrm>
            <a:off x="8921751" y="2724151"/>
            <a:ext cx="49213" cy="38100"/>
          </a:xfrm>
          <a:custGeom>
            <a:avLst/>
            <a:gdLst>
              <a:gd name="T0" fmla="*/ 9 w 13"/>
              <a:gd name="T1" fmla="*/ 10 h 10"/>
              <a:gd name="T2" fmla="*/ 0 w 13"/>
              <a:gd name="T3" fmla="*/ 4 h 10"/>
              <a:gd name="T4" fmla="*/ 11 w 13"/>
              <a:gd name="T5" fmla="*/ 0 h 10"/>
              <a:gd name="T6" fmla="*/ 12 w 13"/>
              <a:gd name="T7" fmla="*/ 0 h 10"/>
              <a:gd name="T8" fmla="*/ 11 w 13"/>
              <a:gd name="T9" fmla="*/ 10 h 10"/>
              <a:gd name="T10" fmla="*/ 9 w 13"/>
              <a:gd name="T11" fmla="*/ 10 h 10"/>
            </a:gdLst>
            <a:ahLst/>
            <a:cxnLst>
              <a:cxn ang="0">
                <a:pos x="T0" y="T1"/>
              </a:cxn>
              <a:cxn ang="0">
                <a:pos x="T2" y="T3"/>
              </a:cxn>
              <a:cxn ang="0">
                <a:pos x="T4" y="T5"/>
              </a:cxn>
              <a:cxn ang="0">
                <a:pos x="T6" y="T7"/>
              </a:cxn>
              <a:cxn ang="0">
                <a:pos x="T8" y="T9"/>
              </a:cxn>
              <a:cxn ang="0">
                <a:pos x="T10" y="T11"/>
              </a:cxn>
            </a:cxnLst>
            <a:rect l="0" t="0" r="r" b="b"/>
            <a:pathLst>
              <a:path w="13" h="10">
                <a:moveTo>
                  <a:pt x="9" y="10"/>
                </a:moveTo>
                <a:cubicBezTo>
                  <a:pt x="7" y="7"/>
                  <a:pt x="2" y="8"/>
                  <a:pt x="0" y="4"/>
                </a:cubicBezTo>
                <a:cubicBezTo>
                  <a:pt x="3" y="1"/>
                  <a:pt x="8" y="3"/>
                  <a:pt x="11" y="0"/>
                </a:cubicBezTo>
                <a:cubicBezTo>
                  <a:pt x="11" y="0"/>
                  <a:pt x="12" y="0"/>
                  <a:pt x="12" y="0"/>
                </a:cubicBezTo>
                <a:cubicBezTo>
                  <a:pt x="13" y="4"/>
                  <a:pt x="12" y="7"/>
                  <a:pt x="11" y="10"/>
                </a:cubicBezTo>
                <a:cubicBezTo>
                  <a:pt x="10" y="10"/>
                  <a:pt x="9" y="10"/>
                  <a:pt x="9" y="10"/>
                </a:cubicBezTo>
                <a:close/>
              </a:path>
            </a:pathLst>
          </a:custGeom>
          <a:solidFill>
            <a:srgbClr val="DE8C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7" name="Freeform 70"/>
          <p:cNvSpPr>
            <a:spLocks/>
          </p:cNvSpPr>
          <p:nvPr/>
        </p:nvSpPr>
        <p:spPr bwMode="auto">
          <a:xfrm>
            <a:off x="8869363" y="2586038"/>
            <a:ext cx="68263" cy="22225"/>
          </a:xfrm>
          <a:custGeom>
            <a:avLst/>
            <a:gdLst>
              <a:gd name="T0" fmla="*/ 18 w 18"/>
              <a:gd name="T1" fmla="*/ 3 h 6"/>
              <a:gd name="T2" fmla="*/ 0 w 18"/>
              <a:gd name="T3" fmla="*/ 6 h 6"/>
              <a:gd name="T4" fmla="*/ 18 w 18"/>
              <a:gd name="T5" fmla="*/ 3 h 6"/>
            </a:gdLst>
            <a:ahLst/>
            <a:cxnLst>
              <a:cxn ang="0">
                <a:pos x="T0" y="T1"/>
              </a:cxn>
              <a:cxn ang="0">
                <a:pos x="T2" y="T3"/>
              </a:cxn>
              <a:cxn ang="0">
                <a:pos x="T4" y="T5"/>
              </a:cxn>
            </a:cxnLst>
            <a:rect l="0" t="0" r="r" b="b"/>
            <a:pathLst>
              <a:path w="18" h="6">
                <a:moveTo>
                  <a:pt x="18" y="3"/>
                </a:moveTo>
                <a:cubicBezTo>
                  <a:pt x="12" y="5"/>
                  <a:pt x="6" y="4"/>
                  <a:pt x="0" y="6"/>
                </a:cubicBezTo>
                <a:cubicBezTo>
                  <a:pt x="5" y="0"/>
                  <a:pt x="11" y="0"/>
                  <a:pt x="18" y="3"/>
                </a:cubicBezTo>
                <a:close/>
              </a:path>
            </a:pathLst>
          </a:custGeom>
          <a:solidFill>
            <a:srgbClr val="5E28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pic>
        <p:nvPicPr>
          <p:cNvPr id="79" name="Imagen 78"/>
          <p:cNvPicPr>
            <a:picLocks noChangeAspect="1"/>
          </p:cNvPicPr>
          <p:nvPr/>
        </p:nvPicPr>
        <p:blipFill>
          <a:blip r:embed="rId6"/>
          <a:stretch>
            <a:fillRect/>
          </a:stretch>
        </p:blipFill>
        <p:spPr>
          <a:xfrm>
            <a:off x="765002" y="4810654"/>
            <a:ext cx="2531250" cy="1620000"/>
          </a:xfrm>
          <a:prstGeom prst="rect">
            <a:avLst/>
          </a:prstGeom>
        </p:spPr>
      </p:pic>
      <p:pic>
        <p:nvPicPr>
          <p:cNvPr id="80" name="Imagen 79"/>
          <p:cNvPicPr>
            <a:picLocks noChangeAspect="1"/>
          </p:cNvPicPr>
          <p:nvPr/>
        </p:nvPicPr>
        <p:blipFill>
          <a:blip r:embed="rId7"/>
          <a:stretch>
            <a:fillRect/>
          </a:stretch>
        </p:blipFill>
        <p:spPr>
          <a:xfrm>
            <a:off x="4520163" y="4958552"/>
            <a:ext cx="2531250" cy="1620000"/>
          </a:xfrm>
          <a:prstGeom prst="rect">
            <a:avLst/>
          </a:prstGeom>
        </p:spPr>
      </p:pic>
    </p:spTree>
    <p:extLst>
      <p:ext uri="{BB962C8B-B14F-4D97-AF65-F5344CB8AC3E}">
        <p14:creationId xmlns:p14="http://schemas.microsoft.com/office/powerpoint/2010/main" val="1033872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62391" y="4095546"/>
            <a:ext cx="4140791" cy="1781907"/>
            <a:chOff x="2540608" y="3534691"/>
            <a:chExt cx="4140791" cy="1781907"/>
          </a:xfrm>
          <a:solidFill>
            <a:srgbClr val="F19EC2">
              <a:alpha val="30000"/>
            </a:srgbClr>
          </a:solidFill>
        </p:grpSpPr>
        <p:sp>
          <p:nvSpPr>
            <p:cNvPr id="15" name="Rounded Rectangle 14"/>
            <p:cNvSpPr/>
            <p:nvPr/>
          </p:nvSpPr>
          <p:spPr>
            <a:xfrm>
              <a:off x="2540608" y="3534691"/>
              <a:ext cx="4140791" cy="1781907"/>
            </a:xfrm>
            <a:prstGeom prst="roundRect">
              <a:avLst>
                <a:gd name="adj" fmla="val 10540"/>
              </a:avLst>
            </a:prstGeom>
            <a:solidFill>
              <a:srgbClr val="F19EC2">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0D08"/>
                </a:solidFill>
                <a:latin typeface="印品黑体" panose="00000500000000000000" pitchFamily="2" charset="-122"/>
                <a:ea typeface="印品黑体" panose="00000500000000000000" pitchFamily="2" charset="-122"/>
              </a:endParaRPr>
            </a:p>
          </p:txBody>
        </p:sp>
        <p:grpSp>
          <p:nvGrpSpPr>
            <p:cNvPr id="28" name="Group 27"/>
            <p:cNvGrpSpPr/>
            <p:nvPr/>
          </p:nvGrpSpPr>
          <p:grpSpPr>
            <a:xfrm>
              <a:off x="2872409" y="3683079"/>
              <a:ext cx="2880341" cy="1408193"/>
              <a:chOff x="2953370" y="1665128"/>
              <a:chExt cx="2880341" cy="1408193"/>
            </a:xfrm>
            <a:grpFill/>
          </p:grpSpPr>
          <p:sp>
            <p:nvSpPr>
              <p:cNvPr id="29" name="Rectangle 28"/>
              <p:cNvSpPr/>
              <p:nvPr/>
            </p:nvSpPr>
            <p:spPr>
              <a:xfrm>
                <a:off x="2953371" y="1665128"/>
                <a:ext cx="2880340" cy="369332"/>
              </a:xfrm>
              <a:prstGeom prst="rect">
                <a:avLst/>
              </a:prstGeom>
              <a:noFill/>
            </p:spPr>
            <p:txBody>
              <a:bodyPr wrap="none">
                <a:spAutoFit/>
              </a:bodyPr>
              <a:lstStyle/>
              <a:p>
                <a:pPr algn="l"/>
                <a:r>
                  <a:rPr lang="en-US" b="1" dirty="0">
                    <a:solidFill>
                      <a:srgbClr val="500D08"/>
                    </a:solidFill>
                    <a:latin typeface="印品黑体" panose="00000500000000000000" pitchFamily="2" charset="-122"/>
                    <a:ea typeface="印品黑体" panose="00000500000000000000" pitchFamily="2" charset="-122"/>
                  </a:rPr>
                  <a:t>Click here to add a title</a:t>
                </a:r>
              </a:p>
            </p:txBody>
          </p:sp>
          <p:sp>
            <p:nvSpPr>
              <p:cNvPr id="30" name="TextBox 29"/>
              <p:cNvSpPr txBox="1"/>
              <p:nvPr/>
            </p:nvSpPr>
            <p:spPr>
              <a:xfrm>
                <a:off x="2957888" y="1965325"/>
                <a:ext cx="1309974" cy="276999"/>
              </a:xfrm>
              <a:prstGeom prst="rect">
                <a:avLst/>
              </a:prstGeom>
              <a:noFill/>
            </p:spPr>
            <p:txBody>
              <a:bodyPr wrap="none" rtlCol="0">
                <a:spAutoFit/>
              </a:bodyPr>
              <a:lstStyle/>
              <a:p>
                <a:r>
                  <a:rPr lang="en-US" sz="1200" dirty="0">
                    <a:solidFill>
                      <a:srgbClr val="500D08"/>
                    </a:solidFill>
                    <a:latin typeface="印品黑体" panose="00000500000000000000" pitchFamily="2" charset="-122"/>
                    <a:ea typeface="印品黑体" panose="00000500000000000000" pitchFamily="2" charset="-122"/>
                  </a:rPr>
                  <a:t>CEO &amp; Director</a:t>
                </a:r>
              </a:p>
            </p:txBody>
          </p:sp>
          <p:sp>
            <p:nvSpPr>
              <p:cNvPr id="31" name="Rectangle 30"/>
              <p:cNvSpPr/>
              <p:nvPr/>
            </p:nvSpPr>
            <p:spPr>
              <a:xfrm>
                <a:off x="2953370" y="2242324"/>
                <a:ext cx="2804831" cy="830997"/>
              </a:xfrm>
              <a:prstGeom prst="rect">
                <a:avLst/>
              </a:prstGeom>
              <a:noFill/>
            </p:spPr>
            <p:txBody>
              <a:bodyPr wrap="square">
                <a:spAutoFit/>
              </a:bodyPr>
              <a:lstStyle/>
              <a:p>
                <a:r>
                  <a:rPr lang="en-US" sz="1200" dirty="0">
                    <a:solidFill>
                      <a:srgbClr val="500D08"/>
                    </a:solidFill>
                    <a:latin typeface="印品黑体" panose="00000500000000000000" pitchFamily="2" charset="-122"/>
                    <a:ea typeface="印品黑体" panose="00000500000000000000" pitchFamily="2" charset="-122"/>
                  </a:rPr>
                  <a:t>Your content is here, or by copying your text, select Paste in this box and choose to keep only the text. Your content is here,</a:t>
                </a:r>
                <a:endParaRPr lang="en-GB" sz="1200" dirty="0">
                  <a:solidFill>
                    <a:srgbClr val="500D08"/>
                  </a:solidFill>
                  <a:latin typeface="印品黑体" panose="00000500000000000000" pitchFamily="2" charset="-122"/>
                  <a:ea typeface="印品黑体" panose="00000500000000000000" pitchFamily="2" charset="-122"/>
                </a:endParaRPr>
              </a:p>
            </p:txBody>
          </p:sp>
        </p:grpSp>
      </p:grpSp>
      <p:grpSp>
        <p:nvGrpSpPr>
          <p:cNvPr id="19" name="组合 262"/>
          <p:cNvGrpSpPr/>
          <p:nvPr/>
        </p:nvGrpSpPr>
        <p:grpSpPr bwMode="auto">
          <a:xfrm>
            <a:off x="3464560" y="147955"/>
            <a:ext cx="5283200" cy="1209040"/>
            <a:chOff x="-445" y="-381"/>
            <a:chExt cx="6314549" cy="1444385"/>
          </a:xfrm>
        </p:grpSpPr>
        <p:grpSp>
          <p:nvGrpSpPr>
            <p:cNvPr id="9263" name="组合 263"/>
            <p:cNvGrpSpPr/>
            <p:nvPr/>
          </p:nvGrpSpPr>
          <p:grpSpPr bwMode="auto">
            <a:xfrm>
              <a:off x="-445" y="-381"/>
              <a:ext cx="6314549" cy="1444385"/>
              <a:chOff x="-445" y="-381"/>
              <a:chExt cx="6314549" cy="1444385"/>
            </a:xfrm>
          </p:grpSpPr>
          <p:pic>
            <p:nvPicPr>
              <p:cNvPr id="9264" name="Group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 y="-381"/>
                <a:ext cx="6314549" cy="144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65" name="文本框 266"/>
              <p:cNvSpPr txBox="1">
                <a:spLocks noChangeArrowheads="1"/>
              </p:cNvSpPr>
              <p:nvPr/>
            </p:nvSpPr>
            <p:spPr bwMode="auto">
              <a:xfrm>
                <a:off x="1719015" y="555387"/>
                <a:ext cx="2876137" cy="54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2400" dirty="0">
                    <a:solidFill>
                      <a:srgbClr val="500D08"/>
                    </a:solidFill>
                    <a:latin typeface="印品黑体" panose="00000500000000000000" pitchFamily="2" charset="-122"/>
                    <a:ea typeface="印品黑体" panose="00000500000000000000" pitchFamily="2" charset="-122"/>
                  </a:rPr>
                  <a:t>Enter title</a:t>
                </a:r>
                <a:endParaRPr lang="zh-CN" altLang="en-US" sz="2400" dirty="0">
                  <a:solidFill>
                    <a:srgbClr val="500D08"/>
                  </a:solidFill>
                  <a:latin typeface="印品黑体" panose="00000500000000000000" pitchFamily="2" charset="-122"/>
                  <a:ea typeface="印品黑体" panose="00000500000000000000" pitchFamily="2" charset="-122"/>
                </a:endParaRPr>
              </a:p>
            </p:txBody>
          </p:sp>
        </p:grpSp>
        <p:pic>
          <p:nvPicPr>
            <p:cNvPr id="9266" name="文本框 26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8654" y="298247"/>
              <a:ext cx="1517686" cy="54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 name="Rounded Rectangle 14"/>
          <p:cNvSpPr/>
          <p:nvPr/>
        </p:nvSpPr>
        <p:spPr>
          <a:xfrm>
            <a:off x="762391" y="2160488"/>
            <a:ext cx="4140791" cy="1781907"/>
          </a:xfrm>
          <a:prstGeom prst="roundRect">
            <a:avLst>
              <a:gd name="adj" fmla="val 10540"/>
            </a:avLst>
          </a:prstGeom>
          <a:solidFill>
            <a:srgbClr val="F19EC2">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0D08"/>
              </a:solidFill>
              <a:latin typeface="印品黑体" panose="00000500000000000000" pitchFamily="2" charset="-122"/>
              <a:ea typeface="印品黑体" panose="00000500000000000000" pitchFamily="2" charset="-122"/>
            </a:endParaRPr>
          </a:p>
        </p:txBody>
      </p:sp>
      <p:sp>
        <p:nvSpPr>
          <p:cNvPr id="38" name="Rectangle 28"/>
          <p:cNvSpPr/>
          <p:nvPr/>
        </p:nvSpPr>
        <p:spPr>
          <a:xfrm>
            <a:off x="1059209" y="2263178"/>
            <a:ext cx="2880340" cy="369332"/>
          </a:xfrm>
          <a:prstGeom prst="rect">
            <a:avLst/>
          </a:prstGeom>
          <a:noFill/>
        </p:spPr>
        <p:txBody>
          <a:bodyPr wrap="none">
            <a:spAutoFit/>
          </a:bodyPr>
          <a:lstStyle/>
          <a:p>
            <a:pPr algn="l"/>
            <a:r>
              <a:rPr lang="en-US" b="1" dirty="0">
                <a:solidFill>
                  <a:srgbClr val="500D08"/>
                </a:solidFill>
                <a:latin typeface="印品黑体" panose="00000500000000000000" pitchFamily="2" charset="-122"/>
                <a:ea typeface="印品黑体" panose="00000500000000000000" pitchFamily="2" charset="-122"/>
              </a:rPr>
              <a:t>Click here to add a title</a:t>
            </a:r>
          </a:p>
        </p:txBody>
      </p:sp>
      <p:sp>
        <p:nvSpPr>
          <p:cNvPr id="39" name="TextBox 29"/>
          <p:cNvSpPr txBox="1"/>
          <p:nvPr/>
        </p:nvSpPr>
        <p:spPr>
          <a:xfrm>
            <a:off x="1063726" y="2563375"/>
            <a:ext cx="1309974" cy="276999"/>
          </a:xfrm>
          <a:prstGeom prst="rect">
            <a:avLst/>
          </a:prstGeom>
          <a:noFill/>
        </p:spPr>
        <p:txBody>
          <a:bodyPr wrap="none" rtlCol="0">
            <a:spAutoFit/>
          </a:bodyPr>
          <a:lstStyle/>
          <a:p>
            <a:r>
              <a:rPr lang="en-US" sz="1200" dirty="0">
                <a:solidFill>
                  <a:srgbClr val="500D08"/>
                </a:solidFill>
                <a:latin typeface="印品黑体" panose="00000500000000000000" pitchFamily="2" charset="-122"/>
                <a:ea typeface="印品黑体" panose="00000500000000000000" pitchFamily="2" charset="-122"/>
              </a:rPr>
              <a:t>CEO &amp; Director</a:t>
            </a:r>
          </a:p>
        </p:txBody>
      </p:sp>
      <p:sp>
        <p:nvSpPr>
          <p:cNvPr id="40" name="Rectangle 30"/>
          <p:cNvSpPr/>
          <p:nvPr/>
        </p:nvSpPr>
        <p:spPr>
          <a:xfrm>
            <a:off x="1059208" y="2840374"/>
            <a:ext cx="2804831" cy="830997"/>
          </a:xfrm>
          <a:prstGeom prst="rect">
            <a:avLst/>
          </a:prstGeom>
          <a:noFill/>
        </p:spPr>
        <p:txBody>
          <a:bodyPr wrap="square">
            <a:spAutoFit/>
          </a:bodyPr>
          <a:lstStyle/>
          <a:p>
            <a:r>
              <a:rPr lang="en-US" sz="1200" dirty="0">
                <a:solidFill>
                  <a:srgbClr val="500D08"/>
                </a:solidFill>
                <a:latin typeface="印品黑体" panose="00000500000000000000" pitchFamily="2" charset="-122"/>
                <a:ea typeface="印品黑体" panose="00000500000000000000" pitchFamily="2" charset="-122"/>
              </a:rPr>
              <a:t>Your content is here, or by copying your text, select Paste in this box and choose to keep only the text. Your content is here,</a:t>
            </a:r>
            <a:endParaRPr lang="en-GB" sz="1200" dirty="0">
              <a:solidFill>
                <a:srgbClr val="500D08"/>
              </a:solidFill>
              <a:latin typeface="印品黑体" panose="00000500000000000000" pitchFamily="2" charset="-122"/>
              <a:ea typeface="印品黑体" panose="00000500000000000000" pitchFamily="2" charset="-122"/>
            </a:endParaRPr>
          </a:p>
        </p:txBody>
      </p:sp>
      <p:sp>
        <p:nvSpPr>
          <p:cNvPr id="41" name="Rounded Rectangle 14"/>
          <p:cNvSpPr/>
          <p:nvPr/>
        </p:nvSpPr>
        <p:spPr>
          <a:xfrm>
            <a:off x="5852690" y="2105774"/>
            <a:ext cx="4140791" cy="1781907"/>
          </a:xfrm>
          <a:prstGeom prst="roundRect">
            <a:avLst>
              <a:gd name="adj" fmla="val 10540"/>
            </a:avLst>
          </a:prstGeom>
          <a:solidFill>
            <a:srgbClr val="F19EC2">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0D08"/>
              </a:solidFill>
              <a:latin typeface="印品黑体" panose="00000500000000000000" pitchFamily="2" charset="-122"/>
              <a:ea typeface="印品黑体" panose="00000500000000000000" pitchFamily="2" charset="-122"/>
            </a:endParaRPr>
          </a:p>
        </p:txBody>
      </p:sp>
      <p:sp>
        <p:nvSpPr>
          <p:cNvPr id="42" name="Rectangle 28"/>
          <p:cNvSpPr/>
          <p:nvPr/>
        </p:nvSpPr>
        <p:spPr>
          <a:xfrm>
            <a:off x="6239143" y="2263178"/>
            <a:ext cx="2880340" cy="369332"/>
          </a:xfrm>
          <a:prstGeom prst="rect">
            <a:avLst/>
          </a:prstGeom>
          <a:noFill/>
        </p:spPr>
        <p:txBody>
          <a:bodyPr wrap="none">
            <a:spAutoFit/>
          </a:bodyPr>
          <a:lstStyle/>
          <a:p>
            <a:pPr algn="l"/>
            <a:r>
              <a:rPr lang="en-US" b="1" dirty="0">
                <a:solidFill>
                  <a:srgbClr val="500D08"/>
                </a:solidFill>
                <a:latin typeface="印品黑体" panose="00000500000000000000" pitchFamily="2" charset="-122"/>
                <a:ea typeface="印品黑体" panose="00000500000000000000" pitchFamily="2" charset="-122"/>
              </a:rPr>
              <a:t>Click here to add a title</a:t>
            </a:r>
          </a:p>
        </p:txBody>
      </p:sp>
      <p:sp>
        <p:nvSpPr>
          <p:cNvPr id="43" name="TextBox 29"/>
          <p:cNvSpPr txBox="1"/>
          <p:nvPr/>
        </p:nvSpPr>
        <p:spPr>
          <a:xfrm>
            <a:off x="6243660" y="2563375"/>
            <a:ext cx="1309974" cy="276999"/>
          </a:xfrm>
          <a:prstGeom prst="rect">
            <a:avLst/>
          </a:prstGeom>
          <a:noFill/>
        </p:spPr>
        <p:txBody>
          <a:bodyPr wrap="none" rtlCol="0">
            <a:spAutoFit/>
          </a:bodyPr>
          <a:lstStyle/>
          <a:p>
            <a:r>
              <a:rPr lang="en-US" sz="1200" dirty="0">
                <a:solidFill>
                  <a:srgbClr val="500D08"/>
                </a:solidFill>
                <a:latin typeface="印品黑体" panose="00000500000000000000" pitchFamily="2" charset="-122"/>
                <a:ea typeface="印品黑体" panose="00000500000000000000" pitchFamily="2" charset="-122"/>
              </a:rPr>
              <a:t>CEO &amp; Director</a:t>
            </a:r>
          </a:p>
        </p:txBody>
      </p:sp>
      <p:sp>
        <p:nvSpPr>
          <p:cNvPr id="44" name="Rectangle 30"/>
          <p:cNvSpPr/>
          <p:nvPr/>
        </p:nvSpPr>
        <p:spPr>
          <a:xfrm>
            <a:off x="6239142" y="2840374"/>
            <a:ext cx="2804831" cy="830997"/>
          </a:xfrm>
          <a:prstGeom prst="rect">
            <a:avLst/>
          </a:prstGeom>
          <a:noFill/>
        </p:spPr>
        <p:txBody>
          <a:bodyPr wrap="square">
            <a:spAutoFit/>
          </a:bodyPr>
          <a:lstStyle/>
          <a:p>
            <a:r>
              <a:rPr lang="en-US" sz="1200" dirty="0">
                <a:solidFill>
                  <a:srgbClr val="500D08"/>
                </a:solidFill>
                <a:latin typeface="印品黑体" panose="00000500000000000000" pitchFamily="2" charset="-122"/>
                <a:ea typeface="印品黑体" panose="00000500000000000000" pitchFamily="2" charset="-122"/>
              </a:rPr>
              <a:t>Your content is here, or by copying your text, select Paste in this box and choose to keep only the text. Your content is here,</a:t>
            </a:r>
            <a:endParaRPr lang="en-GB" sz="1200" dirty="0">
              <a:solidFill>
                <a:srgbClr val="500D08"/>
              </a:solidFill>
              <a:latin typeface="印品黑体" panose="00000500000000000000" pitchFamily="2" charset="-122"/>
              <a:ea typeface="印品黑体" panose="00000500000000000000" pitchFamily="2" charset="-122"/>
            </a:endParaRPr>
          </a:p>
        </p:txBody>
      </p:sp>
      <p:sp>
        <p:nvSpPr>
          <p:cNvPr id="45" name="Rounded Rectangle 14"/>
          <p:cNvSpPr/>
          <p:nvPr/>
        </p:nvSpPr>
        <p:spPr>
          <a:xfrm>
            <a:off x="5852690" y="4095545"/>
            <a:ext cx="4140791" cy="1781907"/>
          </a:xfrm>
          <a:prstGeom prst="roundRect">
            <a:avLst>
              <a:gd name="adj" fmla="val 10540"/>
            </a:avLst>
          </a:prstGeom>
          <a:solidFill>
            <a:srgbClr val="F19EC2">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00D08"/>
              </a:solidFill>
              <a:latin typeface="印品黑体" panose="00000500000000000000" pitchFamily="2" charset="-122"/>
              <a:ea typeface="印品黑体" panose="00000500000000000000" pitchFamily="2" charset="-122"/>
            </a:endParaRPr>
          </a:p>
        </p:txBody>
      </p:sp>
      <p:sp>
        <p:nvSpPr>
          <p:cNvPr id="46" name="Rectangle 28"/>
          <p:cNvSpPr/>
          <p:nvPr/>
        </p:nvSpPr>
        <p:spPr>
          <a:xfrm>
            <a:off x="6239143" y="4242692"/>
            <a:ext cx="2880340" cy="369332"/>
          </a:xfrm>
          <a:prstGeom prst="rect">
            <a:avLst/>
          </a:prstGeom>
          <a:noFill/>
        </p:spPr>
        <p:txBody>
          <a:bodyPr wrap="none">
            <a:spAutoFit/>
          </a:bodyPr>
          <a:lstStyle/>
          <a:p>
            <a:pPr algn="l"/>
            <a:r>
              <a:rPr lang="en-US" b="1" dirty="0">
                <a:solidFill>
                  <a:srgbClr val="500D08"/>
                </a:solidFill>
                <a:latin typeface="印品黑体" panose="00000500000000000000" pitchFamily="2" charset="-122"/>
                <a:ea typeface="印品黑体" panose="00000500000000000000" pitchFamily="2" charset="-122"/>
              </a:rPr>
              <a:t>Click here to add a title</a:t>
            </a:r>
          </a:p>
        </p:txBody>
      </p:sp>
      <p:sp>
        <p:nvSpPr>
          <p:cNvPr id="47" name="TextBox 29"/>
          <p:cNvSpPr txBox="1"/>
          <p:nvPr/>
        </p:nvSpPr>
        <p:spPr>
          <a:xfrm>
            <a:off x="6243660" y="4542889"/>
            <a:ext cx="1309974" cy="276999"/>
          </a:xfrm>
          <a:prstGeom prst="rect">
            <a:avLst/>
          </a:prstGeom>
          <a:noFill/>
        </p:spPr>
        <p:txBody>
          <a:bodyPr wrap="none" rtlCol="0">
            <a:spAutoFit/>
          </a:bodyPr>
          <a:lstStyle/>
          <a:p>
            <a:r>
              <a:rPr lang="en-US" sz="1200" dirty="0">
                <a:solidFill>
                  <a:srgbClr val="500D08"/>
                </a:solidFill>
                <a:latin typeface="印品黑体" panose="00000500000000000000" pitchFamily="2" charset="-122"/>
                <a:ea typeface="印品黑体" panose="00000500000000000000" pitchFamily="2" charset="-122"/>
              </a:rPr>
              <a:t>CEO &amp; Director</a:t>
            </a:r>
          </a:p>
        </p:txBody>
      </p:sp>
      <p:sp>
        <p:nvSpPr>
          <p:cNvPr id="48" name="Rectangle 30"/>
          <p:cNvSpPr/>
          <p:nvPr/>
        </p:nvSpPr>
        <p:spPr>
          <a:xfrm>
            <a:off x="6239142" y="4819888"/>
            <a:ext cx="2804831" cy="830997"/>
          </a:xfrm>
          <a:prstGeom prst="rect">
            <a:avLst/>
          </a:prstGeom>
          <a:noFill/>
        </p:spPr>
        <p:txBody>
          <a:bodyPr wrap="square">
            <a:spAutoFit/>
          </a:bodyPr>
          <a:lstStyle/>
          <a:p>
            <a:r>
              <a:rPr lang="en-US" sz="1200" dirty="0">
                <a:solidFill>
                  <a:srgbClr val="500D08"/>
                </a:solidFill>
                <a:latin typeface="印品黑体" panose="00000500000000000000" pitchFamily="2" charset="-122"/>
                <a:ea typeface="印品黑体" panose="00000500000000000000" pitchFamily="2" charset="-122"/>
              </a:rPr>
              <a:t>Your content is here, or by copying your text, select Paste in this box and choose to keep only the text. Your content is here,</a:t>
            </a:r>
            <a:endParaRPr lang="en-GB" sz="1200" dirty="0">
              <a:solidFill>
                <a:srgbClr val="500D08"/>
              </a:solidFill>
              <a:latin typeface="印品黑体" panose="00000500000000000000" pitchFamily="2" charset="-122"/>
              <a:ea typeface="印品黑体" panose="00000500000000000000" pitchFamily="2" charset="-122"/>
            </a:endParaRPr>
          </a:p>
        </p:txBody>
      </p:sp>
      <p:pic>
        <p:nvPicPr>
          <p:cNvPr id="3" name="Imagen 2"/>
          <p:cNvPicPr>
            <a:picLocks noChangeAspect="1"/>
          </p:cNvPicPr>
          <p:nvPr/>
        </p:nvPicPr>
        <p:blipFill>
          <a:blip r:embed="rId5"/>
          <a:stretch>
            <a:fillRect/>
          </a:stretch>
        </p:blipFill>
        <p:spPr>
          <a:xfrm>
            <a:off x="9441090" y="2816318"/>
            <a:ext cx="2981250" cy="4106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6" presetClass="entr" presetSubtype="37"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out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xmlns="" id="{E093EB45-F5DC-42AB-B70B-814B0C8AD217}"/>
              </a:ext>
            </a:extLst>
          </p:cNvPr>
          <p:cNvGrpSpPr/>
          <p:nvPr/>
        </p:nvGrpSpPr>
        <p:grpSpPr>
          <a:xfrm>
            <a:off x="323529" y="123478"/>
            <a:ext cx="11693415" cy="6188545"/>
            <a:chOff x="323529" y="123478"/>
            <a:chExt cx="11573197" cy="6124922"/>
          </a:xfrm>
        </p:grpSpPr>
        <p:sp>
          <p:nvSpPr>
            <p:cNvPr id="3" name="Text Placeholder 1">
              <a:extLst>
                <a:ext uri="{FF2B5EF4-FFF2-40B4-BE49-F238E27FC236}">
                  <a16:creationId xmlns:a16="http://schemas.microsoft.com/office/drawing/2014/main" xmlns="" id="{1071F9E7-E77A-45F4-92BB-798A0F98881F}"/>
                </a:ext>
              </a:extLst>
            </p:cNvPr>
            <p:cNvSpPr txBox="1">
              <a:spLocks/>
            </p:cNvSpPr>
            <p:nvPr/>
          </p:nvSpPr>
          <p:spPr>
            <a:xfrm>
              <a:off x="323529" y="123478"/>
              <a:ext cx="11573197" cy="724247"/>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ysClr val="windowText" lastClr="000000"/>
                  </a:solidFill>
                  <a:effectLst/>
                  <a:uLnTx/>
                  <a:uFillTx/>
                  <a:latin typeface="Arial"/>
                  <a:cs typeface="+mn-cs"/>
                </a:rPr>
                <a:t>Fully Editable Icon Sets: A</a:t>
              </a:r>
            </a:p>
          </p:txBody>
        </p:sp>
        <p:sp>
          <p:nvSpPr>
            <p:cNvPr id="4" name="Diamond 5">
              <a:extLst>
                <a:ext uri="{FF2B5EF4-FFF2-40B4-BE49-F238E27FC236}">
                  <a16:creationId xmlns:a16="http://schemas.microsoft.com/office/drawing/2014/main" xmlns="" id="{1D5679C0-6745-4EEF-96F2-875A041FBC14}"/>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5" name="Isosceles Triangle 51">
              <a:extLst>
                <a:ext uri="{FF2B5EF4-FFF2-40B4-BE49-F238E27FC236}">
                  <a16:creationId xmlns:a16="http://schemas.microsoft.com/office/drawing/2014/main" xmlns="" id="{84870E6A-F3E4-4826-8954-89ECA2C3B437}"/>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6" name="Isosceles Triangle 57">
              <a:extLst>
                <a:ext uri="{FF2B5EF4-FFF2-40B4-BE49-F238E27FC236}">
                  <a16:creationId xmlns:a16="http://schemas.microsoft.com/office/drawing/2014/main" xmlns="" id="{80DF04EB-F108-4BF3-9592-310D216FB165}"/>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26262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cs typeface="+mn-cs"/>
              </a:endParaRPr>
            </a:p>
          </p:txBody>
        </p:sp>
        <p:sp>
          <p:nvSpPr>
            <p:cNvPr id="7" name="Rectangle 7">
              <a:extLst>
                <a:ext uri="{FF2B5EF4-FFF2-40B4-BE49-F238E27FC236}">
                  <a16:creationId xmlns:a16="http://schemas.microsoft.com/office/drawing/2014/main" xmlns="" id="{E51CF8FC-071F-42D3-A197-562096D9BF00}"/>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8" name="Parallelogram 15">
              <a:extLst>
                <a:ext uri="{FF2B5EF4-FFF2-40B4-BE49-F238E27FC236}">
                  <a16:creationId xmlns:a16="http://schemas.microsoft.com/office/drawing/2014/main" xmlns="" id="{364545A4-565E-432E-A0BE-35D43940B095}"/>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26262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9" name="Freeform 19">
              <a:extLst>
                <a:ext uri="{FF2B5EF4-FFF2-40B4-BE49-F238E27FC236}">
                  <a16:creationId xmlns:a16="http://schemas.microsoft.com/office/drawing/2014/main" xmlns="" id="{4A2272E2-8C2C-4DD8-91B4-6E221B362018}"/>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0" name="Rectangle 30">
              <a:extLst>
                <a:ext uri="{FF2B5EF4-FFF2-40B4-BE49-F238E27FC236}">
                  <a16:creationId xmlns:a16="http://schemas.microsoft.com/office/drawing/2014/main" xmlns="" id="{C0CCD8C7-B61B-4F10-827E-A85292C1CF2E}"/>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1" name="Rectangle 7">
              <a:extLst>
                <a:ext uri="{FF2B5EF4-FFF2-40B4-BE49-F238E27FC236}">
                  <a16:creationId xmlns:a16="http://schemas.microsoft.com/office/drawing/2014/main" xmlns="" id="{B29AF041-76B1-49EB-9099-0BFC6A68797D}"/>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2" name="Rectangle 15">
              <a:extLst>
                <a:ext uri="{FF2B5EF4-FFF2-40B4-BE49-F238E27FC236}">
                  <a16:creationId xmlns:a16="http://schemas.microsoft.com/office/drawing/2014/main" xmlns="" id="{F7520747-A429-4D3D-9B05-784F806D20DD}"/>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3" name="Pie 24">
              <a:extLst>
                <a:ext uri="{FF2B5EF4-FFF2-40B4-BE49-F238E27FC236}">
                  <a16:creationId xmlns:a16="http://schemas.microsoft.com/office/drawing/2014/main" xmlns="" id="{219BC15D-C79D-458D-8538-435F1260733B}"/>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26262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14" name="Parallelogram 30">
              <a:extLst>
                <a:ext uri="{FF2B5EF4-FFF2-40B4-BE49-F238E27FC236}">
                  <a16:creationId xmlns:a16="http://schemas.microsoft.com/office/drawing/2014/main" xmlns="" id="{C8AC096B-5141-4331-89C0-CFD0D0CF997B}"/>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rgbClr val="26262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5" name="Block Arc 14">
              <a:extLst>
                <a:ext uri="{FF2B5EF4-FFF2-40B4-BE49-F238E27FC236}">
                  <a16:creationId xmlns:a16="http://schemas.microsoft.com/office/drawing/2014/main" xmlns="" id="{1E7ED1FC-2FB8-4E89-972A-9EE5CEF6E07B}"/>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16" name="Block Arc 41">
              <a:extLst>
                <a:ext uri="{FF2B5EF4-FFF2-40B4-BE49-F238E27FC236}">
                  <a16:creationId xmlns:a16="http://schemas.microsoft.com/office/drawing/2014/main" xmlns="" id="{C9A6F31D-AA32-42CE-849F-672473192DB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17" name="Right Triangle 17">
              <a:extLst>
                <a:ext uri="{FF2B5EF4-FFF2-40B4-BE49-F238E27FC236}">
                  <a16:creationId xmlns:a16="http://schemas.microsoft.com/office/drawing/2014/main" xmlns="" id="{3513233A-E36D-40F5-882E-CCB9D52F73E2}"/>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26262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8" name="Oval 27">
              <a:extLst>
                <a:ext uri="{FF2B5EF4-FFF2-40B4-BE49-F238E27FC236}">
                  <a16:creationId xmlns:a16="http://schemas.microsoft.com/office/drawing/2014/main" xmlns="" id="{205D2D23-5ABC-4989-AA92-A660497B6E4C}"/>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9" name="Parallelogram 15">
              <a:extLst>
                <a:ext uri="{FF2B5EF4-FFF2-40B4-BE49-F238E27FC236}">
                  <a16:creationId xmlns:a16="http://schemas.microsoft.com/office/drawing/2014/main" xmlns="" id="{7F12A7F7-3F62-4D8C-BE85-7D708F53FD93}"/>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0" name="Round Same Side Corner Rectangle 21">
              <a:extLst>
                <a:ext uri="{FF2B5EF4-FFF2-40B4-BE49-F238E27FC236}">
                  <a16:creationId xmlns:a16="http://schemas.microsoft.com/office/drawing/2014/main" xmlns="" id="{9BC5AE19-4A15-48E1-8321-CB918DDADE42}"/>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rgbClr val="26262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1" name="Oval 26">
              <a:extLst>
                <a:ext uri="{FF2B5EF4-FFF2-40B4-BE49-F238E27FC236}">
                  <a16:creationId xmlns:a16="http://schemas.microsoft.com/office/drawing/2014/main" xmlns="" id="{7DCA49B5-16A9-41E6-9B95-8EF94329C279}"/>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2" name="Freeform 32">
              <a:extLst>
                <a:ext uri="{FF2B5EF4-FFF2-40B4-BE49-F238E27FC236}">
                  <a16:creationId xmlns:a16="http://schemas.microsoft.com/office/drawing/2014/main" xmlns="" id="{CAED04FB-1D2E-4660-B64F-EED8B1F5BFDA}"/>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3" name="Rounded Rectangle 10">
              <a:extLst>
                <a:ext uri="{FF2B5EF4-FFF2-40B4-BE49-F238E27FC236}">
                  <a16:creationId xmlns:a16="http://schemas.microsoft.com/office/drawing/2014/main" xmlns="" id="{D96F67BE-6753-4439-A210-5C21C559CA10}"/>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rgbClr val="26262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4" name="Rounded Rectangle 32">
              <a:extLst>
                <a:ext uri="{FF2B5EF4-FFF2-40B4-BE49-F238E27FC236}">
                  <a16:creationId xmlns:a16="http://schemas.microsoft.com/office/drawing/2014/main" xmlns="" id="{E052ACE6-1284-41D4-A893-053A809BA01A}"/>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5" name="Trapezoid 13">
              <a:extLst>
                <a:ext uri="{FF2B5EF4-FFF2-40B4-BE49-F238E27FC236}">
                  <a16:creationId xmlns:a16="http://schemas.microsoft.com/office/drawing/2014/main" xmlns="" id="{333F48FB-4AFA-4E35-A677-36CAC044BC2E}"/>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rgbClr val="26262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6" name="Rounded Rectangle 7">
              <a:extLst>
                <a:ext uri="{FF2B5EF4-FFF2-40B4-BE49-F238E27FC236}">
                  <a16:creationId xmlns:a16="http://schemas.microsoft.com/office/drawing/2014/main" xmlns="" id="{E9354C8F-79DB-4FAE-8A22-42F3059DD9B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rgbClr val="26262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7" name="Rectangle 18">
              <a:extLst>
                <a:ext uri="{FF2B5EF4-FFF2-40B4-BE49-F238E27FC236}">
                  <a16:creationId xmlns:a16="http://schemas.microsoft.com/office/drawing/2014/main" xmlns="" id="{0DE6A51B-E23A-48B0-A4BA-D1727F2528E0}"/>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rgbClr val="26262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8" name="Rounded Rectangle 25">
              <a:extLst>
                <a:ext uri="{FF2B5EF4-FFF2-40B4-BE49-F238E27FC236}">
                  <a16:creationId xmlns:a16="http://schemas.microsoft.com/office/drawing/2014/main" xmlns="" id="{44B519ED-7DB1-4B4F-B3B8-134E75EE79C6}"/>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rgbClr val="26262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29" name="Chord 14">
              <a:extLst>
                <a:ext uri="{FF2B5EF4-FFF2-40B4-BE49-F238E27FC236}">
                  <a16:creationId xmlns:a16="http://schemas.microsoft.com/office/drawing/2014/main" xmlns="" id="{09BA5EC5-D490-4ACE-8B6F-63EE945FC50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0" name="Rounded Rectangle 6">
              <a:extLst>
                <a:ext uri="{FF2B5EF4-FFF2-40B4-BE49-F238E27FC236}">
                  <a16:creationId xmlns:a16="http://schemas.microsoft.com/office/drawing/2014/main" xmlns="" id="{D6139BBF-3A2C-4B00-BC63-15BD58E4346C}"/>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rgbClr val="26262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1" name="Oval 66">
              <a:extLst>
                <a:ext uri="{FF2B5EF4-FFF2-40B4-BE49-F238E27FC236}">
                  <a16:creationId xmlns:a16="http://schemas.microsoft.com/office/drawing/2014/main" xmlns="" id="{9729BD56-A7B7-47D6-B530-FC273CDE06D4}"/>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2" name="Isosceles Triangle 13">
              <a:extLst>
                <a:ext uri="{FF2B5EF4-FFF2-40B4-BE49-F238E27FC236}">
                  <a16:creationId xmlns:a16="http://schemas.microsoft.com/office/drawing/2014/main" xmlns="" id="{1612DD8A-8FD2-46DE-8B77-649F7FB7F361}"/>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3" name="Smiley Face 14">
              <a:extLst>
                <a:ext uri="{FF2B5EF4-FFF2-40B4-BE49-F238E27FC236}">
                  <a16:creationId xmlns:a16="http://schemas.microsoft.com/office/drawing/2014/main" xmlns="" id="{B1D3C03F-A534-4DD3-B4D1-F4683E18938A}"/>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4" name="Smiley Face 12">
              <a:extLst>
                <a:ext uri="{FF2B5EF4-FFF2-40B4-BE49-F238E27FC236}">
                  <a16:creationId xmlns:a16="http://schemas.microsoft.com/office/drawing/2014/main" xmlns="" id="{ED04B201-C9E5-49BA-849C-CC5CF89F1D8B}"/>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5" name="Smiley Face 15">
              <a:extLst>
                <a:ext uri="{FF2B5EF4-FFF2-40B4-BE49-F238E27FC236}">
                  <a16:creationId xmlns:a16="http://schemas.microsoft.com/office/drawing/2014/main" xmlns="" id="{4D1AF98B-39B4-4B94-8562-8969F3DE8E41}"/>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6" name="Oval 37">
              <a:extLst>
                <a:ext uri="{FF2B5EF4-FFF2-40B4-BE49-F238E27FC236}">
                  <a16:creationId xmlns:a16="http://schemas.microsoft.com/office/drawing/2014/main" xmlns="" id="{A6DD2AFE-A5BE-4628-BA28-CA54A325758F}"/>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FEB7D8"/>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7" name="Smiley Face 14">
              <a:extLst>
                <a:ext uri="{FF2B5EF4-FFF2-40B4-BE49-F238E27FC236}">
                  <a16:creationId xmlns:a16="http://schemas.microsoft.com/office/drawing/2014/main" xmlns="" id="{1A4D9BF6-F3CA-404D-96C8-2BF6AF20C171}"/>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8" name="Rectangle 16">
              <a:extLst>
                <a:ext uri="{FF2B5EF4-FFF2-40B4-BE49-F238E27FC236}">
                  <a16:creationId xmlns:a16="http://schemas.microsoft.com/office/drawing/2014/main" xmlns="" id="{E7EC8DB1-FADB-437A-A71B-9D43AF67A61E}"/>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FEB7D8"/>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39" name="Rectangle 9">
              <a:extLst>
                <a:ext uri="{FF2B5EF4-FFF2-40B4-BE49-F238E27FC236}">
                  <a16:creationId xmlns:a16="http://schemas.microsoft.com/office/drawing/2014/main" xmlns="" id="{2314B32A-AA0F-48C1-9A2B-F842CCD5F0AB}"/>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FEB7D8"/>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40" name="Round Same Side Corner Rectangle 6">
              <a:extLst>
                <a:ext uri="{FF2B5EF4-FFF2-40B4-BE49-F238E27FC236}">
                  <a16:creationId xmlns:a16="http://schemas.microsoft.com/office/drawing/2014/main" xmlns="" id="{30A40852-DE28-4C3F-B617-D0E63C565F78}"/>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41" name="Frame 17">
              <a:extLst>
                <a:ext uri="{FF2B5EF4-FFF2-40B4-BE49-F238E27FC236}">
                  <a16:creationId xmlns:a16="http://schemas.microsoft.com/office/drawing/2014/main" xmlns="" id="{737AE28A-3145-4777-B1A6-B85C7731E6B5}"/>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62626"/>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42" name="Rounded Rectangle 5">
              <a:extLst>
                <a:ext uri="{FF2B5EF4-FFF2-40B4-BE49-F238E27FC236}">
                  <a16:creationId xmlns:a16="http://schemas.microsoft.com/office/drawing/2014/main" xmlns="" id="{35133215-5649-4104-93F7-B5255A120AC5}"/>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rgbClr val="262626"/>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43" name="Teardrop 1">
              <a:extLst>
                <a:ext uri="{FF2B5EF4-FFF2-40B4-BE49-F238E27FC236}">
                  <a16:creationId xmlns:a16="http://schemas.microsoft.com/office/drawing/2014/main" xmlns="" id="{6053ECDA-3313-4696-B62A-FB20B7D3CF05}"/>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44" name="Rectangle 130">
              <a:extLst>
                <a:ext uri="{FF2B5EF4-FFF2-40B4-BE49-F238E27FC236}">
                  <a16:creationId xmlns:a16="http://schemas.microsoft.com/office/drawing/2014/main" xmlns="" id="{62196518-2792-4311-A5CD-A060445066A5}"/>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FEB7D8"/>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45" name="Right Triangle 17">
              <a:extLst>
                <a:ext uri="{FF2B5EF4-FFF2-40B4-BE49-F238E27FC236}">
                  <a16:creationId xmlns:a16="http://schemas.microsoft.com/office/drawing/2014/main" xmlns="" id="{1D6A6D89-A049-44CB-AD4A-A4231FFD0D43}"/>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26262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46" name="Right Triangle 17">
              <a:extLst>
                <a:ext uri="{FF2B5EF4-FFF2-40B4-BE49-F238E27FC236}">
                  <a16:creationId xmlns:a16="http://schemas.microsoft.com/office/drawing/2014/main" xmlns="" id="{B0BBDB95-35F7-4790-B887-B070263CF3BC}"/>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26262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47" name="Right Triangle 17">
              <a:extLst>
                <a:ext uri="{FF2B5EF4-FFF2-40B4-BE49-F238E27FC236}">
                  <a16:creationId xmlns:a16="http://schemas.microsoft.com/office/drawing/2014/main" xmlns="" id="{A58E5E11-9C9A-4A75-A917-EB5F12EAD3CF}"/>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26262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48" name="Oval 44">
              <a:extLst>
                <a:ext uri="{FF2B5EF4-FFF2-40B4-BE49-F238E27FC236}">
                  <a16:creationId xmlns:a16="http://schemas.microsoft.com/office/drawing/2014/main" xmlns="" id="{605F0F63-3270-4ADE-9759-B547690F5AE0}"/>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26262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grpSp>
    </p:spTree>
    <p:extLst>
      <p:ext uri="{BB962C8B-B14F-4D97-AF65-F5344CB8AC3E}">
        <p14:creationId xmlns:p14="http://schemas.microsoft.com/office/powerpoint/2010/main" val="37878193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upo 48">
            <a:extLst>
              <a:ext uri="{FF2B5EF4-FFF2-40B4-BE49-F238E27FC236}">
                <a16:creationId xmlns:a16="http://schemas.microsoft.com/office/drawing/2014/main" xmlns="" id="{3532EEE8-CF34-48FE-BFED-105CECDED262}"/>
              </a:ext>
            </a:extLst>
          </p:cNvPr>
          <p:cNvGrpSpPr/>
          <p:nvPr/>
        </p:nvGrpSpPr>
        <p:grpSpPr>
          <a:xfrm>
            <a:off x="323529" y="123478"/>
            <a:ext cx="11757323" cy="6135279"/>
            <a:chOff x="323529" y="123478"/>
            <a:chExt cx="11573197" cy="6039197"/>
          </a:xfrm>
        </p:grpSpPr>
        <p:sp>
          <p:nvSpPr>
            <p:cNvPr id="50" name="Text Placeholder 1">
              <a:extLst>
                <a:ext uri="{FF2B5EF4-FFF2-40B4-BE49-F238E27FC236}">
                  <a16:creationId xmlns:a16="http://schemas.microsoft.com/office/drawing/2014/main" xmlns="" id="{91E95E6F-738B-4D5D-B63C-B6B929AF1B05}"/>
                </a:ext>
              </a:extLst>
            </p:cNvPr>
            <p:cNvSpPr txBox="1">
              <a:spLocks/>
            </p:cNvSpPr>
            <p:nvPr/>
          </p:nvSpPr>
          <p:spPr>
            <a:xfrm>
              <a:off x="323529" y="123478"/>
              <a:ext cx="11573197" cy="724247"/>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ysClr val="windowText" lastClr="000000"/>
                  </a:solidFill>
                  <a:effectLst/>
                  <a:uLnTx/>
                  <a:uFillTx/>
                  <a:latin typeface="Arial"/>
                  <a:cs typeface="+mn-cs"/>
                </a:rPr>
                <a:t>Fully Editable Icon Sets: B</a:t>
              </a:r>
            </a:p>
          </p:txBody>
        </p:sp>
        <p:sp>
          <p:nvSpPr>
            <p:cNvPr id="51" name="Freeform 47">
              <a:extLst>
                <a:ext uri="{FF2B5EF4-FFF2-40B4-BE49-F238E27FC236}">
                  <a16:creationId xmlns:a16="http://schemas.microsoft.com/office/drawing/2014/main" xmlns="" id="{0BD3FB17-53A8-4AE8-A426-4F47587F8AA4}"/>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rgbClr val="FEB7D8"/>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52" name="Freeform 48">
              <a:extLst>
                <a:ext uri="{FF2B5EF4-FFF2-40B4-BE49-F238E27FC236}">
                  <a16:creationId xmlns:a16="http://schemas.microsoft.com/office/drawing/2014/main" xmlns="" id="{1E093579-381D-4304-B392-7B9AF42722B6}"/>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53" name="Freeform 49">
              <a:extLst>
                <a:ext uri="{FF2B5EF4-FFF2-40B4-BE49-F238E27FC236}">
                  <a16:creationId xmlns:a16="http://schemas.microsoft.com/office/drawing/2014/main" xmlns="" id="{359D7BB9-23EE-4A1E-A26C-2F6F0FCABF49}"/>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54" name="Freeform 50">
              <a:extLst>
                <a:ext uri="{FF2B5EF4-FFF2-40B4-BE49-F238E27FC236}">
                  <a16:creationId xmlns:a16="http://schemas.microsoft.com/office/drawing/2014/main" xmlns="" id="{FCA39534-DFAF-4B13-987C-7F6BFCAF563A}"/>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55" name="Teardrop 9">
              <a:extLst>
                <a:ext uri="{FF2B5EF4-FFF2-40B4-BE49-F238E27FC236}">
                  <a16:creationId xmlns:a16="http://schemas.microsoft.com/office/drawing/2014/main" xmlns="" id="{EF05D7A3-B1FB-4145-8CB6-2DCD10B8CF3C}"/>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rgbClr val="262626"/>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56" name="Freeform 97">
              <a:extLst>
                <a:ext uri="{FF2B5EF4-FFF2-40B4-BE49-F238E27FC236}">
                  <a16:creationId xmlns:a16="http://schemas.microsoft.com/office/drawing/2014/main" xmlns="" id="{0871847D-4F5C-43C2-9AE3-6C6C08A219E4}"/>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rgbClr val="FEB7D8"/>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57" name="Donut 22">
              <a:extLst>
                <a:ext uri="{FF2B5EF4-FFF2-40B4-BE49-F238E27FC236}">
                  <a16:creationId xmlns:a16="http://schemas.microsoft.com/office/drawing/2014/main" xmlns="" id="{6A730C63-2E18-43EF-86D7-DF483DD550BE}"/>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rgbClr val="FEB7D8"/>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58" name="Freeform 99">
              <a:extLst>
                <a:ext uri="{FF2B5EF4-FFF2-40B4-BE49-F238E27FC236}">
                  <a16:creationId xmlns:a16="http://schemas.microsoft.com/office/drawing/2014/main" xmlns="" id="{7AC58094-F263-4912-9464-5A13742824D3}"/>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rgbClr val="FEB7D8"/>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59" name="Oval 10">
              <a:extLst>
                <a:ext uri="{FF2B5EF4-FFF2-40B4-BE49-F238E27FC236}">
                  <a16:creationId xmlns:a16="http://schemas.microsoft.com/office/drawing/2014/main" xmlns="" id="{D2463C9B-712F-41C7-80E8-B2D0D1A4873C}"/>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rgbClr val="FEB7D8"/>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60" name="Freeform 101">
              <a:extLst>
                <a:ext uri="{FF2B5EF4-FFF2-40B4-BE49-F238E27FC236}">
                  <a16:creationId xmlns:a16="http://schemas.microsoft.com/office/drawing/2014/main" xmlns="" id="{22FBAAAE-3C3B-4535-90A3-66405C7716C8}"/>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rgbClr val="FEB7D8"/>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grpSp>
          <p:nvGrpSpPr>
            <p:cNvPr id="61" name="Group 102">
              <a:extLst>
                <a:ext uri="{FF2B5EF4-FFF2-40B4-BE49-F238E27FC236}">
                  <a16:creationId xmlns:a16="http://schemas.microsoft.com/office/drawing/2014/main" xmlns="" id="{DDAD1F1D-BF47-4128-A175-718FDB9FC2F8}"/>
                </a:ext>
              </a:extLst>
            </p:cNvPr>
            <p:cNvGrpSpPr>
              <a:grpSpLocks noChangeAspect="1"/>
            </p:cNvGrpSpPr>
            <p:nvPr/>
          </p:nvGrpSpPr>
          <p:grpSpPr>
            <a:xfrm>
              <a:off x="8707494" y="2429101"/>
              <a:ext cx="325734" cy="529812"/>
              <a:chOff x="2071598" y="2060848"/>
              <a:chExt cx="1917605" cy="3137144"/>
            </a:xfrm>
            <a:solidFill>
              <a:srgbClr val="262626"/>
            </a:solidFill>
          </p:grpSpPr>
          <p:sp>
            <p:nvSpPr>
              <p:cNvPr id="98" name="Freeform 103">
                <a:extLst>
                  <a:ext uri="{FF2B5EF4-FFF2-40B4-BE49-F238E27FC236}">
                    <a16:creationId xmlns:a16="http://schemas.microsoft.com/office/drawing/2014/main" xmlns="" id="{C06A5D32-8460-4F3C-A9A7-026C25883A5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99" name="Freeform 104">
                <a:extLst>
                  <a:ext uri="{FF2B5EF4-FFF2-40B4-BE49-F238E27FC236}">
                    <a16:creationId xmlns:a16="http://schemas.microsoft.com/office/drawing/2014/main" xmlns="" id="{71F0ED2A-8BE0-4DE8-98B0-20DBA4B09445}"/>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00" name="Freeform 105">
                <a:extLst>
                  <a:ext uri="{FF2B5EF4-FFF2-40B4-BE49-F238E27FC236}">
                    <a16:creationId xmlns:a16="http://schemas.microsoft.com/office/drawing/2014/main" xmlns="" id="{7C06BE71-52E4-42AB-9636-AB66A3C9DE0F}"/>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01" name="Freeform 106">
                <a:extLst>
                  <a:ext uri="{FF2B5EF4-FFF2-40B4-BE49-F238E27FC236}">
                    <a16:creationId xmlns:a16="http://schemas.microsoft.com/office/drawing/2014/main" xmlns="" id="{33CB9F87-C7AD-4305-A0CC-75635879ABCA}"/>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grpSp>
        <p:sp>
          <p:nvSpPr>
            <p:cNvPr id="62" name="Freeform 107">
              <a:extLst>
                <a:ext uri="{FF2B5EF4-FFF2-40B4-BE49-F238E27FC236}">
                  <a16:creationId xmlns:a16="http://schemas.microsoft.com/office/drawing/2014/main" xmlns="" id="{C083F675-6E73-4AB9-8B07-CE1E49DD5AAC}"/>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rgbClr val="262626"/>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63" name="Freeform 108">
              <a:extLst>
                <a:ext uri="{FF2B5EF4-FFF2-40B4-BE49-F238E27FC236}">
                  <a16:creationId xmlns:a16="http://schemas.microsoft.com/office/drawing/2014/main" xmlns="" id="{CD0FF268-1E5D-428C-8B74-0687F9C0CE2B}"/>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262626"/>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64" name="Oval 8">
              <a:extLst>
                <a:ext uri="{FF2B5EF4-FFF2-40B4-BE49-F238E27FC236}">
                  <a16:creationId xmlns:a16="http://schemas.microsoft.com/office/drawing/2014/main" xmlns="" id="{77779B12-3AE8-43D3-8709-B7D2239B73D6}"/>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rgbClr val="262626"/>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grpSp>
          <p:nvGrpSpPr>
            <p:cNvPr id="65" name="Group 110">
              <a:extLst>
                <a:ext uri="{FF2B5EF4-FFF2-40B4-BE49-F238E27FC236}">
                  <a16:creationId xmlns:a16="http://schemas.microsoft.com/office/drawing/2014/main" xmlns="" id="{5A11D242-2ACA-42F5-BCE7-186718CBDABE}"/>
                </a:ext>
              </a:extLst>
            </p:cNvPr>
            <p:cNvGrpSpPr/>
            <p:nvPr/>
          </p:nvGrpSpPr>
          <p:grpSpPr>
            <a:xfrm>
              <a:off x="5291981" y="2416730"/>
              <a:ext cx="501857" cy="554554"/>
              <a:chOff x="4835382" y="73243"/>
              <a:chExt cx="2920830" cy="3227535"/>
            </a:xfrm>
            <a:solidFill>
              <a:srgbClr val="262626"/>
            </a:solidFill>
          </p:grpSpPr>
          <p:sp>
            <p:nvSpPr>
              <p:cNvPr id="96" name="Freeform 111">
                <a:extLst>
                  <a:ext uri="{FF2B5EF4-FFF2-40B4-BE49-F238E27FC236}">
                    <a16:creationId xmlns:a16="http://schemas.microsoft.com/office/drawing/2014/main" xmlns="" id="{2A7C179C-53C2-4E46-8A31-345F157FFEBD}"/>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97" name="Oval 37">
                <a:extLst>
                  <a:ext uri="{FF2B5EF4-FFF2-40B4-BE49-F238E27FC236}">
                    <a16:creationId xmlns:a16="http://schemas.microsoft.com/office/drawing/2014/main" xmlns="" id="{94E6D9B4-FCBC-4805-B8F0-10BB9DDADA16}"/>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grpSp>
        <p:sp>
          <p:nvSpPr>
            <p:cNvPr id="66" name="Rectangle 19">
              <a:extLst>
                <a:ext uri="{FF2B5EF4-FFF2-40B4-BE49-F238E27FC236}">
                  <a16:creationId xmlns:a16="http://schemas.microsoft.com/office/drawing/2014/main" xmlns="" id="{50A05EA4-F0C4-4B78-8ABC-5AB1332D66C2}"/>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rgbClr val="262626"/>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67" name="Freeform 114">
              <a:extLst>
                <a:ext uri="{FF2B5EF4-FFF2-40B4-BE49-F238E27FC236}">
                  <a16:creationId xmlns:a16="http://schemas.microsoft.com/office/drawing/2014/main" xmlns="" id="{88B6308C-0218-4B09-80C1-4A8E6497E107}"/>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rgbClr val="262626"/>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68" name="Rounded Rectangle 31">
              <a:extLst>
                <a:ext uri="{FF2B5EF4-FFF2-40B4-BE49-F238E27FC236}">
                  <a16:creationId xmlns:a16="http://schemas.microsoft.com/office/drawing/2014/main" xmlns="" id="{F6D25B25-8BAF-407B-AEBC-ACA5A8578E1A}"/>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rgbClr val="FEB7D8"/>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69" name="Oval 47">
              <a:extLst>
                <a:ext uri="{FF2B5EF4-FFF2-40B4-BE49-F238E27FC236}">
                  <a16:creationId xmlns:a16="http://schemas.microsoft.com/office/drawing/2014/main" xmlns="" id="{32099844-9D44-4AA9-83E6-EC51B9232F46}"/>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262626"/>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70" name="Oval 50">
              <a:extLst>
                <a:ext uri="{FF2B5EF4-FFF2-40B4-BE49-F238E27FC236}">
                  <a16:creationId xmlns:a16="http://schemas.microsoft.com/office/drawing/2014/main" xmlns="" id="{04D83ABA-FD07-42B4-8702-18F3B2D86E08}"/>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rgbClr val="FEB7D8"/>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71" name="Heart 17">
              <a:extLst>
                <a:ext uri="{FF2B5EF4-FFF2-40B4-BE49-F238E27FC236}">
                  <a16:creationId xmlns:a16="http://schemas.microsoft.com/office/drawing/2014/main" xmlns="" id="{19EC26D0-EC28-4820-B9B1-A941F6FF1F53}"/>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rgbClr val="FEB7D8"/>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72" name="Rounded Rectangle 25">
              <a:extLst>
                <a:ext uri="{FF2B5EF4-FFF2-40B4-BE49-F238E27FC236}">
                  <a16:creationId xmlns:a16="http://schemas.microsoft.com/office/drawing/2014/main" xmlns="" id="{400B6DE4-32C7-4AA9-85FD-A2E61D31FA2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rgbClr val="FEB7D8"/>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73" name="Chord 32">
              <a:extLst>
                <a:ext uri="{FF2B5EF4-FFF2-40B4-BE49-F238E27FC236}">
                  <a16:creationId xmlns:a16="http://schemas.microsoft.com/office/drawing/2014/main" xmlns="" id="{2D43CA35-B5E3-4D6A-B4C2-2A37ED4270C1}"/>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rgbClr val="FEB7D8"/>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74" name="Rounded Rectangle 40">
              <a:extLst>
                <a:ext uri="{FF2B5EF4-FFF2-40B4-BE49-F238E27FC236}">
                  <a16:creationId xmlns:a16="http://schemas.microsoft.com/office/drawing/2014/main" xmlns="" id="{1DA58698-73C4-4639-85E1-AA1BAE761E0B}"/>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rgbClr val="FEB7D8"/>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75" name="Rounded Rectangle 7">
              <a:extLst>
                <a:ext uri="{FF2B5EF4-FFF2-40B4-BE49-F238E27FC236}">
                  <a16:creationId xmlns:a16="http://schemas.microsoft.com/office/drawing/2014/main" xmlns="" id="{F733C12F-5444-4330-86BB-713CAEC0F78F}"/>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rgbClr val="26262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76" name="Rounded Rectangle 17">
              <a:extLst>
                <a:ext uri="{FF2B5EF4-FFF2-40B4-BE49-F238E27FC236}">
                  <a16:creationId xmlns:a16="http://schemas.microsoft.com/office/drawing/2014/main" xmlns="" id="{5EE5BF2B-556C-49E7-A0E7-29E6E2F41F8F}"/>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rgbClr val="FEB7D8"/>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77" name="Oval 21">
              <a:extLst>
                <a:ext uri="{FF2B5EF4-FFF2-40B4-BE49-F238E27FC236}">
                  <a16:creationId xmlns:a16="http://schemas.microsoft.com/office/drawing/2014/main" xmlns="" id="{BDF17765-9BE0-4A36-8B03-BCF344117C5D}"/>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FEB7D8"/>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78" name="Oval 25">
              <a:extLst>
                <a:ext uri="{FF2B5EF4-FFF2-40B4-BE49-F238E27FC236}">
                  <a16:creationId xmlns:a16="http://schemas.microsoft.com/office/drawing/2014/main" xmlns="" id="{8025ACE6-44A9-42AC-8FD3-B3A36453D5B4}"/>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rgbClr val="FEB7D8"/>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79" name="Block Arc 20">
              <a:extLst>
                <a:ext uri="{FF2B5EF4-FFF2-40B4-BE49-F238E27FC236}">
                  <a16:creationId xmlns:a16="http://schemas.microsoft.com/office/drawing/2014/main" xmlns="" id="{D2599952-CC3D-4E61-BE5A-3647FCCEA066}"/>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rgbClr val="262626"/>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80" name="Block Arc 11">
              <a:extLst>
                <a:ext uri="{FF2B5EF4-FFF2-40B4-BE49-F238E27FC236}">
                  <a16:creationId xmlns:a16="http://schemas.microsoft.com/office/drawing/2014/main" xmlns="" id="{93B99EA5-E6ED-4901-9901-EBFBEFAC0EE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rgbClr val="262626"/>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81" name="Rectangle 21">
              <a:extLst>
                <a:ext uri="{FF2B5EF4-FFF2-40B4-BE49-F238E27FC236}">
                  <a16:creationId xmlns:a16="http://schemas.microsoft.com/office/drawing/2014/main" xmlns="" id="{D84101C6-DE94-4255-961F-5E4B63605FA6}"/>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rgbClr val="262626"/>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82" name="Round Same Side Corner Rectangle 8">
              <a:extLst>
                <a:ext uri="{FF2B5EF4-FFF2-40B4-BE49-F238E27FC236}">
                  <a16:creationId xmlns:a16="http://schemas.microsoft.com/office/drawing/2014/main" xmlns="" id="{060FF685-4A75-4BB6-8988-E4A046354D4C}"/>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rgbClr val="262626"/>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83" name="Rounded Rectangle 51">
              <a:extLst>
                <a:ext uri="{FF2B5EF4-FFF2-40B4-BE49-F238E27FC236}">
                  <a16:creationId xmlns:a16="http://schemas.microsoft.com/office/drawing/2014/main" xmlns="" id="{87E8111F-37A0-4356-A4C8-C5C8EB717B1F}"/>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84" name="Isosceles Triangle 5">
              <a:extLst>
                <a:ext uri="{FF2B5EF4-FFF2-40B4-BE49-F238E27FC236}">
                  <a16:creationId xmlns:a16="http://schemas.microsoft.com/office/drawing/2014/main" xmlns="" id="{88F9A037-24D5-463D-A652-58549880EC79}"/>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rgbClr val="262626"/>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85" name="Trapezoid 22">
              <a:extLst>
                <a:ext uri="{FF2B5EF4-FFF2-40B4-BE49-F238E27FC236}">
                  <a16:creationId xmlns:a16="http://schemas.microsoft.com/office/drawing/2014/main" xmlns="" id="{C92B4FC4-37BC-4331-BCD6-706A68396C72}"/>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rgbClr val="262626"/>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86" name="Rounded Rectangle 20">
              <a:extLst>
                <a:ext uri="{FF2B5EF4-FFF2-40B4-BE49-F238E27FC236}">
                  <a16:creationId xmlns:a16="http://schemas.microsoft.com/office/drawing/2014/main" xmlns="" id="{38482FB3-0E52-450A-BCFA-8B492A0D6800}"/>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rgbClr val="262626"/>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87" name="Trapezoid 28">
              <a:extLst>
                <a:ext uri="{FF2B5EF4-FFF2-40B4-BE49-F238E27FC236}">
                  <a16:creationId xmlns:a16="http://schemas.microsoft.com/office/drawing/2014/main" xmlns="" id="{1D6612E7-F2AD-498D-B9D1-C20AC79BC274}"/>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rgbClr val="26262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88" name="Rounded Rectangle 2">
              <a:extLst>
                <a:ext uri="{FF2B5EF4-FFF2-40B4-BE49-F238E27FC236}">
                  <a16:creationId xmlns:a16="http://schemas.microsoft.com/office/drawing/2014/main" xmlns="" id="{B7D8991C-0BFD-415E-BCFB-29EF9B98EB55}"/>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89" name="Rounded Rectangle 8">
              <a:extLst>
                <a:ext uri="{FF2B5EF4-FFF2-40B4-BE49-F238E27FC236}">
                  <a16:creationId xmlns:a16="http://schemas.microsoft.com/office/drawing/2014/main" xmlns="" id="{11AA3033-0151-4E2C-A4A1-91DB8E43C389}"/>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90" name="Rounded Rectangle 2">
              <a:extLst>
                <a:ext uri="{FF2B5EF4-FFF2-40B4-BE49-F238E27FC236}">
                  <a16:creationId xmlns:a16="http://schemas.microsoft.com/office/drawing/2014/main" xmlns="" id="{7F431F0C-B0B2-4B3A-B3F4-E4C1F64E468E}"/>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91" name="Rounded Rectangle 3">
              <a:extLst>
                <a:ext uri="{FF2B5EF4-FFF2-40B4-BE49-F238E27FC236}">
                  <a16:creationId xmlns:a16="http://schemas.microsoft.com/office/drawing/2014/main" xmlns="" id="{342D869F-82CC-4368-BE24-B99FDEFBC6D1}"/>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92" name="Rounded Rectangle 10">
              <a:extLst>
                <a:ext uri="{FF2B5EF4-FFF2-40B4-BE49-F238E27FC236}">
                  <a16:creationId xmlns:a16="http://schemas.microsoft.com/office/drawing/2014/main" xmlns="" id="{CCA3A80A-8A81-419F-89F0-587507F32A3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FEB7D8"/>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93" name="Block Arc 6">
              <a:extLst>
                <a:ext uri="{FF2B5EF4-FFF2-40B4-BE49-F238E27FC236}">
                  <a16:creationId xmlns:a16="http://schemas.microsoft.com/office/drawing/2014/main" xmlns="" id="{22F456C6-0762-48F6-9689-4D30FD4309D8}"/>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rgbClr val="FEB7D8"/>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cs typeface="+mn-cs"/>
              </a:endParaRPr>
            </a:p>
          </p:txBody>
        </p:sp>
        <p:sp>
          <p:nvSpPr>
            <p:cNvPr id="94" name="Left Arrow 1">
              <a:extLst>
                <a:ext uri="{FF2B5EF4-FFF2-40B4-BE49-F238E27FC236}">
                  <a16:creationId xmlns:a16="http://schemas.microsoft.com/office/drawing/2014/main" xmlns="" id="{5353BD03-C7EF-45F6-93C7-8FEF71C3D0E1}"/>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rgbClr val="FEB7D8"/>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95" name="Oval 35">
              <a:extLst>
                <a:ext uri="{FF2B5EF4-FFF2-40B4-BE49-F238E27FC236}">
                  <a16:creationId xmlns:a16="http://schemas.microsoft.com/office/drawing/2014/main" xmlns="" id="{6453E957-2C22-4136-9C49-A4C40F7D6FD1}"/>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FEB7D8"/>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grpSp>
    </p:spTree>
    <p:extLst>
      <p:ext uri="{BB962C8B-B14F-4D97-AF65-F5344CB8AC3E}">
        <p14:creationId xmlns:p14="http://schemas.microsoft.com/office/powerpoint/2010/main" val="35852652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upo 48">
            <a:extLst>
              <a:ext uri="{FF2B5EF4-FFF2-40B4-BE49-F238E27FC236}">
                <a16:creationId xmlns:a16="http://schemas.microsoft.com/office/drawing/2014/main" xmlns="" id="{3D67E6E4-72E0-4F9F-9A64-E0517348204D}"/>
              </a:ext>
            </a:extLst>
          </p:cNvPr>
          <p:cNvGrpSpPr/>
          <p:nvPr/>
        </p:nvGrpSpPr>
        <p:grpSpPr>
          <a:xfrm>
            <a:off x="323529" y="123478"/>
            <a:ext cx="11652447" cy="6147684"/>
            <a:chOff x="323529" y="123478"/>
            <a:chExt cx="11573197" cy="6105872"/>
          </a:xfrm>
        </p:grpSpPr>
        <p:sp>
          <p:nvSpPr>
            <p:cNvPr id="50" name="Text Placeholder 1">
              <a:extLst>
                <a:ext uri="{FF2B5EF4-FFF2-40B4-BE49-F238E27FC236}">
                  <a16:creationId xmlns:a16="http://schemas.microsoft.com/office/drawing/2014/main" xmlns="" id="{054E9FDB-7913-4015-9C47-C17EA8D6B3E6}"/>
                </a:ext>
              </a:extLst>
            </p:cNvPr>
            <p:cNvSpPr txBox="1">
              <a:spLocks/>
            </p:cNvSpPr>
            <p:nvPr/>
          </p:nvSpPr>
          <p:spPr>
            <a:xfrm>
              <a:off x="323529" y="123478"/>
              <a:ext cx="11573197" cy="724247"/>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US" sz="3200" dirty="0">
                  <a:solidFill>
                    <a:sysClr val="windowText" lastClr="000000"/>
                  </a:solidFill>
                  <a:latin typeface="Arial"/>
                </a:rPr>
                <a:t>Fully Editable Icon Sets: C</a:t>
              </a:r>
            </a:p>
          </p:txBody>
        </p:sp>
        <p:sp>
          <p:nvSpPr>
            <p:cNvPr id="51" name="Isosceles Triangle 68">
              <a:extLst>
                <a:ext uri="{FF2B5EF4-FFF2-40B4-BE49-F238E27FC236}">
                  <a16:creationId xmlns:a16="http://schemas.microsoft.com/office/drawing/2014/main" xmlns="" id="{FC4FD9EB-22F7-4256-8C06-5B9A3C8BAB8D}"/>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rgbClr val="26262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defRPr/>
              </a:pPr>
              <a:endParaRPr lang="ko-KR" altLang="en-US" sz="2700" kern="0">
                <a:solidFill>
                  <a:prstClr val="white"/>
                </a:solidFill>
                <a:latin typeface="Arial"/>
              </a:endParaRPr>
            </a:p>
          </p:txBody>
        </p:sp>
        <p:sp>
          <p:nvSpPr>
            <p:cNvPr id="52" name="Rectangle 9">
              <a:extLst>
                <a:ext uri="{FF2B5EF4-FFF2-40B4-BE49-F238E27FC236}">
                  <a16:creationId xmlns:a16="http://schemas.microsoft.com/office/drawing/2014/main" xmlns="" id="{D102C857-A763-43C8-BFC9-A9D56C9D227D}"/>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26262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defRPr/>
              </a:pPr>
              <a:endParaRPr lang="ko-KR" altLang="en-US" sz="2700" kern="0">
                <a:solidFill>
                  <a:prstClr val="white"/>
                </a:solidFill>
                <a:latin typeface="Arial"/>
              </a:endParaRPr>
            </a:p>
          </p:txBody>
        </p:sp>
        <p:sp>
          <p:nvSpPr>
            <p:cNvPr id="53" name="Isosceles Triangle 8">
              <a:extLst>
                <a:ext uri="{FF2B5EF4-FFF2-40B4-BE49-F238E27FC236}">
                  <a16:creationId xmlns:a16="http://schemas.microsoft.com/office/drawing/2014/main" xmlns="" id="{84F163DA-383C-407D-A94F-C5A52445098A}"/>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defRPr/>
              </a:pPr>
              <a:endParaRPr lang="ko-KR" altLang="en-US" sz="2700" kern="0">
                <a:solidFill>
                  <a:prstClr val="white"/>
                </a:solidFill>
                <a:latin typeface="Arial"/>
              </a:endParaRPr>
            </a:p>
          </p:txBody>
        </p:sp>
        <p:sp>
          <p:nvSpPr>
            <p:cNvPr id="54" name="Donut 8">
              <a:extLst>
                <a:ext uri="{FF2B5EF4-FFF2-40B4-BE49-F238E27FC236}">
                  <a16:creationId xmlns:a16="http://schemas.microsoft.com/office/drawing/2014/main" xmlns="" id="{25E9DCC7-C5ED-4E08-A07D-95BDCFD8F589}"/>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defRPr/>
              </a:pPr>
              <a:endParaRPr lang="ko-KR" altLang="en-US" sz="2700" kern="0">
                <a:solidFill>
                  <a:prstClr val="black"/>
                </a:solidFill>
                <a:latin typeface="Arial"/>
              </a:endParaRPr>
            </a:p>
          </p:txBody>
        </p:sp>
        <p:sp>
          <p:nvSpPr>
            <p:cNvPr id="55" name="Freeform 18">
              <a:extLst>
                <a:ext uri="{FF2B5EF4-FFF2-40B4-BE49-F238E27FC236}">
                  <a16:creationId xmlns:a16="http://schemas.microsoft.com/office/drawing/2014/main" xmlns="" id="{7986F438-DFE2-4D2E-9BD5-E9FD00B35F0D}"/>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26262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defRPr/>
              </a:pPr>
              <a:endParaRPr lang="ko-KR" altLang="en-US" sz="2700" kern="0">
                <a:solidFill>
                  <a:prstClr val="white"/>
                </a:solidFill>
                <a:latin typeface="Arial"/>
              </a:endParaRPr>
            </a:p>
          </p:txBody>
        </p:sp>
        <p:sp>
          <p:nvSpPr>
            <p:cNvPr id="56" name="Oval 7">
              <a:extLst>
                <a:ext uri="{FF2B5EF4-FFF2-40B4-BE49-F238E27FC236}">
                  <a16:creationId xmlns:a16="http://schemas.microsoft.com/office/drawing/2014/main" xmlns="" id="{7C6D6BA1-6058-4954-88B1-5D8846A94F8B}"/>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defRPr/>
              </a:pPr>
              <a:endParaRPr lang="ko-KR" altLang="en-US" sz="2700" kern="0">
                <a:solidFill>
                  <a:prstClr val="white"/>
                </a:solidFill>
                <a:latin typeface="Arial"/>
              </a:endParaRPr>
            </a:p>
          </p:txBody>
        </p:sp>
        <p:sp>
          <p:nvSpPr>
            <p:cNvPr id="57" name="Freeform 20">
              <a:extLst>
                <a:ext uri="{FF2B5EF4-FFF2-40B4-BE49-F238E27FC236}">
                  <a16:creationId xmlns:a16="http://schemas.microsoft.com/office/drawing/2014/main" xmlns="" id="{077A64DA-DEAF-4C38-8227-2192BFD20278}"/>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defRPr/>
              </a:pPr>
              <a:endParaRPr lang="ko-KR" altLang="en-US" sz="2700" kern="0">
                <a:solidFill>
                  <a:prstClr val="white"/>
                </a:solidFill>
                <a:latin typeface="Arial"/>
              </a:endParaRPr>
            </a:p>
          </p:txBody>
        </p:sp>
        <p:sp>
          <p:nvSpPr>
            <p:cNvPr id="58" name="Rounded Rectangle 25">
              <a:extLst>
                <a:ext uri="{FF2B5EF4-FFF2-40B4-BE49-F238E27FC236}">
                  <a16:creationId xmlns:a16="http://schemas.microsoft.com/office/drawing/2014/main" xmlns="" id="{90AE1553-8A49-40ED-9226-AC5898CF8A2A}"/>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26262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defRPr/>
              </a:pPr>
              <a:endParaRPr lang="ko-KR" altLang="en-US" sz="2700" kern="0">
                <a:solidFill>
                  <a:prstClr val="white"/>
                </a:solidFill>
                <a:latin typeface="Arial"/>
              </a:endParaRPr>
            </a:p>
          </p:txBody>
        </p:sp>
        <p:sp>
          <p:nvSpPr>
            <p:cNvPr id="59" name="Block Arc 41">
              <a:extLst>
                <a:ext uri="{FF2B5EF4-FFF2-40B4-BE49-F238E27FC236}">
                  <a16:creationId xmlns:a16="http://schemas.microsoft.com/office/drawing/2014/main" xmlns="" id="{56D58360-CE20-4B30-9970-E4AAD4BE4A56}"/>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defRPr/>
              </a:pPr>
              <a:endParaRPr lang="ko-KR" altLang="en-US" sz="2700" kern="0">
                <a:solidFill>
                  <a:prstClr val="black"/>
                </a:solidFill>
                <a:latin typeface="Arial"/>
              </a:endParaRPr>
            </a:p>
          </p:txBody>
        </p:sp>
        <p:sp>
          <p:nvSpPr>
            <p:cNvPr id="60" name="Round Same Side Corner Rectangle 11">
              <a:extLst>
                <a:ext uri="{FF2B5EF4-FFF2-40B4-BE49-F238E27FC236}">
                  <a16:creationId xmlns:a16="http://schemas.microsoft.com/office/drawing/2014/main" xmlns="" id="{A283A2CE-CEBC-431E-A826-FF5B2E92FB03}"/>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defRPr/>
              </a:pPr>
              <a:endParaRPr lang="ko-KR" altLang="en-US" sz="2700" kern="0">
                <a:solidFill>
                  <a:prstClr val="white"/>
                </a:solidFill>
                <a:latin typeface="Arial"/>
              </a:endParaRPr>
            </a:p>
          </p:txBody>
        </p:sp>
        <p:sp>
          <p:nvSpPr>
            <p:cNvPr id="61" name="Donut 39">
              <a:extLst>
                <a:ext uri="{FF2B5EF4-FFF2-40B4-BE49-F238E27FC236}">
                  <a16:creationId xmlns:a16="http://schemas.microsoft.com/office/drawing/2014/main" xmlns="" id="{7E0C279E-5078-4822-BCE7-5410720DE587}"/>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26262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defRPr/>
              </a:pPr>
              <a:endParaRPr lang="ko-KR" altLang="en-US" sz="2700" kern="0">
                <a:solidFill>
                  <a:prstClr val="black"/>
                </a:solidFill>
                <a:latin typeface="Arial"/>
              </a:endParaRPr>
            </a:p>
          </p:txBody>
        </p:sp>
        <p:sp>
          <p:nvSpPr>
            <p:cNvPr id="62" name="Freeform 25">
              <a:extLst>
                <a:ext uri="{FF2B5EF4-FFF2-40B4-BE49-F238E27FC236}">
                  <a16:creationId xmlns:a16="http://schemas.microsoft.com/office/drawing/2014/main" xmlns="" id="{F9115550-ACB5-45C7-9BAB-C173F4B5F1B8}"/>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defRPr/>
              </a:pPr>
              <a:endParaRPr lang="ko-KR" altLang="en-US" sz="2700" kern="0">
                <a:solidFill>
                  <a:prstClr val="white"/>
                </a:solidFill>
                <a:latin typeface="Arial"/>
              </a:endParaRPr>
            </a:p>
          </p:txBody>
        </p:sp>
        <p:sp>
          <p:nvSpPr>
            <p:cNvPr id="63" name="Rectangle 36">
              <a:extLst>
                <a:ext uri="{FF2B5EF4-FFF2-40B4-BE49-F238E27FC236}">
                  <a16:creationId xmlns:a16="http://schemas.microsoft.com/office/drawing/2014/main" xmlns="" id="{45BF61EC-1E1A-42A8-A3A4-07795E959998}"/>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rgbClr val="26262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defRPr/>
              </a:pPr>
              <a:endParaRPr lang="ko-KR" altLang="en-US" sz="2700" kern="0">
                <a:solidFill>
                  <a:prstClr val="white"/>
                </a:solidFill>
                <a:latin typeface="Arial"/>
              </a:endParaRPr>
            </a:p>
          </p:txBody>
        </p:sp>
        <p:sp>
          <p:nvSpPr>
            <p:cNvPr id="64" name="Rounded Rectangle 27">
              <a:extLst>
                <a:ext uri="{FF2B5EF4-FFF2-40B4-BE49-F238E27FC236}">
                  <a16:creationId xmlns:a16="http://schemas.microsoft.com/office/drawing/2014/main" xmlns="" id="{E1E732CF-8777-4B9A-A67C-6B5D3B9E1B63}"/>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defRPr/>
              </a:pPr>
              <a:endParaRPr lang="ko-KR" altLang="en-US" sz="2700" kern="0">
                <a:solidFill>
                  <a:prstClr val="white"/>
                </a:solidFill>
                <a:latin typeface="Arial"/>
              </a:endParaRPr>
            </a:p>
          </p:txBody>
        </p:sp>
        <p:sp>
          <p:nvSpPr>
            <p:cNvPr id="65" name="Rounded Rectangle 7">
              <a:extLst>
                <a:ext uri="{FF2B5EF4-FFF2-40B4-BE49-F238E27FC236}">
                  <a16:creationId xmlns:a16="http://schemas.microsoft.com/office/drawing/2014/main" xmlns="" id="{F667E52F-EB02-48F0-AF5C-C7CDE6FF75BC}"/>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defRPr/>
              </a:pPr>
              <a:endParaRPr lang="ko-KR" altLang="en-US" sz="2700" kern="0">
                <a:solidFill>
                  <a:prstClr val="white"/>
                </a:solidFill>
                <a:latin typeface="Arial"/>
              </a:endParaRPr>
            </a:p>
          </p:txBody>
        </p:sp>
        <p:sp>
          <p:nvSpPr>
            <p:cNvPr id="66" name="Chord 15">
              <a:extLst>
                <a:ext uri="{FF2B5EF4-FFF2-40B4-BE49-F238E27FC236}">
                  <a16:creationId xmlns:a16="http://schemas.microsoft.com/office/drawing/2014/main" xmlns="" id="{39A18C8A-4CC8-4A02-892B-B510DA239711}"/>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defRPr/>
              </a:pPr>
              <a:endParaRPr lang="ko-KR" altLang="en-US" sz="2700" kern="0">
                <a:solidFill>
                  <a:prstClr val="white"/>
                </a:solidFill>
                <a:latin typeface="Arial"/>
              </a:endParaRPr>
            </a:p>
          </p:txBody>
        </p:sp>
        <p:sp>
          <p:nvSpPr>
            <p:cNvPr id="67" name="Rectangle 16">
              <a:extLst>
                <a:ext uri="{FF2B5EF4-FFF2-40B4-BE49-F238E27FC236}">
                  <a16:creationId xmlns:a16="http://schemas.microsoft.com/office/drawing/2014/main" xmlns="" id="{8D457235-F152-4FB4-B303-B529A28FFF3B}"/>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rgbClr val="26262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defRPr/>
              </a:pPr>
              <a:endParaRPr lang="ko-KR" altLang="en-US" sz="2700" kern="0">
                <a:solidFill>
                  <a:prstClr val="white"/>
                </a:solidFill>
                <a:latin typeface="Arial"/>
              </a:endParaRPr>
            </a:p>
          </p:txBody>
        </p:sp>
        <p:sp>
          <p:nvSpPr>
            <p:cNvPr id="68" name="Rounded Rectangle 6">
              <a:extLst>
                <a:ext uri="{FF2B5EF4-FFF2-40B4-BE49-F238E27FC236}">
                  <a16:creationId xmlns:a16="http://schemas.microsoft.com/office/drawing/2014/main" xmlns="" id="{0B2E44A3-6560-464F-894C-7127D4360AEA}"/>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defRPr/>
              </a:pPr>
              <a:endParaRPr lang="ko-KR" altLang="en-US" sz="2700" kern="0">
                <a:solidFill>
                  <a:prstClr val="white"/>
                </a:solidFill>
                <a:latin typeface="Arial"/>
              </a:endParaRPr>
            </a:p>
          </p:txBody>
        </p:sp>
        <p:sp>
          <p:nvSpPr>
            <p:cNvPr id="69" name="Rounded Rectangle 6">
              <a:extLst>
                <a:ext uri="{FF2B5EF4-FFF2-40B4-BE49-F238E27FC236}">
                  <a16:creationId xmlns:a16="http://schemas.microsoft.com/office/drawing/2014/main" xmlns="" id="{008973BD-F6A6-44CE-BC71-9ADEEFDD4540}"/>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defRPr/>
              </a:pPr>
              <a:endParaRPr lang="ko-KR" altLang="en-US" sz="2700" kern="0">
                <a:solidFill>
                  <a:prstClr val="white"/>
                </a:solidFill>
                <a:latin typeface="Arial"/>
              </a:endParaRPr>
            </a:p>
          </p:txBody>
        </p:sp>
        <p:sp>
          <p:nvSpPr>
            <p:cNvPr id="70" name="Rounded Rectangle 6">
              <a:extLst>
                <a:ext uri="{FF2B5EF4-FFF2-40B4-BE49-F238E27FC236}">
                  <a16:creationId xmlns:a16="http://schemas.microsoft.com/office/drawing/2014/main" xmlns="" id="{568FD1B2-AA2B-4216-ABBE-36664507D347}"/>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defRPr/>
              </a:pPr>
              <a:endParaRPr lang="ko-KR" altLang="en-US" sz="2700" kern="0">
                <a:solidFill>
                  <a:prstClr val="white"/>
                </a:solidFill>
                <a:latin typeface="Arial"/>
              </a:endParaRPr>
            </a:p>
          </p:txBody>
        </p:sp>
        <p:sp>
          <p:nvSpPr>
            <p:cNvPr id="71" name="Rounded Rectangle 6">
              <a:extLst>
                <a:ext uri="{FF2B5EF4-FFF2-40B4-BE49-F238E27FC236}">
                  <a16:creationId xmlns:a16="http://schemas.microsoft.com/office/drawing/2014/main" xmlns="" id="{8BF2BC4F-465A-4830-ACC4-9CC7BB77F720}"/>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defRPr/>
              </a:pPr>
              <a:endParaRPr lang="ko-KR" altLang="en-US" sz="2700" kern="0">
                <a:solidFill>
                  <a:prstClr val="white"/>
                </a:solidFill>
                <a:latin typeface="Arial"/>
              </a:endParaRPr>
            </a:p>
          </p:txBody>
        </p:sp>
        <p:sp>
          <p:nvSpPr>
            <p:cNvPr id="72" name="Teardrop 6">
              <a:extLst>
                <a:ext uri="{FF2B5EF4-FFF2-40B4-BE49-F238E27FC236}">
                  <a16:creationId xmlns:a16="http://schemas.microsoft.com/office/drawing/2014/main" xmlns="" id="{9F9D7324-BCD8-4FF3-AC27-34BD730BC7AB}"/>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rgbClr val="FEB7D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defRPr/>
              </a:pPr>
              <a:endParaRPr lang="ko-KR" altLang="en-US" sz="2700" kern="0">
                <a:solidFill>
                  <a:prstClr val="white"/>
                </a:solidFill>
                <a:latin typeface="Arial"/>
              </a:endParaRPr>
            </a:p>
          </p:txBody>
        </p:sp>
        <p:sp>
          <p:nvSpPr>
            <p:cNvPr id="73" name="Donut 24">
              <a:extLst>
                <a:ext uri="{FF2B5EF4-FFF2-40B4-BE49-F238E27FC236}">
                  <a16:creationId xmlns:a16="http://schemas.microsoft.com/office/drawing/2014/main" xmlns="" id="{04DC536C-5534-4DEB-B973-7D9AA036A06A}"/>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262626"/>
            </a:solidFill>
            <a:ln w="12700" cap="flat" cmpd="sng" algn="ctr">
              <a:noFill/>
              <a:prstDash val="solid"/>
              <a:miter lim="800000"/>
            </a:ln>
            <a:effectLst/>
          </p:spPr>
          <p:txBody>
            <a:bodyPr rtlCol="0" anchor="ctr"/>
            <a:lstStyle/>
            <a:p>
              <a:pPr algn="ctr" defTabSz="914286">
                <a:defRPr/>
              </a:pPr>
              <a:endParaRPr lang="ko-KR" altLang="en-US" sz="2700" kern="0">
                <a:solidFill>
                  <a:prstClr val="black"/>
                </a:solidFill>
                <a:latin typeface="Arial"/>
              </a:endParaRPr>
            </a:p>
          </p:txBody>
        </p:sp>
        <p:sp>
          <p:nvSpPr>
            <p:cNvPr id="74" name="Chord 38">
              <a:extLst>
                <a:ext uri="{FF2B5EF4-FFF2-40B4-BE49-F238E27FC236}">
                  <a16:creationId xmlns:a16="http://schemas.microsoft.com/office/drawing/2014/main" xmlns="" id="{22F8A5BD-8A8B-4933-9BD3-B198812763B3}"/>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rgbClr val="262626"/>
            </a:solidFill>
            <a:ln w="12700" cap="flat" cmpd="sng" algn="ctr">
              <a:noFill/>
              <a:prstDash val="solid"/>
              <a:miter lim="800000"/>
            </a:ln>
            <a:effectLst/>
          </p:spPr>
          <p:txBody>
            <a:bodyPr rtlCol="0" anchor="ctr"/>
            <a:lstStyle/>
            <a:p>
              <a:pPr algn="ctr" defTabSz="914286">
                <a:defRPr/>
              </a:pPr>
              <a:endParaRPr lang="ko-KR" altLang="en-US" sz="2700" kern="0">
                <a:solidFill>
                  <a:prstClr val="white"/>
                </a:solidFill>
                <a:latin typeface="Arial"/>
              </a:endParaRPr>
            </a:p>
          </p:txBody>
        </p:sp>
        <p:sp>
          <p:nvSpPr>
            <p:cNvPr id="75" name="Heart 38">
              <a:extLst>
                <a:ext uri="{FF2B5EF4-FFF2-40B4-BE49-F238E27FC236}">
                  <a16:creationId xmlns:a16="http://schemas.microsoft.com/office/drawing/2014/main" xmlns="" id="{3641B55A-9AEB-42BA-A616-5071C2AB3C05}"/>
                </a:ext>
              </a:extLst>
            </p:cNvPr>
            <p:cNvSpPr/>
            <p:nvPr/>
          </p:nvSpPr>
          <p:spPr>
            <a:xfrm>
              <a:off x="7436317" y="1509092"/>
              <a:ext cx="544275" cy="544275"/>
            </a:xfrm>
            <a:prstGeom prst="heart">
              <a:avLst/>
            </a:prstGeom>
            <a:solidFill>
              <a:srgbClr val="FEB7D8"/>
            </a:solidFill>
            <a:ln w="12700" cap="flat" cmpd="sng" algn="ctr">
              <a:noFill/>
              <a:prstDash val="solid"/>
              <a:miter lim="800000"/>
            </a:ln>
            <a:effectLst/>
          </p:spPr>
          <p:txBody>
            <a:bodyPr rtlCol="0" anchor="ctr"/>
            <a:lstStyle/>
            <a:p>
              <a:pPr algn="ctr" defTabSz="914286">
                <a:defRPr/>
              </a:pPr>
              <a:endParaRPr lang="ko-KR" altLang="en-US" sz="2700" kern="0">
                <a:solidFill>
                  <a:prstClr val="white"/>
                </a:solidFill>
                <a:latin typeface="Arial"/>
              </a:endParaRPr>
            </a:p>
          </p:txBody>
        </p:sp>
        <p:sp>
          <p:nvSpPr>
            <p:cNvPr id="76" name="Round Same Side Corner Rectangle 19">
              <a:extLst>
                <a:ext uri="{FF2B5EF4-FFF2-40B4-BE49-F238E27FC236}">
                  <a16:creationId xmlns:a16="http://schemas.microsoft.com/office/drawing/2014/main" xmlns="" id="{2CC21223-E40F-435A-A3AB-F4A64F39D98A}"/>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FEB7D8"/>
            </a:solidFill>
            <a:ln w="12700" cap="flat" cmpd="sng" algn="ctr">
              <a:noFill/>
              <a:prstDash val="solid"/>
              <a:miter lim="800000"/>
            </a:ln>
            <a:effectLst/>
          </p:spPr>
          <p:txBody>
            <a:bodyPr rtlCol="0" anchor="ctr"/>
            <a:lstStyle/>
            <a:p>
              <a:pPr algn="ctr" defTabSz="914286">
                <a:defRPr/>
              </a:pPr>
              <a:endParaRPr lang="ko-KR" altLang="en-US" sz="2700" kern="0">
                <a:solidFill>
                  <a:prstClr val="white"/>
                </a:solidFill>
                <a:latin typeface="Arial"/>
              </a:endParaRPr>
            </a:p>
          </p:txBody>
        </p:sp>
        <p:sp>
          <p:nvSpPr>
            <p:cNvPr id="77" name="Rectangle 23">
              <a:extLst>
                <a:ext uri="{FF2B5EF4-FFF2-40B4-BE49-F238E27FC236}">
                  <a16:creationId xmlns:a16="http://schemas.microsoft.com/office/drawing/2014/main" xmlns="" id="{D18B3F51-C0A0-42A7-878E-33DF4C0D5AC1}"/>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rgbClr val="FEB7D8"/>
            </a:solidFill>
            <a:ln w="12700" cap="flat" cmpd="sng" algn="ctr">
              <a:noFill/>
              <a:prstDash val="solid"/>
              <a:miter lim="800000"/>
            </a:ln>
            <a:effectLst/>
          </p:spPr>
          <p:txBody>
            <a:bodyPr rtlCol="0" anchor="ctr"/>
            <a:lstStyle/>
            <a:p>
              <a:pPr algn="ctr" defTabSz="914286">
                <a:defRPr/>
              </a:pPr>
              <a:endParaRPr lang="ko-KR" altLang="en-US" sz="2700" kern="0">
                <a:solidFill>
                  <a:prstClr val="white"/>
                </a:solidFill>
                <a:latin typeface="Arial"/>
              </a:endParaRPr>
            </a:p>
          </p:txBody>
        </p:sp>
        <p:sp>
          <p:nvSpPr>
            <p:cNvPr id="78" name="Oval 31">
              <a:extLst>
                <a:ext uri="{FF2B5EF4-FFF2-40B4-BE49-F238E27FC236}">
                  <a16:creationId xmlns:a16="http://schemas.microsoft.com/office/drawing/2014/main" xmlns="" id="{C71FFEE5-88AC-44D9-908E-41EE1CB8DEAE}"/>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rgbClr val="FEB7D8"/>
            </a:solidFill>
            <a:ln w="12700" cap="flat" cmpd="sng" algn="ctr">
              <a:noFill/>
              <a:prstDash val="solid"/>
              <a:miter lim="800000"/>
            </a:ln>
            <a:effectLst/>
          </p:spPr>
          <p:txBody>
            <a:bodyPr rtlCol="0" anchor="ctr"/>
            <a:lstStyle/>
            <a:p>
              <a:pPr algn="ctr" defTabSz="914286">
                <a:defRPr/>
              </a:pPr>
              <a:endParaRPr lang="ko-KR" altLang="en-US" sz="2700" kern="0">
                <a:solidFill>
                  <a:prstClr val="white"/>
                </a:solidFill>
                <a:latin typeface="Arial"/>
              </a:endParaRPr>
            </a:p>
          </p:txBody>
        </p:sp>
        <p:sp>
          <p:nvSpPr>
            <p:cNvPr id="79" name="Rectangle 23">
              <a:extLst>
                <a:ext uri="{FF2B5EF4-FFF2-40B4-BE49-F238E27FC236}">
                  <a16:creationId xmlns:a16="http://schemas.microsoft.com/office/drawing/2014/main" xmlns="" id="{A5AA8E0B-951C-43D4-BE4E-27139629AB29}"/>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rgbClr val="FEB7D8"/>
            </a:solidFill>
            <a:ln w="12700" cap="flat" cmpd="sng" algn="ctr">
              <a:noFill/>
              <a:prstDash val="solid"/>
              <a:miter lim="800000"/>
            </a:ln>
            <a:effectLst/>
          </p:spPr>
          <p:txBody>
            <a:bodyPr rtlCol="0" anchor="ctr"/>
            <a:lstStyle/>
            <a:p>
              <a:pPr algn="ctr" defTabSz="914286">
                <a:defRPr/>
              </a:pPr>
              <a:endParaRPr lang="ko-KR" altLang="en-US" sz="2700" kern="0">
                <a:solidFill>
                  <a:prstClr val="white"/>
                </a:solidFill>
                <a:latin typeface="Arial"/>
              </a:endParaRPr>
            </a:p>
          </p:txBody>
        </p:sp>
        <p:sp>
          <p:nvSpPr>
            <p:cNvPr id="80" name="Oval 31">
              <a:extLst>
                <a:ext uri="{FF2B5EF4-FFF2-40B4-BE49-F238E27FC236}">
                  <a16:creationId xmlns:a16="http://schemas.microsoft.com/office/drawing/2014/main" xmlns="" id="{9A8A9552-9964-4F98-8A86-C2617996DCB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rgbClr val="FEB7D8"/>
            </a:solidFill>
            <a:ln w="12700" cap="flat" cmpd="sng" algn="ctr">
              <a:noFill/>
              <a:prstDash val="solid"/>
              <a:miter lim="800000"/>
            </a:ln>
            <a:effectLst/>
          </p:spPr>
          <p:txBody>
            <a:bodyPr rtlCol="0" anchor="ctr"/>
            <a:lstStyle/>
            <a:p>
              <a:pPr algn="ctr" defTabSz="914286">
                <a:defRPr/>
              </a:pPr>
              <a:endParaRPr lang="ko-KR" altLang="en-US" sz="2700" kern="0">
                <a:solidFill>
                  <a:prstClr val="white"/>
                </a:solidFill>
                <a:latin typeface="Arial"/>
              </a:endParaRPr>
            </a:p>
          </p:txBody>
        </p:sp>
        <p:sp>
          <p:nvSpPr>
            <p:cNvPr id="81" name="Teardrop 17">
              <a:extLst>
                <a:ext uri="{FF2B5EF4-FFF2-40B4-BE49-F238E27FC236}">
                  <a16:creationId xmlns:a16="http://schemas.microsoft.com/office/drawing/2014/main" xmlns="" id="{FA771B33-EC7C-44EF-B87F-5E0CBA6F5980}"/>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rgbClr val="FEB7D8"/>
            </a:solidFill>
            <a:ln w="12700" cap="flat" cmpd="sng" algn="ctr">
              <a:noFill/>
              <a:prstDash val="solid"/>
              <a:miter lim="800000"/>
            </a:ln>
            <a:effectLst/>
          </p:spPr>
          <p:txBody>
            <a:bodyPr rtlCol="0" anchor="ctr"/>
            <a:lstStyle/>
            <a:p>
              <a:pPr algn="ctr" defTabSz="914286">
                <a:defRPr/>
              </a:pPr>
              <a:endParaRPr lang="ko-KR" altLang="en-US" sz="2700" kern="0">
                <a:solidFill>
                  <a:prstClr val="white"/>
                </a:solidFill>
                <a:latin typeface="Arial"/>
              </a:endParaRPr>
            </a:p>
          </p:txBody>
        </p:sp>
        <p:sp>
          <p:nvSpPr>
            <p:cNvPr id="82" name="Rectangle 23">
              <a:extLst>
                <a:ext uri="{FF2B5EF4-FFF2-40B4-BE49-F238E27FC236}">
                  <a16:creationId xmlns:a16="http://schemas.microsoft.com/office/drawing/2014/main" xmlns="" id="{61B6CC36-F9B7-4E0C-A11C-4AFEE7F8AE2D}"/>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rgbClr val="FEB7D8"/>
            </a:solidFill>
            <a:ln w="12700" cap="flat" cmpd="sng" algn="ctr">
              <a:noFill/>
              <a:prstDash val="solid"/>
              <a:miter lim="800000"/>
            </a:ln>
            <a:effectLst/>
          </p:spPr>
          <p:txBody>
            <a:bodyPr rtlCol="0" anchor="ctr"/>
            <a:lstStyle/>
            <a:p>
              <a:pPr algn="ctr" defTabSz="914286">
                <a:defRPr/>
              </a:pPr>
              <a:endParaRPr lang="ko-KR" altLang="en-US" sz="2700" kern="0">
                <a:solidFill>
                  <a:prstClr val="white"/>
                </a:solidFill>
                <a:latin typeface="Arial"/>
              </a:endParaRPr>
            </a:p>
          </p:txBody>
        </p:sp>
        <p:sp>
          <p:nvSpPr>
            <p:cNvPr id="83" name="Round Same Side Corner Rectangle 8">
              <a:extLst>
                <a:ext uri="{FF2B5EF4-FFF2-40B4-BE49-F238E27FC236}">
                  <a16:creationId xmlns:a16="http://schemas.microsoft.com/office/drawing/2014/main" xmlns="" id="{C2FA4C88-E1ED-4763-A426-F90170D793EB}"/>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FEB7D8"/>
            </a:solidFill>
            <a:ln w="12700" cap="flat" cmpd="sng" algn="ctr">
              <a:noFill/>
              <a:prstDash val="solid"/>
              <a:miter lim="800000"/>
            </a:ln>
            <a:effectLst/>
          </p:spPr>
          <p:txBody>
            <a:bodyPr rtlCol="0" anchor="ctr"/>
            <a:lstStyle/>
            <a:p>
              <a:pPr algn="ctr" defTabSz="914286">
                <a:defRPr/>
              </a:pPr>
              <a:endParaRPr lang="ko-KR" altLang="en-US" sz="2700" kern="0">
                <a:solidFill>
                  <a:prstClr val="white"/>
                </a:solidFill>
                <a:latin typeface="Arial"/>
              </a:endParaRPr>
            </a:p>
          </p:txBody>
        </p:sp>
        <p:sp>
          <p:nvSpPr>
            <p:cNvPr id="84" name="Round Same Side Corner Rectangle 20">
              <a:extLst>
                <a:ext uri="{FF2B5EF4-FFF2-40B4-BE49-F238E27FC236}">
                  <a16:creationId xmlns:a16="http://schemas.microsoft.com/office/drawing/2014/main" xmlns="" id="{56424BB4-8552-4314-8F99-1DAFEEE8AF5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FEB7D8"/>
            </a:solidFill>
            <a:ln w="12700" cap="flat" cmpd="sng" algn="ctr">
              <a:noFill/>
              <a:prstDash val="solid"/>
              <a:miter lim="800000"/>
            </a:ln>
            <a:effectLst/>
          </p:spPr>
          <p:txBody>
            <a:bodyPr rtlCol="0" anchor="ctr"/>
            <a:lstStyle/>
            <a:p>
              <a:pPr algn="ctr" defTabSz="914286">
                <a:defRPr/>
              </a:pPr>
              <a:endParaRPr lang="ko-KR" altLang="en-US" sz="2700" kern="0">
                <a:solidFill>
                  <a:prstClr val="white"/>
                </a:solidFill>
                <a:latin typeface="Arial"/>
              </a:endParaRPr>
            </a:p>
          </p:txBody>
        </p:sp>
        <p:sp>
          <p:nvSpPr>
            <p:cNvPr id="85" name="Donut 87">
              <a:extLst>
                <a:ext uri="{FF2B5EF4-FFF2-40B4-BE49-F238E27FC236}">
                  <a16:creationId xmlns:a16="http://schemas.microsoft.com/office/drawing/2014/main" xmlns="" id="{F595705A-5D10-480E-A435-9624278236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rgbClr val="FEB7D8"/>
            </a:solidFill>
            <a:ln w="12700" cap="flat" cmpd="sng" algn="ctr">
              <a:noFill/>
              <a:prstDash val="solid"/>
              <a:miter lim="800000"/>
            </a:ln>
            <a:effectLst/>
          </p:spPr>
          <p:txBody>
            <a:bodyPr rtlCol="0" anchor="ctr"/>
            <a:lstStyle/>
            <a:p>
              <a:pPr algn="ctr" defTabSz="914286">
                <a:defRPr/>
              </a:pPr>
              <a:endParaRPr lang="ko-KR" altLang="en-US" sz="2700" kern="0">
                <a:solidFill>
                  <a:prstClr val="black"/>
                </a:solidFill>
                <a:latin typeface="Arial"/>
              </a:endParaRPr>
            </a:p>
          </p:txBody>
        </p:sp>
        <p:sp>
          <p:nvSpPr>
            <p:cNvPr id="86" name="Donut 90">
              <a:extLst>
                <a:ext uri="{FF2B5EF4-FFF2-40B4-BE49-F238E27FC236}">
                  <a16:creationId xmlns:a16="http://schemas.microsoft.com/office/drawing/2014/main" xmlns="" id="{3AE4C076-72F1-4E09-B1D5-D2C3F6CFC0E4}"/>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rgbClr val="FEB7D8"/>
            </a:solidFill>
            <a:ln w="12700" cap="flat" cmpd="sng" algn="ctr">
              <a:noFill/>
              <a:prstDash val="solid"/>
              <a:miter lim="800000"/>
            </a:ln>
            <a:effectLst/>
          </p:spPr>
          <p:txBody>
            <a:bodyPr rtlCol="0" anchor="ctr"/>
            <a:lstStyle/>
            <a:p>
              <a:pPr algn="ctr" defTabSz="914286">
                <a:defRPr/>
              </a:pPr>
              <a:endParaRPr lang="ko-KR" altLang="en-US" sz="2700" kern="0">
                <a:solidFill>
                  <a:prstClr val="black"/>
                </a:solidFill>
                <a:latin typeface="Arial"/>
              </a:endParaRPr>
            </a:p>
          </p:txBody>
        </p:sp>
        <p:sp>
          <p:nvSpPr>
            <p:cNvPr id="87" name="Oval 6">
              <a:extLst>
                <a:ext uri="{FF2B5EF4-FFF2-40B4-BE49-F238E27FC236}">
                  <a16:creationId xmlns:a16="http://schemas.microsoft.com/office/drawing/2014/main" xmlns="" id="{6512D11B-69EA-41B9-8EF8-F49CE61D33B8}"/>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rgbClr val="262626"/>
            </a:solidFill>
            <a:ln w="12700" cap="flat" cmpd="sng" algn="ctr">
              <a:noFill/>
              <a:prstDash val="solid"/>
              <a:miter lim="800000"/>
            </a:ln>
            <a:effectLst/>
          </p:spPr>
          <p:txBody>
            <a:bodyPr rtlCol="0" anchor="ctr"/>
            <a:lstStyle/>
            <a:p>
              <a:pPr algn="ctr" defTabSz="914286">
                <a:defRPr/>
              </a:pPr>
              <a:endParaRPr lang="ko-KR" altLang="en-US" sz="2700" kern="0">
                <a:solidFill>
                  <a:prstClr val="white"/>
                </a:solidFill>
                <a:latin typeface="Arial"/>
              </a:endParaRPr>
            </a:p>
          </p:txBody>
        </p:sp>
        <p:sp>
          <p:nvSpPr>
            <p:cNvPr id="88" name="Block Arc 25">
              <a:extLst>
                <a:ext uri="{FF2B5EF4-FFF2-40B4-BE49-F238E27FC236}">
                  <a16:creationId xmlns:a16="http://schemas.microsoft.com/office/drawing/2014/main" xmlns="" id="{7A88F0F4-3EEC-498A-8F34-30FB3B719BEA}"/>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262626"/>
            </a:solidFill>
            <a:ln w="12700" cap="flat" cmpd="sng" algn="ctr">
              <a:noFill/>
              <a:prstDash val="solid"/>
              <a:miter lim="800000"/>
            </a:ln>
            <a:effectLst/>
          </p:spPr>
          <p:txBody>
            <a:bodyPr rtlCol="0" anchor="ctr"/>
            <a:lstStyle/>
            <a:p>
              <a:pPr algn="ctr" defTabSz="914286">
                <a:defRPr/>
              </a:pPr>
              <a:endParaRPr lang="ko-KR" altLang="en-US" sz="2700" kern="0">
                <a:solidFill>
                  <a:prstClr val="black"/>
                </a:solidFill>
                <a:latin typeface="Arial"/>
              </a:endParaRPr>
            </a:p>
          </p:txBody>
        </p:sp>
        <p:sp>
          <p:nvSpPr>
            <p:cNvPr id="89" name="Block Arc 31">
              <a:extLst>
                <a:ext uri="{FF2B5EF4-FFF2-40B4-BE49-F238E27FC236}">
                  <a16:creationId xmlns:a16="http://schemas.microsoft.com/office/drawing/2014/main" xmlns="" id="{9EF1E20F-2A0B-46B5-A3FC-E6C58F89034D}"/>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262626"/>
            </a:solidFill>
            <a:ln w="12700" cap="flat" cmpd="sng" algn="ctr">
              <a:noFill/>
              <a:prstDash val="solid"/>
              <a:miter lim="800000"/>
            </a:ln>
            <a:effectLst/>
          </p:spPr>
          <p:txBody>
            <a:bodyPr rtlCol="0" anchor="ctr"/>
            <a:lstStyle/>
            <a:p>
              <a:pPr algn="ctr" defTabSz="914286">
                <a:defRPr/>
              </a:pPr>
              <a:endParaRPr lang="ko-KR" altLang="en-US" sz="2700" kern="0">
                <a:solidFill>
                  <a:prstClr val="black"/>
                </a:solidFill>
                <a:latin typeface="Arial"/>
              </a:endParaRPr>
            </a:p>
          </p:txBody>
        </p:sp>
        <p:sp>
          <p:nvSpPr>
            <p:cNvPr id="90" name="Freeform 53">
              <a:extLst>
                <a:ext uri="{FF2B5EF4-FFF2-40B4-BE49-F238E27FC236}">
                  <a16:creationId xmlns:a16="http://schemas.microsoft.com/office/drawing/2014/main" xmlns="" id="{08AD8ADF-7F13-4216-B89A-CCD71E6A9BC3}"/>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rgbClr val="262626"/>
            </a:solidFill>
            <a:ln w="12700" cap="flat" cmpd="sng" algn="ctr">
              <a:noFill/>
              <a:prstDash val="solid"/>
              <a:miter lim="800000"/>
            </a:ln>
            <a:effectLst/>
          </p:spPr>
          <p:txBody>
            <a:bodyPr rtlCol="0" anchor="ctr"/>
            <a:lstStyle/>
            <a:p>
              <a:pPr algn="ctr" defTabSz="914286">
                <a:defRPr/>
              </a:pPr>
              <a:endParaRPr lang="ko-KR" altLang="en-US" sz="2700" kern="0">
                <a:solidFill>
                  <a:prstClr val="white"/>
                </a:solidFill>
                <a:latin typeface="Arial"/>
              </a:endParaRPr>
            </a:p>
          </p:txBody>
        </p:sp>
        <p:sp>
          <p:nvSpPr>
            <p:cNvPr id="91" name="Block Arc 10">
              <a:extLst>
                <a:ext uri="{FF2B5EF4-FFF2-40B4-BE49-F238E27FC236}">
                  <a16:creationId xmlns:a16="http://schemas.microsoft.com/office/drawing/2014/main" xmlns="" id="{2B54C15C-5738-4358-8FC9-2EDB047A5A6E}"/>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rgbClr val="262626"/>
            </a:solidFill>
            <a:ln w="12700" cap="flat" cmpd="sng" algn="ctr">
              <a:noFill/>
              <a:prstDash val="solid"/>
              <a:miter lim="800000"/>
            </a:ln>
            <a:effectLst/>
          </p:spPr>
          <p:txBody>
            <a:bodyPr rtlCol="0" anchor="ctr"/>
            <a:lstStyle/>
            <a:p>
              <a:pPr algn="ctr" defTabSz="914286">
                <a:defRPr/>
              </a:pPr>
              <a:endParaRPr lang="ko-KR" altLang="en-US" sz="2700" kern="0">
                <a:solidFill>
                  <a:prstClr val="black"/>
                </a:solidFill>
                <a:latin typeface="Arial"/>
              </a:endParaRPr>
            </a:p>
          </p:txBody>
        </p:sp>
        <p:sp>
          <p:nvSpPr>
            <p:cNvPr id="92" name="Freeform 55">
              <a:extLst>
                <a:ext uri="{FF2B5EF4-FFF2-40B4-BE49-F238E27FC236}">
                  <a16:creationId xmlns:a16="http://schemas.microsoft.com/office/drawing/2014/main" xmlns="" id="{7A48F47F-25C0-4C91-897D-4036B3A5627E}"/>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262626"/>
            </a:solidFill>
            <a:ln w="12700" cap="flat" cmpd="sng" algn="ctr">
              <a:noFill/>
              <a:prstDash val="solid"/>
              <a:miter lim="800000"/>
            </a:ln>
            <a:effectLst/>
          </p:spPr>
          <p:txBody>
            <a:bodyPr rtlCol="0" anchor="ctr"/>
            <a:lstStyle/>
            <a:p>
              <a:pPr algn="ctr" defTabSz="914286">
                <a:defRPr/>
              </a:pPr>
              <a:endParaRPr lang="ko-KR" altLang="en-US" sz="2700" kern="0">
                <a:solidFill>
                  <a:prstClr val="white"/>
                </a:solidFill>
                <a:latin typeface="Arial"/>
              </a:endParaRPr>
            </a:p>
          </p:txBody>
        </p:sp>
        <p:sp>
          <p:nvSpPr>
            <p:cNvPr id="93" name="Round Same Side Corner Rectangle 36">
              <a:extLst>
                <a:ext uri="{FF2B5EF4-FFF2-40B4-BE49-F238E27FC236}">
                  <a16:creationId xmlns:a16="http://schemas.microsoft.com/office/drawing/2014/main" xmlns="" id="{7C7560AC-8C6A-4188-BAE4-2DDA588F21E0}"/>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rgbClr val="262626"/>
            </a:solidFill>
            <a:ln w="12700" cap="flat" cmpd="sng" algn="ctr">
              <a:noFill/>
              <a:prstDash val="solid"/>
              <a:miter lim="800000"/>
            </a:ln>
            <a:effectLst/>
          </p:spPr>
          <p:txBody>
            <a:bodyPr rtlCol="0" anchor="ctr"/>
            <a:lstStyle/>
            <a:p>
              <a:pPr algn="ctr" defTabSz="914286">
                <a:defRPr/>
              </a:pPr>
              <a:endParaRPr lang="ko-KR" altLang="en-US" sz="2700" kern="0">
                <a:solidFill>
                  <a:prstClr val="white"/>
                </a:solidFill>
                <a:latin typeface="Arial"/>
              </a:endParaRPr>
            </a:p>
          </p:txBody>
        </p:sp>
        <p:sp>
          <p:nvSpPr>
            <p:cNvPr id="94" name="Oval 21">
              <a:extLst>
                <a:ext uri="{FF2B5EF4-FFF2-40B4-BE49-F238E27FC236}">
                  <a16:creationId xmlns:a16="http://schemas.microsoft.com/office/drawing/2014/main" xmlns="" id="{A8D92639-B714-4AC5-B362-393430E330D1}"/>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26262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defRPr/>
              </a:pPr>
              <a:endParaRPr lang="ko-KR" altLang="en-US" sz="2700" kern="0">
                <a:solidFill>
                  <a:prstClr val="white"/>
                </a:solidFill>
                <a:latin typeface="Arial"/>
              </a:endParaRPr>
            </a:p>
          </p:txBody>
        </p:sp>
        <p:sp>
          <p:nvSpPr>
            <p:cNvPr id="95" name="Oval 32">
              <a:extLst>
                <a:ext uri="{FF2B5EF4-FFF2-40B4-BE49-F238E27FC236}">
                  <a16:creationId xmlns:a16="http://schemas.microsoft.com/office/drawing/2014/main" xmlns="" id="{D94620AC-4C12-4C96-93BD-DEB654C580E2}"/>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rgbClr val="26262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defRPr/>
              </a:pPr>
              <a:endParaRPr lang="ko-KR" altLang="en-US" sz="2700" kern="0">
                <a:solidFill>
                  <a:prstClr val="white"/>
                </a:solidFill>
                <a:latin typeface="Arial"/>
              </a:endParaRPr>
            </a:p>
          </p:txBody>
        </p:sp>
      </p:grpSp>
    </p:spTree>
    <p:extLst>
      <p:ext uri="{BB962C8B-B14F-4D97-AF65-F5344CB8AC3E}">
        <p14:creationId xmlns:p14="http://schemas.microsoft.com/office/powerpoint/2010/main" val="628927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lipse 32"/>
          <p:cNvSpPr/>
          <p:nvPr/>
        </p:nvSpPr>
        <p:spPr>
          <a:xfrm>
            <a:off x="4309947" y="5914456"/>
            <a:ext cx="3200125" cy="594716"/>
          </a:xfrm>
          <a:prstGeom prst="ellipse">
            <a:avLst/>
          </a:prstGeom>
          <a:solidFill>
            <a:srgbClr val="F19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图片 6" descr="283567dc39ce0fed6c31c55ba9843599"/>
          <p:cNvPicPr>
            <a:picLocks noChangeAspect="1"/>
          </p:cNvPicPr>
          <p:nvPr/>
        </p:nvPicPr>
        <p:blipFill>
          <a:blip r:embed="rId3"/>
          <a:stretch>
            <a:fillRect/>
          </a:stretch>
        </p:blipFill>
        <p:spPr>
          <a:xfrm>
            <a:off x="0" y="5428256"/>
            <a:ext cx="1181267" cy="1564988"/>
          </a:xfrm>
          <a:prstGeom prst="rect">
            <a:avLst/>
          </a:prstGeom>
        </p:spPr>
      </p:pic>
      <p:grpSp>
        <p:nvGrpSpPr>
          <p:cNvPr id="11" name="Group 10"/>
          <p:cNvGrpSpPr/>
          <p:nvPr/>
        </p:nvGrpSpPr>
        <p:grpSpPr>
          <a:xfrm>
            <a:off x="7309562" y="1822207"/>
            <a:ext cx="2138289" cy="1200329"/>
            <a:chOff x="3098848" y="1614012"/>
            <a:chExt cx="2138289" cy="1200329"/>
          </a:xfrm>
        </p:grpSpPr>
        <p:sp>
          <p:nvSpPr>
            <p:cNvPr id="12" name="TextBox 11"/>
            <p:cNvSpPr txBox="1"/>
            <p:nvPr/>
          </p:nvSpPr>
          <p:spPr>
            <a:xfrm>
              <a:off x="3098848" y="1614012"/>
              <a:ext cx="2114681" cy="369332"/>
            </a:xfrm>
            <a:prstGeom prst="rect">
              <a:avLst/>
            </a:prstGeom>
            <a:noFill/>
          </p:spPr>
          <p:txBody>
            <a:bodyPr wrap="none" rtlCol="0">
              <a:spAutoFit/>
            </a:bodyPr>
            <a:lstStyle/>
            <a:p>
              <a:pPr algn="l"/>
              <a:r>
                <a:rPr lang="en-US" b="1" dirty="0" smtClean="0">
                  <a:solidFill>
                    <a:srgbClr val="500D08"/>
                  </a:solidFill>
                  <a:latin typeface="印品黑体" panose="00000500000000000000" pitchFamily="2" charset="-122"/>
                  <a:ea typeface="印品黑体" panose="00000500000000000000" pitchFamily="2" charset="-122"/>
                </a:rPr>
                <a:t>Clickd </a:t>
              </a:r>
              <a:r>
                <a:rPr lang="en-US" b="1" dirty="0">
                  <a:solidFill>
                    <a:srgbClr val="500D08"/>
                  </a:solidFill>
                  <a:latin typeface="印品黑体" panose="00000500000000000000" pitchFamily="2" charset="-122"/>
                  <a:ea typeface="印品黑体" panose="00000500000000000000" pitchFamily="2" charset="-122"/>
                </a:rPr>
                <a:t>a title</a:t>
              </a:r>
            </a:p>
          </p:txBody>
        </p:sp>
        <p:sp>
          <p:nvSpPr>
            <p:cNvPr id="13" name="Rectangle 12"/>
            <p:cNvSpPr/>
            <p:nvPr/>
          </p:nvSpPr>
          <p:spPr>
            <a:xfrm>
              <a:off x="3098848" y="1983344"/>
              <a:ext cx="2138289" cy="830997"/>
            </a:xfrm>
            <a:prstGeom prst="rect">
              <a:avLst/>
            </a:prstGeom>
          </p:spPr>
          <p:txBody>
            <a:bodyPr wrap="square">
              <a:spAutoFit/>
            </a:bodyPr>
            <a:lstStyle/>
            <a:p>
              <a:r>
                <a:rPr lang="en-US" sz="1200" dirty="0">
                  <a:solidFill>
                    <a:srgbClr val="500D08"/>
                  </a:solidFill>
                  <a:latin typeface="DK Lemon Yellow Sun" panose="02000000000000000000" pitchFamily="50" charset="0"/>
                  <a:ea typeface="印品黑体" panose="00000500000000000000" pitchFamily="2" charset="-122"/>
                </a:rPr>
                <a:t>Your content is here, or by copying your text, select Paste in this box and choose to keep only the text. Your content is here,</a:t>
              </a:r>
              <a:endParaRPr lang="en-GB" sz="1200" dirty="0">
                <a:solidFill>
                  <a:srgbClr val="500D08"/>
                </a:solidFill>
                <a:latin typeface="DK Lemon Yellow Sun" panose="02000000000000000000" pitchFamily="50" charset="0"/>
                <a:ea typeface="印品黑体" panose="00000500000000000000" pitchFamily="2" charset="-122"/>
              </a:endParaRPr>
            </a:p>
          </p:txBody>
        </p:sp>
      </p:grpSp>
      <p:grpSp>
        <p:nvGrpSpPr>
          <p:cNvPr id="2" name="组合 262"/>
          <p:cNvGrpSpPr/>
          <p:nvPr/>
        </p:nvGrpSpPr>
        <p:grpSpPr bwMode="auto">
          <a:xfrm>
            <a:off x="3464560" y="147955"/>
            <a:ext cx="5283200" cy="1209040"/>
            <a:chOff x="-445" y="-381"/>
            <a:chExt cx="6314549" cy="1444385"/>
          </a:xfrm>
        </p:grpSpPr>
        <p:grpSp>
          <p:nvGrpSpPr>
            <p:cNvPr id="9263" name="组合 263"/>
            <p:cNvGrpSpPr/>
            <p:nvPr/>
          </p:nvGrpSpPr>
          <p:grpSpPr bwMode="auto">
            <a:xfrm>
              <a:off x="-445" y="-381"/>
              <a:ext cx="6314549" cy="1444385"/>
              <a:chOff x="-445" y="-381"/>
              <a:chExt cx="6314549" cy="1444385"/>
            </a:xfrm>
          </p:grpSpPr>
          <p:pic>
            <p:nvPicPr>
              <p:cNvPr id="9264" name="Group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 y="-381"/>
                <a:ext cx="6314549" cy="144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65" name="文本框 266"/>
              <p:cNvSpPr txBox="1">
                <a:spLocks noChangeArrowheads="1"/>
              </p:cNvSpPr>
              <p:nvPr/>
            </p:nvSpPr>
            <p:spPr bwMode="auto">
              <a:xfrm>
                <a:off x="1719015" y="555387"/>
                <a:ext cx="2876137" cy="62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2800" dirty="0">
                    <a:solidFill>
                      <a:srgbClr val="E949BB"/>
                    </a:solidFill>
                    <a:latin typeface="DK Lemon Yellow Sun" panose="02000000000000000000" pitchFamily="50" charset="0"/>
                    <a:ea typeface="印品黑体" panose="00000500000000000000" pitchFamily="2" charset="-122"/>
                  </a:rPr>
                  <a:t>Enter title</a:t>
                </a:r>
                <a:endParaRPr lang="zh-CN" altLang="en-US" sz="2800" dirty="0">
                  <a:solidFill>
                    <a:srgbClr val="E949BB"/>
                  </a:solidFill>
                  <a:latin typeface="DK Lemon Yellow Sun" panose="02000000000000000000" pitchFamily="50" charset="0"/>
                  <a:ea typeface="印品黑体" panose="00000500000000000000" pitchFamily="2" charset="-122"/>
                </a:endParaRPr>
              </a:p>
            </p:txBody>
          </p:sp>
        </p:grpSp>
        <p:pic>
          <p:nvPicPr>
            <p:cNvPr id="9266" name="文本框 26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8654" y="298247"/>
              <a:ext cx="1517686" cy="54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Group 10"/>
          <p:cNvGrpSpPr/>
          <p:nvPr/>
        </p:nvGrpSpPr>
        <p:grpSpPr>
          <a:xfrm>
            <a:off x="2764893" y="1758580"/>
            <a:ext cx="2138289" cy="1200329"/>
            <a:chOff x="3098848" y="1614012"/>
            <a:chExt cx="2138289" cy="1200329"/>
          </a:xfrm>
        </p:grpSpPr>
        <p:sp>
          <p:nvSpPr>
            <p:cNvPr id="25" name="TextBox 11"/>
            <p:cNvSpPr txBox="1"/>
            <p:nvPr/>
          </p:nvSpPr>
          <p:spPr>
            <a:xfrm>
              <a:off x="3098848" y="1614012"/>
              <a:ext cx="2114681" cy="369332"/>
            </a:xfrm>
            <a:prstGeom prst="rect">
              <a:avLst/>
            </a:prstGeom>
            <a:noFill/>
          </p:spPr>
          <p:txBody>
            <a:bodyPr wrap="none" rtlCol="0">
              <a:spAutoFit/>
            </a:bodyPr>
            <a:lstStyle/>
            <a:p>
              <a:pPr algn="l"/>
              <a:r>
                <a:rPr lang="en-US" b="1" dirty="0" smtClean="0">
                  <a:solidFill>
                    <a:srgbClr val="500D08"/>
                  </a:solidFill>
                  <a:latin typeface="印品黑体" panose="00000500000000000000" pitchFamily="2" charset="-122"/>
                  <a:ea typeface="印品黑体" panose="00000500000000000000" pitchFamily="2" charset="-122"/>
                </a:rPr>
                <a:t>Clickd </a:t>
              </a:r>
              <a:r>
                <a:rPr lang="en-US" b="1" dirty="0">
                  <a:solidFill>
                    <a:srgbClr val="500D08"/>
                  </a:solidFill>
                  <a:latin typeface="印品黑体" panose="00000500000000000000" pitchFamily="2" charset="-122"/>
                  <a:ea typeface="印品黑体" panose="00000500000000000000" pitchFamily="2" charset="-122"/>
                </a:rPr>
                <a:t>a title</a:t>
              </a:r>
            </a:p>
          </p:txBody>
        </p:sp>
        <p:sp>
          <p:nvSpPr>
            <p:cNvPr id="26" name="Rectangle 12"/>
            <p:cNvSpPr/>
            <p:nvPr/>
          </p:nvSpPr>
          <p:spPr>
            <a:xfrm>
              <a:off x="3098848" y="1983344"/>
              <a:ext cx="2138289" cy="830997"/>
            </a:xfrm>
            <a:prstGeom prst="rect">
              <a:avLst/>
            </a:prstGeom>
          </p:spPr>
          <p:txBody>
            <a:bodyPr wrap="square">
              <a:spAutoFit/>
            </a:bodyPr>
            <a:lstStyle/>
            <a:p>
              <a:r>
                <a:rPr lang="en-US" sz="1200" dirty="0">
                  <a:solidFill>
                    <a:srgbClr val="500D08"/>
                  </a:solidFill>
                  <a:latin typeface="DK Lemon Yellow Sun" panose="02000000000000000000" pitchFamily="50" charset="0"/>
                  <a:ea typeface="印品黑体" panose="00000500000000000000" pitchFamily="2" charset="-122"/>
                </a:rPr>
                <a:t>Your content is here, or by copying your text, select Paste in this box and choose to keep only the text. Your content is here,</a:t>
              </a:r>
              <a:endParaRPr lang="en-GB" sz="1200" dirty="0">
                <a:solidFill>
                  <a:srgbClr val="500D08"/>
                </a:solidFill>
                <a:latin typeface="DK Lemon Yellow Sun" panose="02000000000000000000" pitchFamily="50" charset="0"/>
                <a:ea typeface="印品黑体" panose="00000500000000000000" pitchFamily="2" charset="-122"/>
              </a:endParaRPr>
            </a:p>
          </p:txBody>
        </p:sp>
      </p:grpSp>
      <p:grpSp>
        <p:nvGrpSpPr>
          <p:cNvPr id="27" name="Group 10"/>
          <p:cNvGrpSpPr/>
          <p:nvPr/>
        </p:nvGrpSpPr>
        <p:grpSpPr>
          <a:xfrm>
            <a:off x="2764893" y="4401222"/>
            <a:ext cx="2138289" cy="1200329"/>
            <a:chOff x="3098848" y="1614012"/>
            <a:chExt cx="2138289" cy="1200329"/>
          </a:xfrm>
        </p:grpSpPr>
        <p:sp>
          <p:nvSpPr>
            <p:cNvPr id="28" name="TextBox 11"/>
            <p:cNvSpPr txBox="1"/>
            <p:nvPr/>
          </p:nvSpPr>
          <p:spPr>
            <a:xfrm>
              <a:off x="3098848" y="1614012"/>
              <a:ext cx="2114681" cy="369332"/>
            </a:xfrm>
            <a:prstGeom prst="rect">
              <a:avLst/>
            </a:prstGeom>
            <a:noFill/>
          </p:spPr>
          <p:txBody>
            <a:bodyPr wrap="none" rtlCol="0">
              <a:spAutoFit/>
            </a:bodyPr>
            <a:lstStyle/>
            <a:p>
              <a:pPr algn="l"/>
              <a:r>
                <a:rPr lang="en-US" b="1" dirty="0" smtClean="0">
                  <a:solidFill>
                    <a:srgbClr val="500D08"/>
                  </a:solidFill>
                  <a:latin typeface="印品黑体" panose="00000500000000000000" pitchFamily="2" charset="-122"/>
                  <a:ea typeface="印品黑体" panose="00000500000000000000" pitchFamily="2" charset="-122"/>
                </a:rPr>
                <a:t>Clickd </a:t>
              </a:r>
              <a:r>
                <a:rPr lang="en-US" b="1" dirty="0">
                  <a:solidFill>
                    <a:srgbClr val="500D08"/>
                  </a:solidFill>
                  <a:latin typeface="印品黑体" panose="00000500000000000000" pitchFamily="2" charset="-122"/>
                  <a:ea typeface="印品黑体" panose="00000500000000000000" pitchFamily="2" charset="-122"/>
                </a:rPr>
                <a:t>a title</a:t>
              </a:r>
            </a:p>
          </p:txBody>
        </p:sp>
        <p:sp>
          <p:nvSpPr>
            <p:cNvPr id="29" name="Rectangle 12"/>
            <p:cNvSpPr/>
            <p:nvPr/>
          </p:nvSpPr>
          <p:spPr>
            <a:xfrm>
              <a:off x="3098848" y="1983344"/>
              <a:ext cx="2138289" cy="830997"/>
            </a:xfrm>
            <a:prstGeom prst="rect">
              <a:avLst/>
            </a:prstGeom>
          </p:spPr>
          <p:txBody>
            <a:bodyPr wrap="square">
              <a:spAutoFit/>
            </a:bodyPr>
            <a:lstStyle/>
            <a:p>
              <a:r>
                <a:rPr lang="en-US" sz="1200" dirty="0">
                  <a:solidFill>
                    <a:srgbClr val="500D08"/>
                  </a:solidFill>
                  <a:latin typeface="DK Lemon Yellow Sun" panose="02000000000000000000" pitchFamily="50" charset="0"/>
                  <a:ea typeface="印品黑体" panose="00000500000000000000" pitchFamily="2" charset="-122"/>
                </a:rPr>
                <a:t>Your content is here, or by copying your text, select Paste in this box and choose to keep only the text. Your content is </a:t>
              </a:r>
              <a:r>
                <a:rPr lang="en-US" sz="1200" dirty="0" smtClean="0">
                  <a:solidFill>
                    <a:srgbClr val="500D08"/>
                  </a:solidFill>
                  <a:latin typeface="DK Lemon Yellow Sun" panose="02000000000000000000" pitchFamily="50" charset="0"/>
                  <a:ea typeface="印品黑体" panose="00000500000000000000" pitchFamily="2" charset="-122"/>
                </a:rPr>
                <a:t>here,</a:t>
              </a:r>
              <a:endParaRPr lang="en-GB" sz="1200" dirty="0">
                <a:solidFill>
                  <a:srgbClr val="500D08"/>
                </a:solidFill>
                <a:latin typeface="DK Lemon Yellow Sun" panose="02000000000000000000" pitchFamily="50" charset="0"/>
                <a:ea typeface="印品黑体" panose="00000500000000000000" pitchFamily="2" charset="-122"/>
              </a:endParaRPr>
            </a:p>
          </p:txBody>
        </p:sp>
      </p:grpSp>
      <p:grpSp>
        <p:nvGrpSpPr>
          <p:cNvPr id="30" name="Group 10"/>
          <p:cNvGrpSpPr/>
          <p:nvPr/>
        </p:nvGrpSpPr>
        <p:grpSpPr>
          <a:xfrm>
            <a:off x="7285954" y="4433644"/>
            <a:ext cx="2138289" cy="1200329"/>
            <a:chOff x="3098848" y="1614012"/>
            <a:chExt cx="2138289" cy="1200329"/>
          </a:xfrm>
        </p:grpSpPr>
        <p:sp>
          <p:nvSpPr>
            <p:cNvPr id="31" name="TextBox 11"/>
            <p:cNvSpPr txBox="1"/>
            <p:nvPr/>
          </p:nvSpPr>
          <p:spPr>
            <a:xfrm>
              <a:off x="3098848" y="1614012"/>
              <a:ext cx="2114681" cy="369332"/>
            </a:xfrm>
            <a:prstGeom prst="rect">
              <a:avLst/>
            </a:prstGeom>
            <a:noFill/>
          </p:spPr>
          <p:txBody>
            <a:bodyPr wrap="none" rtlCol="0">
              <a:spAutoFit/>
            </a:bodyPr>
            <a:lstStyle/>
            <a:p>
              <a:pPr algn="l"/>
              <a:r>
                <a:rPr lang="en-US" b="1" dirty="0" smtClean="0">
                  <a:solidFill>
                    <a:srgbClr val="500D08"/>
                  </a:solidFill>
                  <a:latin typeface="印品黑体" panose="00000500000000000000" pitchFamily="2" charset="-122"/>
                  <a:ea typeface="印品黑体" panose="00000500000000000000" pitchFamily="2" charset="-122"/>
                </a:rPr>
                <a:t>Clickd </a:t>
              </a:r>
              <a:r>
                <a:rPr lang="en-US" b="1" dirty="0">
                  <a:solidFill>
                    <a:srgbClr val="500D08"/>
                  </a:solidFill>
                  <a:latin typeface="印品黑体" panose="00000500000000000000" pitchFamily="2" charset="-122"/>
                  <a:ea typeface="印品黑体" panose="00000500000000000000" pitchFamily="2" charset="-122"/>
                </a:rPr>
                <a:t>a title</a:t>
              </a:r>
            </a:p>
          </p:txBody>
        </p:sp>
        <p:sp>
          <p:nvSpPr>
            <p:cNvPr id="32" name="Rectangle 12"/>
            <p:cNvSpPr/>
            <p:nvPr/>
          </p:nvSpPr>
          <p:spPr>
            <a:xfrm>
              <a:off x="3098848" y="1983344"/>
              <a:ext cx="2138289" cy="830997"/>
            </a:xfrm>
            <a:prstGeom prst="rect">
              <a:avLst/>
            </a:prstGeom>
          </p:spPr>
          <p:txBody>
            <a:bodyPr wrap="square">
              <a:spAutoFit/>
            </a:bodyPr>
            <a:lstStyle/>
            <a:p>
              <a:r>
                <a:rPr lang="en-US" sz="1200" dirty="0">
                  <a:solidFill>
                    <a:srgbClr val="500D08"/>
                  </a:solidFill>
                  <a:latin typeface="DK Lemon Yellow Sun" panose="02000000000000000000" pitchFamily="50" charset="0"/>
                  <a:ea typeface="印品黑体" panose="00000500000000000000" pitchFamily="2" charset="-122"/>
                </a:rPr>
                <a:t>Your content is here, or by copying your text, select Paste in this box and choose to keep only the text. Your content is here,</a:t>
              </a:r>
              <a:endParaRPr lang="en-GB" sz="1200" dirty="0">
                <a:solidFill>
                  <a:srgbClr val="500D08"/>
                </a:solidFill>
                <a:latin typeface="DK Lemon Yellow Sun" panose="02000000000000000000" pitchFamily="50" charset="0"/>
                <a:ea typeface="印品黑体" panose="00000500000000000000" pitchFamily="2" charset="-122"/>
              </a:endParaRPr>
            </a:p>
          </p:txBody>
        </p:sp>
      </p:grpSp>
      <p:pic>
        <p:nvPicPr>
          <p:cNvPr id="34" name="图片 6" descr="283567dc39ce0fed6c31c55ba9843599"/>
          <p:cNvPicPr>
            <a:picLocks noChangeAspect="1"/>
          </p:cNvPicPr>
          <p:nvPr/>
        </p:nvPicPr>
        <p:blipFill>
          <a:blip r:embed="rId3"/>
          <a:stretch>
            <a:fillRect/>
          </a:stretch>
        </p:blipFill>
        <p:spPr>
          <a:xfrm>
            <a:off x="11026032" y="5310807"/>
            <a:ext cx="1181267" cy="1564988"/>
          </a:xfrm>
          <a:prstGeom prst="rect">
            <a:avLst/>
          </a:prstGeom>
        </p:spPr>
      </p:pic>
      <p:pic>
        <p:nvPicPr>
          <p:cNvPr id="5" name="Imagen 4"/>
          <p:cNvPicPr>
            <a:picLocks noChangeAspect="1"/>
          </p:cNvPicPr>
          <p:nvPr/>
        </p:nvPicPr>
        <p:blipFill>
          <a:blip r:embed="rId6"/>
          <a:stretch>
            <a:fillRect/>
          </a:stretch>
        </p:blipFill>
        <p:spPr>
          <a:xfrm>
            <a:off x="4981853" y="1662763"/>
            <a:ext cx="2385910" cy="45705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left)">
                                      <p:cBhvr>
                                        <p:cTn id="8" dur="500"/>
                                        <p:tgtEl>
                                          <p:spTgt spid="11"/>
                                        </p:tgtEl>
                                      </p:cBhvr>
                                    </p:animEffect>
                                  </p:childTnLst>
                                </p:cTn>
                              </p:par>
                              <p:par>
                                <p:cTn id="9" presetID="16" presetClass="entr" presetSubtype="37"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par>
                                <p:cTn id="12" presetID="12" presetClass="entr" presetSubtype="2"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p:tgtEl>
                                          <p:spTgt spid="24"/>
                                        </p:tgtEl>
                                        <p:attrNameLst>
                                          <p:attrName>ppt_x</p:attrName>
                                        </p:attrNameLst>
                                      </p:cBhvr>
                                      <p:tavLst>
                                        <p:tav tm="0">
                                          <p:val>
                                            <p:strVal val="#ppt_x+#ppt_w*1.125000"/>
                                          </p:val>
                                        </p:tav>
                                        <p:tav tm="100000">
                                          <p:val>
                                            <p:strVal val="#ppt_x"/>
                                          </p:val>
                                        </p:tav>
                                      </p:tavLst>
                                    </p:anim>
                                    <p:animEffect transition="in" filter="wipe(left)">
                                      <p:cBhvr>
                                        <p:cTn id="15" dur="500"/>
                                        <p:tgtEl>
                                          <p:spTgt spid="24"/>
                                        </p:tgtEl>
                                      </p:cBhvr>
                                    </p:animEffect>
                                  </p:childTnLst>
                                </p:cTn>
                              </p:par>
                              <p:par>
                                <p:cTn id="16" presetID="12" presetClass="entr" presetSubtype="2"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p:tgtEl>
                                          <p:spTgt spid="27"/>
                                        </p:tgtEl>
                                        <p:attrNameLst>
                                          <p:attrName>ppt_x</p:attrName>
                                        </p:attrNameLst>
                                      </p:cBhvr>
                                      <p:tavLst>
                                        <p:tav tm="0">
                                          <p:val>
                                            <p:strVal val="#ppt_x+#ppt_w*1.125000"/>
                                          </p:val>
                                        </p:tav>
                                        <p:tav tm="100000">
                                          <p:val>
                                            <p:strVal val="#ppt_x"/>
                                          </p:val>
                                        </p:tav>
                                      </p:tavLst>
                                    </p:anim>
                                    <p:animEffect transition="in" filter="wipe(left)">
                                      <p:cBhvr>
                                        <p:cTn id="19" dur="500"/>
                                        <p:tgtEl>
                                          <p:spTgt spid="27"/>
                                        </p:tgtEl>
                                      </p:cBhvr>
                                    </p:animEffect>
                                  </p:childTnLst>
                                </p:cTn>
                              </p:par>
                              <p:par>
                                <p:cTn id="20" presetID="12" presetClass="entr" presetSubtype="2"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p:tgtEl>
                                          <p:spTgt spid="30"/>
                                        </p:tgtEl>
                                        <p:attrNameLst>
                                          <p:attrName>ppt_x</p:attrName>
                                        </p:attrNameLst>
                                      </p:cBhvr>
                                      <p:tavLst>
                                        <p:tav tm="0">
                                          <p:val>
                                            <p:strVal val="#ppt_x+#ppt_w*1.125000"/>
                                          </p:val>
                                        </p:tav>
                                        <p:tav tm="100000">
                                          <p:val>
                                            <p:strVal val="#ppt_x"/>
                                          </p:val>
                                        </p:tav>
                                      </p:tavLst>
                                    </p:anim>
                                    <p:animEffect transition="in" filter="wipe(left)">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1474367" y="2688177"/>
            <a:ext cx="4545965" cy="830997"/>
          </a:xfrm>
          <a:prstGeom prst="rect">
            <a:avLst/>
          </a:prstGeom>
          <a:noFill/>
        </p:spPr>
        <p:txBody>
          <a:bodyPr wrap="square" rtlCol="0">
            <a:spAutoFit/>
          </a:bodyPr>
          <a:lstStyle/>
          <a:p>
            <a:r>
              <a:rPr lang="en-US" sz="2400" dirty="0">
                <a:solidFill>
                  <a:srgbClr val="500D08"/>
                </a:solidFill>
                <a:latin typeface="DK Lemon Yellow Sun" panose="02000000000000000000" pitchFamily="50" charset="0"/>
                <a:ea typeface="印品黑体" panose="00000500000000000000" pitchFamily="2" charset="-122"/>
              </a:rPr>
              <a:t>That year,</a:t>
            </a:r>
          </a:p>
          <a:p>
            <a:r>
              <a:rPr lang="en-US" sz="2400" dirty="0">
                <a:solidFill>
                  <a:srgbClr val="500D08"/>
                </a:solidFill>
                <a:latin typeface="DK Lemon Yellow Sun" panose="02000000000000000000" pitchFamily="50" charset="0"/>
                <a:ea typeface="印品黑体" panose="00000500000000000000" pitchFamily="2" charset="-122"/>
              </a:rPr>
              <a:t>We are eighteen years old...</a:t>
            </a:r>
          </a:p>
        </p:txBody>
      </p:sp>
      <p:sp>
        <p:nvSpPr>
          <p:cNvPr id="25" name="TextBox 18"/>
          <p:cNvSpPr txBox="1"/>
          <p:nvPr/>
        </p:nvSpPr>
        <p:spPr>
          <a:xfrm>
            <a:off x="1474367" y="1403610"/>
            <a:ext cx="2920928" cy="1107996"/>
          </a:xfrm>
          <a:prstGeom prst="rect">
            <a:avLst/>
          </a:prstGeom>
          <a:noFill/>
        </p:spPr>
        <p:txBody>
          <a:bodyPr wrap="none" rtlCol="0">
            <a:spAutoFit/>
          </a:bodyPr>
          <a:lstStyle/>
          <a:p>
            <a:pPr algn="ctr"/>
            <a:r>
              <a:rPr lang="en-US" altLang="zh-CN" sz="6600" dirty="0">
                <a:solidFill>
                  <a:srgbClr val="F19EC2"/>
                </a:solidFill>
                <a:latin typeface="DK Lemon Yellow Sun" panose="02000000000000000000" pitchFamily="50" charset="0"/>
                <a:ea typeface="印品黑体" panose="00000500000000000000" pitchFamily="2" charset="-122"/>
              </a:rPr>
              <a:t>Encounter</a:t>
            </a:r>
            <a:endParaRPr lang="zh-CN" altLang="en-US" sz="6600" dirty="0">
              <a:solidFill>
                <a:srgbClr val="F19EC2"/>
              </a:solidFill>
              <a:latin typeface="DK Lemon Yellow Sun" panose="02000000000000000000" pitchFamily="50" charset="0"/>
              <a:ea typeface="印品黑体" panose="00000500000000000000" pitchFamily="2" charset="-122"/>
            </a:endParaRPr>
          </a:p>
        </p:txBody>
      </p:sp>
      <p:pic>
        <p:nvPicPr>
          <p:cNvPr id="2" name="Imagen 1"/>
          <p:cNvPicPr>
            <a:picLocks noChangeAspect="1"/>
          </p:cNvPicPr>
          <p:nvPr/>
        </p:nvPicPr>
        <p:blipFill>
          <a:blip r:embed="rId3"/>
          <a:stretch>
            <a:fillRect/>
          </a:stretch>
        </p:blipFill>
        <p:spPr>
          <a:xfrm>
            <a:off x="7483045" y="594607"/>
            <a:ext cx="3704908" cy="6263393"/>
          </a:xfrm>
          <a:prstGeom prst="rect">
            <a:avLst/>
          </a:prstGeom>
        </p:spPr>
      </p:pic>
      <p:sp>
        <p:nvSpPr>
          <p:cNvPr id="8" name="文本框 23"/>
          <p:cNvSpPr txBox="1"/>
          <p:nvPr/>
        </p:nvSpPr>
        <p:spPr>
          <a:xfrm>
            <a:off x="1474367" y="3695745"/>
            <a:ext cx="4545965" cy="830997"/>
          </a:xfrm>
          <a:prstGeom prst="rect">
            <a:avLst/>
          </a:prstGeom>
          <a:noFill/>
        </p:spPr>
        <p:txBody>
          <a:bodyPr wrap="square" rtlCol="0">
            <a:spAutoFit/>
          </a:bodyPr>
          <a:lstStyle/>
          <a:p>
            <a:r>
              <a:rPr lang="en-US" sz="2400" dirty="0">
                <a:solidFill>
                  <a:srgbClr val="500D08"/>
                </a:solidFill>
                <a:latin typeface="DK Lemon Yellow Sun" panose="02000000000000000000" pitchFamily="50" charset="0"/>
                <a:ea typeface="印品黑体" panose="00000500000000000000" pitchFamily="2" charset="-122"/>
              </a:rPr>
              <a:t>That year,</a:t>
            </a:r>
          </a:p>
          <a:p>
            <a:r>
              <a:rPr lang="en-US" sz="2400" dirty="0">
                <a:solidFill>
                  <a:srgbClr val="500D08"/>
                </a:solidFill>
                <a:latin typeface="DK Lemon Yellow Sun" panose="02000000000000000000" pitchFamily="50" charset="0"/>
                <a:ea typeface="印品黑体" panose="00000500000000000000" pitchFamily="2" charset="-122"/>
              </a:rPr>
              <a:t>We are eighteen years old...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8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p:cNvGrpSpPr/>
          <p:nvPr/>
        </p:nvGrpSpPr>
        <p:grpSpPr>
          <a:xfrm>
            <a:off x="5038008" y="3819242"/>
            <a:ext cx="6803406" cy="2168369"/>
            <a:chOff x="6687903" y="3460472"/>
            <a:chExt cx="4545965" cy="1448881"/>
          </a:xfrm>
        </p:grpSpPr>
        <p:sp>
          <p:nvSpPr>
            <p:cNvPr id="24" name="文本框 23"/>
            <p:cNvSpPr txBox="1"/>
            <p:nvPr/>
          </p:nvSpPr>
          <p:spPr>
            <a:xfrm>
              <a:off x="6687903" y="4107306"/>
              <a:ext cx="4545965" cy="802047"/>
            </a:xfrm>
            <a:prstGeom prst="rect">
              <a:avLst/>
            </a:prstGeom>
            <a:noFill/>
          </p:spPr>
          <p:txBody>
            <a:bodyPr wrap="square" rtlCol="0">
              <a:spAutoFit/>
            </a:bodyPr>
            <a:lstStyle/>
            <a:p>
              <a:pPr algn="ctr"/>
              <a:r>
                <a:rPr lang="en-US" sz="2400" b="1" dirty="0">
                  <a:solidFill>
                    <a:srgbClr val="500D08"/>
                  </a:solidFill>
                  <a:latin typeface="印品黑体" panose="00000500000000000000" pitchFamily="2" charset="-122"/>
                  <a:ea typeface="印品黑体" panose="00000500000000000000" pitchFamily="2" charset="-122"/>
                </a:rPr>
                <a:t>Thank you for that time,</a:t>
              </a:r>
            </a:p>
            <a:p>
              <a:pPr algn="ctr"/>
              <a:r>
                <a:rPr lang="en-US" sz="2400" b="1" dirty="0">
                  <a:solidFill>
                    <a:srgbClr val="500D08"/>
                  </a:solidFill>
                  <a:latin typeface="印品黑体" panose="00000500000000000000" pitchFamily="2" charset="-122"/>
                  <a:ea typeface="印品黑体" panose="00000500000000000000" pitchFamily="2" charset="-122"/>
                </a:rPr>
                <a:t>Let the two happy lifelines finally meet together...</a:t>
              </a:r>
              <a:endParaRPr sz="2400" b="1" dirty="0">
                <a:solidFill>
                  <a:srgbClr val="500D08"/>
                </a:solidFill>
                <a:latin typeface="印品黑体" panose="00000500000000000000" pitchFamily="2" charset="-122"/>
                <a:ea typeface="印品黑体" panose="00000500000000000000" pitchFamily="2" charset="-122"/>
              </a:endParaRPr>
            </a:p>
          </p:txBody>
        </p:sp>
        <p:sp>
          <p:nvSpPr>
            <p:cNvPr id="25" name="TextBox 18"/>
            <p:cNvSpPr txBox="1"/>
            <p:nvPr/>
          </p:nvSpPr>
          <p:spPr>
            <a:xfrm>
              <a:off x="8078699" y="3460472"/>
              <a:ext cx="1908075" cy="678655"/>
            </a:xfrm>
            <a:prstGeom prst="rect">
              <a:avLst/>
            </a:prstGeom>
            <a:noFill/>
          </p:spPr>
          <p:txBody>
            <a:bodyPr wrap="none" rtlCol="0">
              <a:spAutoFit/>
            </a:bodyPr>
            <a:lstStyle/>
            <a:p>
              <a:pPr algn="ctr"/>
              <a:r>
                <a:rPr lang="en-US" altLang="zh-CN" sz="6000" b="1" dirty="0">
                  <a:solidFill>
                    <a:srgbClr val="E949BB"/>
                  </a:solidFill>
                  <a:latin typeface="DK Lemon Yellow Sun" panose="02000000000000000000" pitchFamily="50" charset="0"/>
                  <a:ea typeface="印品黑体" panose="00000500000000000000" pitchFamily="2" charset="-122"/>
                </a:rPr>
                <a:t>Encounter</a:t>
              </a:r>
              <a:endParaRPr lang="zh-CN" altLang="en-US" sz="6000" b="1" dirty="0">
                <a:solidFill>
                  <a:srgbClr val="E949BB"/>
                </a:solidFill>
                <a:latin typeface="DK Lemon Yellow Sun" panose="02000000000000000000" pitchFamily="50" charset="0"/>
                <a:ea typeface="印品黑体" panose="00000500000000000000" pitchFamily="2" charset="-122"/>
              </a:endParaRPr>
            </a:p>
          </p:txBody>
        </p:sp>
      </p:grpSp>
      <p:grpSp>
        <p:nvGrpSpPr>
          <p:cNvPr id="16387" name="组合 1671"/>
          <p:cNvGrpSpPr/>
          <p:nvPr/>
        </p:nvGrpSpPr>
        <p:grpSpPr>
          <a:xfrm rot="20784645">
            <a:off x="96235" y="5735297"/>
            <a:ext cx="1809557" cy="1034757"/>
            <a:chOff x="6336054" y="1359421"/>
            <a:chExt cx="2264943" cy="1296208"/>
          </a:xfrm>
        </p:grpSpPr>
        <p:sp>
          <p:nvSpPr>
            <p:cNvPr id="16476" name="Freeform 237"/>
            <p:cNvSpPr/>
            <p:nvPr/>
          </p:nvSpPr>
          <p:spPr>
            <a:xfrm flipH="1">
              <a:off x="7835730" y="2147365"/>
              <a:ext cx="524578" cy="502886"/>
            </a:xfrm>
            <a:custGeom>
              <a:avLst/>
              <a:gdLst>
                <a:gd name="txL" fmla="*/ 0 w 72"/>
                <a:gd name="txT" fmla="*/ 0 h 79"/>
                <a:gd name="txR" fmla="*/ 72 w 72"/>
                <a:gd name="txB" fmla="*/ 79 h 79"/>
              </a:gdLst>
              <a:ahLst/>
              <a:cxnLst>
                <a:cxn ang="0">
                  <a:pos x="424660396" y="1945029414"/>
                </a:cxn>
                <a:cxn ang="0">
                  <a:pos x="530829224" y="1620858641"/>
                </a:cxn>
                <a:cxn ang="0">
                  <a:pos x="53084371" y="1499293954"/>
                </a:cxn>
                <a:cxn ang="0">
                  <a:pos x="371583325" y="1215640897"/>
                </a:cxn>
                <a:cxn ang="0">
                  <a:pos x="636997937" y="1215640897"/>
                </a:cxn>
                <a:cxn ang="0">
                  <a:pos x="796243722" y="1013035208"/>
                </a:cxn>
                <a:cxn ang="0">
                  <a:pos x="106168742" y="405211477"/>
                </a:cxn>
                <a:cxn ang="0">
                  <a:pos x="583913581" y="445735261"/>
                </a:cxn>
                <a:cxn ang="0">
                  <a:pos x="690075008" y="81041027"/>
                </a:cxn>
                <a:cxn ang="0">
                  <a:pos x="1433241659" y="202605739"/>
                </a:cxn>
                <a:cxn ang="0">
                  <a:pos x="1964071111" y="0"/>
                </a:cxn>
                <a:cxn ang="0">
                  <a:pos x="2147483647" y="810429320"/>
                </a:cxn>
                <a:cxn ang="0">
                  <a:pos x="2147483647" y="1539817638"/>
                </a:cxn>
                <a:cxn ang="0">
                  <a:pos x="1751740514" y="2147483647"/>
                </a:cxn>
                <a:cxn ang="0">
                  <a:pos x="1857901942" y="2147483647"/>
                </a:cxn>
                <a:cxn ang="0">
                  <a:pos x="1486326016" y="2147483647"/>
                </a:cxn>
                <a:cxn ang="0">
                  <a:pos x="1751740514" y="2147483647"/>
                </a:cxn>
                <a:cxn ang="0">
                  <a:pos x="1008574091" y="2147483647"/>
                </a:cxn>
                <a:cxn ang="0">
                  <a:pos x="1008574091" y="2147483647"/>
                </a:cxn>
                <a:cxn ang="0">
                  <a:pos x="424660396" y="1945029414"/>
                </a:cxn>
              </a:cxnLst>
              <a:rect l="txL" t="txT" r="txR" b="txB"/>
              <a:pathLst>
                <a:path w="72" h="79">
                  <a:moveTo>
                    <a:pt x="8" y="48"/>
                  </a:moveTo>
                  <a:cubicBezTo>
                    <a:pt x="15" y="46"/>
                    <a:pt x="0" y="41"/>
                    <a:pt x="10" y="40"/>
                  </a:cubicBezTo>
                  <a:cubicBezTo>
                    <a:pt x="8" y="38"/>
                    <a:pt x="5" y="37"/>
                    <a:pt x="1" y="37"/>
                  </a:cubicBezTo>
                  <a:cubicBezTo>
                    <a:pt x="1" y="35"/>
                    <a:pt x="4" y="33"/>
                    <a:pt x="7" y="30"/>
                  </a:cubicBezTo>
                  <a:cubicBezTo>
                    <a:pt x="9" y="34"/>
                    <a:pt x="11" y="32"/>
                    <a:pt x="12" y="30"/>
                  </a:cubicBezTo>
                  <a:cubicBezTo>
                    <a:pt x="19" y="33"/>
                    <a:pt x="19" y="29"/>
                    <a:pt x="15" y="25"/>
                  </a:cubicBezTo>
                  <a:cubicBezTo>
                    <a:pt x="15" y="15"/>
                    <a:pt x="7" y="23"/>
                    <a:pt x="2" y="10"/>
                  </a:cubicBezTo>
                  <a:cubicBezTo>
                    <a:pt x="5" y="13"/>
                    <a:pt x="8" y="13"/>
                    <a:pt x="11" y="11"/>
                  </a:cubicBezTo>
                  <a:cubicBezTo>
                    <a:pt x="7" y="10"/>
                    <a:pt x="13" y="7"/>
                    <a:pt x="13" y="2"/>
                  </a:cubicBezTo>
                  <a:cubicBezTo>
                    <a:pt x="17" y="0"/>
                    <a:pt x="18" y="13"/>
                    <a:pt x="27" y="5"/>
                  </a:cubicBezTo>
                  <a:cubicBezTo>
                    <a:pt x="34" y="12"/>
                    <a:pt x="35" y="0"/>
                    <a:pt x="37" y="0"/>
                  </a:cubicBezTo>
                  <a:cubicBezTo>
                    <a:pt x="38" y="3"/>
                    <a:pt x="58" y="17"/>
                    <a:pt x="48" y="20"/>
                  </a:cubicBezTo>
                  <a:cubicBezTo>
                    <a:pt x="53" y="23"/>
                    <a:pt x="46" y="35"/>
                    <a:pt x="50" y="38"/>
                  </a:cubicBezTo>
                  <a:cubicBezTo>
                    <a:pt x="72" y="60"/>
                    <a:pt x="25" y="42"/>
                    <a:pt x="33" y="59"/>
                  </a:cubicBezTo>
                  <a:cubicBezTo>
                    <a:pt x="25" y="62"/>
                    <a:pt x="34" y="62"/>
                    <a:pt x="35" y="63"/>
                  </a:cubicBezTo>
                  <a:cubicBezTo>
                    <a:pt x="38" y="73"/>
                    <a:pt x="28" y="68"/>
                    <a:pt x="28" y="69"/>
                  </a:cubicBezTo>
                  <a:cubicBezTo>
                    <a:pt x="29" y="71"/>
                    <a:pt x="34" y="75"/>
                    <a:pt x="33" y="79"/>
                  </a:cubicBezTo>
                  <a:cubicBezTo>
                    <a:pt x="19" y="79"/>
                    <a:pt x="19" y="79"/>
                    <a:pt x="19" y="79"/>
                  </a:cubicBezTo>
                  <a:cubicBezTo>
                    <a:pt x="19" y="76"/>
                    <a:pt x="19" y="74"/>
                    <a:pt x="19" y="71"/>
                  </a:cubicBezTo>
                  <a:cubicBezTo>
                    <a:pt x="7" y="73"/>
                    <a:pt x="19" y="64"/>
                    <a:pt x="8" y="48"/>
                  </a:cubicBezTo>
                  <a:close/>
                </a:path>
              </a:pathLst>
            </a:custGeom>
            <a:solidFill>
              <a:srgbClr val="EAE4D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77" name="Freeform 357"/>
            <p:cNvSpPr/>
            <p:nvPr/>
          </p:nvSpPr>
          <p:spPr>
            <a:xfrm flipH="1">
              <a:off x="7363610" y="2193082"/>
              <a:ext cx="728238" cy="457169"/>
            </a:xfrm>
            <a:custGeom>
              <a:avLst/>
              <a:gdLst>
                <a:gd name="txL" fmla="*/ 0 w 100"/>
                <a:gd name="txT" fmla="*/ 0 h 72"/>
                <a:gd name="txR" fmla="*/ 100 w 100"/>
                <a:gd name="txB" fmla="*/ 72 h 72"/>
              </a:gdLst>
              <a:ahLst/>
              <a:cxnLst>
                <a:cxn ang="0">
                  <a:pos x="2147483647" y="483805437"/>
                </a:cxn>
                <a:cxn ang="0">
                  <a:pos x="2147483647" y="1814268852"/>
                </a:cxn>
                <a:cxn ang="0">
                  <a:pos x="1431890703" y="2147483647"/>
                </a:cxn>
                <a:cxn ang="0">
                  <a:pos x="212135722" y="2147483647"/>
                </a:cxn>
                <a:cxn ang="0">
                  <a:pos x="212135722" y="2147483647"/>
                </a:cxn>
                <a:cxn ang="0">
                  <a:pos x="795498046" y="1209510319"/>
                </a:cxn>
                <a:cxn ang="0">
                  <a:pos x="2147483647" y="483805437"/>
                </a:cxn>
              </a:cxnLst>
              <a:rect l="txL" t="txT" r="txR" b="txB"/>
              <a:pathLst>
                <a:path w="100" h="72">
                  <a:moveTo>
                    <a:pt x="89" y="12"/>
                  </a:moveTo>
                  <a:cubicBezTo>
                    <a:pt x="100" y="26"/>
                    <a:pt x="87" y="39"/>
                    <a:pt x="77" y="45"/>
                  </a:cubicBezTo>
                  <a:cubicBezTo>
                    <a:pt x="62" y="54"/>
                    <a:pt x="37" y="51"/>
                    <a:pt x="27" y="72"/>
                  </a:cubicBezTo>
                  <a:cubicBezTo>
                    <a:pt x="4" y="72"/>
                    <a:pt x="4" y="72"/>
                    <a:pt x="4" y="72"/>
                  </a:cubicBezTo>
                  <a:cubicBezTo>
                    <a:pt x="4" y="71"/>
                    <a:pt x="4" y="70"/>
                    <a:pt x="4" y="69"/>
                  </a:cubicBezTo>
                  <a:cubicBezTo>
                    <a:pt x="0" y="49"/>
                    <a:pt x="9" y="38"/>
                    <a:pt x="15" y="30"/>
                  </a:cubicBezTo>
                  <a:cubicBezTo>
                    <a:pt x="39" y="0"/>
                    <a:pt x="84" y="16"/>
                    <a:pt x="89" y="12"/>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78" name="Freeform 358"/>
            <p:cNvSpPr/>
            <p:nvPr/>
          </p:nvSpPr>
          <p:spPr>
            <a:xfrm flipH="1">
              <a:off x="7363610" y="2257623"/>
              <a:ext cx="654180" cy="392627"/>
            </a:xfrm>
            <a:custGeom>
              <a:avLst/>
              <a:gdLst>
                <a:gd name="txL" fmla="*/ 0 w 90"/>
                <a:gd name="txT" fmla="*/ 0 h 62"/>
                <a:gd name="txR" fmla="*/ 90 w 90"/>
                <a:gd name="txB" fmla="*/ 62 h 62"/>
              </a:gdLst>
              <a:ahLst/>
              <a:cxnLst>
                <a:cxn ang="0">
                  <a:pos x="2147483647" y="80203569"/>
                </a:cxn>
                <a:cxn ang="0">
                  <a:pos x="2147483647" y="1403603579"/>
                </a:cxn>
                <a:cxn ang="0">
                  <a:pos x="2147483647" y="1724430817"/>
                </a:cxn>
                <a:cxn ang="0">
                  <a:pos x="2147483647" y="1443708518"/>
                </a:cxn>
                <a:cxn ang="0">
                  <a:pos x="2147483647" y="1203091553"/>
                </a:cxn>
                <a:cxn ang="0">
                  <a:pos x="2147483647" y="1203091553"/>
                </a:cxn>
                <a:cxn ang="0">
                  <a:pos x="1532169450" y="1243196491"/>
                </a:cxn>
                <a:cxn ang="0">
                  <a:pos x="1003839324" y="1604121938"/>
                </a:cxn>
                <a:cxn ang="0">
                  <a:pos x="422665668" y="2147483647"/>
                </a:cxn>
                <a:cxn ang="0">
                  <a:pos x="475501588" y="2147483647"/>
                </a:cxn>
                <a:cxn ang="0">
                  <a:pos x="158500548" y="2147483647"/>
                </a:cxn>
                <a:cxn ang="0">
                  <a:pos x="105664600" y="2147483647"/>
                </a:cxn>
                <a:cxn ang="0">
                  <a:pos x="317001097" y="1564017000"/>
                </a:cxn>
                <a:cxn ang="0">
                  <a:pos x="1109503895" y="882264711"/>
                </a:cxn>
                <a:cxn ang="0">
                  <a:pos x="2147483647" y="441135522"/>
                </a:cxn>
                <a:cxn ang="0">
                  <a:pos x="2147483647" y="200512076"/>
                </a:cxn>
                <a:cxn ang="0">
                  <a:pos x="2147483647" y="80203569"/>
                </a:cxn>
              </a:cxnLst>
              <a:rect l="txL" t="txT" r="txR" b="txB"/>
              <a:pathLst>
                <a:path w="90" h="62">
                  <a:moveTo>
                    <a:pt x="79" y="2"/>
                  </a:moveTo>
                  <a:cubicBezTo>
                    <a:pt x="90" y="16"/>
                    <a:pt x="77" y="29"/>
                    <a:pt x="67" y="35"/>
                  </a:cubicBezTo>
                  <a:cubicBezTo>
                    <a:pt x="60" y="39"/>
                    <a:pt x="51" y="41"/>
                    <a:pt x="42" y="43"/>
                  </a:cubicBezTo>
                  <a:cubicBezTo>
                    <a:pt x="56" y="39"/>
                    <a:pt x="52" y="41"/>
                    <a:pt x="62" y="36"/>
                  </a:cubicBezTo>
                  <a:cubicBezTo>
                    <a:pt x="70" y="31"/>
                    <a:pt x="59" y="27"/>
                    <a:pt x="58" y="30"/>
                  </a:cubicBezTo>
                  <a:cubicBezTo>
                    <a:pt x="55" y="33"/>
                    <a:pt x="51" y="31"/>
                    <a:pt x="49" y="30"/>
                  </a:cubicBezTo>
                  <a:cubicBezTo>
                    <a:pt x="40" y="23"/>
                    <a:pt x="38" y="30"/>
                    <a:pt x="29" y="31"/>
                  </a:cubicBezTo>
                  <a:cubicBezTo>
                    <a:pt x="19" y="33"/>
                    <a:pt x="20" y="38"/>
                    <a:pt x="19" y="40"/>
                  </a:cubicBezTo>
                  <a:cubicBezTo>
                    <a:pt x="16" y="45"/>
                    <a:pt x="7" y="50"/>
                    <a:pt x="8" y="59"/>
                  </a:cubicBezTo>
                  <a:cubicBezTo>
                    <a:pt x="8" y="59"/>
                    <a:pt x="9" y="60"/>
                    <a:pt x="9" y="62"/>
                  </a:cubicBezTo>
                  <a:cubicBezTo>
                    <a:pt x="3" y="62"/>
                    <a:pt x="3" y="62"/>
                    <a:pt x="3" y="62"/>
                  </a:cubicBezTo>
                  <a:cubicBezTo>
                    <a:pt x="3" y="59"/>
                    <a:pt x="2" y="57"/>
                    <a:pt x="2" y="57"/>
                  </a:cubicBezTo>
                  <a:cubicBezTo>
                    <a:pt x="0" y="49"/>
                    <a:pt x="7" y="45"/>
                    <a:pt x="6" y="39"/>
                  </a:cubicBezTo>
                  <a:cubicBezTo>
                    <a:pt x="4" y="33"/>
                    <a:pt x="13" y="25"/>
                    <a:pt x="21" y="22"/>
                  </a:cubicBezTo>
                  <a:cubicBezTo>
                    <a:pt x="33" y="18"/>
                    <a:pt x="36" y="14"/>
                    <a:pt x="51" y="11"/>
                  </a:cubicBezTo>
                  <a:cubicBezTo>
                    <a:pt x="58" y="10"/>
                    <a:pt x="58" y="6"/>
                    <a:pt x="61" y="5"/>
                  </a:cubicBezTo>
                  <a:cubicBezTo>
                    <a:pt x="70" y="0"/>
                    <a:pt x="72" y="6"/>
                    <a:pt x="79" y="2"/>
                  </a:cubicBezTo>
                  <a:close/>
                </a:path>
              </a:pathLst>
            </a:custGeom>
            <a:solidFill>
              <a:srgbClr val="F590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79" name="Rectangle 359"/>
            <p:cNvSpPr/>
            <p:nvPr/>
          </p:nvSpPr>
          <p:spPr>
            <a:xfrm flipH="1">
              <a:off x="7440754" y="2268380"/>
              <a:ext cx="3086" cy="2689"/>
            </a:xfrm>
            <a:prstGeom prst="rect">
              <a:avLst/>
            </a:prstGeom>
            <a:solidFill>
              <a:srgbClr val="F590A9"/>
            </a:solidFill>
            <a:ln w="9525">
              <a:noFill/>
            </a:ln>
          </p:spPr>
          <p:txBody>
            <a:bodyPr/>
            <a:lstStyle/>
            <a:p>
              <a:pPr lvl="0"/>
              <a:endParaRPr lang="zh-CN" altLang="en-US" sz="2400" b="1" dirty="0">
                <a:latin typeface="印品黑体" panose="00000500000000000000" pitchFamily="2" charset="-122"/>
                <a:ea typeface="印品黑体" panose="00000500000000000000" pitchFamily="2" charset="-122"/>
              </a:endParaRPr>
            </a:p>
          </p:txBody>
        </p:sp>
        <p:sp>
          <p:nvSpPr>
            <p:cNvPr id="16480" name="Freeform 360"/>
            <p:cNvSpPr/>
            <p:nvPr/>
          </p:nvSpPr>
          <p:spPr>
            <a:xfrm flipH="1">
              <a:off x="7406811" y="2268380"/>
              <a:ext cx="540007" cy="228584"/>
            </a:xfrm>
            <a:custGeom>
              <a:avLst/>
              <a:gdLst>
                <a:gd name="txL" fmla="*/ 0 w 74"/>
                <a:gd name="txT" fmla="*/ 0 h 36"/>
                <a:gd name="txR" fmla="*/ 74 w 74"/>
                <a:gd name="txB" fmla="*/ 36 h 36"/>
              </a:gdLst>
              <a:ahLst/>
              <a:cxnLst>
                <a:cxn ang="0">
                  <a:pos x="2147483647" y="0"/>
                </a:cxn>
                <a:cxn ang="0">
                  <a:pos x="2147483647" y="766022955"/>
                </a:cxn>
                <a:cxn ang="0">
                  <a:pos x="2147483647" y="1169188013"/>
                </a:cxn>
                <a:cxn ang="0">
                  <a:pos x="2147483647" y="927289097"/>
                </a:cxn>
                <a:cxn ang="0">
                  <a:pos x="2076823193" y="1007922069"/>
                </a:cxn>
                <a:cxn ang="0">
                  <a:pos x="1331299597" y="967602408"/>
                </a:cxn>
                <a:cxn ang="0">
                  <a:pos x="372765333" y="1290140645"/>
                </a:cxn>
                <a:cxn ang="0">
                  <a:pos x="106505419" y="1370773617"/>
                </a:cxn>
                <a:cxn ang="0">
                  <a:pos x="852028759" y="886969436"/>
                </a:cxn>
                <a:cxn ang="0">
                  <a:pos x="2147483647" y="443484718"/>
                </a:cxn>
                <a:cxn ang="0">
                  <a:pos x="2147483647" y="80632997"/>
                </a:cxn>
                <a:cxn ang="0">
                  <a:pos x="2147483647" y="0"/>
                </a:cxn>
              </a:cxnLst>
              <a:rect l="txL" t="txT" r="txR" b="txB"/>
              <a:pathLst>
                <a:path w="74" h="36">
                  <a:moveTo>
                    <a:pt x="69" y="0"/>
                  </a:moveTo>
                  <a:cubicBezTo>
                    <a:pt x="74" y="7"/>
                    <a:pt x="74" y="14"/>
                    <a:pt x="71" y="19"/>
                  </a:cubicBezTo>
                  <a:cubicBezTo>
                    <a:pt x="69" y="25"/>
                    <a:pt x="59" y="33"/>
                    <a:pt x="56" y="29"/>
                  </a:cubicBezTo>
                  <a:cubicBezTo>
                    <a:pt x="54" y="26"/>
                    <a:pt x="56" y="24"/>
                    <a:pt x="51" y="23"/>
                  </a:cubicBezTo>
                  <a:cubicBezTo>
                    <a:pt x="46" y="21"/>
                    <a:pt x="44" y="29"/>
                    <a:pt x="39" y="25"/>
                  </a:cubicBezTo>
                  <a:cubicBezTo>
                    <a:pt x="36" y="22"/>
                    <a:pt x="31" y="26"/>
                    <a:pt x="25" y="24"/>
                  </a:cubicBezTo>
                  <a:cubicBezTo>
                    <a:pt x="20" y="23"/>
                    <a:pt x="9" y="30"/>
                    <a:pt x="7" y="32"/>
                  </a:cubicBezTo>
                  <a:cubicBezTo>
                    <a:pt x="6" y="33"/>
                    <a:pt x="2" y="36"/>
                    <a:pt x="2" y="34"/>
                  </a:cubicBezTo>
                  <a:cubicBezTo>
                    <a:pt x="0" y="26"/>
                    <a:pt x="13" y="24"/>
                    <a:pt x="16" y="22"/>
                  </a:cubicBezTo>
                  <a:cubicBezTo>
                    <a:pt x="26" y="13"/>
                    <a:pt x="38" y="11"/>
                    <a:pt x="44" y="11"/>
                  </a:cubicBezTo>
                  <a:cubicBezTo>
                    <a:pt x="51" y="11"/>
                    <a:pt x="50" y="2"/>
                    <a:pt x="58" y="2"/>
                  </a:cubicBezTo>
                  <a:cubicBezTo>
                    <a:pt x="65" y="2"/>
                    <a:pt x="66" y="3"/>
                    <a:pt x="69" y="0"/>
                  </a:cubicBezTo>
                  <a:close/>
                </a:path>
              </a:pathLst>
            </a:custGeom>
            <a:solidFill>
              <a:srgbClr val="F589A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81" name="Freeform 361"/>
            <p:cNvSpPr/>
            <p:nvPr/>
          </p:nvSpPr>
          <p:spPr>
            <a:xfrm flipH="1">
              <a:off x="7878931" y="2478140"/>
              <a:ext cx="117259" cy="147908"/>
            </a:xfrm>
            <a:custGeom>
              <a:avLst/>
              <a:gdLst>
                <a:gd name="txL" fmla="*/ 0 w 16"/>
                <a:gd name="txT" fmla="*/ 0 h 23"/>
                <a:gd name="txR" fmla="*/ 16 w 16"/>
                <a:gd name="txB" fmla="*/ 23 h 23"/>
              </a:gdLst>
              <a:ahLst/>
              <a:cxnLst>
                <a:cxn ang="0">
                  <a:pos x="590809419" y="82712724"/>
                </a:cxn>
                <a:cxn ang="0">
                  <a:pos x="214840429" y="330838033"/>
                </a:cxn>
                <a:cxn ang="0">
                  <a:pos x="0" y="744388764"/>
                </a:cxn>
                <a:cxn ang="0">
                  <a:pos x="161128504" y="785745113"/>
                </a:cxn>
                <a:cxn ang="0">
                  <a:pos x="322257008" y="372194382"/>
                </a:cxn>
                <a:cxn ang="0">
                  <a:pos x="590809419" y="165419016"/>
                </a:cxn>
                <a:cxn ang="0">
                  <a:pos x="590809419" y="82712724"/>
                </a:cxn>
              </a:cxnLst>
              <a:rect l="txL" t="txT" r="txR" b="txB"/>
              <a:pathLst>
                <a:path w="16" h="23">
                  <a:moveTo>
                    <a:pt x="11" y="2"/>
                  </a:moveTo>
                  <a:cubicBezTo>
                    <a:pt x="10" y="3"/>
                    <a:pt x="5" y="3"/>
                    <a:pt x="4" y="8"/>
                  </a:cubicBezTo>
                  <a:cubicBezTo>
                    <a:pt x="3" y="11"/>
                    <a:pt x="0" y="15"/>
                    <a:pt x="0" y="18"/>
                  </a:cubicBezTo>
                  <a:cubicBezTo>
                    <a:pt x="0" y="22"/>
                    <a:pt x="3" y="23"/>
                    <a:pt x="3" y="19"/>
                  </a:cubicBezTo>
                  <a:cubicBezTo>
                    <a:pt x="3" y="16"/>
                    <a:pt x="5" y="12"/>
                    <a:pt x="6" y="9"/>
                  </a:cubicBezTo>
                  <a:cubicBezTo>
                    <a:pt x="6" y="6"/>
                    <a:pt x="9" y="5"/>
                    <a:pt x="11" y="4"/>
                  </a:cubicBezTo>
                  <a:cubicBezTo>
                    <a:pt x="16" y="0"/>
                    <a:pt x="13" y="0"/>
                    <a:pt x="11" y="2"/>
                  </a:cubicBezTo>
                  <a:close/>
                </a:path>
              </a:pathLst>
            </a:custGeom>
            <a:solidFill>
              <a:srgbClr val="F788A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82" name="Freeform 362"/>
            <p:cNvSpPr/>
            <p:nvPr/>
          </p:nvSpPr>
          <p:spPr>
            <a:xfrm flipH="1">
              <a:off x="7968418" y="2612601"/>
              <a:ext cx="37029" cy="37649"/>
            </a:xfrm>
            <a:custGeom>
              <a:avLst/>
              <a:gdLst>
                <a:gd name="txL" fmla="*/ 0 w 5"/>
                <a:gd name="txT" fmla="*/ 0 h 6"/>
                <a:gd name="txR" fmla="*/ 5 w 5"/>
                <a:gd name="txB" fmla="*/ 6 h 6"/>
              </a:gdLst>
              <a:ahLst/>
              <a:cxnLst>
                <a:cxn ang="0">
                  <a:pos x="274229379" y="236241223"/>
                </a:cxn>
                <a:cxn ang="0">
                  <a:pos x="274229379" y="236241223"/>
                </a:cxn>
                <a:cxn ang="0">
                  <a:pos x="109694697" y="157492041"/>
                </a:cxn>
                <a:cxn ang="0">
                  <a:pos x="109694697" y="236241223"/>
                </a:cxn>
                <a:cxn ang="0">
                  <a:pos x="274229379" y="236241223"/>
                </a:cxn>
              </a:cxnLst>
              <a:rect l="txL" t="txT" r="txR" b="txB"/>
              <a:pathLst>
                <a:path w="5" h="6">
                  <a:moveTo>
                    <a:pt x="5" y="6"/>
                  </a:moveTo>
                  <a:cubicBezTo>
                    <a:pt x="5" y="6"/>
                    <a:pt x="5" y="6"/>
                    <a:pt x="5" y="6"/>
                  </a:cubicBezTo>
                  <a:cubicBezTo>
                    <a:pt x="4" y="1"/>
                    <a:pt x="0" y="0"/>
                    <a:pt x="2" y="4"/>
                  </a:cubicBezTo>
                  <a:cubicBezTo>
                    <a:pt x="2" y="5"/>
                    <a:pt x="2" y="5"/>
                    <a:pt x="2" y="6"/>
                  </a:cubicBezTo>
                  <a:lnTo>
                    <a:pt x="5" y="6"/>
                  </a:lnTo>
                  <a:close/>
                </a:path>
              </a:pathLst>
            </a:custGeom>
            <a:solidFill>
              <a:srgbClr val="FC8AA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83" name="Freeform 363"/>
            <p:cNvSpPr/>
            <p:nvPr/>
          </p:nvSpPr>
          <p:spPr>
            <a:xfrm flipH="1">
              <a:off x="7412982" y="2268380"/>
              <a:ext cx="465949" cy="177489"/>
            </a:xfrm>
            <a:custGeom>
              <a:avLst/>
              <a:gdLst>
                <a:gd name="txL" fmla="*/ 0 w 64"/>
                <a:gd name="txT" fmla="*/ 0 h 28"/>
                <a:gd name="txR" fmla="*/ 64 w 64"/>
                <a:gd name="txB" fmla="*/ 28 h 28"/>
              </a:gdLst>
              <a:ahLst/>
              <a:cxnLst>
                <a:cxn ang="0">
                  <a:pos x="2147483647" y="0"/>
                </a:cxn>
                <a:cxn ang="0">
                  <a:pos x="2147483647" y="522362861"/>
                </a:cxn>
                <a:cxn ang="0">
                  <a:pos x="2147483647" y="723267676"/>
                </a:cxn>
                <a:cxn ang="0">
                  <a:pos x="2147483647" y="763449907"/>
                </a:cxn>
                <a:cxn ang="0">
                  <a:pos x="1749164887" y="723267676"/>
                </a:cxn>
                <a:cxn ang="0">
                  <a:pos x="1113101122" y="803632138"/>
                </a:cxn>
                <a:cxn ang="0">
                  <a:pos x="371033669" y="1004537151"/>
                </a:cxn>
                <a:cxn ang="0">
                  <a:pos x="371033669" y="924179028"/>
                </a:cxn>
                <a:cxn ang="0">
                  <a:pos x="1166110076" y="683085445"/>
                </a:cxn>
                <a:cxn ang="0">
                  <a:pos x="1749164887" y="482180630"/>
                </a:cxn>
                <a:cxn ang="0">
                  <a:pos x="2147483647" y="281269376"/>
                </a:cxn>
                <a:cxn ang="0">
                  <a:pos x="2147483647" y="0"/>
                </a:cxn>
              </a:cxnLst>
              <a:rect l="txL" t="txT" r="txR" b="txB"/>
              <a:pathLst>
                <a:path w="64" h="28">
                  <a:moveTo>
                    <a:pt x="60" y="0"/>
                  </a:moveTo>
                  <a:cubicBezTo>
                    <a:pt x="64" y="5"/>
                    <a:pt x="64" y="10"/>
                    <a:pt x="64" y="13"/>
                  </a:cubicBezTo>
                  <a:cubicBezTo>
                    <a:pt x="63" y="16"/>
                    <a:pt x="60" y="19"/>
                    <a:pt x="55" y="18"/>
                  </a:cubicBezTo>
                  <a:cubicBezTo>
                    <a:pt x="48" y="23"/>
                    <a:pt x="49" y="18"/>
                    <a:pt x="44" y="19"/>
                  </a:cubicBezTo>
                  <a:cubicBezTo>
                    <a:pt x="40" y="20"/>
                    <a:pt x="41" y="18"/>
                    <a:pt x="33" y="18"/>
                  </a:cubicBezTo>
                  <a:cubicBezTo>
                    <a:pt x="32" y="18"/>
                    <a:pt x="28" y="21"/>
                    <a:pt x="21" y="20"/>
                  </a:cubicBezTo>
                  <a:cubicBezTo>
                    <a:pt x="15" y="20"/>
                    <a:pt x="10" y="23"/>
                    <a:pt x="7" y="25"/>
                  </a:cubicBezTo>
                  <a:cubicBezTo>
                    <a:pt x="4" y="27"/>
                    <a:pt x="0" y="28"/>
                    <a:pt x="7" y="23"/>
                  </a:cubicBezTo>
                  <a:cubicBezTo>
                    <a:pt x="16" y="16"/>
                    <a:pt x="16" y="18"/>
                    <a:pt x="22" y="17"/>
                  </a:cubicBezTo>
                  <a:cubicBezTo>
                    <a:pt x="26" y="15"/>
                    <a:pt x="28" y="12"/>
                    <a:pt x="33" y="12"/>
                  </a:cubicBezTo>
                  <a:cubicBezTo>
                    <a:pt x="40" y="12"/>
                    <a:pt x="45" y="10"/>
                    <a:pt x="46" y="7"/>
                  </a:cubicBezTo>
                  <a:cubicBezTo>
                    <a:pt x="48" y="1"/>
                    <a:pt x="58" y="7"/>
                    <a:pt x="60" y="0"/>
                  </a:cubicBezTo>
                  <a:close/>
                </a:path>
              </a:pathLst>
            </a:custGeom>
            <a:solidFill>
              <a:srgbClr val="F5829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84" name="Freeform 364"/>
            <p:cNvSpPr/>
            <p:nvPr/>
          </p:nvSpPr>
          <p:spPr>
            <a:xfrm flipH="1">
              <a:off x="7610470" y="2427045"/>
              <a:ext cx="336347" cy="223206"/>
            </a:xfrm>
            <a:custGeom>
              <a:avLst/>
              <a:gdLst>
                <a:gd name="txL" fmla="*/ 0 w 46"/>
                <a:gd name="txT" fmla="*/ 0 h 35"/>
                <a:gd name="txR" fmla="*/ 46 w 46"/>
                <a:gd name="txB" fmla="*/ 35 h 35"/>
              </a:gdLst>
              <a:ahLst/>
              <a:cxnLst>
                <a:cxn ang="0">
                  <a:pos x="1550449934" y="691390049"/>
                </a:cxn>
                <a:cxn ang="0">
                  <a:pos x="374244523" y="1423454590"/>
                </a:cxn>
                <a:cxn ang="0">
                  <a:pos x="53464546" y="1423454590"/>
                </a:cxn>
                <a:cxn ang="0">
                  <a:pos x="53464546" y="1057422419"/>
                </a:cxn>
                <a:cxn ang="0">
                  <a:pos x="534638231" y="569379325"/>
                </a:cxn>
                <a:cxn ang="0">
                  <a:pos x="1443520871" y="284689663"/>
                </a:cxn>
                <a:cxn ang="0">
                  <a:pos x="2147483647" y="447368601"/>
                </a:cxn>
                <a:cxn ang="0">
                  <a:pos x="1550449934" y="691390049"/>
                </a:cxn>
              </a:cxnLst>
              <a:rect l="txL" t="txT" r="txR" b="txB"/>
              <a:pathLst>
                <a:path w="46" h="35">
                  <a:moveTo>
                    <a:pt x="29" y="17"/>
                  </a:moveTo>
                  <a:cubicBezTo>
                    <a:pt x="20" y="20"/>
                    <a:pt x="12" y="25"/>
                    <a:pt x="7" y="35"/>
                  </a:cubicBezTo>
                  <a:cubicBezTo>
                    <a:pt x="1" y="35"/>
                    <a:pt x="1" y="35"/>
                    <a:pt x="1" y="35"/>
                  </a:cubicBezTo>
                  <a:cubicBezTo>
                    <a:pt x="1" y="32"/>
                    <a:pt x="0" y="30"/>
                    <a:pt x="1" y="26"/>
                  </a:cubicBezTo>
                  <a:cubicBezTo>
                    <a:pt x="2" y="21"/>
                    <a:pt x="7" y="19"/>
                    <a:pt x="10" y="14"/>
                  </a:cubicBezTo>
                  <a:cubicBezTo>
                    <a:pt x="16" y="6"/>
                    <a:pt x="22" y="10"/>
                    <a:pt x="27" y="7"/>
                  </a:cubicBezTo>
                  <a:cubicBezTo>
                    <a:pt x="37" y="0"/>
                    <a:pt x="46" y="8"/>
                    <a:pt x="42" y="11"/>
                  </a:cubicBezTo>
                  <a:cubicBezTo>
                    <a:pt x="40" y="12"/>
                    <a:pt x="34" y="15"/>
                    <a:pt x="29" y="17"/>
                  </a:cubicBezTo>
                  <a:close/>
                </a:path>
              </a:pathLst>
            </a:custGeom>
            <a:solidFill>
              <a:srgbClr val="FC9F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85" name="Freeform 365"/>
            <p:cNvSpPr/>
            <p:nvPr/>
          </p:nvSpPr>
          <p:spPr>
            <a:xfrm flipH="1">
              <a:off x="7647499" y="2478140"/>
              <a:ext cx="277718" cy="172111"/>
            </a:xfrm>
            <a:custGeom>
              <a:avLst/>
              <a:gdLst>
                <a:gd name="txL" fmla="*/ 0 w 38"/>
                <a:gd name="txT" fmla="*/ 0 h 27"/>
                <a:gd name="txR" fmla="*/ 38 w 38"/>
                <a:gd name="txB" fmla="*/ 27 h 27"/>
              </a:gdLst>
              <a:ahLst/>
              <a:cxnLst>
                <a:cxn ang="0">
                  <a:pos x="1175068693" y="446972340"/>
                </a:cxn>
                <a:cxn ang="0">
                  <a:pos x="213645505" y="1097118471"/>
                </a:cxn>
                <a:cxn ang="0">
                  <a:pos x="53409549" y="1097118471"/>
                </a:cxn>
                <a:cxn ang="0">
                  <a:pos x="53409549" y="772045306"/>
                </a:cxn>
                <a:cxn ang="0">
                  <a:pos x="1014832780" y="162536533"/>
                </a:cxn>
                <a:cxn ang="0">
                  <a:pos x="1709193276" y="40630946"/>
                </a:cxn>
                <a:cxn ang="0">
                  <a:pos x="1175068693" y="446972340"/>
                </a:cxn>
              </a:cxnLst>
              <a:rect l="txL" t="txT" r="txR" b="txB"/>
              <a:pathLst>
                <a:path w="38" h="27">
                  <a:moveTo>
                    <a:pt x="22" y="11"/>
                  </a:moveTo>
                  <a:cubicBezTo>
                    <a:pt x="15" y="14"/>
                    <a:pt x="8" y="18"/>
                    <a:pt x="4" y="27"/>
                  </a:cubicBezTo>
                  <a:cubicBezTo>
                    <a:pt x="1" y="27"/>
                    <a:pt x="1" y="27"/>
                    <a:pt x="1" y="27"/>
                  </a:cubicBezTo>
                  <a:cubicBezTo>
                    <a:pt x="1" y="24"/>
                    <a:pt x="0" y="22"/>
                    <a:pt x="1" y="19"/>
                  </a:cubicBezTo>
                  <a:cubicBezTo>
                    <a:pt x="2" y="12"/>
                    <a:pt x="10" y="5"/>
                    <a:pt x="19" y="4"/>
                  </a:cubicBezTo>
                  <a:cubicBezTo>
                    <a:pt x="27" y="4"/>
                    <a:pt x="30" y="0"/>
                    <a:pt x="32" y="1"/>
                  </a:cubicBezTo>
                  <a:cubicBezTo>
                    <a:pt x="38" y="3"/>
                    <a:pt x="26" y="9"/>
                    <a:pt x="22" y="11"/>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86" name="Freeform 366"/>
            <p:cNvSpPr/>
            <p:nvPr/>
          </p:nvSpPr>
          <p:spPr>
            <a:xfrm flipH="1">
              <a:off x="7990018" y="2505032"/>
              <a:ext cx="64801" cy="145218"/>
            </a:xfrm>
            <a:custGeom>
              <a:avLst/>
              <a:gdLst>
                <a:gd name="txL" fmla="*/ 0 w 9"/>
                <a:gd name="txT" fmla="*/ 0 h 23"/>
                <a:gd name="txR" fmla="*/ 9 w 9"/>
                <a:gd name="txB" fmla="*/ 23 h 23"/>
              </a:gdLst>
              <a:ahLst/>
              <a:cxnLst>
                <a:cxn ang="0">
                  <a:pos x="259211203" y="79730994"/>
                </a:cxn>
                <a:cxn ang="0">
                  <a:pos x="51840792" y="398642318"/>
                </a:cxn>
                <a:cxn ang="0">
                  <a:pos x="51840792" y="837150318"/>
                </a:cxn>
                <a:cxn ang="0">
                  <a:pos x="51840792" y="837150318"/>
                </a:cxn>
                <a:cxn ang="0">
                  <a:pos x="51840792" y="916881287"/>
                </a:cxn>
                <a:cxn ang="0">
                  <a:pos x="311051981" y="916881287"/>
                </a:cxn>
                <a:cxn ang="0">
                  <a:pos x="311051981" y="558104355"/>
                </a:cxn>
                <a:cxn ang="0">
                  <a:pos x="362892759" y="239186693"/>
                </a:cxn>
                <a:cxn ang="0">
                  <a:pos x="311051981" y="79730994"/>
                </a:cxn>
                <a:cxn ang="0">
                  <a:pos x="259211203" y="79730994"/>
                </a:cxn>
              </a:cxnLst>
              <a:rect l="txL" t="txT" r="txR" b="txB"/>
              <a:pathLst>
                <a:path w="9" h="23">
                  <a:moveTo>
                    <a:pt x="5" y="2"/>
                  </a:moveTo>
                  <a:cubicBezTo>
                    <a:pt x="2" y="4"/>
                    <a:pt x="2" y="6"/>
                    <a:pt x="1" y="10"/>
                  </a:cubicBezTo>
                  <a:cubicBezTo>
                    <a:pt x="1" y="13"/>
                    <a:pt x="0" y="18"/>
                    <a:pt x="1" y="21"/>
                  </a:cubicBezTo>
                  <a:cubicBezTo>
                    <a:pt x="1" y="21"/>
                    <a:pt x="1" y="21"/>
                    <a:pt x="1" y="21"/>
                  </a:cubicBezTo>
                  <a:cubicBezTo>
                    <a:pt x="1" y="22"/>
                    <a:pt x="1" y="22"/>
                    <a:pt x="1" y="23"/>
                  </a:cubicBezTo>
                  <a:cubicBezTo>
                    <a:pt x="6" y="23"/>
                    <a:pt x="6" y="23"/>
                    <a:pt x="6" y="23"/>
                  </a:cubicBezTo>
                  <a:cubicBezTo>
                    <a:pt x="5" y="18"/>
                    <a:pt x="6" y="18"/>
                    <a:pt x="6" y="14"/>
                  </a:cubicBezTo>
                  <a:cubicBezTo>
                    <a:pt x="6" y="11"/>
                    <a:pt x="7" y="9"/>
                    <a:pt x="7" y="6"/>
                  </a:cubicBezTo>
                  <a:cubicBezTo>
                    <a:pt x="7" y="6"/>
                    <a:pt x="9" y="0"/>
                    <a:pt x="6" y="2"/>
                  </a:cubicBezTo>
                  <a:cubicBezTo>
                    <a:pt x="5" y="2"/>
                    <a:pt x="5" y="2"/>
                    <a:pt x="5" y="2"/>
                  </a:cubicBezTo>
                  <a:close/>
                </a:path>
              </a:pathLst>
            </a:custGeom>
            <a:solidFill>
              <a:srgbClr val="FA93A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87" name="Freeform 367"/>
            <p:cNvSpPr/>
            <p:nvPr/>
          </p:nvSpPr>
          <p:spPr>
            <a:xfrm flipH="1">
              <a:off x="7363610" y="2257623"/>
              <a:ext cx="108001" cy="392627"/>
            </a:xfrm>
            <a:custGeom>
              <a:avLst/>
              <a:gdLst>
                <a:gd name="txL" fmla="*/ 0 w 15"/>
                <a:gd name="txT" fmla="*/ 0 h 62"/>
                <a:gd name="txR" fmla="*/ 15 w 15"/>
                <a:gd name="txB" fmla="*/ 62 h 62"/>
              </a:gdLst>
              <a:ahLst/>
              <a:cxnLst>
                <a:cxn ang="0">
                  <a:pos x="725773960" y="200512076"/>
                </a:cxn>
                <a:cxn ang="0">
                  <a:pos x="414731047" y="320826941"/>
                </a:cxn>
                <a:cxn ang="0">
                  <a:pos x="570252560" y="1203091553"/>
                </a:cxn>
                <a:cxn ang="0">
                  <a:pos x="259202447" y="2147483647"/>
                </a:cxn>
                <a:cxn ang="0">
                  <a:pos x="0" y="2147483647"/>
                </a:cxn>
                <a:cxn ang="0">
                  <a:pos x="311042913" y="1162986614"/>
                </a:cxn>
                <a:cxn ang="0">
                  <a:pos x="155521457" y="240617064"/>
                </a:cxn>
                <a:cxn ang="0">
                  <a:pos x="725773960" y="200512076"/>
                </a:cxn>
              </a:cxnLst>
              <a:rect l="txL" t="txT" r="txR" b="txB"/>
              <a:pathLst>
                <a:path w="15" h="62">
                  <a:moveTo>
                    <a:pt x="14" y="5"/>
                  </a:moveTo>
                  <a:cubicBezTo>
                    <a:pt x="11" y="5"/>
                    <a:pt x="9" y="5"/>
                    <a:pt x="8" y="8"/>
                  </a:cubicBezTo>
                  <a:cubicBezTo>
                    <a:pt x="7" y="13"/>
                    <a:pt x="10" y="19"/>
                    <a:pt x="11" y="30"/>
                  </a:cubicBezTo>
                  <a:cubicBezTo>
                    <a:pt x="11" y="42"/>
                    <a:pt x="8" y="52"/>
                    <a:pt x="5"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C4B380">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88" name="Freeform 368"/>
            <p:cNvSpPr/>
            <p:nvPr/>
          </p:nvSpPr>
          <p:spPr>
            <a:xfrm flipH="1">
              <a:off x="7363610" y="2257623"/>
              <a:ext cx="108001" cy="392627"/>
            </a:xfrm>
            <a:custGeom>
              <a:avLst/>
              <a:gdLst>
                <a:gd name="txL" fmla="*/ 0 w 15"/>
                <a:gd name="txT" fmla="*/ 0 h 62"/>
                <a:gd name="txR" fmla="*/ 15 w 15"/>
                <a:gd name="txB" fmla="*/ 62 h 62"/>
              </a:gdLst>
              <a:ahLst/>
              <a:cxnLst>
                <a:cxn ang="0">
                  <a:pos x="725773960" y="200512076"/>
                </a:cxn>
                <a:cxn ang="0">
                  <a:pos x="311042913" y="320826941"/>
                </a:cxn>
                <a:cxn ang="0">
                  <a:pos x="414731047" y="1122881676"/>
                </a:cxn>
                <a:cxn ang="0">
                  <a:pos x="103680962" y="2147483647"/>
                </a:cxn>
                <a:cxn ang="0">
                  <a:pos x="0" y="2147483647"/>
                </a:cxn>
                <a:cxn ang="0">
                  <a:pos x="311042913" y="1162986614"/>
                </a:cxn>
                <a:cxn ang="0">
                  <a:pos x="155521457" y="240617064"/>
                </a:cxn>
                <a:cxn ang="0">
                  <a:pos x="725773960" y="200512076"/>
                </a:cxn>
              </a:cxnLst>
              <a:rect l="txL" t="txT" r="txR" b="txB"/>
              <a:pathLst>
                <a:path w="15" h="62">
                  <a:moveTo>
                    <a:pt x="14" y="5"/>
                  </a:moveTo>
                  <a:cubicBezTo>
                    <a:pt x="11" y="5"/>
                    <a:pt x="7" y="4"/>
                    <a:pt x="6" y="8"/>
                  </a:cubicBezTo>
                  <a:cubicBezTo>
                    <a:pt x="5" y="13"/>
                    <a:pt x="8" y="18"/>
                    <a:pt x="8" y="28"/>
                  </a:cubicBezTo>
                  <a:cubicBezTo>
                    <a:pt x="9" y="41"/>
                    <a:pt x="5" y="52"/>
                    <a:pt x="2"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B8A76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89" name="Freeform 369"/>
            <p:cNvSpPr/>
            <p:nvPr/>
          </p:nvSpPr>
          <p:spPr>
            <a:xfrm flipH="1">
              <a:off x="6336054" y="1811211"/>
              <a:ext cx="166631" cy="56474"/>
            </a:xfrm>
            <a:custGeom>
              <a:avLst/>
              <a:gdLst>
                <a:gd name="txL" fmla="*/ 0 w 23"/>
                <a:gd name="txT" fmla="*/ 0 h 9"/>
                <a:gd name="txR" fmla="*/ 23 w 23"/>
                <a:gd name="txB" fmla="*/ 9 h 9"/>
              </a:gdLst>
              <a:ahLst/>
              <a:cxnLst>
                <a:cxn ang="0">
                  <a:pos x="1207212668" y="275618201"/>
                </a:cxn>
                <a:cxn ang="0">
                  <a:pos x="1154723920" y="354368023"/>
                </a:cxn>
                <a:cxn ang="0">
                  <a:pos x="1102235173" y="354368023"/>
                </a:cxn>
                <a:cxn ang="0">
                  <a:pos x="1049753670" y="354368023"/>
                </a:cxn>
                <a:cxn ang="0">
                  <a:pos x="472384352" y="196868330"/>
                </a:cxn>
                <a:cxn ang="0">
                  <a:pos x="52488762" y="354368023"/>
                </a:cxn>
                <a:cxn ang="0">
                  <a:pos x="682339455" y="39374923"/>
                </a:cxn>
                <a:cxn ang="0">
                  <a:pos x="1207212668" y="275618201"/>
                </a:cxn>
              </a:cxnLst>
              <a:rect l="txL" t="txT" r="txR" b="txB"/>
              <a:pathLst>
                <a:path w="23" h="9">
                  <a:moveTo>
                    <a:pt x="23" y="7"/>
                  </a:moveTo>
                  <a:cubicBezTo>
                    <a:pt x="23" y="7"/>
                    <a:pt x="22" y="9"/>
                    <a:pt x="22" y="9"/>
                  </a:cubicBezTo>
                  <a:cubicBezTo>
                    <a:pt x="21" y="9"/>
                    <a:pt x="21" y="9"/>
                    <a:pt x="21" y="9"/>
                  </a:cubicBezTo>
                  <a:cubicBezTo>
                    <a:pt x="20" y="9"/>
                    <a:pt x="20" y="9"/>
                    <a:pt x="20" y="9"/>
                  </a:cubicBezTo>
                  <a:cubicBezTo>
                    <a:pt x="18" y="5"/>
                    <a:pt x="13" y="4"/>
                    <a:pt x="9" y="5"/>
                  </a:cubicBezTo>
                  <a:cubicBezTo>
                    <a:pt x="7" y="6"/>
                    <a:pt x="3" y="7"/>
                    <a:pt x="1" y="9"/>
                  </a:cubicBezTo>
                  <a:cubicBezTo>
                    <a:pt x="0" y="7"/>
                    <a:pt x="8" y="2"/>
                    <a:pt x="13" y="1"/>
                  </a:cubicBezTo>
                  <a:cubicBezTo>
                    <a:pt x="17" y="0"/>
                    <a:pt x="22" y="3"/>
                    <a:pt x="23" y="7"/>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90" name="Freeform 370"/>
            <p:cNvSpPr/>
            <p:nvPr/>
          </p:nvSpPr>
          <p:spPr>
            <a:xfrm flipH="1">
              <a:off x="6336054" y="1811211"/>
              <a:ext cx="166631" cy="56474"/>
            </a:xfrm>
            <a:custGeom>
              <a:avLst/>
              <a:gdLst>
                <a:gd name="txL" fmla="*/ 0 w 23"/>
                <a:gd name="txT" fmla="*/ 0 h 9"/>
                <a:gd name="txR" fmla="*/ 23 w 23"/>
                <a:gd name="txB" fmla="*/ 9 h 9"/>
              </a:gdLst>
              <a:ahLst/>
              <a:cxnLst>
                <a:cxn ang="0">
                  <a:pos x="1207212668" y="275618201"/>
                </a:cxn>
                <a:cxn ang="0">
                  <a:pos x="1154723920" y="354368023"/>
                </a:cxn>
                <a:cxn ang="0">
                  <a:pos x="1102235173" y="354368023"/>
                </a:cxn>
                <a:cxn ang="0">
                  <a:pos x="1049753670" y="354368023"/>
                </a:cxn>
                <a:cxn ang="0">
                  <a:pos x="472384352" y="196868330"/>
                </a:cxn>
                <a:cxn ang="0">
                  <a:pos x="52488762" y="354368023"/>
                </a:cxn>
                <a:cxn ang="0">
                  <a:pos x="682339455" y="39374923"/>
                </a:cxn>
                <a:cxn ang="0">
                  <a:pos x="1207212668" y="275618201"/>
                </a:cxn>
              </a:cxnLst>
              <a:rect l="txL" t="txT" r="txR" b="txB"/>
              <a:pathLst>
                <a:path w="23" h="9">
                  <a:moveTo>
                    <a:pt x="23" y="7"/>
                  </a:moveTo>
                  <a:cubicBezTo>
                    <a:pt x="23" y="7"/>
                    <a:pt x="22" y="8"/>
                    <a:pt x="22" y="9"/>
                  </a:cubicBezTo>
                  <a:cubicBezTo>
                    <a:pt x="21" y="9"/>
                    <a:pt x="21" y="9"/>
                    <a:pt x="21" y="9"/>
                  </a:cubicBezTo>
                  <a:cubicBezTo>
                    <a:pt x="20" y="9"/>
                    <a:pt x="20" y="9"/>
                    <a:pt x="20" y="9"/>
                  </a:cubicBezTo>
                  <a:cubicBezTo>
                    <a:pt x="18" y="5"/>
                    <a:pt x="13" y="3"/>
                    <a:pt x="9" y="5"/>
                  </a:cubicBezTo>
                  <a:cubicBezTo>
                    <a:pt x="7" y="5"/>
                    <a:pt x="3" y="7"/>
                    <a:pt x="1" y="9"/>
                  </a:cubicBezTo>
                  <a:cubicBezTo>
                    <a:pt x="0" y="7"/>
                    <a:pt x="8" y="2"/>
                    <a:pt x="13" y="1"/>
                  </a:cubicBezTo>
                  <a:cubicBezTo>
                    <a:pt x="17" y="0"/>
                    <a:pt x="22" y="3"/>
                    <a:pt x="23" y="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91" name="Freeform 371"/>
            <p:cNvSpPr/>
            <p:nvPr/>
          </p:nvSpPr>
          <p:spPr>
            <a:xfrm flipH="1">
              <a:off x="6336054" y="1819279"/>
              <a:ext cx="108001" cy="48406"/>
            </a:xfrm>
            <a:custGeom>
              <a:avLst/>
              <a:gdLst>
                <a:gd name="txL" fmla="*/ 0 w 15"/>
                <a:gd name="txT" fmla="*/ 0 h 8"/>
                <a:gd name="txR" fmla="*/ 15 w 15"/>
                <a:gd name="txB" fmla="*/ 8 h 8"/>
              </a:gdLst>
              <a:ahLst/>
              <a:cxnLst>
                <a:cxn ang="0">
                  <a:pos x="725773960" y="219666418"/>
                </a:cxn>
                <a:cxn ang="0">
                  <a:pos x="673933494" y="183059350"/>
                </a:cxn>
                <a:cxn ang="0">
                  <a:pos x="518412093" y="109833209"/>
                </a:cxn>
                <a:cxn ang="0">
                  <a:pos x="622093027" y="256279489"/>
                </a:cxn>
                <a:cxn ang="0">
                  <a:pos x="570252560" y="219666418"/>
                </a:cxn>
                <a:cxn ang="0">
                  <a:pos x="466571514" y="146446280"/>
                </a:cxn>
                <a:cxn ang="0">
                  <a:pos x="311042913" y="109833209"/>
                </a:cxn>
                <a:cxn ang="0">
                  <a:pos x="103680962" y="109833209"/>
                </a:cxn>
                <a:cxn ang="0">
                  <a:pos x="414731047" y="0"/>
                </a:cxn>
                <a:cxn ang="0">
                  <a:pos x="673933494" y="73226165"/>
                </a:cxn>
                <a:cxn ang="0">
                  <a:pos x="725773960" y="219666418"/>
                </a:cxn>
              </a:cxnLst>
              <a:rect l="txL" t="txT" r="txR" b="txB"/>
              <a:pathLst>
                <a:path w="15" h="8">
                  <a:moveTo>
                    <a:pt x="14" y="6"/>
                  </a:moveTo>
                  <a:cubicBezTo>
                    <a:pt x="14" y="8"/>
                    <a:pt x="13" y="6"/>
                    <a:pt x="13" y="5"/>
                  </a:cubicBezTo>
                  <a:cubicBezTo>
                    <a:pt x="13" y="5"/>
                    <a:pt x="11" y="3"/>
                    <a:pt x="10" y="3"/>
                  </a:cubicBezTo>
                  <a:cubicBezTo>
                    <a:pt x="10" y="3"/>
                    <a:pt x="13" y="5"/>
                    <a:pt x="12" y="7"/>
                  </a:cubicBezTo>
                  <a:cubicBezTo>
                    <a:pt x="12" y="8"/>
                    <a:pt x="12" y="7"/>
                    <a:pt x="11" y="6"/>
                  </a:cubicBezTo>
                  <a:cubicBezTo>
                    <a:pt x="10" y="5"/>
                    <a:pt x="11" y="5"/>
                    <a:pt x="9" y="4"/>
                  </a:cubicBezTo>
                  <a:cubicBezTo>
                    <a:pt x="8" y="4"/>
                    <a:pt x="8" y="3"/>
                    <a:pt x="6" y="3"/>
                  </a:cubicBezTo>
                  <a:cubicBezTo>
                    <a:pt x="5" y="3"/>
                    <a:pt x="5" y="2"/>
                    <a:pt x="2" y="3"/>
                  </a:cubicBezTo>
                  <a:cubicBezTo>
                    <a:pt x="0" y="3"/>
                    <a:pt x="3" y="0"/>
                    <a:pt x="8" y="0"/>
                  </a:cubicBezTo>
                  <a:cubicBezTo>
                    <a:pt x="9" y="0"/>
                    <a:pt x="12" y="0"/>
                    <a:pt x="13" y="2"/>
                  </a:cubicBezTo>
                  <a:cubicBezTo>
                    <a:pt x="14" y="4"/>
                    <a:pt x="15" y="5"/>
                    <a:pt x="14" y="6"/>
                  </a:cubicBezTo>
                  <a:close/>
                </a:path>
              </a:pathLst>
            </a:custGeom>
            <a:solidFill>
              <a:srgbClr val="FA8E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92" name="Freeform 372"/>
            <p:cNvSpPr/>
            <p:nvPr/>
          </p:nvSpPr>
          <p:spPr>
            <a:xfrm flipH="1">
              <a:off x="6336054" y="1730534"/>
              <a:ext cx="1092357" cy="564738"/>
            </a:xfrm>
            <a:custGeom>
              <a:avLst/>
              <a:gdLst>
                <a:gd name="txL" fmla="*/ 0 w 150"/>
                <a:gd name="txT" fmla="*/ 0 h 89"/>
                <a:gd name="txR" fmla="*/ 150 w 150"/>
                <a:gd name="txB" fmla="*/ 89 h 89"/>
              </a:gdLst>
              <a:ahLst/>
              <a:cxnLst>
                <a:cxn ang="0">
                  <a:pos x="0" y="2147483647"/>
                </a:cxn>
                <a:cxn ang="0">
                  <a:pos x="2147483647" y="2147483647"/>
                </a:cxn>
                <a:cxn ang="0">
                  <a:pos x="2147483647" y="926068873"/>
                </a:cxn>
                <a:cxn ang="0">
                  <a:pos x="2147483647" y="805271893"/>
                </a:cxn>
                <a:cxn ang="0">
                  <a:pos x="2147483647" y="362371410"/>
                </a:cxn>
                <a:cxn ang="0">
                  <a:pos x="0" y="2147483647"/>
                </a:cxn>
              </a:cxnLst>
              <a:rect l="txL" t="txT" r="txR" b="txB"/>
              <a:pathLst>
                <a:path w="150" h="89">
                  <a:moveTo>
                    <a:pt x="0" y="87"/>
                  </a:moveTo>
                  <a:cubicBezTo>
                    <a:pt x="44" y="89"/>
                    <a:pt x="71" y="76"/>
                    <a:pt x="92" y="62"/>
                  </a:cubicBezTo>
                  <a:cubicBezTo>
                    <a:pt x="103" y="55"/>
                    <a:pt x="117" y="35"/>
                    <a:pt x="129" y="23"/>
                  </a:cubicBezTo>
                  <a:cubicBezTo>
                    <a:pt x="134" y="17"/>
                    <a:pt x="147" y="13"/>
                    <a:pt x="150" y="20"/>
                  </a:cubicBezTo>
                  <a:cubicBezTo>
                    <a:pt x="150" y="10"/>
                    <a:pt x="127" y="0"/>
                    <a:pt x="104" y="9"/>
                  </a:cubicBezTo>
                  <a:cubicBezTo>
                    <a:pt x="90" y="14"/>
                    <a:pt x="14" y="43"/>
                    <a:pt x="0" y="87"/>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93" name="Freeform 373"/>
            <p:cNvSpPr/>
            <p:nvPr/>
          </p:nvSpPr>
          <p:spPr>
            <a:xfrm flipH="1">
              <a:off x="6336054" y="1730534"/>
              <a:ext cx="1092357" cy="564738"/>
            </a:xfrm>
            <a:custGeom>
              <a:avLst/>
              <a:gdLst>
                <a:gd name="txL" fmla="*/ 0 w 150"/>
                <a:gd name="txT" fmla="*/ 0 h 89"/>
                <a:gd name="txR" fmla="*/ 150 w 150"/>
                <a:gd name="txB" fmla="*/ 89 h 89"/>
              </a:gdLst>
              <a:ahLst/>
              <a:cxnLst>
                <a:cxn ang="0">
                  <a:pos x="0" y="2147483647"/>
                </a:cxn>
                <a:cxn ang="0">
                  <a:pos x="2147483647" y="2147483647"/>
                </a:cxn>
                <a:cxn ang="0">
                  <a:pos x="2147483647" y="885801164"/>
                </a:cxn>
                <a:cxn ang="0">
                  <a:pos x="2147483647" y="805271893"/>
                </a:cxn>
                <a:cxn ang="0">
                  <a:pos x="2147483647" y="362371410"/>
                </a:cxn>
                <a:cxn ang="0">
                  <a:pos x="0" y="2147483647"/>
                </a:cxn>
              </a:cxnLst>
              <a:rect l="txL" t="txT" r="txR" b="txB"/>
              <a:pathLst>
                <a:path w="150" h="89">
                  <a:moveTo>
                    <a:pt x="0" y="87"/>
                  </a:moveTo>
                  <a:cubicBezTo>
                    <a:pt x="44" y="89"/>
                    <a:pt x="70" y="73"/>
                    <a:pt x="87" y="62"/>
                  </a:cubicBezTo>
                  <a:cubicBezTo>
                    <a:pt x="102" y="53"/>
                    <a:pt x="117" y="35"/>
                    <a:pt x="128" y="22"/>
                  </a:cubicBezTo>
                  <a:cubicBezTo>
                    <a:pt x="134" y="17"/>
                    <a:pt x="147" y="12"/>
                    <a:pt x="150" y="20"/>
                  </a:cubicBezTo>
                  <a:cubicBezTo>
                    <a:pt x="150" y="10"/>
                    <a:pt x="127" y="0"/>
                    <a:pt x="103" y="9"/>
                  </a:cubicBezTo>
                  <a:cubicBezTo>
                    <a:pt x="90" y="14"/>
                    <a:pt x="14" y="43"/>
                    <a:pt x="0" y="8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94" name="Freeform 374"/>
            <p:cNvSpPr/>
            <p:nvPr/>
          </p:nvSpPr>
          <p:spPr>
            <a:xfrm flipH="1">
              <a:off x="6336054" y="1730534"/>
              <a:ext cx="1092357" cy="551292"/>
            </a:xfrm>
            <a:custGeom>
              <a:avLst/>
              <a:gdLst>
                <a:gd name="txL" fmla="*/ 0 w 150"/>
                <a:gd name="txT" fmla="*/ 0 h 87"/>
                <a:gd name="txR" fmla="*/ 150 w 150"/>
                <a:gd name="txB" fmla="*/ 87 h 87"/>
              </a:gdLst>
              <a:ahLst/>
              <a:cxnLst>
                <a:cxn ang="0">
                  <a:pos x="0" y="2147483647"/>
                </a:cxn>
                <a:cxn ang="0">
                  <a:pos x="2147483647" y="2147483647"/>
                </a:cxn>
                <a:cxn ang="0">
                  <a:pos x="2147483647" y="923534569"/>
                </a:cxn>
                <a:cxn ang="0">
                  <a:pos x="2147483647" y="803073943"/>
                </a:cxn>
                <a:cxn ang="0">
                  <a:pos x="2147483647" y="401536972"/>
                </a:cxn>
                <a:cxn ang="0">
                  <a:pos x="0" y="2147483647"/>
                </a:cxn>
              </a:cxnLst>
              <a:rect l="txL" t="txT" r="txR" b="txB"/>
              <a:pathLst>
                <a:path w="150" h="87">
                  <a:moveTo>
                    <a:pt x="0" y="87"/>
                  </a:moveTo>
                  <a:cubicBezTo>
                    <a:pt x="43" y="87"/>
                    <a:pt x="68" y="78"/>
                    <a:pt x="91" y="63"/>
                  </a:cubicBezTo>
                  <a:cubicBezTo>
                    <a:pt x="101" y="55"/>
                    <a:pt x="117" y="35"/>
                    <a:pt x="128" y="23"/>
                  </a:cubicBezTo>
                  <a:cubicBezTo>
                    <a:pt x="134" y="17"/>
                    <a:pt x="147" y="12"/>
                    <a:pt x="150" y="20"/>
                  </a:cubicBezTo>
                  <a:cubicBezTo>
                    <a:pt x="150" y="10"/>
                    <a:pt x="128" y="0"/>
                    <a:pt x="104" y="10"/>
                  </a:cubicBezTo>
                  <a:cubicBezTo>
                    <a:pt x="90" y="16"/>
                    <a:pt x="14" y="43"/>
                    <a:pt x="0" y="87"/>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95" name="Freeform 375"/>
            <p:cNvSpPr/>
            <p:nvPr/>
          </p:nvSpPr>
          <p:spPr>
            <a:xfrm flipH="1">
              <a:off x="7181551" y="2211906"/>
              <a:ext cx="246860" cy="75298"/>
            </a:xfrm>
            <a:custGeom>
              <a:avLst/>
              <a:gdLst>
                <a:gd name="txL" fmla="*/ 0 w 34"/>
                <a:gd name="txT" fmla="*/ 0 h 12"/>
                <a:gd name="txR" fmla="*/ 34 w 34"/>
                <a:gd name="txB" fmla="*/ 12 h 12"/>
              </a:gdLst>
              <a:ahLst/>
              <a:cxnLst>
                <a:cxn ang="0">
                  <a:pos x="0" y="433107880"/>
                </a:cxn>
                <a:cxn ang="0">
                  <a:pos x="1317905536" y="314990356"/>
                </a:cxn>
                <a:cxn ang="0">
                  <a:pos x="1739629354" y="236241223"/>
                </a:cxn>
                <a:cxn ang="0">
                  <a:pos x="843455123" y="118123749"/>
                </a:cxn>
                <a:cxn ang="0">
                  <a:pos x="369012084" y="196866607"/>
                </a:cxn>
                <a:cxn ang="0">
                  <a:pos x="0" y="433107880"/>
                </a:cxn>
              </a:cxnLst>
              <a:rect l="txL" t="txT" r="txR" b="txB"/>
              <a:pathLst>
                <a:path w="34" h="12">
                  <a:moveTo>
                    <a:pt x="0" y="11"/>
                  </a:moveTo>
                  <a:cubicBezTo>
                    <a:pt x="3" y="12"/>
                    <a:pt x="12" y="8"/>
                    <a:pt x="25" y="8"/>
                  </a:cubicBezTo>
                  <a:cubicBezTo>
                    <a:pt x="29" y="9"/>
                    <a:pt x="34" y="8"/>
                    <a:pt x="33" y="6"/>
                  </a:cubicBezTo>
                  <a:cubicBezTo>
                    <a:pt x="31" y="4"/>
                    <a:pt x="21" y="0"/>
                    <a:pt x="16" y="3"/>
                  </a:cubicBezTo>
                  <a:cubicBezTo>
                    <a:pt x="9" y="7"/>
                    <a:pt x="10" y="5"/>
                    <a:pt x="7" y="5"/>
                  </a:cubicBezTo>
                  <a:cubicBezTo>
                    <a:pt x="5" y="5"/>
                    <a:pt x="2" y="8"/>
                    <a:pt x="0" y="11"/>
                  </a:cubicBezTo>
                  <a:close/>
                </a:path>
              </a:pathLst>
            </a:custGeom>
            <a:solidFill>
              <a:srgbClr val="CFBA9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96" name="Freeform 376"/>
            <p:cNvSpPr/>
            <p:nvPr/>
          </p:nvSpPr>
          <p:spPr>
            <a:xfrm flipH="1">
              <a:off x="6379255" y="1754737"/>
              <a:ext cx="962755" cy="443723"/>
            </a:xfrm>
            <a:custGeom>
              <a:avLst/>
              <a:gdLst>
                <a:gd name="txL" fmla="*/ 0 w 132"/>
                <a:gd name="txT" fmla="*/ 0 h 70"/>
                <a:gd name="txR" fmla="*/ 132 w 132"/>
                <a:gd name="txB" fmla="*/ 70 h 70"/>
              </a:gdLst>
              <a:ahLst/>
              <a:cxnLst>
                <a:cxn ang="0">
                  <a:pos x="2147483647" y="321451917"/>
                </a:cxn>
                <a:cxn ang="0">
                  <a:pos x="2147483647" y="321451917"/>
                </a:cxn>
                <a:cxn ang="0">
                  <a:pos x="2147483647" y="723268373"/>
                </a:cxn>
                <a:cxn ang="0">
                  <a:pos x="2147483647" y="1285814006"/>
                </a:cxn>
                <a:cxn ang="0">
                  <a:pos x="1170323434" y="2147483647"/>
                </a:cxn>
                <a:cxn ang="0">
                  <a:pos x="159591212" y="2147483647"/>
                </a:cxn>
                <a:cxn ang="0">
                  <a:pos x="1649096898" y="1526901285"/>
                </a:cxn>
                <a:cxn ang="0">
                  <a:pos x="2147483647" y="924179919"/>
                </a:cxn>
                <a:cxn ang="0">
                  <a:pos x="2147483647" y="160729128"/>
                </a:cxn>
                <a:cxn ang="0">
                  <a:pos x="2147483647" y="241087378"/>
                </a:cxn>
                <a:cxn ang="0">
                  <a:pos x="2147483647" y="321451917"/>
                </a:cxn>
              </a:cxnLst>
              <a:rect l="txL" t="txT" r="txR" b="txB"/>
              <a:pathLst>
                <a:path w="132" h="70">
                  <a:moveTo>
                    <a:pt x="127" y="8"/>
                  </a:moveTo>
                  <a:cubicBezTo>
                    <a:pt x="118" y="4"/>
                    <a:pt x="111" y="5"/>
                    <a:pt x="104" y="8"/>
                  </a:cubicBezTo>
                  <a:cubicBezTo>
                    <a:pt x="95" y="12"/>
                    <a:pt x="95" y="11"/>
                    <a:pt x="89" y="18"/>
                  </a:cubicBezTo>
                  <a:cubicBezTo>
                    <a:pt x="85" y="22"/>
                    <a:pt x="76" y="22"/>
                    <a:pt x="68" y="32"/>
                  </a:cubicBezTo>
                  <a:cubicBezTo>
                    <a:pt x="55" y="47"/>
                    <a:pt x="28" y="52"/>
                    <a:pt x="22" y="58"/>
                  </a:cubicBezTo>
                  <a:cubicBezTo>
                    <a:pt x="11" y="69"/>
                    <a:pt x="0" y="70"/>
                    <a:pt x="3" y="63"/>
                  </a:cubicBezTo>
                  <a:cubicBezTo>
                    <a:pt x="10" y="50"/>
                    <a:pt x="27" y="41"/>
                    <a:pt x="31" y="38"/>
                  </a:cubicBezTo>
                  <a:cubicBezTo>
                    <a:pt x="40" y="31"/>
                    <a:pt x="51" y="28"/>
                    <a:pt x="59" y="23"/>
                  </a:cubicBezTo>
                  <a:cubicBezTo>
                    <a:pt x="67" y="16"/>
                    <a:pt x="90" y="6"/>
                    <a:pt x="101" y="4"/>
                  </a:cubicBezTo>
                  <a:cubicBezTo>
                    <a:pt x="115" y="0"/>
                    <a:pt x="129" y="6"/>
                    <a:pt x="129" y="6"/>
                  </a:cubicBezTo>
                  <a:cubicBezTo>
                    <a:pt x="132" y="7"/>
                    <a:pt x="132" y="9"/>
                    <a:pt x="127" y="8"/>
                  </a:cubicBezTo>
                  <a:close/>
                </a:path>
              </a:pathLst>
            </a:custGeom>
            <a:solidFill>
              <a:srgbClr val="EDADC1">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97" name="Freeform 377"/>
            <p:cNvSpPr/>
            <p:nvPr/>
          </p:nvSpPr>
          <p:spPr>
            <a:xfrm flipH="1">
              <a:off x="6379255" y="1819279"/>
              <a:ext cx="894869" cy="424898"/>
            </a:xfrm>
            <a:custGeom>
              <a:avLst/>
              <a:gdLst>
                <a:gd name="txL" fmla="*/ 0 w 123"/>
                <a:gd name="txT" fmla="*/ 0 h 67"/>
                <a:gd name="txR" fmla="*/ 123 w 123"/>
                <a:gd name="txB" fmla="*/ 67 h 67"/>
              </a:gdLst>
              <a:ahLst/>
              <a:cxnLst>
                <a:cxn ang="0">
                  <a:pos x="2147483647" y="0"/>
                </a:cxn>
                <a:cxn ang="0">
                  <a:pos x="2147483647" y="804357113"/>
                </a:cxn>
                <a:cxn ang="0">
                  <a:pos x="2147483647" y="1407629753"/>
                </a:cxn>
                <a:cxn ang="0">
                  <a:pos x="1376199505" y="1890244299"/>
                </a:cxn>
                <a:cxn ang="0">
                  <a:pos x="1058615668" y="2147483647"/>
                </a:cxn>
                <a:cxn ang="0">
                  <a:pos x="2147483647" y="1850024867"/>
                </a:cxn>
                <a:cxn ang="0">
                  <a:pos x="2147483647" y="1005448125"/>
                </a:cxn>
                <a:cxn ang="0">
                  <a:pos x="2147483647" y="241310344"/>
                </a:cxn>
                <a:cxn ang="0">
                  <a:pos x="2147483647" y="0"/>
                </a:cxn>
              </a:cxnLst>
              <a:rect l="txL" t="txT" r="txR" b="txB"/>
              <a:pathLst>
                <a:path w="123" h="67">
                  <a:moveTo>
                    <a:pt x="117" y="0"/>
                  </a:moveTo>
                  <a:cubicBezTo>
                    <a:pt x="101" y="0"/>
                    <a:pt x="84" y="14"/>
                    <a:pt x="79" y="20"/>
                  </a:cubicBezTo>
                  <a:cubicBezTo>
                    <a:pt x="73" y="25"/>
                    <a:pt x="65" y="33"/>
                    <a:pt x="55" y="35"/>
                  </a:cubicBezTo>
                  <a:cubicBezTo>
                    <a:pt x="44" y="37"/>
                    <a:pt x="37" y="38"/>
                    <a:pt x="26" y="47"/>
                  </a:cubicBezTo>
                  <a:cubicBezTo>
                    <a:pt x="0" y="67"/>
                    <a:pt x="11" y="66"/>
                    <a:pt x="20" y="66"/>
                  </a:cubicBezTo>
                  <a:cubicBezTo>
                    <a:pt x="46" y="64"/>
                    <a:pt x="59" y="52"/>
                    <a:pt x="69" y="46"/>
                  </a:cubicBezTo>
                  <a:cubicBezTo>
                    <a:pt x="80" y="40"/>
                    <a:pt x="90" y="27"/>
                    <a:pt x="92" y="25"/>
                  </a:cubicBezTo>
                  <a:cubicBezTo>
                    <a:pt x="102" y="14"/>
                    <a:pt x="99" y="11"/>
                    <a:pt x="108" y="6"/>
                  </a:cubicBezTo>
                  <a:cubicBezTo>
                    <a:pt x="114" y="2"/>
                    <a:pt x="123" y="0"/>
                    <a:pt x="117" y="0"/>
                  </a:cubicBezTo>
                  <a:close/>
                </a:path>
              </a:pathLst>
            </a:custGeom>
            <a:solidFill>
              <a:srgbClr val="F2ACC2">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98" name="Freeform 378"/>
            <p:cNvSpPr/>
            <p:nvPr/>
          </p:nvSpPr>
          <p:spPr>
            <a:xfrm flipH="1">
              <a:off x="6422455" y="1830036"/>
              <a:ext cx="780696" cy="395317"/>
            </a:xfrm>
            <a:custGeom>
              <a:avLst/>
              <a:gdLst>
                <a:gd name="txL" fmla="*/ 0 w 107"/>
                <a:gd name="txT" fmla="*/ 0 h 62"/>
                <a:gd name="txR" fmla="*/ 107 w 107"/>
                <a:gd name="txB" fmla="*/ 62 h 62"/>
              </a:gdLst>
              <a:ahLst/>
              <a:cxnLst>
                <a:cxn ang="0">
                  <a:pos x="2147483647" y="0"/>
                </a:cxn>
                <a:cxn ang="0">
                  <a:pos x="2147483647" y="1138321796"/>
                </a:cxn>
                <a:cxn ang="0">
                  <a:pos x="2147483647" y="1626174734"/>
                </a:cxn>
                <a:cxn ang="0">
                  <a:pos x="1277634632" y="2032720311"/>
                </a:cxn>
                <a:cxn ang="0">
                  <a:pos x="372647368" y="2147483647"/>
                </a:cxn>
                <a:cxn ang="0">
                  <a:pos x="2147483647" y="1910758670"/>
                </a:cxn>
                <a:cxn ang="0">
                  <a:pos x="2147483647" y="1219629556"/>
                </a:cxn>
                <a:cxn ang="0">
                  <a:pos x="2147483647" y="121961690"/>
                </a:cxn>
                <a:cxn ang="0">
                  <a:pos x="2147483647" y="0"/>
                </a:cxn>
              </a:cxnLst>
              <a:rect l="txL" t="txT" r="txR" b="txB"/>
              <a:pathLst>
                <a:path w="107" h="62">
                  <a:moveTo>
                    <a:pt x="102" y="0"/>
                  </a:moveTo>
                  <a:cubicBezTo>
                    <a:pt x="89" y="1"/>
                    <a:pt x="81" y="21"/>
                    <a:pt x="67" y="28"/>
                  </a:cubicBezTo>
                  <a:cubicBezTo>
                    <a:pt x="58" y="33"/>
                    <a:pt x="65" y="38"/>
                    <a:pt x="56" y="40"/>
                  </a:cubicBezTo>
                  <a:cubicBezTo>
                    <a:pt x="47" y="42"/>
                    <a:pt x="35" y="46"/>
                    <a:pt x="24" y="50"/>
                  </a:cubicBezTo>
                  <a:cubicBezTo>
                    <a:pt x="3" y="58"/>
                    <a:pt x="0" y="62"/>
                    <a:pt x="7" y="62"/>
                  </a:cubicBezTo>
                  <a:cubicBezTo>
                    <a:pt x="31" y="61"/>
                    <a:pt x="45" y="51"/>
                    <a:pt x="54" y="47"/>
                  </a:cubicBezTo>
                  <a:cubicBezTo>
                    <a:pt x="63" y="41"/>
                    <a:pt x="74" y="31"/>
                    <a:pt x="75" y="30"/>
                  </a:cubicBezTo>
                  <a:cubicBezTo>
                    <a:pt x="84" y="21"/>
                    <a:pt x="90" y="7"/>
                    <a:pt x="97" y="3"/>
                  </a:cubicBezTo>
                  <a:cubicBezTo>
                    <a:pt x="102" y="1"/>
                    <a:pt x="107" y="0"/>
                    <a:pt x="102" y="0"/>
                  </a:cubicBezTo>
                  <a:close/>
                </a:path>
              </a:pathLst>
            </a:custGeom>
            <a:solidFill>
              <a:srgbClr val="F29F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99" name="Freeform 379"/>
            <p:cNvSpPr/>
            <p:nvPr/>
          </p:nvSpPr>
          <p:spPr>
            <a:xfrm flipH="1">
              <a:off x="6385426" y="1787008"/>
              <a:ext cx="546178" cy="247409"/>
            </a:xfrm>
            <a:custGeom>
              <a:avLst/>
              <a:gdLst>
                <a:gd name="txL" fmla="*/ 0 w 75"/>
                <a:gd name="txT" fmla="*/ 0 h 39"/>
                <a:gd name="txR" fmla="*/ 75 w 75"/>
                <a:gd name="txB" fmla="*/ 39 h 39"/>
              </a:gdLst>
              <a:ahLst/>
              <a:cxnLst>
                <a:cxn ang="0">
                  <a:pos x="2147483647" y="120729251"/>
                </a:cxn>
                <a:cxn ang="0">
                  <a:pos x="2147483647" y="160974432"/>
                </a:cxn>
                <a:cxn ang="0">
                  <a:pos x="2147483647" y="321955208"/>
                </a:cxn>
                <a:cxn ang="0">
                  <a:pos x="1537956971" y="925614198"/>
                </a:cxn>
                <a:cxn ang="0">
                  <a:pos x="424263729" y="1529272890"/>
                </a:cxn>
                <a:cxn ang="0">
                  <a:pos x="583361788" y="1328053326"/>
                </a:cxn>
                <a:cxn ang="0">
                  <a:pos x="1325821522" y="804878455"/>
                </a:cxn>
                <a:cxn ang="0">
                  <a:pos x="1962221042" y="523174871"/>
                </a:cxn>
                <a:cxn ang="0">
                  <a:pos x="2147483647" y="80490388"/>
                </a:cxn>
                <a:cxn ang="0">
                  <a:pos x="2147483647" y="120729251"/>
                </a:cxn>
              </a:cxnLst>
              <a:rect l="txL" t="txT" r="txR" b="txB"/>
              <a:pathLst>
                <a:path w="75" h="39">
                  <a:moveTo>
                    <a:pt x="72" y="3"/>
                  </a:moveTo>
                  <a:cubicBezTo>
                    <a:pt x="75" y="5"/>
                    <a:pt x="73" y="4"/>
                    <a:pt x="68" y="4"/>
                  </a:cubicBezTo>
                  <a:cubicBezTo>
                    <a:pt x="63" y="3"/>
                    <a:pt x="56" y="6"/>
                    <a:pt x="52" y="8"/>
                  </a:cubicBezTo>
                  <a:cubicBezTo>
                    <a:pt x="45" y="11"/>
                    <a:pt x="34" y="17"/>
                    <a:pt x="29" y="23"/>
                  </a:cubicBezTo>
                  <a:cubicBezTo>
                    <a:pt x="25" y="28"/>
                    <a:pt x="19" y="36"/>
                    <a:pt x="8" y="38"/>
                  </a:cubicBezTo>
                  <a:cubicBezTo>
                    <a:pt x="0" y="39"/>
                    <a:pt x="8" y="36"/>
                    <a:pt x="11" y="33"/>
                  </a:cubicBezTo>
                  <a:cubicBezTo>
                    <a:pt x="15" y="29"/>
                    <a:pt x="14" y="25"/>
                    <a:pt x="25" y="20"/>
                  </a:cubicBezTo>
                  <a:cubicBezTo>
                    <a:pt x="27" y="19"/>
                    <a:pt x="35" y="15"/>
                    <a:pt x="37" y="13"/>
                  </a:cubicBezTo>
                  <a:cubicBezTo>
                    <a:pt x="42" y="7"/>
                    <a:pt x="52" y="2"/>
                    <a:pt x="59" y="2"/>
                  </a:cubicBezTo>
                  <a:cubicBezTo>
                    <a:pt x="66" y="3"/>
                    <a:pt x="63" y="0"/>
                    <a:pt x="72" y="3"/>
                  </a:cubicBezTo>
                  <a:close/>
                </a:path>
              </a:pathLst>
            </a:custGeom>
            <a:solidFill>
              <a:srgbClr val="F3BFC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00" name="Freeform 380"/>
            <p:cNvSpPr/>
            <p:nvPr/>
          </p:nvSpPr>
          <p:spPr>
            <a:xfrm flipH="1">
              <a:off x="6444055" y="1773562"/>
              <a:ext cx="379548" cy="145218"/>
            </a:xfrm>
            <a:custGeom>
              <a:avLst/>
              <a:gdLst>
                <a:gd name="txL" fmla="*/ 0 w 52"/>
                <a:gd name="txT" fmla="*/ 0 h 23"/>
                <a:gd name="txR" fmla="*/ 52 w 52"/>
                <a:gd name="txB" fmla="*/ 23 h 23"/>
              </a:gdLst>
              <a:ahLst/>
              <a:cxnLst>
                <a:cxn ang="0">
                  <a:pos x="2147483647" y="79730994"/>
                </a:cxn>
                <a:cxn ang="0">
                  <a:pos x="1917914786" y="119590190"/>
                </a:cxn>
                <a:cxn ang="0">
                  <a:pos x="1491711246" y="199321159"/>
                </a:cxn>
                <a:cxn ang="0">
                  <a:pos x="639304852" y="637829011"/>
                </a:cxn>
                <a:cxn ang="0">
                  <a:pos x="53275400" y="837150318"/>
                </a:cxn>
                <a:cxn ang="0">
                  <a:pos x="745855623" y="279052178"/>
                </a:cxn>
                <a:cxn ang="0">
                  <a:pos x="1758088173" y="0"/>
                </a:cxn>
                <a:cxn ang="0">
                  <a:pos x="2147483647" y="39865497"/>
                </a:cxn>
                <a:cxn ang="0">
                  <a:pos x="2147483647" y="79730994"/>
                </a:cxn>
              </a:cxnLst>
              <a:rect l="txL" t="txT" r="txR" b="txB"/>
              <a:pathLst>
                <a:path w="52" h="23">
                  <a:moveTo>
                    <a:pt x="49" y="2"/>
                  </a:moveTo>
                  <a:cubicBezTo>
                    <a:pt x="45" y="2"/>
                    <a:pt x="40" y="1"/>
                    <a:pt x="36" y="3"/>
                  </a:cubicBezTo>
                  <a:cubicBezTo>
                    <a:pt x="33" y="4"/>
                    <a:pt x="31" y="4"/>
                    <a:pt x="28" y="5"/>
                  </a:cubicBezTo>
                  <a:cubicBezTo>
                    <a:pt x="22" y="8"/>
                    <a:pt x="18" y="13"/>
                    <a:pt x="12" y="16"/>
                  </a:cubicBezTo>
                  <a:cubicBezTo>
                    <a:pt x="7" y="18"/>
                    <a:pt x="0" y="23"/>
                    <a:pt x="1" y="21"/>
                  </a:cubicBezTo>
                  <a:cubicBezTo>
                    <a:pt x="2" y="11"/>
                    <a:pt x="9" y="8"/>
                    <a:pt x="14" y="7"/>
                  </a:cubicBezTo>
                  <a:cubicBezTo>
                    <a:pt x="24" y="5"/>
                    <a:pt x="28" y="1"/>
                    <a:pt x="33" y="0"/>
                  </a:cubicBezTo>
                  <a:cubicBezTo>
                    <a:pt x="40" y="0"/>
                    <a:pt x="46" y="0"/>
                    <a:pt x="47" y="1"/>
                  </a:cubicBezTo>
                  <a:cubicBezTo>
                    <a:pt x="51" y="1"/>
                    <a:pt x="52" y="3"/>
                    <a:pt x="49" y="2"/>
                  </a:cubicBezTo>
                  <a:close/>
                </a:path>
              </a:pathLst>
            </a:custGeom>
            <a:solidFill>
              <a:srgbClr val="EBA7BC">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01" name="Freeform 381"/>
            <p:cNvSpPr/>
            <p:nvPr/>
          </p:nvSpPr>
          <p:spPr>
            <a:xfrm flipH="1">
              <a:off x="6876061" y="1359421"/>
              <a:ext cx="1172587" cy="922405"/>
            </a:xfrm>
            <a:custGeom>
              <a:avLst/>
              <a:gdLst>
                <a:gd name="txL" fmla="*/ 0 w 161"/>
                <a:gd name="txT" fmla="*/ 0 h 145"/>
                <a:gd name="txR" fmla="*/ 161 w 161"/>
                <a:gd name="txB" fmla="*/ 145 h 14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04311062"/>
                </a:cxn>
                <a:cxn ang="0">
                  <a:pos x="2147483647" y="1659170922"/>
                </a:cxn>
                <a:cxn ang="0">
                  <a:pos x="2147483647" y="1497298455"/>
                </a:cxn>
                <a:cxn ang="0">
                  <a:pos x="2147483647" y="1254496115"/>
                </a:cxn>
                <a:cxn ang="0">
                  <a:pos x="2147483647" y="930757542"/>
                </a:cxn>
                <a:cxn ang="0">
                  <a:pos x="2147483647" y="809349812"/>
                </a:cxn>
                <a:cxn ang="0">
                  <a:pos x="2147483647" y="445146303"/>
                </a:cxn>
                <a:cxn ang="0">
                  <a:pos x="2147483647" y="161872517"/>
                </a:cxn>
                <a:cxn ang="0">
                  <a:pos x="2147483647" y="323738672"/>
                </a:cxn>
                <a:cxn ang="0">
                  <a:pos x="2147483647" y="404674906"/>
                </a:cxn>
                <a:cxn ang="0">
                  <a:pos x="2147483647" y="161872517"/>
                </a:cxn>
                <a:cxn ang="0">
                  <a:pos x="2147483647" y="161872517"/>
                </a:cxn>
                <a:cxn ang="0">
                  <a:pos x="2147483647" y="242802439"/>
                </a:cxn>
                <a:cxn ang="0">
                  <a:pos x="2147483647" y="404674906"/>
                </a:cxn>
                <a:cxn ang="0">
                  <a:pos x="1962641328" y="566547473"/>
                </a:cxn>
                <a:cxn ang="0">
                  <a:pos x="1538281070" y="930757542"/>
                </a:cxn>
                <a:cxn ang="0">
                  <a:pos x="1432194761" y="1133094945"/>
                </a:cxn>
                <a:cxn ang="0">
                  <a:pos x="1273065297" y="1659170922"/>
                </a:cxn>
                <a:cxn ang="0">
                  <a:pos x="1113928550" y="2147483647"/>
                </a:cxn>
                <a:cxn ang="0">
                  <a:pos x="1060885396" y="2147483647"/>
                </a:cxn>
                <a:cxn ang="0">
                  <a:pos x="2147483647" y="2147483647"/>
                </a:cxn>
              </a:cxnLst>
              <a:rect l="txL" t="txT" r="txR" b="txB"/>
              <a:pathLst>
                <a:path w="161" h="145">
                  <a:moveTo>
                    <a:pt x="85" y="145"/>
                  </a:moveTo>
                  <a:cubicBezTo>
                    <a:pt x="90" y="141"/>
                    <a:pt x="120" y="133"/>
                    <a:pt x="130" y="122"/>
                  </a:cubicBezTo>
                  <a:cubicBezTo>
                    <a:pt x="135" y="117"/>
                    <a:pt x="154" y="105"/>
                    <a:pt x="150" y="101"/>
                  </a:cubicBezTo>
                  <a:cubicBezTo>
                    <a:pt x="146" y="98"/>
                    <a:pt x="156" y="98"/>
                    <a:pt x="154" y="94"/>
                  </a:cubicBezTo>
                  <a:cubicBezTo>
                    <a:pt x="154" y="93"/>
                    <a:pt x="155" y="92"/>
                    <a:pt x="153" y="91"/>
                  </a:cubicBezTo>
                  <a:cubicBezTo>
                    <a:pt x="157" y="90"/>
                    <a:pt x="152" y="87"/>
                    <a:pt x="156" y="86"/>
                  </a:cubicBezTo>
                  <a:cubicBezTo>
                    <a:pt x="161" y="82"/>
                    <a:pt x="160" y="69"/>
                    <a:pt x="153" y="63"/>
                  </a:cubicBezTo>
                  <a:cubicBezTo>
                    <a:pt x="147" y="63"/>
                    <a:pt x="153" y="53"/>
                    <a:pt x="145" y="52"/>
                  </a:cubicBezTo>
                  <a:cubicBezTo>
                    <a:pt x="140" y="52"/>
                    <a:pt x="148" y="45"/>
                    <a:pt x="142" y="41"/>
                  </a:cubicBezTo>
                  <a:cubicBezTo>
                    <a:pt x="140" y="40"/>
                    <a:pt x="142" y="38"/>
                    <a:pt x="142" y="37"/>
                  </a:cubicBezTo>
                  <a:cubicBezTo>
                    <a:pt x="145" y="35"/>
                    <a:pt x="140" y="33"/>
                    <a:pt x="141" y="31"/>
                  </a:cubicBezTo>
                  <a:cubicBezTo>
                    <a:pt x="138" y="28"/>
                    <a:pt x="143" y="28"/>
                    <a:pt x="139" y="23"/>
                  </a:cubicBezTo>
                  <a:cubicBezTo>
                    <a:pt x="138" y="23"/>
                    <a:pt x="137" y="18"/>
                    <a:pt x="133" y="20"/>
                  </a:cubicBezTo>
                  <a:cubicBezTo>
                    <a:pt x="135" y="18"/>
                    <a:pt x="132" y="11"/>
                    <a:pt x="125" y="11"/>
                  </a:cubicBezTo>
                  <a:cubicBezTo>
                    <a:pt x="125" y="7"/>
                    <a:pt x="117" y="9"/>
                    <a:pt x="116" y="4"/>
                  </a:cubicBezTo>
                  <a:cubicBezTo>
                    <a:pt x="112" y="8"/>
                    <a:pt x="104" y="0"/>
                    <a:pt x="99" y="8"/>
                  </a:cubicBezTo>
                  <a:cubicBezTo>
                    <a:pt x="98" y="9"/>
                    <a:pt x="96" y="6"/>
                    <a:pt x="89" y="10"/>
                  </a:cubicBezTo>
                  <a:cubicBezTo>
                    <a:pt x="83" y="10"/>
                    <a:pt x="84" y="4"/>
                    <a:pt x="75" y="4"/>
                  </a:cubicBezTo>
                  <a:cubicBezTo>
                    <a:pt x="76" y="8"/>
                    <a:pt x="69" y="7"/>
                    <a:pt x="68" y="4"/>
                  </a:cubicBezTo>
                  <a:cubicBezTo>
                    <a:pt x="67" y="1"/>
                    <a:pt x="61" y="4"/>
                    <a:pt x="61" y="6"/>
                  </a:cubicBezTo>
                  <a:cubicBezTo>
                    <a:pt x="56" y="0"/>
                    <a:pt x="50" y="3"/>
                    <a:pt x="47" y="10"/>
                  </a:cubicBezTo>
                  <a:cubicBezTo>
                    <a:pt x="45" y="12"/>
                    <a:pt x="40" y="16"/>
                    <a:pt x="37" y="14"/>
                  </a:cubicBezTo>
                  <a:cubicBezTo>
                    <a:pt x="33" y="12"/>
                    <a:pt x="25" y="21"/>
                    <a:pt x="29" y="23"/>
                  </a:cubicBezTo>
                  <a:cubicBezTo>
                    <a:pt x="31" y="24"/>
                    <a:pt x="29" y="27"/>
                    <a:pt x="27" y="28"/>
                  </a:cubicBezTo>
                  <a:cubicBezTo>
                    <a:pt x="31" y="37"/>
                    <a:pt x="17" y="33"/>
                    <a:pt x="24" y="41"/>
                  </a:cubicBezTo>
                  <a:cubicBezTo>
                    <a:pt x="29" y="47"/>
                    <a:pt x="17" y="46"/>
                    <a:pt x="21" y="54"/>
                  </a:cubicBezTo>
                  <a:cubicBezTo>
                    <a:pt x="22" y="57"/>
                    <a:pt x="26" y="62"/>
                    <a:pt x="20" y="64"/>
                  </a:cubicBezTo>
                  <a:cubicBezTo>
                    <a:pt x="0" y="100"/>
                    <a:pt x="34" y="144"/>
                    <a:pt x="85" y="145"/>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02" name="Freeform 382"/>
            <p:cNvSpPr/>
            <p:nvPr/>
          </p:nvSpPr>
          <p:spPr>
            <a:xfrm flipH="1">
              <a:off x="6876061" y="1367489"/>
              <a:ext cx="1157158" cy="914338"/>
            </a:xfrm>
            <a:custGeom>
              <a:avLst/>
              <a:gdLst>
                <a:gd name="txL" fmla="*/ 0 w 159"/>
                <a:gd name="txT" fmla="*/ 0 h 144"/>
                <a:gd name="txR" fmla="*/ 159 w 159"/>
                <a:gd name="txB" fmla="*/ 144 h 14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096488045"/>
                </a:cxn>
                <a:cxn ang="0">
                  <a:pos x="2147483647" y="1612682410"/>
                </a:cxn>
                <a:cxn ang="0">
                  <a:pos x="2147483647" y="1451416113"/>
                </a:cxn>
                <a:cxn ang="0">
                  <a:pos x="2147483647" y="1209510319"/>
                </a:cxn>
                <a:cxn ang="0">
                  <a:pos x="2147483647" y="886977726"/>
                </a:cxn>
                <a:cxn ang="0">
                  <a:pos x="2147483647" y="766024631"/>
                </a:cxn>
                <a:cxn ang="0">
                  <a:pos x="2147483647" y="443485688"/>
                </a:cxn>
                <a:cxn ang="0">
                  <a:pos x="2147483647" y="120952947"/>
                </a:cxn>
                <a:cxn ang="0">
                  <a:pos x="2147483647" y="282219293"/>
                </a:cxn>
                <a:cxn ang="0">
                  <a:pos x="2147483647" y="403172190"/>
                </a:cxn>
                <a:cxn ang="0">
                  <a:pos x="2147483647" y="120952947"/>
                </a:cxn>
                <a:cxn ang="0">
                  <a:pos x="2147483647" y="161266346"/>
                </a:cxn>
                <a:cxn ang="0">
                  <a:pos x="2147483647" y="201586095"/>
                </a:cxn>
                <a:cxn ang="0">
                  <a:pos x="2147483647" y="403172190"/>
                </a:cxn>
                <a:cxn ang="0">
                  <a:pos x="1906748664" y="564438585"/>
                </a:cxn>
                <a:cxn ang="0">
                  <a:pos x="1430065251" y="886977726"/>
                </a:cxn>
                <a:cxn ang="0">
                  <a:pos x="1324130752" y="1088557422"/>
                </a:cxn>
                <a:cxn ang="0">
                  <a:pos x="1218203530" y="1612682410"/>
                </a:cxn>
                <a:cxn ang="0">
                  <a:pos x="1059301781" y="2136801444"/>
                </a:cxn>
                <a:cxn ang="0">
                  <a:pos x="1112269031" y="2147483647"/>
                </a:cxn>
                <a:cxn ang="0">
                  <a:pos x="2147483647" y="2147483647"/>
                </a:cxn>
              </a:cxnLst>
              <a:rect l="txL" t="txT" r="txR" b="txB"/>
              <a:pathLst>
                <a:path w="159" h="144">
                  <a:moveTo>
                    <a:pt x="83" y="144"/>
                  </a:moveTo>
                  <a:cubicBezTo>
                    <a:pt x="88" y="140"/>
                    <a:pt x="117" y="130"/>
                    <a:pt x="128" y="119"/>
                  </a:cubicBezTo>
                  <a:cubicBezTo>
                    <a:pt x="133" y="114"/>
                    <a:pt x="151" y="104"/>
                    <a:pt x="148" y="100"/>
                  </a:cubicBezTo>
                  <a:cubicBezTo>
                    <a:pt x="143" y="97"/>
                    <a:pt x="153" y="96"/>
                    <a:pt x="151" y="93"/>
                  </a:cubicBezTo>
                  <a:cubicBezTo>
                    <a:pt x="151" y="92"/>
                    <a:pt x="153" y="91"/>
                    <a:pt x="151" y="90"/>
                  </a:cubicBezTo>
                  <a:cubicBezTo>
                    <a:pt x="154" y="87"/>
                    <a:pt x="150" y="86"/>
                    <a:pt x="154" y="85"/>
                  </a:cubicBezTo>
                  <a:cubicBezTo>
                    <a:pt x="159" y="80"/>
                    <a:pt x="156" y="69"/>
                    <a:pt x="149" y="62"/>
                  </a:cubicBezTo>
                  <a:cubicBezTo>
                    <a:pt x="144" y="62"/>
                    <a:pt x="150" y="53"/>
                    <a:pt x="142" y="52"/>
                  </a:cubicBezTo>
                  <a:cubicBezTo>
                    <a:pt x="137" y="51"/>
                    <a:pt x="145" y="44"/>
                    <a:pt x="139" y="40"/>
                  </a:cubicBezTo>
                  <a:cubicBezTo>
                    <a:pt x="137" y="39"/>
                    <a:pt x="139" y="37"/>
                    <a:pt x="139" y="36"/>
                  </a:cubicBezTo>
                  <a:cubicBezTo>
                    <a:pt x="142" y="34"/>
                    <a:pt x="137" y="32"/>
                    <a:pt x="138" y="30"/>
                  </a:cubicBezTo>
                  <a:cubicBezTo>
                    <a:pt x="135" y="28"/>
                    <a:pt x="141" y="27"/>
                    <a:pt x="136" y="22"/>
                  </a:cubicBezTo>
                  <a:cubicBezTo>
                    <a:pt x="135" y="22"/>
                    <a:pt x="135" y="16"/>
                    <a:pt x="131" y="19"/>
                  </a:cubicBezTo>
                  <a:cubicBezTo>
                    <a:pt x="133" y="17"/>
                    <a:pt x="130" y="10"/>
                    <a:pt x="123" y="11"/>
                  </a:cubicBezTo>
                  <a:cubicBezTo>
                    <a:pt x="123" y="6"/>
                    <a:pt x="115" y="9"/>
                    <a:pt x="114" y="3"/>
                  </a:cubicBezTo>
                  <a:cubicBezTo>
                    <a:pt x="109" y="8"/>
                    <a:pt x="102" y="0"/>
                    <a:pt x="97" y="7"/>
                  </a:cubicBezTo>
                  <a:cubicBezTo>
                    <a:pt x="96" y="9"/>
                    <a:pt x="94" y="5"/>
                    <a:pt x="86" y="10"/>
                  </a:cubicBezTo>
                  <a:cubicBezTo>
                    <a:pt x="81" y="10"/>
                    <a:pt x="82" y="3"/>
                    <a:pt x="73" y="3"/>
                  </a:cubicBezTo>
                  <a:cubicBezTo>
                    <a:pt x="74" y="7"/>
                    <a:pt x="67" y="7"/>
                    <a:pt x="66" y="4"/>
                  </a:cubicBezTo>
                  <a:cubicBezTo>
                    <a:pt x="65" y="1"/>
                    <a:pt x="59" y="3"/>
                    <a:pt x="59" y="5"/>
                  </a:cubicBezTo>
                  <a:cubicBezTo>
                    <a:pt x="52" y="0"/>
                    <a:pt x="49" y="3"/>
                    <a:pt x="45" y="10"/>
                  </a:cubicBezTo>
                  <a:cubicBezTo>
                    <a:pt x="44" y="12"/>
                    <a:pt x="39" y="16"/>
                    <a:pt x="36" y="14"/>
                  </a:cubicBezTo>
                  <a:cubicBezTo>
                    <a:pt x="32" y="12"/>
                    <a:pt x="23" y="20"/>
                    <a:pt x="27" y="22"/>
                  </a:cubicBezTo>
                  <a:cubicBezTo>
                    <a:pt x="29" y="23"/>
                    <a:pt x="27" y="26"/>
                    <a:pt x="25" y="27"/>
                  </a:cubicBezTo>
                  <a:cubicBezTo>
                    <a:pt x="30" y="36"/>
                    <a:pt x="16" y="32"/>
                    <a:pt x="23" y="40"/>
                  </a:cubicBezTo>
                  <a:cubicBezTo>
                    <a:pt x="28" y="46"/>
                    <a:pt x="16" y="45"/>
                    <a:pt x="20" y="53"/>
                  </a:cubicBezTo>
                  <a:cubicBezTo>
                    <a:pt x="22" y="56"/>
                    <a:pt x="26" y="61"/>
                    <a:pt x="21" y="63"/>
                  </a:cubicBezTo>
                  <a:cubicBezTo>
                    <a:pt x="0" y="98"/>
                    <a:pt x="32" y="143"/>
                    <a:pt x="83" y="144"/>
                  </a:cubicBezTo>
                  <a:close/>
                </a:path>
              </a:pathLst>
            </a:custGeom>
            <a:solidFill>
              <a:srgbClr val="F3BF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03" name="Freeform 383"/>
            <p:cNvSpPr/>
            <p:nvPr/>
          </p:nvSpPr>
          <p:spPr>
            <a:xfrm flipH="1">
              <a:off x="7274123" y="1380935"/>
              <a:ext cx="342519" cy="882067"/>
            </a:xfrm>
            <a:custGeom>
              <a:avLst/>
              <a:gdLst>
                <a:gd name="txL" fmla="*/ 0 w 47"/>
                <a:gd name="txT" fmla="*/ 0 h 139"/>
                <a:gd name="txR" fmla="*/ 47 w 47"/>
                <a:gd name="txB" fmla="*/ 139 h 139"/>
              </a:gdLst>
              <a:ahLst/>
              <a:cxnLst>
                <a:cxn ang="0">
                  <a:pos x="1646401302" y="281887013"/>
                </a:cxn>
                <a:cxn ang="0">
                  <a:pos x="1911948636" y="442962629"/>
                </a:cxn>
                <a:cxn ang="0">
                  <a:pos x="1699506305" y="765113662"/>
                </a:cxn>
                <a:cxn ang="0">
                  <a:pos x="1752618596" y="1006730309"/>
                </a:cxn>
                <a:cxn ang="0">
                  <a:pos x="2071278220" y="644308611"/>
                </a:cxn>
                <a:cxn ang="0">
                  <a:pos x="1858835890" y="1409422273"/>
                </a:cxn>
                <a:cxn ang="0">
                  <a:pos x="2071278220" y="1530233670"/>
                </a:cxn>
                <a:cxn ang="0">
                  <a:pos x="1593289012" y="1973190152"/>
                </a:cxn>
                <a:cxn ang="0">
                  <a:pos x="1433959427" y="2147483647"/>
                </a:cxn>
                <a:cxn ang="0">
                  <a:pos x="1540176721" y="2147483647"/>
                </a:cxn>
                <a:cxn ang="0">
                  <a:pos x="1858835890" y="2147483647"/>
                </a:cxn>
                <a:cxn ang="0">
                  <a:pos x="1965060927" y="2147483647"/>
                </a:cxn>
                <a:cxn ang="0">
                  <a:pos x="2124390511" y="2147483647"/>
                </a:cxn>
                <a:cxn ang="0">
                  <a:pos x="1327742134" y="2147483647"/>
                </a:cxn>
                <a:cxn ang="0">
                  <a:pos x="796648150" y="2147483647"/>
                </a:cxn>
                <a:cxn ang="0">
                  <a:pos x="318659283" y="2147483647"/>
                </a:cxn>
                <a:cxn ang="0">
                  <a:pos x="212441932" y="2147483647"/>
                </a:cxn>
                <a:cxn ang="0">
                  <a:pos x="796648150" y="2147483647"/>
                </a:cxn>
                <a:cxn ang="0">
                  <a:pos x="531093984" y="2147483647"/>
                </a:cxn>
                <a:cxn ang="0">
                  <a:pos x="902865443" y="2094001549"/>
                </a:cxn>
                <a:cxn ang="0">
                  <a:pos x="1009082965" y="1731580049"/>
                </a:cxn>
                <a:cxn ang="0">
                  <a:pos x="1115300258" y="1369151808"/>
                </a:cxn>
                <a:cxn ang="0">
                  <a:pos x="1221524840" y="1087271240"/>
                </a:cxn>
                <a:cxn ang="0">
                  <a:pos x="902865443" y="120805101"/>
                </a:cxn>
                <a:cxn ang="0">
                  <a:pos x="1274629843" y="241616547"/>
                </a:cxn>
                <a:cxn ang="0">
                  <a:pos x="1646401302" y="281887013"/>
                </a:cxn>
              </a:cxnLst>
              <a:rect l="txL" t="txT" r="txR" b="txB"/>
              <a:pathLst>
                <a:path w="47" h="139">
                  <a:moveTo>
                    <a:pt x="31" y="7"/>
                  </a:moveTo>
                  <a:cubicBezTo>
                    <a:pt x="34" y="5"/>
                    <a:pt x="41" y="8"/>
                    <a:pt x="36" y="11"/>
                  </a:cubicBezTo>
                  <a:cubicBezTo>
                    <a:pt x="31" y="13"/>
                    <a:pt x="36" y="15"/>
                    <a:pt x="32" y="19"/>
                  </a:cubicBezTo>
                  <a:cubicBezTo>
                    <a:pt x="30" y="20"/>
                    <a:pt x="31" y="27"/>
                    <a:pt x="33" y="25"/>
                  </a:cubicBezTo>
                  <a:cubicBezTo>
                    <a:pt x="38" y="20"/>
                    <a:pt x="35" y="13"/>
                    <a:pt x="39" y="16"/>
                  </a:cubicBezTo>
                  <a:cubicBezTo>
                    <a:pt x="47" y="22"/>
                    <a:pt x="33" y="26"/>
                    <a:pt x="35" y="35"/>
                  </a:cubicBezTo>
                  <a:cubicBezTo>
                    <a:pt x="36" y="39"/>
                    <a:pt x="38" y="35"/>
                    <a:pt x="39" y="38"/>
                  </a:cubicBezTo>
                  <a:cubicBezTo>
                    <a:pt x="41" y="40"/>
                    <a:pt x="34" y="48"/>
                    <a:pt x="30" y="49"/>
                  </a:cubicBezTo>
                  <a:cubicBezTo>
                    <a:pt x="27" y="50"/>
                    <a:pt x="31" y="55"/>
                    <a:pt x="27" y="61"/>
                  </a:cubicBezTo>
                  <a:cubicBezTo>
                    <a:pt x="21" y="70"/>
                    <a:pt x="26" y="73"/>
                    <a:pt x="29" y="72"/>
                  </a:cubicBezTo>
                  <a:cubicBezTo>
                    <a:pt x="34" y="68"/>
                    <a:pt x="37" y="71"/>
                    <a:pt x="35" y="76"/>
                  </a:cubicBezTo>
                  <a:cubicBezTo>
                    <a:pt x="33" y="80"/>
                    <a:pt x="34" y="81"/>
                    <a:pt x="37" y="82"/>
                  </a:cubicBezTo>
                  <a:cubicBezTo>
                    <a:pt x="40" y="83"/>
                    <a:pt x="42" y="86"/>
                    <a:pt x="40" y="88"/>
                  </a:cubicBezTo>
                  <a:cubicBezTo>
                    <a:pt x="32" y="101"/>
                    <a:pt x="18" y="125"/>
                    <a:pt x="25" y="139"/>
                  </a:cubicBezTo>
                  <a:cubicBezTo>
                    <a:pt x="19" y="134"/>
                    <a:pt x="11" y="123"/>
                    <a:pt x="15" y="107"/>
                  </a:cubicBezTo>
                  <a:cubicBezTo>
                    <a:pt x="16" y="100"/>
                    <a:pt x="9" y="92"/>
                    <a:pt x="6" y="86"/>
                  </a:cubicBezTo>
                  <a:cubicBezTo>
                    <a:pt x="4" y="84"/>
                    <a:pt x="0" y="75"/>
                    <a:pt x="4" y="73"/>
                  </a:cubicBezTo>
                  <a:cubicBezTo>
                    <a:pt x="10" y="68"/>
                    <a:pt x="13" y="82"/>
                    <a:pt x="15" y="73"/>
                  </a:cubicBezTo>
                  <a:cubicBezTo>
                    <a:pt x="17" y="66"/>
                    <a:pt x="4" y="58"/>
                    <a:pt x="10" y="54"/>
                  </a:cubicBezTo>
                  <a:cubicBezTo>
                    <a:pt x="13" y="51"/>
                    <a:pt x="13" y="55"/>
                    <a:pt x="17" y="52"/>
                  </a:cubicBezTo>
                  <a:cubicBezTo>
                    <a:pt x="19" y="51"/>
                    <a:pt x="22" y="47"/>
                    <a:pt x="19" y="43"/>
                  </a:cubicBezTo>
                  <a:cubicBezTo>
                    <a:pt x="17" y="39"/>
                    <a:pt x="22" y="39"/>
                    <a:pt x="21" y="34"/>
                  </a:cubicBezTo>
                  <a:cubicBezTo>
                    <a:pt x="19" y="29"/>
                    <a:pt x="22" y="31"/>
                    <a:pt x="23" y="27"/>
                  </a:cubicBezTo>
                  <a:cubicBezTo>
                    <a:pt x="26" y="16"/>
                    <a:pt x="17" y="4"/>
                    <a:pt x="17" y="3"/>
                  </a:cubicBezTo>
                  <a:cubicBezTo>
                    <a:pt x="20" y="0"/>
                    <a:pt x="23" y="4"/>
                    <a:pt x="24" y="6"/>
                  </a:cubicBezTo>
                  <a:cubicBezTo>
                    <a:pt x="27" y="10"/>
                    <a:pt x="28" y="10"/>
                    <a:pt x="31" y="7"/>
                  </a:cubicBezTo>
                  <a:close/>
                </a:path>
              </a:pathLst>
            </a:custGeom>
            <a:solidFill>
              <a:srgbClr val="EBB9C1">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04" name="Freeform 384"/>
            <p:cNvSpPr/>
            <p:nvPr/>
          </p:nvSpPr>
          <p:spPr>
            <a:xfrm flipH="1">
              <a:off x="7348181" y="1418584"/>
              <a:ext cx="132687" cy="387249"/>
            </a:xfrm>
            <a:custGeom>
              <a:avLst/>
              <a:gdLst>
                <a:gd name="txL" fmla="*/ 0 w 18"/>
                <a:gd name="txT" fmla="*/ 0 h 61"/>
                <a:gd name="txR" fmla="*/ 18 w 18"/>
                <a:gd name="txB" fmla="*/ 61 h 61"/>
              </a:gdLst>
              <a:ahLst/>
              <a:cxnLst>
                <a:cxn ang="0">
                  <a:pos x="652068101" y="1007539514"/>
                </a:cxn>
                <a:cxn ang="0">
                  <a:pos x="543390123" y="604521130"/>
                </a:cxn>
                <a:cxn ang="0">
                  <a:pos x="489054819" y="282107751"/>
                </a:cxn>
                <a:cxn ang="0">
                  <a:pos x="326034050" y="282107751"/>
                </a:cxn>
                <a:cxn ang="0">
                  <a:pos x="434712029" y="765730943"/>
                </a:cxn>
                <a:cxn ang="0">
                  <a:pos x="489054819" y="1088138073"/>
                </a:cxn>
                <a:cxn ang="0">
                  <a:pos x="217356014" y="1088138073"/>
                </a:cxn>
                <a:cxn ang="0">
                  <a:pos x="271691376" y="1531455538"/>
                </a:cxn>
                <a:cxn ang="0">
                  <a:pos x="163013339" y="2095677587"/>
                </a:cxn>
                <a:cxn ang="0">
                  <a:pos x="163013339" y="2147483647"/>
                </a:cxn>
                <a:cxn ang="0">
                  <a:pos x="163013339" y="2147483647"/>
                </a:cxn>
                <a:cxn ang="0">
                  <a:pos x="380369354" y="1934474122"/>
                </a:cxn>
                <a:cxn ang="0">
                  <a:pos x="489054819" y="1732965028"/>
                </a:cxn>
                <a:cxn ang="0">
                  <a:pos x="706403404" y="1612060445"/>
                </a:cxn>
                <a:cxn ang="0">
                  <a:pos x="652068101" y="1370252073"/>
                </a:cxn>
                <a:cxn ang="0">
                  <a:pos x="815081383" y="1168742980"/>
                </a:cxn>
                <a:cxn ang="0">
                  <a:pos x="923766733" y="846329700"/>
                </a:cxn>
                <a:cxn ang="0">
                  <a:pos x="760746079" y="926934607"/>
                </a:cxn>
                <a:cxn ang="0">
                  <a:pos x="652068101" y="1007539514"/>
                </a:cxn>
              </a:cxnLst>
              <a:rect l="txL" t="txT" r="txR" b="txB"/>
              <a:pathLst>
                <a:path w="18" h="61">
                  <a:moveTo>
                    <a:pt x="12" y="25"/>
                  </a:moveTo>
                  <a:cubicBezTo>
                    <a:pt x="12" y="20"/>
                    <a:pt x="9" y="21"/>
                    <a:pt x="10" y="15"/>
                  </a:cubicBezTo>
                  <a:cubicBezTo>
                    <a:pt x="11" y="11"/>
                    <a:pt x="9" y="10"/>
                    <a:pt x="9" y="7"/>
                  </a:cubicBezTo>
                  <a:cubicBezTo>
                    <a:pt x="7" y="1"/>
                    <a:pt x="3" y="0"/>
                    <a:pt x="6" y="7"/>
                  </a:cubicBezTo>
                  <a:cubicBezTo>
                    <a:pt x="8" y="11"/>
                    <a:pt x="9" y="17"/>
                    <a:pt x="8" y="19"/>
                  </a:cubicBezTo>
                  <a:cubicBezTo>
                    <a:pt x="7" y="24"/>
                    <a:pt x="9" y="22"/>
                    <a:pt x="9" y="27"/>
                  </a:cubicBezTo>
                  <a:cubicBezTo>
                    <a:pt x="9" y="31"/>
                    <a:pt x="6" y="25"/>
                    <a:pt x="4" y="27"/>
                  </a:cubicBezTo>
                  <a:cubicBezTo>
                    <a:pt x="2" y="30"/>
                    <a:pt x="7" y="36"/>
                    <a:pt x="5" y="38"/>
                  </a:cubicBezTo>
                  <a:cubicBezTo>
                    <a:pt x="1" y="43"/>
                    <a:pt x="3" y="49"/>
                    <a:pt x="3" y="52"/>
                  </a:cubicBezTo>
                  <a:cubicBezTo>
                    <a:pt x="4" y="54"/>
                    <a:pt x="4" y="56"/>
                    <a:pt x="3" y="57"/>
                  </a:cubicBezTo>
                  <a:cubicBezTo>
                    <a:pt x="3" y="58"/>
                    <a:pt x="0" y="61"/>
                    <a:pt x="3" y="59"/>
                  </a:cubicBezTo>
                  <a:cubicBezTo>
                    <a:pt x="6" y="57"/>
                    <a:pt x="9" y="53"/>
                    <a:pt x="7" y="48"/>
                  </a:cubicBezTo>
                  <a:cubicBezTo>
                    <a:pt x="6" y="46"/>
                    <a:pt x="7" y="44"/>
                    <a:pt x="9" y="43"/>
                  </a:cubicBezTo>
                  <a:cubicBezTo>
                    <a:pt x="10" y="42"/>
                    <a:pt x="12" y="42"/>
                    <a:pt x="13" y="40"/>
                  </a:cubicBezTo>
                  <a:cubicBezTo>
                    <a:pt x="18" y="33"/>
                    <a:pt x="10" y="34"/>
                    <a:pt x="12" y="34"/>
                  </a:cubicBezTo>
                  <a:cubicBezTo>
                    <a:pt x="15" y="32"/>
                    <a:pt x="15" y="31"/>
                    <a:pt x="15" y="29"/>
                  </a:cubicBezTo>
                  <a:cubicBezTo>
                    <a:pt x="14" y="27"/>
                    <a:pt x="15" y="23"/>
                    <a:pt x="17" y="21"/>
                  </a:cubicBezTo>
                  <a:cubicBezTo>
                    <a:pt x="18" y="20"/>
                    <a:pt x="16" y="18"/>
                    <a:pt x="14" y="23"/>
                  </a:cubicBezTo>
                  <a:cubicBezTo>
                    <a:pt x="13" y="24"/>
                    <a:pt x="12" y="27"/>
                    <a:pt x="12" y="25"/>
                  </a:cubicBezTo>
                  <a:close/>
                </a:path>
              </a:pathLst>
            </a:custGeom>
            <a:solidFill>
              <a:srgbClr val="EBB0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05" name="Freeform 385"/>
            <p:cNvSpPr/>
            <p:nvPr/>
          </p:nvSpPr>
          <p:spPr>
            <a:xfrm flipH="1">
              <a:off x="7422239" y="1811211"/>
              <a:ext cx="101830" cy="381870"/>
            </a:xfrm>
            <a:custGeom>
              <a:avLst/>
              <a:gdLst>
                <a:gd name="txL" fmla="*/ 0 w 14"/>
                <a:gd name="txT" fmla="*/ 0 h 60"/>
                <a:gd name="txR" fmla="*/ 14 w 14"/>
                <a:gd name="txB" fmla="*/ 60 h 60"/>
              </a:gdLst>
              <a:ahLst/>
              <a:cxnLst>
                <a:cxn ang="0">
                  <a:pos x="317425958" y="162027450"/>
                </a:cxn>
                <a:cxn ang="0">
                  <a:pos x="423241846" y="526592430"/>
                </a:cxn>
                <a:cxn ang="0">
                  <a:pos x="52907958" y="486082398"/>
                </a:cxn>
                <a:cxn ang="0">
                  <a:pos x="264525287" y="1296219596"/>
                </a:cxn>
                <a:cxn ang="0">
                  <a:pos x="370333902" y="1741798526"/>
                </a:cxn>
                <a:cxn ang="0">
                  <a:pos x="370333902" y="2147483647"/>
                </a:cxn>
                <a:cxn ang="0">
                  <a:pos x="476142517" y="1377233296"/>
                </a:cxn>
                <a:cxn ang="0">
                  <a:pos x="529050575" y="769633530"/>
                </a:cxn>
                <a:cxn ang="0">
                  <a:pos x="529050575" y="202537482"/>
                </a:cxn>
                <a:cxn ang="0">
                  <a:pos x="317425958" y="162027450"/>
                </a:cxn>
              </a:cxnLst>
              <a:rect l="txL" t="txT" r="txR" b="txB"/>
              <a:pathLst>
                <a:path w="14" h="60">
                  <a:moveTo>
                    <a:pt x="6" y="4"/>
                  </a:moveTo>
                  <a:cubicBezTo>
                    <a:pt x="7" y="5"/>
                    <a:pt x="11" y="10"/>
                    <a:pt x="8" y="13"/>
                  </a:cubicBezTo>
                  <a:cubicBezTo>
                    <a:pt x="6" y="15"/>
                    <a:pt x="3" y="8"/>
                    <a:pt x="1" y="12"/>
                  </a:cubicBezTo>
                  <a:cubicBezTo>
                    <a:pt x="0" y="13"/>
                    <a:pt x="0" y="24"/>
                    <a:pt x="5" y="32"/>
                  </a:cubicBezTo>
                  <a:cubicBezTo>
                    <a:pt x="7" y="35"/>
                    <a:pt x="9" y="39"/>
                    <a:pt x="7" y="43"/>
                  </a:cubicBezTo>
                  <a:cubicBezTo>
                    <a:pt x="6" y="43"/>
                    <a:pt x="1" y="52"/>
                    <a:pt x="7" y="60"/>
                  </a:cubicBezTo>
                  <a:cubicBezTo>
                    <a:pt x="5" y="53"/>
                    <a:pt x="14" y="47"/>
                    <a:pt x="9" y="34"/>
                  </a:cubicBezTo>
                  <a:cubicBezTo>
                    <a:pt x="6" y="25"/>
                    <a:pt x="8" y="22"/>
                    <a:pt x="10" y="19"/>
                  </a:cubicBezTo>
                  <a:cubicBezTo>
                    <a:pt x="12" y="15"/>
                    <a:pt x="12" y="11"/>
                    <a:pt x="10" y="5"/>
                  </a:cubicBezTo>
                  <a:cubicBezTo>
                    <a:pt x="8" y="0"/>
                    <a:pt x="5" y="1"/>
                    <a:pt x="6" y="4"/>
                  </a:cubicBezTo>
                  <a:close/>
                </a:path>
              </a:pathLst>
            </a:custGeom>
            <a:solidFill>
              <a:srgbClr val="EBB0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06" name="Freeform 386"/>
            <p:cNvSpPr/>
            <p:nvPr/>
          </p:nvSpPr>
          <p:spPr>
            <a:xfrm flipH="1">
              <a:off x="6860632" y="1386313"/>
              <a:ext cx="589379" cy="863242"/>
            </a:xfrm>
            <a:custGeom>
              <a:avLst/>
              <a:gdLst>
                <a:gd name="txL" fmla="*/ 0 w 81"/>
                <a:gd name="txT" fmla="*/ 0 h 136"/>
                <a:gd name="txR" fmla="*/ 81 w 81"/>
                <a:gd name="txB" fmla="*/ 136 h 136"/>
              </a:gdLst>
              <a:ahLst/>
              <a:cxnLst>
                <a:cxn ang="0">
                  <a:pos x="1323606941" y="120866570"/>
                </a:cxn>
                <a:cxn ang="0">
                  <a:pos x="952996606" y="483466280"/>
                </a:cxn>
                <a:cxn ang="0">
                  <a:pos x="1111830776" y="926645836"/>
                </a:cxn>
                <a:cxn ang="0">
                  <a:pos x="1217722497" y="1329538469"/>
                </a:cxn>
                <a:cxn ang="0">
                  <a:pos x="635328721" y="1933877816"/>
                </a:cxn>
                <a:cxn ang="0">
                  <a:pos x="476501941" y="2147483647"/>
                </a:cxn>
                <a:cxn ang="0">
                  <a:pos x="370610221" y="2147483647"/>
                </a:cxn>
                <a:cxn ang="0">
                  <a:pos x="952996606" y="2147483647"/>
                </a:cxn>
                <a:cxn ang="0">
                  <a:pos x="1005939056" y="2147483647"/>
                </a:cxn>
                <a:cxn ang="0">
                  <a:pos x="847112162" y="2147483647"/>
                </a:cxn>
                <a:cxn ang="0">
                  <a:pos x="1270664719" y="2147483647"/>
                </a:cxn>
                <a:cxn ang="0">
                  <a:pos x="1005939056" y="2147483647"/>
                </a:cxn>
                <a:cxn ang="0">
                  <a:pos x="741220442" y="2147483647"/>
                </a:cxn>
                <a:cxn ang="0">
                  <a:pos x="900054384"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095031061"/>
                </a:cxn>
                <a:cxn ang="0">
                  <a:pos x="2147483647" y="1571271510"/>
                </a:cxn>
                <a:cxn ang="0">
                  <a:pos x="2147483647" y="1893584744"/>
                </a:cxn>
                <a:cxn ang="0">
                  <a:pos x="2147483647" y="1974164540"/>
                </a:cxn>
                <a:cxn ang="0">
                  <a:pos x="2147483647" y="1490698062"/>
                </a:cxn>
                <a:cxn ang="0">
                  <a:pos x="2147483647" y="1128092153"/>
                </a:cxn>
                <a:cxn ang="0">
                  <a:pos x="2147483647" y="725205669"/>
                </a:cxn>
                <a:cxn ang="0">
                  <a:pos x="2147483647" y="322312936"/>
                </a:cxn>
                <a:cxn ang="0">
                  <a:pos x="1800108768" y="0"/>
                </a:cxn>
                <a:cxn ang="0">
                  <a:pos x="1323606941" y="120866570"/>
                </a:cxn>
              </a:cxnLst>
              <a:rect l="txL" t="txT" r="txR" b="txB"/>
              <a:pathLst>
                <a:path w="81" h="136">
                  <a:moveTo>
                    <a:pt x="25" y="3"/>
                  </a:moveTo>
                  <a:cubicBezTo>
                    <a:pt x="19" y="1"/>
                    <a:pt x="22" y="9"/>
                    <a:pt x="18" y="12"/>
                  </a:cubicBezTo>
                  <a:cubicBezTo>
                    <a:pt x="19" y="17"/>
                    <a:pt x="28" y="15"/>
                    <a:pt x="21" y="23"/>
                  </a:cubicBezTo>
                  <a:cubicBezTo>
                    <a:pt x="18" y="25"/>
                    <a:pt x="15" y="36"/>
                    <a:pt x="23" y="33"/>
                  </a:cubicBezTo>
                  <a:cubicBezTo>
                    <a:pt x="28" y="37"/>
                    <a:pt x="18" y="45"/>
                    <a:pt x="12" y="48"/>
                  </a:cubicBezTo>
                  <a:cubicBezTo>
                    <a:pt x="6" y="51"/>
                    <a:pt x="15" y="53"/>
                    <a:pt x="9" y="58"/>
                  </a:cubicBezTo>
                  <a:cubicBezTo>
                    <a:pt x="4" y="62"/>
                    <a:pt x="4" y="67"/>
                    <a:pt x="7" y="67"/>
                  </a:cubicBezTo>
                  <a:cubicBezTo>
                    <a:pt x="9" y="66"/>
                    <a:pt x="12" y="63"/>
                    <a:pt x="18" y="63"/>
                  </a:cubicBezTo>
                  <a:cubicBezTo>
                    <a:pt x="22" y="63"/>
                    <a:pt x="21" y="66"/>
                    <a:pt x="19" y="68"/>
                  </a:cubicBezTo>
                  <a:cubicBezTo>
                    <a:pt x="16" y="72"/>
                    <a:pt x="10" y="77"/>
                    <a:pt x="16" y="77"/>
                  </a:cubicBezTo>
                  <a:cubicBezTo>
                    <a:pt x="22" y="78"/>
                    <a:pt x="28" y="79"/>
                    <a:pt x="24" y="86"/>
                  </a:cubicBezTo>
                  <a:cubicBezTo>
                    <a:pt x="20" y="90"/>
                    <a:pt x="17" y="88"/>
                    <a:pt x="19" y="93"/>
                  </a:cubicBezTo>
                  <a:cubicBezTo>
                    <a:pt x="20" y="97"/>
                    <a:pt x="5" y="104"/>
                    <a:pt x="14" y="108"/>
                  </a:cubicBezTo>
                  <a:cubicBezTo>
                    <a:pt x="3" y="114"/>
                    <a:pt x="0" y="136"/>
                    <a:pt x="17" y="128"/>
                  </a:cubicBezTo>
                  <a:cubicBezTo>
                    <a:pt x="28" y="124"/>
                    <a:pt x="29" y="126"/>
                    <a:pt x="41" y="119"/>
                  </a:cubicBezTo>
                  <a:cubicBezTo>
                    <a:pt x="56" y="111"/>
                    <a:pt x="68" y="101"/>
                    <a:pt x="65" y="99"/>
                  </a:cubicBezTo>
                  <a:cubicBezTo>
                    <a:pt x="58" y="93"/>
                    <a:pt x="71" y="88"/>
                    <a:pt x="66" y="84"/>
                  </a:cubicBezTo>
                  <a:cubicBezTo>
                    <a:pt x="64" y="82"/>
                    <a:pt x="70" y="81"/>
                    <a:pt x="75" y="81"/>
                  </a:cubicBezTo>
                  <a:cubicBezTo>
                    <a:pt x="81" y="74"/>
                    <a:pt x="72" y="61"/>
                    <a:pt x="69" y="59"/>
                  </a:cubicBezTo>
                  <a:cubicBezTo>
                    <a:pt x="67" y="61"/>
                    <a:pt x="64" y="61"/>
                    <a:pt x="63" y="56"/>
                  </a:cubicBezTo>
                  <a:cubicBezTo>
                    <a:pt x="62" y="54"/>
                    <a:pt x="54" y="65"/>
                    <a:pt x="42" y="69"/>
                  </a:cubicBezTo>
                  <a:cubicBezTo>
                    <a:pt x="39" y="70"/>
                    <a:pt x="40" y="68"/>
                    <a:pt x="42" y="67"/>
                  </a:cubicBezTo>
                  <a:cubicBezTo>
                    <a:pt x="52" y="59"/>
                    <a:pt x="53" y="54"/>
                    <a:pt x="55" y="52"/>
                  </a:cubicBezTo>
                  <a:cubicBezTo>
                    <a:pt x="61" y="47"/>
                    <a:pt x="61" y="43"/>
                    <a:pt x="59" y="39"/>
                  </a:cubicBezTo>
                  <a:cubicBezTo>
                    <a:pt x="57" y="37"/>
                    <a:pt x="52" y="43"/>
                    <a:pt x="48" y="47"/>
                  </a:cubicBezTo>
                  <a:cubicBezTo>
                    <a:pt x="44" y="50"/>
                    <a:pt x="38" y="51"/>
                    <a:pt x="41" y="49"/>
                  </a:cubicBezTo>
                  <a:cubicBezTo>
                    <a:pt x="47" y="43"/>
                    <a:pt x="47" y="38"/>
                    <a:pt x="53" y="37"/>
                  </a:cubicBezTo>
                  <a:cubicBezTo>
                    <a:pt x="58" y="35"/>
                    <a:pt x="53" y="32"/>
                    <a:pt x="55" y="28"/>
                  </a:cubicBezTo>
                  <a:cubicBezTo>
                    <a:pt x="58" y="22"/>
                    <a:pt x="52" y="18"/>
                    <a:pt x="51" y="18"/>
                  </a:cubicBezTo>
                  <a:cubicBezTo>
                    <a:pt x="51" y="9"/>
                    <a:pt x="44" y="13"/>
                    <a:pt x="43" y="8"/>
                  </a:cubicBezTo>
                  <a:cubicBezTo>
                    <a:pt x="43" y="3"/>
                    <a:pt x="34" y="5"/>
                    <a:pt x="34" y="0"/>
                  </a:cubicBezTo>
                  <a:cubicBezTo>
                    <a:pt x="31" y="3"/>
                    <a:pt x="29" y="5"/>
                    <a:pt x="25" y="3"/>
                  </a:cubicBezTo>
                  <a:close/>
                </a:path>
              </a:pathLst>
            </a:custGeom>
            <a:solidFill>
              <a:srgbClr val="F2C6C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07" name="Freeform 387"/>
            <p:cNvSpPr/>
            <p:nvPr/>
          </p:nvSpPr>
          <p:spPr>
            <a:xfrm flipH="1">
              <a:off x="7443840" y="1386313"/>
              <a:ext cx="524578" cy="685753"/>
            </a:xfrm>
            <a:custGeom>
              <a:avLst/>
              <a:gdLst>
                <a:gd name="txL" fmla="*/ 0 w 72"/>
                <a:gd name="txT" fmla="*/ 0 h 108"/>
                <a:gd name="txR" fmla="*/ 72 w 72"/>
                <a:gd name="txB" fmla="*/ 108 h 108"/>
              </a:gdLst>
              <a:ahLst/>
              <a:cxnLst>
                <a:cxn ang="0">
                  <a:pos x="2147483647" y="2147483647"/>
                </a:cxn>
                <a:cxn ang="0">
                  <a:pos x="2147483647" y="1975533987"/>
                </a:cxn>
                <a:cxn ang="0">
                  <a:pos x="2147483647" y="1532042011"/>
                </a:cxn>
                <a:cxn ang="0">
                  <a:pos x="2147483647" y="1169189883"/>
                </a:cxn>
                <a:cxn ang="0">
                  <a:pos x="2147483647" y="241899402"/>
                </a:cxn>
                <a:cxn ang="0">
                  <a:pos x="2147483647" y="161266251"/>
                </a:cxn>
                <a:cxn ang="0">
                  <a:pos x="2147483647" y="40319738"/>
                </a:cxn>
                <a:cxn ang="0">
                  <a:pos x="2147483647" y="362852228"/>
                </a:cxn>
                <a:cxn ang="0">
                  <a:pos x="2147483647" y="161266251"/>
                </a:cxn>
                <a:cxn ang="0">
                  <a:pos x="1751740514" y="483805153"/>
                </a:cxn>
                <a:cxn ang="0">
                  <a:pos x="1327072946" y="443485428"/>
                </a:cxn>
                <a:cxn ang="0">
                  <a:pos x="955497020" y="725704455"/>
                </a:cxn>
                <a:cxn ang="0">
                  <a:pos x="1804817585" y="1330462434"/>
                </a:cxn>
                <a:cxn ang="0">
                  <a:pos x="955497020" y="1088556782"/>
                </a:cxn>
                <a:cxn ang="0">
                  <a:pos x="743159365" y="1451408910"/>
                </a:cxn>
                <a:cxn ang="0">
                  <a:pos x="690075008" y="2147483647"/>
                </a:cxn>
                <a:cxn ang="0">
                  <a:pos x="690075008" y="2147483647"/>
                </a:cxn>
                <a:cxn ang="0">
                  <a:pos x="2070232539" y="2147483647"/>
                </a:cxn>
                <a:cxn ang="0">
                  <a:pos x="2147483647" y="2147483647"/>
                </a:cxn>
                <a:cxn ang="0">
                  <a:pos x="2147483647" y="2147483647"/>
                </a:cxn>
              </a:cxnLst>
              <a:rect l="txL" t="txT" r="txR" b="txB"/>
              <a:pathLst>
                <a:path w="72" h="108">
                  <a:moveTo>
                    <a:pt x="54" y="62"/>
                  </a:moveTo>
                  <a:cubicBezTo>
                    <a:pt x="51" y="55"/>
                    <a:pt x="45" y="43"/>
                    <a:pt x="59" y="49"/>
                  </a:cubicBezTo>
                  <a:cubicBezTo>
                    <a:pt x="65" y="52"/>
                    <a:pt x="65" y="45"/>
                    <a:pt x="63" y="38"/>
                  </a:cubicBezTo>
                  <a:cubicBezTo>
                    <a:pt x="66" y="36"/>
                    <a:pt x="68" y="33"/>
                    <a:pt x="68" y="29"/>
                  </a:cubicBezTo>
                  <a:cubicBezTo>
                    <a:pt x="72" y="25"/>
                    <a:pt x="70" y="13"/>
                    <a:pt x="67" y="6"/>
                  </a:cubicBezTo>
                  <a:cubicBezTo>
                    <a:pt x="65" y="3"/>
                    <a:pt x="64" y="1"/>
                    <a:pt x="62" y="4"/>
                  </a:cubicBezTo>
                  <a:cubicBezTo>
                    <a:pt x="60" y="6"/>
                    <a:pt x="58" y="4"/>
                    <a:pt x="55" y="1"/>
                  </a:cubicBezTo>
                  <a:cubicBezTo>
                    <a:pt x="54" y="0"/>
                    <a:pt x="51" y="3"/>
                    <a:pt x="53" y="9"/>
                  </a:cubicBezTo>
                  <a:cubicBezTo>
                    <a:pt x="55" y="14"/>
                    <a:pt x="48" y="4"/>
                    <a:pt x="43" y="4"/>
                  </a:cubicBezTo>
                  <a:cubicBezTo>
                    <a:pt x="37" y="3"/>
                    <a:pt x="42" y="15"/>
                    <a:pt x="33" y="12"/>
                  </a:cubicBezTo>
                  <a:cubicBezTo>
                    <a:pt x="33" y="16"/>
                    <a:pt x="28" y="11"/>
                    <a:pt x="25" y="11"/>
                  </a:cubicBezTo>
                  <a:cubicBezTo>
                    <a:pt x="18" y="13"/>
                    <a:pt x="18" y="16"/>
                    <a:pt x="18" y="18"/>
                  </a:cubicBezTo>
                  <a:cubicBezTo>
                    <a:pt x="25" y="22"/>
                    <a:pt x="31" y="25"/>
                    <a:pt x="34" y="33"/>
                  </a:cubicBezTo>
                  <a:cubicBezTo>
                    <a:pt x="35" y="37"/>
                    <a:pt x="18" y="20"/>
                    <a:pt x="18" y="27"/>
                  </a:cubicBezTo>
                  <a:cubicBezTo>
                    <a:pt x="18" y="31"/>
                    <a:pt x="12" y="32"/>
                    <a:pt x="14" y="36"/>
                  </a:cubicBezTo>
                  <a:cubicBezTo>
                    <a:pt x="20" y="44"/>
                    <a:pt x="7" y="43"/>
                    <a:pt x="13" y="54"/>
                  </a:cubicBezTo>
                  <a:cubicBezTo>
                    <a:pt x="16" y="58"/>
                    <a:pt x="16" y="61"/>
                    <a:pt x="13" y="62"/>
                  </a:cubicBezTo>
                  <a:cubicBezTo>
                    <a:pt x="0" y="85"/>
                    <a:pt x="31" y="71"/>
                    <a:pt x="39" y="91"/>
                  </a:cubicBezTo>
                  <a:cubicBezTo>
                    <a:pt x="46" y="108"/>
                    <a:pt x="64" y="106"/>
                    <a:pt x="57" y="93"/>
                  </a:cubicBezTo>
                  <a:cubicBezTo>
                    <a:pt x="39" y="68"/>
                    <a:pt x="58" y="69"/>
                    <a:pt x="54" y="62"/>
                  </a:cubicBezTo>
                  <a:close/>
                </a:path>
              </a:pathLst>
            </a:custGeom>
            <a:solidFill>
              <a:srgbClr val="F2C6C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08" name="Freeform 388"/>
            <p:cNvSpPr/>
            <p:nvPr/>
          </p:nvSpPr>
          <p:spPr>
            <a:xfrm flipH="1">
              <a:off x="7042692" y="1410516"/>
              <a:ext cx="364119" cy="502886"/>
            </a:xfrm>
            <a:custGeom>
              <a:avLst/>
              <a:gdLst>
                <a:gd name="txL" fmla="*/ 0 w 50"/>
                <a:gd name="txT" fmla="*/ 0 h 79"/>
                <a:gd name="txR" fmla="*/ 50 w 50"/>
                <a:gd name="txB" fmla="*/ 79 h 79"/>
              </a:gdLst>
              <a:ahLst/>
              <a:cxnLst>
                <a:cxn ang="0">
                  <a:pos x="2147483647" y="1175123579"/>
                </a:cxn>
                <a:cxn ang="0">
                  <a:pos x="2147483647" y="607823631"/>
                </a:cxn>
                <a:cxn ang="0">
                  <a:pos x="1697056643" y="162088420"/>
                </a:cxn>
                <a:cxn ang="0">
                  <a:pos x="1060664214" y="648340950"/>
                </a:cxn>
                <a:cxn ang="0">
                  <a:pos x="1219762321" y="1175123579"/>
                </a:cxn>
                <a:cxn ang="0">
                  <a:pos x="1007626656" y="1580334956"/>
                </a:cxn>
                <a:cxn ang="0">
                  <a:pos x="530332107" y="2147483647"/>
                </a:cxn>
                <a:cxn ang="0">
                  <a:pos x="1007626656" y="2147483647"/>
                </a:cxn>
                <a:cxn ang="0">
                  <a:pos x="1590988811" y="2147483647"/>
                </a:cxn>
                <a:cxn ang="0">
                  <a:pos x="1803124475" y="1945029414"/>
                </a:cxn>
                <a:cxn ang="0">
                  <a:pos x="1803124475" y="1661375959"/>
                </a:cxn>
                <a:cxn ang="0">
                  <a:pos x="2147483647" y="1175123579"/>
                </a:cxn>
              </a:cxnLst>
              <a:rect l="txL" t="txT" r="txR" b="txB"/>
              <a:pathLst>
                <a:path w="50" h="79">
                  <a:moveTo>
                    <a:pt x="44" y="29"/>
                  </a:moveTo>
                  <a:cubicBezTo>
                    <a:pt x="47" y="27"/>
                    <a:pt x="50" y="17"/>
                    <a:pt x="43" y="15"/>
                  </a:cubicBezTo>
                  <a:cubicBezTo>
                    <a:pt x="38" y="14"/>
                    <a:pt x="38" y="3"/>
                    <a:pt x="32" y="4"/>
                  </a:cubicBezTo>
                  <a:cubicBezTo>
                    <a:pt x="28" y="7"/>
                    <a:pt x="24" y="0"/>
                    <a:pt x="20" y="16"/>
                  </a:cubicBezTo>
                  <a:cubicBezTo>
                    <a:pt x="17" y="28"/>
                    <a:pt x="31" y="22"/>
                    <a:pt x="23" y="29"/>
                  </a:cubicBezTo>
                  <a:cubicBezTo>
                    <a:pt x="22" y="31"/>
                    <a:pt x="17" y="35"/>
                    <a:pt x="19" y="39"/>
                  </a:cubicBezTo>
                  <a:cubicBezTo>
                    <a:pt x="22" y="44"/>
                    <a:pt x="0" y="56"/>
                    <a:pt x="10" y="57"/>
                  </a:cubicBezTo>
                  <a:cubicBezTo>
                    <a:pt x="16" y="57"/>
                    <a:pt x="24" y="49"/>
                    <a:pt x="19" y="60"/>
                  </a:cubicBezTo>
                  <a:cubicBezTo>
                    <a:pt x="18" y="61"/>
                    <a:pt x="9" y="79"/>
                    <a:pt x="30" y="65"/>
                  </a:cubicBezTo>
                  <a:cubicBezTo>
                    <a:pt x="48" y="54"/>
                    <a:pt x="42" y="46"/>
                    <a:pt x="34" y="48"/>
                  </a:cubicBezTo>
                  <a:cubicBezTo>
                    <a:pt x="30" y="50"/>
                    <a:pt x="25" y="49"/>
                    <a:pt x="34" y="41"/>
                  </a:cubicBezTo>
                  <a:cubicBezTo>
                    <a:pt x="36" y="39"/>
                    <a:pt x="47" y="33"/>
                    <a:pt x="44" y="29"/>
                  </a:cubicBezTo>
                  <a:close/>
                </a:path>
              </a:pathLst>
            </a:custGeom>
            <a:solidFill>
              <a:srgbClr val="F5D0D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09" name="Freeform 389"/>
            <p:cNvSpPr/>
            <p:nvPr/>
          </p:nvSpPr>
          <p:spPr>
            <a:xfrm flipH="1">
              <a:off x="7450011" y="1405138"/>
              <a:ext cx="416577" cy="373803"/>
            </a:xfrm>
            <a:custGeom>
              <a:avLst/>
              <a:gdLst>
                <a:gd name="txL" fmla="*/ 0 w 57"/>
                <a:gd name="txT" fmla="*/ 0 h 59"/>
                <a:gd name="txR" fmla="*/ 57 w 57"/>
                <a:gd name="txB" fmla="*/ 59 h 59"/>
              </a:gdLst>
              <a:ahLst/>
              <a:cxnLst>
                <a:cxn ang="0">
                  <a:pos x="2147483647" y="1123930692"/>
                </a:cxn>
                <a:cxn ang="0">
                  <a:pos x="2147483647" y="361264766"/>
                </a:cxn>
                <a:cxn ang="0">
                  <a:pos x="2147483647" y="200700530"/>
                </a:cxn>
                <a:cxn ang="0">
                  <a:pos x="2147483647" y="441543790"/>
                </a:cxn>
                <a:cxn ang="0">
                  <a:pos x="1655776655" y="200700530"/>
                </a:cxn>
                <a:cxn ang="0">
                  <a:pos x="1175068850" y="521822715"/>
                </a:cxn>
                <a:cxn ang="0">
                  <a:pos x="640943967" y="361264766"/>
                </a:cxn>
                <a:cxn ang="0">
                  <a:pos x="427298376" y="642244271"/>
                </a:cxn>
                <a:cxn ang="0">
                  <a:pos x="1121659308" y="1043651766"/>
                </a:cxn>
                <a:cxn ang="0">
                  <a:pos x="1228478393" y="1284494878"/>
                </a:cxn>
                <a:cxn ang="0">
                  <a:pos x="1388721636" y="1445052728"/>
                </a:cxn>
                <a:cxn ang="0">
                  <a:pos x="1175068850" y="1364773803"/>
                </a:cxn>
                <a:cxn ang="0">
                  <a:pos x="373888834" y="1043651766"/>
                </a:cxn>
                <a:cxn ang="0">
                  <a:pos x="160235992" y="1244352247"/>
                </a:cxn>
                <a:cxn ang="0">
                  <a:pos x="373888834" y="1525337989"/>
                </a:cxn>
                <a:cxn ang="0">
                  <a:pos x="1281895243" y="1846460422"/>
                </a:cxn>
                <a:cxn ang="0">
                  <a:pos x="694360818" y="1886596716"/>
                </a:cxn>
                <a:cxn ang="0">
                  <a:pos x="1495540720" y="2087303533"/>
                </a:cxn>
                <a:cxn ang="0">
                  <a:pos x="2147483647" y="1726038866"/>
                </a:cxn>
                <a:cxn ang="0">
                  <a:pos x="2147483647" y="1445052728"/>
                </a:cxn>
                <a:cxn ang="0">
                  <a:pos x="2147483647" y="1123930692"/>
                </a:cxn>
              </a:cxnLst>
              <a:rect l="txL" t="txT" r="txR" b="txB"/>
              <a:pathLst>
                <a:path w="57" h="59">
                  <a:moveTo>
                    <a:pt x="49" y="28"/>
                  </a:moveTo>
                  <a:cubicBezTo>
                    <a:pt x="57" y="26"/>
                    <a:pt x="56" y="14"/>
                    <a:pt x="54" y="9"/>
                  </a:cubicBezTo>
                  <a:cubicBezTo>
                    <a:pt x="52" y="7"/>
                    <a:pt x="50" y="0"/>
                    <a:pt x="47" y="5"/>
                  </a:cubicBezTo>
                  <a:cubicBezTo>
                    <a:pt x="45" y="9"/>
                    <a:pt x="40" y="3"/>
                    <a:pt x="43" y="11"/>
                  </a:cubicBezTo>
                  <a:cubicBezTo>
                    <a:pt x="45" y="17"/>
                    <a:pt x="40" y="7"/>
                    <a:pt x="31" y="5"/>
                  </a:cubicBezTo>
                  <a:cubicBezTo>
                    <a:pt x="27" y="4"/>
                    <a:pt x="28" y="12"/>
                    <a:pt x="22" y="13"/>
                  </a:cubicBezTo>
                  <a:cubicBezTo>
                    <a:pt x="18" y="14"/>
                    <a:pt x="18" y="13"/>
                    <a:pt x="12" y="9"/>
                  </a:cubicBezTo>
                  <a:cubicBezTo>
                    <a:pt x="10" y="8"/>
                    <a:pt x="3" y="13"/>
                    <a:pt x="8" y="16"/>
                  </a:cubicBezTo>
                  <a:cubicBezTo>
                    <a:pt x="12" y="18"/>
                    <a:pt x="19" y="22"/>
                    <a:pt x="21" y="26"/>
                  </a:cubicBezTo>
                  <a:cubicBezTo>
                    <a:pt x="23" y="28"/>
                    <a:pt x="21" y="30"/>
                    <a:pt x="23" y="32"/>
                  </a:cubicBezTo>
                  <a:cubicBezTo>
                    <a:pt x="31" y="36"/>
                    <a:pt x="28" y="38"/>
                    <a:pt x="26" y="36"/>
                  </a:cubicBezTo>
                  <a:cubicBezTo>
                    <a:pt x="24" y="33"/>
                    <a:pt x="24" y="36"/>
                    <a:pt x="22" y="34"/>
                  </a:cubicBezTo>
                  <a:cubicBezTo>
                    <a:pt x="16" y="30"/>
                    <a:pt x="14" y="26"/>
                    <a:pt x="7" y="26"/>
                  </a:cubicBezTo>
                  <a:cubicBezTo>
                    <a:pt x="5" y="27"/>
                    <a:pt x="6" y="30"/>
                    <a:pt x="3" y="31"/>
                  </a:cubicBezTo>
                  <a:cubicBezTo>
                    <a:pt x="0" y="32"/>
                    <a:pt x="3" y="37"/>
                    <a:pt x="7" y="38"/>
                  </a:cubicBezTo>
                  <a:cubicBezTo>
                    <a:pt x="14" y="38"/>
                    <a:pt x="22" y="43"/>
                    <a:pt x="24" y="46"/>
                  </a:cubicBezTo>
                  <a:cubicBezTo>
                    <a:pt x="23" y="46"/>
                    <a:pt x="7" y="36"/>
                    <a:pt x="13" y="47"/>
                  </a:cubicBezTo>
                  <a:cubicBezTo>
                    <a:pt x="14" y="49"/>
                    <a:pt x="23" y="48"/>
                    <a:pt x="28" y="52"/>
                  </a:cubicBezTo>
                  <a:cubicBezTo>
                    <a:pt x="36" y="59"/>
                    <a:pt x="31" y="41"/>
                    <a:pt x="41" y="43"/>
                  </a:cubicBezTo>
                  <a:cubicBezTo>
                    <a:pt x="47" y="45"/>
                    <a:pt x="48" y="40"/>
                    <a:pt x="46" y="36"/>
                  </a:cubicBezTo>
                  <a:cubicBezTo>
                    <a:pt x="46" y="35"/>
                    <a:pt x="45" y="28"/>
                    <a:pt x="49" y="28"/>
                  </a:cubicBezTo>
                  <a:close/>
                </a:path>
              </a:pathLst>
            </a:custGeom>
            <a:solidFill>
              <a:srgbClr val="F5D0D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10" name="Freeform 390"/>
            <p:cNvSpPr/>
            <p:nvPr/>
          </p:nvSpPr>
          <p:spPr>
            <a:xfrm flipH="1">
              <a:off x="6940862" y="1760116"/>
              <a:ext cx="438177" cy="330775"/>
            </a:xfrm>
            <a:custGeom>
              <a:avLst/>
              <a:gdLst>
                <a:gd name="txL" fmla="*/ 0 w 60"/>
                <a:gd name="txT" fmla="*/ 0 h 52"/>
                <a:gd name="txR" fmla="*/ 60 w 60"/>
                <a:gd name="txB" fmla="*/ 52 h 52"/>
              </a:gdLst>
              <a:ahLst/>
              <a:cxnLst>
                <a:cxn ang="0">
                  <a:pos x="2147483647" y="80925377"/>
                </a:cxn>
                <a:cxn ang="0">
                  <a:pos x="1653322189" y="647409378"/>
                </a:cxn>
                <a:cxn ang="0">
                  <a:pos x="1119995190" y="930648309"/>
                </a:cxn>
                <a:cxn ang="0">
                  <a:pos x="693327519" y="1294818755"/>
                </a:cxn>
                <a:cxn ang="0">
                  <a:pos x="480001101" y="1578057488"/>
                </a:cxn>
                <a:cxn ang="0">
                  <a:pos x="213333778" y="1901765655"/>
                </a:cxn>
                <a:cxn ang="0">
                  <a:pos x="1333328911" y="1739908590"/>
                </a:cxn>
                <a:cxn ang="0">
                  <a:pos x="1759989050" y="1780377627"/>
                </a:cxn>
                <a:cxn ang="0">
                  <a:pos x="2147483647" y="1578057488"/>
                </a:cxn>
                <a:cxn ang="0">
                  <a:pos x="2147483647" y="1335281431"/>
                </a:cxn>
                <a:cxn ang="0">
                  <a:pos x="2147483647" y="1092505375"/>
                </a:cxn>
                <a:cxn ang="0">
                  <a:pos x="2147483647" y="687872054"/>
                </a:cxn>
                <a:cxn ang="0">
                  <a:pos x="2147483647" y="445095997"/>
                </a:cxn>
                <a:cxn ang="0">
                  <a:pos x="2147483647" y="283238832"/>
                </a:cxn>
                <a:cxn ang="0">
                  <a:pos x="2147483647" y="80925377"/>
                </a:cxn>
              </a:cxnLst>
              <a:rect l="txL" t="txT" r="txR" b="txB"/>
              <a:pathLst>
                <a:path w="60" h="52">
                  <a:moveTo>
                    <a:pt x="52" y="2"/>
                  </a:moveTo>
                  <a:cubicBezTo>
                    <a:pt x="45" y="4"/>
                    <a:pt x="33" y="10"/>
                    <a:pt x="31" y="16"/>
                  </a:cubicBezTo>
                  <a:cubicBezTo>
                    <a:pt x="30" y="18"/>
                    <a:pt x="20" y="17"/>
                    <a:pt x="21" y="23"/>
                  </a:cubicBezTo>
                  <a:cubicBezTo>
                    <a:pt x="21" y="30"/>
                    <a:pt x="12" y="28"/>
                    <a:pt x="13" y="32"/>
                  </a:cubicBezTo>
                  <a:cubicBezTo>
                    <a:pt x="14" y="36"/>
                    <a:pt x="12" y="36"/>
                    <a:pt x="9" y="39"/>
                  </a:cubicBezTo>
                  <a:cubicBezTo>
                    <a:pt x="7" y="41"/>
                    <a:pt x="0" y="44"/>
                    <a:pt x="4" y="47"/>
                  </a:cubicBezTo>
                  <a:cubicBezTo>
                    <a:pt x="10" y="52"/>
                    <a:pt x="18" y="44"/>
                    <a:pt x="25" y="43"/>
                  </a:cubicBezTo>
                  <a:cubicBezTo>
                    <a:pt x="29" y="43"/>
                    <a:pt x="30" y="46"/>
                    <a:pt x="33" y="44"/>
                  </a:cubicBezTo>
                  <a:cubicBezTo>
                    <a:pt x="40" y="39"/>
                    <a:pt x="48" y="44"/>
                    <a:pt x="50" y="39"/>
                  </a:cubicBezTo>
                  <a:cubicBezTo>
                    <a:pt x="54" y="29"/>
                    <a:pt x="47" y="31"/>
                    <a:pt x="44" y="33"/>
                  </a:cubicBezTo>
                  <a:cubicBezTo>
                    <a:pt x="39" y="35"/>
                    <a:pt x="38" y="29"/>
                    <a:pt x="48" y="27"/>
                  </a:cubicBezTo>
                  <a:cubicBezTo>
                    <a:pt x="52" y="26"/>
                    <a:pt x="55" y="25"/>
                    <a:pt x="58" y="17"/>
                  </a:cubicBezTo>
                  <a:cubicBezTo>
                    <a:pt x="59" y="14"/>
                    <a:pt x="57" y="12"/>
                    <a:pt x="54" y="11"/>
                  </a:cubicBezTo>
                  <a:cubicBezTo>
                    <a:pt x="51" y="11"/>
                    <a:pt x="54" y="8"/>
                    <a:pt x="58" y="7"/>
                  </a:cubicBezTo>
                  <a:cubicBezTo>
                    <a:pt x="60" y="7"/>
                    <a:pt x="59" y="0"/>
                    <a:pt x="52" y="2"/>
                  </a:cubicBezTo>
                  <a:close/>
                </a:path>
              </a:pathLst>
            </a:custGeom>
            <a:solidFill>
              <a:srgbClr val="F5CED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11" name="Freeform 391"/>
            <p:cNvSpPr/>
            <p:nvPr/>
          </p:nvSpPr>
          <p:spPr>
            <a:xfrm flipH="1">
              <a:off x="6956291" y="1811211"/>
              <a:ext cx="364119" cy="223206"/>
            </a:xfrm>
            <a:custGeom>
              <a:avLst/>
              <a:gdLst>
                <a:gd name="txL" fmla="*/ 0 w 50"/>
                <a:gd name="txT" fmla="*/ 0 h 35"/>
                <a:gd name="txR" fmla="*/ 50 w 50"/>
                <a:gd name="txB" fmla="*/ 35 h 35"/>
              </a:gdLst>
              <a:ahLst/>
              <a:cxnLst>
                <a:cxn ang="0">
                  <a:pos x="1113694489" y="935411696"/>
                </a:cxn>
                <a:cxn ang="0">
                  <a:pos x="2147483647" y="366032271"/>
                </a:cxn>
                <a:cxn ang="0">
                  <a:pos x="2121321145" y="40668128"/>
                </a:cxn>
                <a:cxn ang="0">
                  <a:pos x="1219762321" y="366032271"/>
                </a:cxn>
                <a:cxn ang="0">
                  <a:pos x="954596381" y="691390049"/>
                </a:cxn>
                <a:cxn ang="0">
                  <a:pos x="424264161" y="1057422419"/>
                </a:cxn>
                <a:cxn ang="0">
                  <a:pos x="1113694489" y="935411696"/>
                </a:cxn>
              </a:cxnLst>
              <a:rect l="txL" t="txT" r="txR" b="txB"/>
              <a:pathLst>
                <a:path w="50" h="35">
                  <a:moveTo>
                    <a:pt x="21" y="23"/>
                  </a:moveTo>
                  <a:cubicBezTo>
                    <a:pt x="40" y="15"/>
                    <a:pt x="50" y="13"/>
                    <a:pt x="44" y="9"/>
                  </a:cubicBezTo>
                  <a:cubicBezTo>
                    <a:pt x="37" y="6"/>
                    <a:pt x="44" y="1"/>
                    <a:pt x="40" y="1"/>
                  </a:cubicBezTo>
                  <a:cubicBezTo>
                    <a:pt x="27" y="0"/>
                    <a:pt x="35" y="7"/>
                    <a:pt x="23" y="9"/>
                  </a:cubicBezTo>
                  <a:cubicBezTo>
                    <a:pt x="21" y="10"/>
                    <a:pt x="12" y="16"/>
                    <a:pt x="18" y="17"/>
                  </a:cubicBezTo>
                  <a:cubicBezTo>
                    <a:pt x="22" y="19"/>
                    <a:pt x="11" y="22"/>
                    <a:pt x="8" y="26"/>
                  </a:cubicBezTo>
                  <a:cubicBezTo>
                    <a:pt x="0" y="35"/>
                    <a:pt x="14" y="25"/>
                    <a:pt x="21" y="23"/>
                  </a:cubicBezTo>
                  <a:close/>
                </a:path>
              </a:pathLst>
            </a:custGeom>
            <a:solidFill>
              <a:srgbClr val="F7D2D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12" name="Freeform 392"/>
            <p:cNvSpPr/>
            <p:nvPr/>
          </p:nvSpPr>
          <p:spPr>
            <a:xfrm flipH="1">
              <a:off x="7085892" y="1469679"/>
              <a:ext cx="225260" cy="290437"/>
            </a:xfrm>
            <a:custGeom>
              <a:avLst/>
              <a:gdLst>
                <a:gd name="txL" fmla="*/ 0 w 31"/>
                <a:gd name="txT" fmla="*/ 0 h 46"/>
                <a:gd name="txR" fmla="*/ 31 w 31"/>
                <a:gd name="txB" fmla="*/ 46 h 46"/>
              </a:gdLst>
              <a:ahLst/>
              <a:cxnLst>
                <a:cxn ang="0">
                  <a:pos x="950422798" y="597971899"/>
                </a:cxn>
                <a:cxn ang="0">
                  <a:pos x="739216168" y="1076346932"/>
                </a:cxn>
                <a:cxn ang="0">
                  <a:pos x="211206687" y="1514856146"/>
                </a:cxn>
                <a:cxn ang="0">
                  <a:pos x="422413375" y="1594587390"/>
                </a:cxn>
                <a:cxn ang="0">
                  <a:pos x="1320030996" y="916890758"/>
                </a:cxn>
                <a:cxn ang="0">
                  <a:pos x="1372836287" y="358784382"/>
                </a:cxn>
                <a:cxn ang="0">
                  <a:pos x="950422798" y="597971899"/>
                </a:cxn>
              </a:cxnLst>
              <a:rect l="txL" t="txT" r="txR" b="txB"/>
              <a:pathLst>
                <a:path w="31" h="46">
                  <a:moveTo>
                    <a:pt x="18" y="15"/>
                  </a:moveTo>
                  <a:cubicBezTo>
                    <a:pt x="18" y="17"/>
                    <a:pt x="7" y="24"/>
                    <a:pt x="14" y="27"/>
                  </a:cubicBezTo>
                  <a:cubicBezTo>
                    <a:pt x="16" y="28"/>
                    <a:pt x="7" y="35"/>
                    <a:pt x="4" y="38"/>
                  </a:cubicBezTo>
                  <a:cubicBezTo>
                    <a:pt x="0" y="42"/>
                    <a:pt x="1" y="46"/>
                    <a:pt x="8" y="40"/>
                  </a:cubicBezTo>
                  <a:cubicBezTo>
                    <a:pt x="19" y="32"/>
                    <a:pt x="23" y="26"/>
                    <a:pt x="25" y="23"/>
                  </a:cubicBezTo>
                  <a:cubicBezTo>
                    <a:pt x="31" y="12"/>
                    <a:pt x="25" y="14"/>
                    <a:pt x="26" y="9"/>
                  </a:cubicBezTo>
                  <a:cubicBezTo>
                    <a:pt x="27" y="5"/>
                    <a:pt x="20" y="0"/>
                    <a:pt x="18" y="15"/>
                  </a:cubicBezTo>
                  <a:close/>
                </a:path>
              </a:pathLst>
            </a:custGeom>
            <a:solidFill>
              <a:srgbClr val="FADAD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13" name="Freeform 393"/>
            <p:cNvSpPr/>
            <p:nvPr/>
          </p:nvSpPr>
          <p:spPr>
            <a:xfrm flipH="1">
              <a:off x="7113664" y="1717088"/>
              <a:ext cx="175888" cy="126394"/>
            </a:xfrm>
            <a:custGeom>
              <a:avLst/>
              <a:gdLst>
                <a:gd name="txL" fmla="*/ 0 w 24"/>
                <a:gd name="txT" fmla="*/ 0 h 20"/>
                <a:gd name="txR" fmla="*/ 24 w 24"/>
                <a:gd name="txB" fmla="*/ 20 h 20"/>
              </a:gdLst>
              <a:ahLst/>
              <a:cxnLst>
                <a:cxn ang="0">
                  <a:pos x="859352081" y="159755685"/>
                </a:cxn>
                <a:cxn ang="0">
                  <a:pos x="214839852" y="758831566"/>
                </a:cxn>
                <a:cxn ang="0">
                  <a:pos x="1289024571" y="199696173"/>
                </a:cxn>
                <a:cxn ang="0">
                  <a:pos x="859352081" y="159755685"/>
                </a:cxn>
              </a:cxnLst>
              <a:rect l="txL" t="txT" r="txR" b="txB"/>
              <a:pathLst>
                <a:path w="24" h="20">
                  <a:moveTo>
                    <a:pt x="16" y="4"/>
                  </a:moveTo>
                  <a:cubicBezTo>
                    <a:pt x="14" y="10"/>
                    <a:pt x="0" y="17"/>
                    <a:pt x="4" y="19"/>
                  </a:cubicBezTo>
                  <a:cubicBezTo>
                    <a:pt x="8" y="20"/>
                    <a:pt x="23" y="13"/>
                    <a:pt x="24" y="5"/>
                  </a:cubicBezTo>
                  <a:cubicBezTo>
                    <a:pt x="24" y="0"/>
                    <a:pt x="17" y="1"/>
                    <a:pt x="16" y="4"/>
                  </a:cubicBezTo>
                  <a:close/>
                </a:path>
              </a:pathLst>
            </a:custGeom>
            <a:solidFill>
              <a:srgbClr val="F7D9D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14" name="Freeform 394"/>
            <p:cNvSpPr/>
            <p:nvPr/>
          </p:nvSpPr>
          <p:spPr>
            <a:xfrm flipH="1">
              <a:off x="7508641" y="1461612"/>
              <a:ext cx="336347" cy="268923"/>
            </a:xfrm>
            <a:custGeom>
              <a:avLst/>
              <a:gdLst>
                <a:gd name="txL" fmla="*/ 0 w 46"/>
                <a:gd name="txT" fmla="*/ 0 h 42"/>
                <a:gd name="txR" fmla="*/ 46 w 46"/>
                <a:gd name="txB" fmla="*/ 42 h 42"/>
              </a:gdLst>
              <a:ahLst/>
              <a:cxnLst>
                <a:cxn ang="0">
                  <a:pos x="2147483647" y="1024936013"/>
                </a:cxn>
                <a:cxn ang="0">
                  <a:pos x="2138552926" y="778954595"/>
                </a:cxn>
                <a:cxn ang="0">
                  <a:pos x="1603914466" y="40997949"/>
                </a:cxn>
                <a:cxn ang="0">
                  <a:pos x="1336591808" y="163991797"/>
                </a:cxn>
                <a:cxn ang="0">
                  <a:pos x="641567294" y="163991797"/>
                </a:cxn>
                <a:cxn ang="0">
                  <a:pos x="427709054" y="286979254"/>
                </a:cxn>
                <a:cxn ang="0">
                  <a:pos x="962347400" y="532966975"/>
                </a:cxn>
                <a:cxn ang="0">
                  <a:pos x="1496985403" y="1065933950"/>
                </a:cxn>
                <a:cxn ang="0">
                  <a:pos x="1496985403" y="1352919507"/>
                </a:cxn>
                <a:cxn ang="0">
                  <a:pos x="801953577" y="983938076"/>
                </a:cxn>
                <a:cxn ang="0">
                  <a:pos x="374244523" y="819952532"/>
                </a:cxn>
                <a:cxn ang="0">
                  <a:pos x="213858183" y="901942203"/>
                </a:cxn>
                <a:cxn ang="0">
                  <a:pos x="160393652" y="1065933950"/>
                </a:cxn>
                <a:cxn ang="0">
                  <a:pos x="1283127277" y="1557902788"/>
                </a:cxn>
                <a:cxn ang="0">
                  <a:pos x="1710843529" y="1352919507"/>
                </a:cxn>
                <a:cxn ang="0">
                  <a:pos x="2147483647" y="1024936013"/>
                </a:cxn>
              </a:cxnLst>
              <a:rect l="txL" t="txT" r="txR" b="txB"/>
              <a:pathLst>
                <a:path w="46" h="42">
                  <a:moveTo>
                    <a:pt x="41" y="25"/>
                  </a:moveTo>
                  <a:cubicBezTo>
                    <a:pt x="40" y="23"/>
                    <a:pt x="35" y="20"/>
                    <a:pt x="40" y="19"/>
                  </a:cubicBezTo>
                  <a:cubicBezTo>
                    <a:pt x="46" y="18"/>
                    <a:pt x="38" y="6"/>
                    <a:pt x="30" y="1"/>
                  </a:cubicBezTo>
                  <a:cubicBezTo>
                    <a:pt x="29" y="0"/>
                    <a:pt x="24" y="0"/>
                    <a:pt x="25" y="4"/>
                  </a:cubicBezTo>
                  <a:cubicBezTo>
                    <a:pt x="27" y="8"/>
                    <a:pt x="19" y="10"/>
                    <a:pt x="12" y="4"/>
                  </a:cubicBezTo>
                  <a:cubicBezTo>
                    <a:pt x="7" y="0"/>
                    <a:pt x="5" y="6"/>
                    <a:pt x="8" y="7"/>
                  </a:cubicBezTo>
                  <a:cubicBezTo>
                    <a:pt x="12" y="8"/>
                    <a:pt x="17" y="13"/>
                    <a:pt x="18" y="13"/>
                  </a:cubicBezTo>
                  <a:cubicBezTo>
                    <a:pt x="24" y="16"/>
                    <a:pt x="21" y="20"/>
                    <a:pt x="28" y="26"/>
                  </a:cubicBezTo>
                  <a:cubicBezTo>
                    <a:pt x="31" y="28"/>
                    <a:pt x="31" y="36"/>
                    <a:pt x="28" y="33"/>
                  </a:cubicBezTo>
                  <a:cubicBezTo>
                    <a:pt x="22" y="30"/>
                    <a:pt x="20" y="27"/>
                    <a:pt x="15" y="24"/>
                  </a:cubicBezTo>
                  <a:cubicBezTo>
                    <a:pt x="13" y="22"/>
                    <a:pt x="10" y="22"/>
                    <a:pt x="7" y="20"/>
                  </a:cubicBezTo>
                  <a:cubicBezTo>
                    <a:pt x="5" y="19"/>
                    <a:pt x="6" y="22"/>
                    <a:pt x="4" y="22"/>
                  </a:cubicBezTo>
                  <a:cubicBezTo>
                    <a:pt x="0" y="23"/>
                    <a:pt x="1" y="25"/>
                    <a:pt x="3" y="26"/>
                  </a:cubicBezTo>
                  <a:cubicBezTo>
                    <a:pt x="12" y="29"/>
                    <a:pt x="17" y="32"/>
                    <a:pt x="24" y="38"/>
                  </a:cubicBezTo>
                  <a:cubicBezTo>
                    <a:pt x="30" y="42"/>
                    <a:pt x="28" y="33"/>
                    <a:pt x="32" y="33"/>
                  </a:cubicBezTo>
                  <a:cubicBezTo>
                    <a:pt x="39" y="33"/>
                    <a:pt x="41" y="29"/>
                    <a:pt x="41" y="25"/>
                  </a:cubicBezTo>
                  <a:close/>
                </a:path>
              </a:pathLst>
            </a:custGeom>
            <a:solidFill>
              <a:srgbClr val="F7D9D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15" name="Freeform 395"/>
            <p:cNvSpPr/>
            <p:nvPr/>
          </p:nvSpPr>
          <p:spPr>
            <a:xfrm flipH="1">
              <a:off x="7456183" y="1760116"/>
              <a:ext cx="715895" cy="395317"/>
            </a:xfrm>
            <a:custGeom>
              <a:avLst/>
              <a:gdLst>
                <a:gd name="txL" fmla="*/ 0 w 98"/>
                <a:gd name="txT" fmla="*/ 0 h 62"/>
                <a:gd name="txR" fmla="*/ 98 w 98"/>
                <a:gd name="txB" fmla="*/ 62 h 62"/>
              </a:gdLst>
              <a:ahLst/>
              <a:cxnLst>
                <a:cxn ang="0">
                  <a:pos x="2147483647" y="1422905333"/>
                </a:cxn>
                <a:cxn ang="0">
                  <a:pos x="2147483647" y="853744635"/>
                </a:cxn>
                <a:cxn ang="0">
                  <a:pos x="2147483647" y="406545278"/>
                </a:cxn>
                <a:cxn ang="0">
                  <a:pos x="2147483647" y="162615571"/>
                </a:cxn>
                <a:cxn ang="0">
                  <a:pos x="2147483647" y="203269451"/>
                </a:cxn>
                <a:cxn ang="0">
                  <a:pos x="2147483647" y="325237517"/>
                </a:cxn>
                <a:cxn ang="0">
                  <a:pos x="2147483647" y="447199257"/>
                </a:cxn>
                <a:cxn ang="0">
                  <a:pos x="2147483647" y="406545278"/>
                </a:cxn>
                <a:cxn ang="0">
                  <a:pos x="2147483647" y="365891397"/>
                </a:cxn>
                <a:cxn ang="0">
                  <a:pos x="2147483647" y="325237517"/>
                </a:cxn>
                <a:cxn ang="0">
                  <a:pos x="2147483647" y="284583637"/>
                </a:cxn>
                <a:cxn ang="0">
                  <a:pos x="2147483647" y="528507018"/>
                </a:cxn>
                <a:cxn ang="0">
                  <a:pos x="1867733405" y="609814778"/>
                </a:cxn>
                <a:cxn ang="0">
                  <a:pos x="1494182432" y="691122539"/>
                </a:cxn>
                <a:cxn ang="0">
                  <a:pos x="1120638764" y="894398515"/>
                </a:cxn>
                <a:cxn ang="0">
                  <a:pos x="1174002146" y="1057014036"/>
                </a:cxn>
                <a:cxn ang="0">
                  <a:pos x="480270658" y="1382251453"/>
                </a:cxn>
                <a:cxn ang="0">
                  <a:pos x="480270658" y="1382251453"/>
                </a:cxn>
                <a:cxn ang="0">
                  <a:pos x="0" y="1626174734"/>
                </a:cxn>
                <a:cxn ang="0">
                  <a:pos x="800458250" y="1463559214"/>
                </a:cxn>
                <a:cxn ang="0">
                  <a:pos x="640368106" y="1666828614"/>
                </a:cxn>
                <a:cxn ang="0">
                  <a:pos x="1334092289" y="1666828614"/>
                </a:cxn>
                <a:cxn ang="0">
                  <a:pos x="1013912002" y="1910758670"/>
                </a:cxn>
                <a:cxn ang="0">
                  <a:pos x="1440819051" y="2073374191"/>
                </a:cxn>
                <a:cxn ang="0">
                  <a:pos x="1761006643" y="2147483647"/>
                </a:cxn>
                <a:cxn ang="0">
                  <a:pos x="2147483647" y="2147483647"/>
                </a:cxn>
                <a:cxn ang="0">
                  <a:pos x="2147483647" y="1951412550"/>
                </a:cxn>
                <a:cxn ang="0">
                  <a:pos x="2147483647" y="1422905333"/>
                </a:cxn>
              </a:cxnLst>
              <a:rect l="txL" t="txT" r="txR" b="txB"/>
              <a:pathLst>
                <a:path w="98" h="62">
                  <a:moveTo>
                    <a:pt x="97" y="35"/>
                  </a:moveTo>
                  <a:cubicBezTo>
                    <a:pt x="97" y="35"/>
                    <a:pt x="92" y="21"/>
                    <a:pt x="90" y="21"/>
                  </a:cubicBezTo>
                  <a:cubicBezTo>
                    <a:pt x="86" y="18"/>
                    <a:pt x="97" y="12"/>
                    <a:pt x="91" y="10"/>
                  </a:cubicBezTo>
                  <a:cubicBezTo>
                    <a:pt x="90" y="9"/>
                    <a:pt x="86" y="8"/>
                    <a:pt x="89" y="4"/>
                  </a:cubicBezTo>
                  <a:cubicBezTo>
                    <a:pt x="88" y="2"/>
                    <a:pt x="80" y="1"/>
                    <a:pt x="77" y="5"/>
                  </a:cubicBezTo>
                  <a:cubicBezTo>
                    <a:pt x="74" y="8"/>
                    <a:pt x="71" y="10"/>
                    <a:pt x="71" y="8"/>
                  </a:cubicBezTo>
                  <a:cubicBezTo>
                    <a:pt x="71" y="0"/>
                    <a:pt x="65" y="7"/>
                    <a:pt x="66" y="11"/>
                  </a:cubicBezTo>
                  <a:cubicBezTo>
                    <a:pt x="66" y="15"/>
                    <a:pt x="61" y="12"/>
                    <a:pt x="61" y="10"/>
                  </a:cubicBezTo>
                  <a:cubicBezTo>
                    <a:pt x="62" y="8"/>
                    <a:pt x="59" y="7"/>
                    <a:pt x="57" y="9"/>
                  </a:cubicBezTo>
                  <a:cubicBezTo>
                    <a:pt x="54" y="14"/>
                    <a:pt x="53" y="12"/>
                    <a:pt x="50" y="8"/>
                  </a:cubicBezTo>
                  <a:cubicBezTo>
                    <a:pt x="47" y="3"/>
                    <a:pt x="41" y="4"/>
                    <a:pt x="42" y="7"/>
                  </a:cubicBezTo>
                  <a:cubicBezTo>
                    <a:pt x="42" y="9"/>
                    <a:pt x="38" y="8"/>
                    <a:pt x="41" y="13"/>
                  </a:cubicBezTo>
                  <a:cubicBezTo>
                    <a:pt x="42" y="15"/>
                    <a:pt x="41" y="17"/>
                    <a:pt x="35" y="15"/>
                  </a:cubicBezTo>
                  <a:cubicBezTo>
                    <a:pt x="32" y="14"/>
                    <a:pt x="29" y="14"/>
                    <a:pt x="28" y="17"/>
                  </a:cubicBezTo>
                  <a:cubicBezTo>
                    <a:pt x="27" y="20"/>
                    <a:pt x="22" y="18"/>
                    <a:pt x="21" y="22"/>
                  </a:cubicBezTo>
                  <a:cubicBezTo>
                    <a:pt x="20" y="24"/>
                    <a:pt x="27" y="25"/>
                    <a:pt x="22" y="26"/>
                  </a:cubicBezTo>
                  <a:cubicBezTo>
                    <a:pt x="18" y="26"/>
                    <a:pt x="17" y="27"/>
                    <a:pt x="9" y="34"/>
                  </a:cubicBezTo>
                  <a:cubicBezTo>
                    <a:pt x="9" y="34"/>
                    <a:pt x="9" y="34"/>
                    <a:pt x="9" y="34"/>
                  </a:cubicBezTo>
                  <a:cubicBezTo>
                    <a:pt x="5" y="37"/>
                    <a:pt x="3" y="38"/>
                    <a:pt x="0" y="40"/>
                  </a:cubicBezTo>
                  <a:cubicBezTo>
                    <a:pt x="2" y="41"/>
                    <a:pt x="9" y="37"/>
                    <a:pt x="15" y="36"/>
                  </a:cubicBezTo>
                  <a:cubicBezTo>
                    <a:pt x="19" y="34"/>
                    <a:pt x="10" y="40"/>
                    <a:pt x="12" y="41"/>
                  </a:cubicBezTo>
                  <a:cubicBezTo>
                    <a:pt x="12" y="44"/>
                    <a:pt x="19" y="40"/>
                    <a:pt x="25" y="41"/>
                  </a:cubicBezTo>
                  <a:cubicBezTo>
                    <a:pt x="33" y="44"/>
                    <a:pt x="20" y="44"/>
                    <a:pt x="19" y="47"/>
                  </a:cubicBezTo>
                  <a:cubicBezTo>
                    <a:pt x="18" y="49"/>
                    <a:pt x="24" y="52"/>
                    <a:pt x="27" y="51"/>
                  </a:cubicBezTo>
                  <a:cubicBezTo>
                    <a:pt x="28" y="55"/>
                    <a:pt x="30" y="56"/>
                    <a:pt x="33" y="54"/>
                  </a:cubicBezTo>
                  <a:cubicBezTo>
                    <a:pt x="39" y="61"/>
                    <a:pt x="60" y="57"/>
                    <a:pt x="67" y="59"/>
                  </a:cubicBezTo>
                  <a:cubicBezTo>
                    <a:pt x="79" y="62"/>
                    <a:pt x="93" y="60"/>
                    <a:pt x="98" y="48"/>
                  </a:cubicBezTo>
                  <a:cubicBezTo>
                    <a:pt x="98" y="47"/>
                    <a:pt x="96" y="36"/>
                    <a:pt x="97" y="35"/>
                  </a:cubicBezTo>
                  <a:close/>
                </a:path>
              </a:pathLst>
            </a:custGeom>
            <a:solidFill>
              <a:srgbClr val="FC97A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16" name="Freeform 396"/>
            <p:cNvSpPr/>
            <p:nvPr/>
          </p:nvSpPr>
          <p:spPr>
            <a:xfrm flipH="1">
              <a:off x="7450011" y="1805833"/>
              <a:ext cx="80230" cy="107569"/>
            </a:xfrm>
            <a:custGeom>
              <a:avLst/>
              <a:gdLst>
                <a:gd name="txL" fmla="*/ 0 w 11"/>
                <a:gd name="txT" fmla="*/ 0 h 17"/>
                <a:gd name="txR" fmla="*/ 11 w 11"/>
                <a:gd name="txB" fmla="*/ 17 h 17"/>
              </a:gdLst>
              <a:ahLst/>
              <a:cxnLst>
                <a:cxn ang="0">
                  <a:pos x="585168470" y="0"/>
                </a:cxn>
                <a:cxn ang="0">
                  <a:pos x="372376589" y="640611271"/>
                </a:cxn>
                <a:cxn ang="0">
                  <a:pos x="585168470" y="0"/>
                </a:cxn>
              </a:cxnLst>
              <a:rect l="txL" t="txT" r="txR" b="txB"/>
              <a:pathLst>
                <a:path w="11" h="17">
                  <a:moveTo>
                    <a:pt x="11" y="0"/>
                  </a:moveTo>
                  <a:cubicBezTo>
                    <a:pt x="0" y="1"/>
                    <a:pt x="6" y="14"/>
                    <a:pt x="7" y="16"/>
                  </a:cubicBezTo>
                  <a:cubicBezTo>
                    <a:pt x="7" y="17"/>
                    <a:pt x="9" y="4"/>
                    <a:pt x="11" y="0"/>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17" name="Freeform 397"/>
            <p:cNvSpPr/>
            <p:nvPr/>
          </p:nvSpPr>
          <p:spPr>
            <a:xfrm flipH="1">
              <a:off x="8492996" y="2104337"/>
              <a:ext cx="108001" cy="172111"/>
            </a:xfrm>
            <a:custGeom>
              <a:avLst/>
              <a:gdLst>
                <a:gd name="txL" fmla="*/ 0 w 15"/>
                <a:gd name="txT" fmla="*/ 0 h 27"/>
                <a:gd name="txR" fmla="*/ 15 w 15"/>
                <a:gd name="txB" fmla="*/ 27 h 27"/>
              </a:gdLst>
              <a:ahLst/>
              <a:cxnLst>
                <a:cxn ang="0">
                  <a:pos x="725773960" y="0"/>
                </a:cxn>
                <a:cxn ang="0">
                  <a:pos x="207361924" y="121899225"/>
                </a:cxn>
                <a:cxn ang="0">
                  <a:pos x="155521457" y="446972340"/>
                </a:cxn>
                <a:cxn ang="0">
                  <a:pos x="311042913" y="731414372"/>
                </a:cxn>
                <a:cxn ang="0">
                  <a:pos x="362883380" y="975219296"/>
                </a:cxn>
                <a:cxn ang="0">
                  <a:pos x="725773960" y="0"/>
                </a:cxn>
              </a:cxnLst>
              <a:rect l="txL" t="txT" r="txR" b="txB"/>
              <a:pathLst>
                <a:path w="15" h="27">
                  <a:moveTo>
                    <a:pt x="14" y="0"/>
                  </a:moveTo>
                  <a:cubicBezTo>
                    <a:pt x="12" y="1"/>
                    <a:pt x="7" y="0"/>
                    <a:pt x="4" y="3"/>
                  </a:cubicBezTo>
                  <a:cubicBezTo>
                    <a:pt x="8" y="6"/>
                    <a:pt x="0" y="10"/>
                    <a:pt x="3" y="11"/>
                  </a:cubicBezTo>
                  <a:cubicBezTo>
                    <a:pt x="6" y="12"/>
                    <a:pt x="7" y="17"/>
                    <a:pt x="6" y="18"/>
                  </a:cubicBezTo>
                  <a:cubicBezTo>
                    <a:pt x="2" y="18"/>
                    <a:pt x="4" y="23"/>
                    <a:pt x="7" y="24"/>
                  </a:cubicBezTo>
                  <a:cubicBezTo>
                    <a:pt x="15" y="27"/>
                    <a:pt x="14" y="0"/>
                    <a:pt x="14" y="0"/>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18" name="Freeform 398"/>
            <p:cNvSpPr/>
            <p:nvPr/>
          </p:nvSpPr>
          <p:spPr>
            <a:xfrm flipH="1">
              <a:off x="8492996" y="2104337"/>
              <a:ext cx="108001" cy="172111"/>
            </a:xfrm>
            <a:custGeom>
              <a:avLst/>
              <a:gdLst>
                <a:gd name="txL" fmla="*/ 0 w 15"/>
                <a:gd name="txT" fmla="*/ 0 h 27"/>
                <a:gd name="txR" fmla="*/ 15 w 15"/>
                <a:gd name="txB" fmla="*/ 27 h 27"/>
              </a:gdLst>
              <a:ahLst/>
              <a:cxnLst>
                <a:cxn ang="0">
                  <a:pos x="725773960" y="0"/>
                </a:cxn>
                <a:cxn ang="0">
                  <a:pos x="259202447" y="121899225"/>
                </a:cxn>
                <a:cxn ang="0">
                  <a:pos x="207361924" y="446972340"/>
                </a:cxn>
                <a:cxn ang="0">
                  <a:pos x="362883380" y="731414372"/>
                </a:cxn>
                <a:cxn ang="0">
                  <a:pos x="362883380" y="975219296"/>
                </a:cxn>
                <a:cxn ang="0">
                  <a:pos x="725773960" y="0"/>
                </a:cxn>
              </a:cxnLst>
              <a:rect l="txL" t="txT" r="txR" b="txB"/>
              <a:pathLst>
                <a:path w="15" h="27">
                  <a:moveTo>
                    <a:pt x="14" y="0"/>
                  </a:moveTo>
                  <a:cubicBezTo>
                    <a:pt x="12" y="1"/>
                    <a:pt x="7" y="0"/>
                    <a:pt x="5" y="3"/>
                  </a:cubicBezTo>
                  <a:cubicBezTo>
                    <a:pt x="9" y="6"/>
                    <a:pt x="0" y="10"/>
                    <a:pt x="4" y="11"/>
                  </a:cubicBezTo>
                  <a:cubicBezTo>
                    <a:pt x="7" y="12"/>
                    <a:pt x="9" y="18"/>
                    <a:pt x="7" y="18"/>
                  </a:cubicBezTo>
                  <a:cubicBezTo>
                    <a:pt x="3" y="18"/>
                    <a:pt x="4" y="23"/>
                    <a:pt x="7" y="24"/>
                  </a:cubicBezTo>
                  <a:cubicBezTo>
                    <a:pt x="15" y="27"/>
                    <a:pt x="14" y="0"/>
                    <a:pt x="14" y="0"/>
                  </a:cubicBezTo>
                  <a:close/>
                </a:path>
              </a:pathLst>
            </a:custGeom>
            <a:solidFill>
              <a:srgbClr val="F7819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19" name="Freeform 399"/>
            <p:cNvSpPr/>
            <p:nvPr/>
          </p:nvSpPr>
          <p:spPr>
            <a:xfrm flipH="1">
              <a:off x="8326365" y="2066688"/>
              <a:ext cx="240689" cy="220517"/>
            </a:xfrm>
            <a:custGeom>
              <a:avLst/>
              <a:gdLst>
                <a:gd name="txL" fmla="*/ 0 w 33"/>
                <a:gd name="txT" fmla="*/ 0 h 35"/>
                <a:gd name="txR" fmla="*/ 33 w 33"/>
                <a:gd name="txB" fmla="*/ 35 h 35"/>
              </a:gdLst>
              <a:ahLst/>
              <a:cxnLst>
                <a:cxn ang="0">
                  <a:pos x="212783622" y="119085478"/>
                </a:cxn>
                <a:cxn ang="0">
                  <a:pos x="212783622" y="277870299"/>
                </a:cxn>
                <a:cxn ang="0">
                  <a:pos x="212783622" y="595439941"/>
                </a:cxn>
                <a:cxn ang="0">
                  <a:pos x="265983217" y="913009681"/>
                </a:cxn>
                <a:cxn ang="0">
                  <a:pos x="106391811" y="1190886182"/>
                </a:cxn>
                <a:cxn ang="0">
                  <a:pos x="1170324650" y="595439941"/>
                </a:cxn>
                <a:cxn ang="0">
                  <a:pos x="212783622" y="119085478"/>
                </a:cxn>
              </a:cxnLst>
              <a:rect l="txL" t="txT" r="txR" b="txB"/>
              <a:pathLst>
                <a:path w="33" h="35">
                  <a:moveTo>
                    <a:pt x="4" y="3"/>
                  </a:moveTo>
                  <a:cubicBezTo>
                    <a:pt x="4" y="3"/>
                    <a:pt x="0" y="5"/>
                    <a:pt x="4" y="7"/>
                  </a:cubicBezTo>
                  <a:cubicBezTo>
                    <a:pt x="7" y="9"/>
                    <a:pt x="7" y="12"/>
                    <a:pt x="4" y="15"/>
                  </a:cubicBezTo>
                  <a:cubicBezTo>
                    <a:pt x="1" y="17"/>
                    <a:pt x="8" y="20"/>
                    <a:pt x="5" y="23"/>
                  </a:cubicBezTo>
                  <a:cubicBezTo>
                    <a:pt x="2" y="26"/>
                    <a:pt x="6" y="31"/>
                    <a:pt x="2" y="30"/>
                  </a:cubicBezTo>
                  <a:cubicBezTo>
                    <a:pt x="7" y="35"/>
                    <a:pt x="11" y="20"/>
                    <a:pt x="22" y="15"/>
                  </a:cubicBezTo>
                  <a:cubicBezTo>
                    <a:pt x="33" y="12"/>
                    <a:pt x="10" y="0"/>
                    <a:pt x="4" y="3"/>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20" name="Freeform 400"/>
            <p:cNvSpPr/>
            <p:nvPr/>
          </p:nvSpPr>
          <p:spPr>
            <a:xfrm flipH="1">
              <a:off x="8310937" y="2066688"/>
              <a:ext cx="246860" cy="220517"/>
            </a:xfrm>
            <a:custGeom>
              <a:avLst/>
              <a:gdLst>
                <a:gd name="txL" fmla="*/ 0 w 34"/>
                <a:gd name="txT" fmla="*/ 0 h 35"/>
                <a:gd name="txR" fmla="*/ 34 w 34"/>
                <a:gd name="txB" fmla="*/ 35 h 35"/>
              </a:gdLst>
              <a:ahLst/>
              <a:cxnLst>
                <a:cxn ang="0">
                  <a:pos x="158150119" y="119085478"/>
                </a:cxn>
                <a:cxn ang="0">
                  <a:pos x="158150119" y="277870299"/>
                </a:cxn>
                <a:cxn ang="0">
                  <a:pos x="158150119" y="595439941"/>
                </a:cxn>
                <a:cxn ang="0">
                  <a:pos x="210861966" y="913009681"/>
                </a:cxn>
                <a:cxn ang="0">
                  <a:pos x="52719122" y="1190886182"/>
                </a:cxn>
                <a:cxn ang="0">
                  <a:pos x="1212474581" y="635139284"/>
                </a:cxn>
                <a:cxn ang="0">
                  <a:pos x="158150119" y="119085478"/>
                </a:cxn>
              </a:cxnLst>
              <a:rect l="txL" t="txT" r="txR" b="txB"/>
              <a:pathLst>
                <a:path w="34" h="35">
                  <a:moveTo>
                    <a:pt x="3" y="3"/>
                  </a:moveTo>
                  <a:cubicBezTo>
                    <a:pt x="3" y="3"/>
                    <a:pt x="0" y="6"/>
                    <a:pt x="3" y="7"/>
                  </a:cubicBezTo>
                  <a:cubicBezTo>
                    <a:pt x="7" y="9"/>
                    <a:pt x="7" y="12"/>
                    <a:pt x="3" y="15"/>
                  </a:cubicBezTo>
                  <a:cubicBezTo>
                    <a:pt x="0" y="17"/>
                    <a:pt x="8" y="20"/>
                    <a:pt x="4" y="23"/>
                  </a:cubicBezTo>
                  <a:cubicBezTo>
                    <a:pt x="1" y="26"/>
                    <a:pt x="5" y="31"/>
                    <a:pt x="1" y="30"/>
                  </a:cubicBezTo>
                  <a:cubicBezTo>
                    <a:pt x="6" y="35"/>
                    <a:pt x="12" y="20"/>
                    <a:pt x="23" y="16"/>
                  </a:cubicBezTo>
                  <a:cubicBezTo>
                    <a:pt x="34" y="13"/>
                    <a:pt x="9" y="0"/>
                    <a:pt x="3" y="3"/>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21" name="Freeform 401"/>
            <p:cNvSpPr/>
            <p:nvPr/>
          </p:nvSpPr>
          <p:spPr>
            <a:xfrm flipH="1">
              <a:off x="8128877" y="2160811"/>
              <a:ext cx="370290" cy="153286"/>
            </a:xfrm>
            <a:custGeom>
              <a:avLst/>
              <a:gdLst>
                <a:gd name="txL" fmla="*/ 0 w 51"/>
                <a:gd name="txT" fmla="*/ 0 h 24"/>
                <a:gd name="txR" fmla="*/ 51 w 51"/>
                <a:gd name="txB" fmla="*/ 24 h 24"/>
              </a:gdLst>
              <a:ahLst/>
              <a:cxnLst>
                <a:cxn ang="0">
                  <a:pos x="2147483647" y="530305722"/>
                </a:cxn>
                <a:cxn ang="0">
                  <a:pos x="2147483647" y="734271841"/>
                </a:cxn>
                <a:cxn ang="0">
                  <a:pos x="2147483647" y="734271841"/>
                </a:cxn>
                <a:cxn ang="0">
                  <a:pos x="2147483647" y="815851901"/>
                </a:cxn>
                <a:cxn ang="0">
                  <a:pos x="2108649354" y="652685393"/>
                </a:cxn>
                <a:cxn ang="0">
                  <a:pos x="369012140" y="122379721"/>
                </a:cxn>
                <a:cxn ang="0">
                  <a:pos x="210861997" y="203966169"/>
                </a:cxn>
                <a:cxn ang="0">
                  <a:pos x="369012140" y="0"/>
                </a:cxn>
                <a:cxn ang="0">
                  <a:pos x="2147483647" y="530305722"/>
                </a:cxn>
              </a:cxnLst>
              <a:rect l="txL" t="txT" r="txR" b="txB"/>
              <a:pathLst>
                <a:path w="51" h="24">
                  <a:moveTo>
                    <a:pt x="51" y="13"/>
                  </a:moveTo>
                  <a:cubicBezTo>
                    <a:pt x="50" y="13"/>
                    <a:pt x="49" y="18"/>
                    <a:pt x="48" y="18"/>
                  </a:cubicBezTo>
                  <a:cubicBezTo>
                    <a:pt x="48" y="18"/>
                    <a:pt x="47" y="18"/>
                    <a:pt x="47" y="18"/>
                  </a:cubicBezTo>
                  <a:cubicBezTo>
                    <a:pt x="47" y="19"/>
                    <a:pt x="46" y="19"/>
                    <a:pt x="47" y="20"/>
                  </a:cubicBezTo>
                  <a:cubicBezTo>
                    <a:pt x="41" y="24"/>
                    <a:pt x="40" y="18"/>
                    <a:pt x="40" y="16"/>
                  </a:cubicBezTo>
                  <a:cubicBezTo>
                    <a:pt x="41" y="11"/>
                    <a:pt x="11" y="5"/>
                    <a:pt x="7" y="3"/>
                  </a:cubicBezTo>
                  <a:cubicBezTo>
                    <a:pt x="7" y="3"/>
                    <a:pt x="5" y="4"/>
                    <a:pt x="4" y="5"/>
                  </a:cubicBezTo>
                  <a:cubicBezTo>
                    <a:pt x="0" y="2"/>
                    <a:pt x="4" y="0"/>
                    <a:pt x="7" y="0"/>
                  </a:cubicBezTo>
                  <a:cubicBezTo>
                    <a:pt x="22" y="0"/>
                    <a:pt x="51" y="13"/>
                    <a:pt x="51" y="13"/>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22" name="Freeform 402"/>
            <p:cNvSpPr/>
            <p:nvPr/>
          </p:nvSpPr>
          <p:spPr>
            <a:xfrm flipH="1">
              <a:off x="7493212" y="1684817"/>
              <a:ext cx="1021385" cy="344221"/>
            </a:xfrm>
            <a:custGeom>
              <a:avLst/>
              <a:gdLst>
                <a:gd name="txL" fmla="*/ 0 w 140"/>
                <a:gd name="txT" fmla="*/ 0 h 54"/>
                <a:gd name="txR" fmla="*/ 140 w 140"/>
                <a:gd name="txB" fmla="*/ 54 h 54"/>
              </a:gdLst>
              <a:ahLst/>
              <a:cxnLst>
                <a:cxn ang="0">
                  <a:pos x="2147483647" y="0"/>
                </a:cxn>
                <a:cxn ang="0">
                  <a:pos x="2147483647" y="406340126"/>
                </a:cxn>
                <a:cxn ang="0">
                  <a:pos x="2147483647" y="121898871"/>
                </a:cxn>
                <a:cxn ang="0">
                  <a:pos x="2147483647" y="446971041"/>
                </a:cxn>
                <a:cxn ang="0">
                  <a:pos x="2147483647" y="40630828"/>
                </a:cxn>
                <a:cxn ang="0">
                  <a:pos x="2147483647" y="487608231"/>
                </a:cxn>
                <a:cxn ang="0">
                  <a:pos x="2147483647" y="325072121"/>
                </a:cxn>
                <a:cxn ang="0">
                  <a:pos x="1490324547" y="1462818120"/>
                </a:cxn>
                <a:cxn ang="0">
                  <a:pos x="0" y="1503448936"/>
                </a:cxn>
                <a:cxn ang="0">
                  <a:pos x="266129155" y="1950420176"/>
                </a:cxn>
                <a:cxn ang="0">
                  <a:pos x="1809682314" y="1909789361"/>
                </a:cxn>
                <a:cxn ang="0">
                  <a:pos x="2147483647" y="812673878"/>
                </a:cxn>
                <a:cxn ang="0">
                  <a:pos x="2147483647" y="0"/>
                </a:cxn>
              </a:cxnLst>
              <a:rect l="txL" t="txT" r="txR" b="txB"/>
              <a:pathLst>
                <a:path w="140" h="54">
                  <a:moveTo>
                    <a:pt x="119" y="0"/>
                  </a:moveTo>
                  <a:cubicBezTo>
                    <a:pt x="118" y="5"/>
                    <a:pt x="118" y="4"/>
                    <a:pt x="116" y="10"/>
                  </a:cubicBezTo>
                  <a:cubicBezTo>
                    <a:pt x="113" y="17"/>
                    <a:pt x="103" y="7"/>
                    <a:pt x="101" y="3"/>
                  </a:cubicBezTo>
                  <a:cubicBezTo>
                    <a:pt x="100" y="4"/>
                    <a:pt x="99" y="10"/>
                    <a:pt x="97" y="11"/>
                  </a:cubicBezTo>
                  <a:cubicBezTo>
                    <a:pt x="96" y="10"/>
                    <a:pt x="80" y="1"/>
                    <a:pt x="79" y="1"/>
                  </a:cubicBezTo>
                  <a:cubicBezTo>
                    <a:pt x="79" y="11"/>
                    <a:pt x="65" y="16"/>
                    <a:pt x="62" y="12"/>
                  </a:cubicBezTo>
                  <a:cubicBezTo>
                    <a:pt x="58" y="8"/>
                    <a:pt x="56" y="11"/>
                    <a:pt x="54" y="8"/>
                  </a:cubicBezTo>
                  <a:cubicBezTo>
                    <a:pt x="55" y="20"/>
                    <a:pt x="38" y="34"/>
                    <a:pt x="28" y="36"/>
                  </a:cubicBezTo>
                  <a:cubicBezTo>
                    <a:pt x="24" y="37"/>
                    <a:pt x="9" y="39"/>
                    <a:pt x="0" y="37"/>
                  </a:cubicBezTo>
                  <a:cubicBezTo>
                    <a:pt x="4" y="42"/>
                    <a:pt x="0" y="42"/>
                    <a:pt x="5" y="48"/>
                  </a:cubicBezTo>
                  <a:cubicBezTo>
                    <a:pt x="9" y="46"/>
                    <a:pt x="20" y="54"/>
                    <a:pt x="34" y="47"/>
                  </a:cubicBezTo>
                  <a:cubicBezTo>
                    <a:pt x="55" y="38"/>
                    <a:pt x="74" y="19"/>
                    <a:pt x="93" y="20"/>
                  </a:cubicBezTo>
                  <a:cubicBezTo>
                    <a:pt x="104" y="21"/>
                    <a:pt x="140" y="17"/>
                    <a:pt x="119" y="0"/>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23" name="Freeform 403"/>
            <p:cNvSpPr/>
            <p:nvPr/>
          </p:nvSpPr>
          <p:spPr>
            <a:xfrm flipH="1">
              <a:off x="7428411" y="1647168"/>
              <a:ext cx="1150986" cy="494818"/>
            </a:xfrm>
            <a:custGeom>
              <a:avLst/>
              <a:gdLst>
                <a:gd name="txL" fmla="*/ 0 w 158"/>
                <a:gd name="txT" fmla="*/ 0 h 78"/>
                <a:gd name="txR" fmla="*/ 158 w 158"/>
                <a:gd name="txB" fmla="*/ 78 h 78"/>
              </a:gdLst>
              <a:ahLst/>
              <a:cxnLst>
                <a:cxn ang="0">
                  <a:pos x="2147483647" y="1448788871"/>
                </a:cxn>
                <a:cxn ang="0">
                  <a:pos x="2147483647" y="1247562963"/>
                </a:cxn>
                <a:cxn ang="0">
                  <a:pos x="2147483647" y="965859379"/>
                </a:cxn>
                <a:cxn ang="0">
                  <a:pos x="2147483647" y="684149254"/>
                </a:cxn>
                <a:cxn ang="0">
                  <a:pos x="2147483647" y="442684508"/>
                </a:cxn>
                <a:cxn ang="0">
                  <a:pos x="2147483647" y="241464845"/>
                </a:cxn>
                <a:cxn ang="0">
                  <a:pos x="2147483647" y="563413709"/>
                </a:cxn>
                <a:cxn ang="0">
                  <a:pos x="2147483647" y="603658891"/>
                </a:cxn>
                <a:cxn ang="0">
                  <a:pos x="2147483647" y="402439227"/>
                </a:cxn>
                <a:cxn ang="0">
                  <a:pos x="2147483647" y="482929690"/>
                </a:cxn>
                <a:cxn ang="0">
                  <a:pos x="2147483647" y="563413709"/>
                </a:cxn>
                <a:cxn ang="0">
                  <a:pos x="2147483647" y="321955208"/>
                </a:cxn>
                <a:cxn ang="0">
                  <a:pos x="2147483647" y="241464845"/>
                </a:cxn>
                <a:cxn ang="0">
                  <a:pos x="2147483647" y="321955208"/>
                </a:cxn>
                <a:cxn ang="0">
                  <a:pos x="2147483647" y="523174871"/>
                </a:cxn>
                <a:cxn ang="0">
                  <a:pos x="2147483647" y="402439227"/>
                </a:cxn>
                <a:cxn ang="0">
                  <a:pos x="2147483647" y="523174871"/>
                </a:cxn>
                <a:cxn ang="0">
                  <a:pos x="2147483647" y="603658891"/>
                </a:cxn>
                <a:cxn ang="0">
                  <a:pos x="2147483647" y="684149254"/>
                </a:cxn>
                <a:cxn ang="0">
                  <a:pos x="2147483647" y="563413709"/>
                </a:cxn>
                <a:cxn ang="0">
                  <a:pos x="2147483647" y="845123835"/>
                </a:cxn>
                <a:cxn ang="0">
                  <a:pos x="2147483647" y="1006098217"/>
                </a:cxn>
                <a:cxn ang="0">
                  <a:pos x="2147483647" y="1126833762"/>
                </a:cxn>
                <a:cxn ang="0">
                  <a:pos x="2147483647" y="1287808144"/>
                </a:cxn>
                <a:cxn ang="0">
                  <a:pos x="2016549458" y="1609763253"/>
                </a:cxn>
                <a:cxn ang="0">
                  <a:pos x="1857348760" y="1851228395"/>
                </a:cxn>
                <a:cxn ang="0">
                  <a:pos x="1857348760" y="2012202778"/>
                </a:cxn>
                <a:cxn ang="0">
                  <a:pos x="1008278371" y="1810983214"/>
                </a:cxn>
                <a:cxn ang="0">
                  <a:pos x="849077901" y="1971957596"/>
                </a:cxn>
                <a:cxn ang="0">
                  <a:pos x="689870374" y="1810983214"/>
                </a:cxn>
                <a:cxn ang="0">
                  <a:pos x="477600955" y="1730492851"/>
                </a:cxn>
                <a:cxn ang="0">
                  <a:pos x="371469775" y="1851228395"/>
                </a:cxn>
                <a:cxn ang="0">
                  <a:pos x="159200299" y="2147483647"/>
                </a:cxn>
                <a:cxn ang="0">
                  <a:pos x="371469775" y="2147483647"/>
                </a:cxn>
                <a:cxn ang="0">
                  <a:pos x="636808483" y="2147483647"/>
                </a:cxn>
                <a:cxn ang="0">
                  <a:pos x="2147483647" y="2147483647"/>
                </a:cxn>
                <a:cxn ang="0">
                  <a:pos x="2147483647" y="2147483647"/>
                </a:cxn>
                <a:cxn ang="0">
                  <a:pos x="2147483647" y="1609763253"/>
                </a:cxn>
                <a:cxn ang="0">
                  <a:pos x="2147483647" y="1448788871"/>
                </a:cxn>
              </a:cxnLst>
              <a:rect l="txL" t="txT" r="txR" b="txB"/>
              <a:pathLst>
                <a:path w="158" h="78">
                  <a:moveTo>
                    <a:pt x="150" y="36"/>
                  </a:moveTo>
                  <a:cubicBezTo>
                    <a:pt x="151" y="34"/>
                    <a:pt x="149" y="32"/>
                    <a:pt x="152" y="31"/>
                  </a:cubicBezTo>
                  <a:cubicBezTo>
                    <a:pt x="149" y="26"/>
                    <a:pt x="158" y="26"/>
                    <a:pt x="155" y="24"/>
                  </a:cubicBezTo>
                  <a:cubicBezTo>
                    <a:pt x="150" y="20"/>
                    <a:pt x="154" y="16"/>
                    <a:pt x="149" y="17"/>
                  </a:cubicBezTo>
                  <a:cubicBezTo>
                    <a:pt x="146" y="18"/>
                    <a:pt x="147" y="5"/>
                    <a:pt x="137" y="11"/>
                  </a:cubicBezTo>
                  <a:cubicBezTo>
                    <a:pt x="135" y="8"/>
                    <a:pt x="137" y="1"/>
                    <a:pt x="128" y="6"/>
                  </a:cubicBezTo>
                  <a:cubicBezTo>
                    <a:pt x="126" y="7"/>
                    <a:pt x="132" y="10"/>
                    <a:pt x="125" y="14"/>
                  </a:cubicBezTo>
                  <a:cubicBezTo>
                    <a:pt x="124" y="11"/>
                    <a:pt x="119" y="12"/>
                    <a:pt x="119" y="15"/>
                  </a:cubicBezTo>
                  <a:cubicBezTo>
                    <a:pt x="116" y="13"/>
                    <a:pt x="119" y="10"/>
                    <a:pt x="115" y="10"/>
                  </a:cubicBezTo>
                  <a:cubicBezTo>
                    <a:pt x="113" y="6"/>
                    <a:pt x="107" y="10"/>
                    <a:pt x="111" y="12"/>
                  </a:cubicBezTo>
                  <a:cubicBezTo>
                    <a:pt x="113" y="13"/>
                    <a:pt x="111" y="16"/>
                    <a:pt x="108" y="14"/>
                  </a:cubicBezTo>
                  <a:cubicBezTo>
                    <a:pt x="103" y="12"/>
                    <a:pt x="109" y="7"/>
                    <a:pt x="98" y="8"/>
                  </a:cubicBezTo>
                  <a:cubicBezTo>
                    <a:pt x="99" y="4"/>
                    <a:pt x="91" y="0"/>
                    <a:pt x="92" y="6"/>
                  </a:cubicBezTo>
                  <a:cubicBezTo>
                    <a:pt x="89" y="5"/>
                    <a:pt x="87" y="7"/>
                    <a:pt x="88" y="8"/>
                  </a:cubicBezTo>
                  <a:cubicBezTo>
                    <a:pt x="90" y="13"/>
                    <a:pt x="85" y="8"/>
                    <a:pt x="83" y="13"/>
                  </a:cubicBezTo>
                  <a:cubicBezTo>
                    <a:pt x="80" y="14"/>
                    <a:pt x="79" y="7"/>
                    <a:pt x="77" y="10"/>
                  </a:cubicBezTo>
                  <a:cubicBezTo>
                    <a:pt x="76" y="12"/>
                    <a:pt x="73" y="9"/>
                    <a:pt x="71" y="13"/>
                  </a:cubicBezTo>
                  <a:cubicBezTo>
                    <a:pt x="71" y="14"/>
                    <a:pt x="68" y="13"/>
                    <a:pt x="71" y="15"/>
                  </a:cubicBezTo>
                  <a:cubicBezTo>
                    <a:pt x="69" y="18"/>
                    <a:pt x="68" y="15"/>
                    <a:pt x="66" y="17"/>
                  </a:cubicBezTo>
                  <a:cubicBezTo>
                    <a:pt x="65" y="18"/>
                    <a:pt x="63" y="15"/>
                    <a:pt x="63" y="14"/>
                  </a:cubicBezTo>
                  <a:cubicBezTo>
                    <a:pt x="59" y="16"/>
                    <a:pt x="58" y="19"/>
                    <a:pt x="60" y="21"/>
                  </a:cubicBezTo>
                  <a:cubicBezTo>
                    <a:pt x="56" y="24"/>
                    <a:pt x="53" y="21"/>
                    <a:pt x="52" y="25"/>
                  </a:cubicBezTo>
                  <a:cubicBezTo>
                    <a:pt x="52" y="26"/>
                    <a:pt x="48" y="31"/>
                    <a:pt x="46" y="28"/>
                  </a:cubicBezTo>
                  <a:cubicBezTo>
                    <a:pt x="45" y="28"/>
                    <a:pt x="41" y="27"/>
                    <a:pt x="42" y="32"/>
                  </a:cubicBezTo>
                  <a:cubicBezTo>
                    <a:pt x="38" y="35"/>
                    <a:pt x="36" y="32"/>
                    <a:pt x="38" y="40"/>
                  </a:cubicBezTo>
                  <a:cubicBezTo>
                    <a:pt x="38" y="43"/>
                    <a:pt x="31" y="45"/>
                    <a:pt x="35" y="46"/>
                  </a:cubicBezTo>
                  <a:cubicBezTo>
                    <a:pt x="37" y="47"/>
                    <a:pt x="32" y="48"/>
                    <a:pt x="35" y="50"/>
                  </a:cubicBezTo>
                  <a:cubicBezTo>
                    <a:pt x="27" y="54"/>
                    <a:pt x="28" y="40"/>
                    <a:pt x="19" y="45"/>
                  </a:cubicBezTo>
                  <a:cubicBezTo>
                    <a:pt x="16" y="44"/>
                    <a:pt x="15" y="47"/>
                    <a:pt x="16" y="49"/>
                  </a:cubicBezTo>
                  <a:cubicBezTo>
                    <a:pt x="14" y="50"/>
                    <a:pt x="13" y="50"/>
                    <a:pt x="13" y="45"/>
                  </a:cubicBezTo>
                  <a:cubicBezTo>
                    <a:pt x="13" y="43"/>
                    <a:pt x="11" y="43"/>
                    <a:pt x="9" y="43"/>
                  </a:cubicBezTo>
                  <a:cubicBezTo>
                    <a:pt x="8" y="44"/>
                    <a:pt x="10" y="46"/>
                    <a:pt x="7" y="46"/>
                  </a:cubicBezTo>
                  <a:cubicBezTo>
                    <a:pt x="4" y="46"/>
                    <a:pt x="8" y="51"/>
                    <a:pt x="3" y="54"/>
                  </a:cubicBezTo>
                  <a:cubicBezTo>
                    <a:pt x="0" y="55"/>
                    <a:pt x="4" y="62"/>
                    <a:pt x="7" y="60"/>
                  </a:cubicBezTo>
                  <a:cubicBezTo>
                    <a:pt x="5" y="65"/>
                    <a:pt x="12" y="63"/>
                    <a:pt x="12" y="68"/>
                  </a:cubicBezTo>
                  <a:cubicBezTo>
                    <a:pt x="54" y="78"/>
                    <a:pt x="82" y="42"/>
                    <a:pt x="108" y="54"/>
                  </a:cubicBezTo>
                  <a:cubicBezTo>
                    <a:pt x="137" y="66"/>
                    <a:pt x="148" y="72"/>
                    <a:pt x="155" y="60"/>
                  </a:cubicBezTo>
                  <a:cubicBezTo>
                    <a:pt x="155" y="55"/>
                    <a:pt x="156" y="48"/>
                    <a:pt x="155" y="40"/>
                  </a:cubicBezTo>
                  <a:cubicBezTo>
                    <a:pt x="154" y="37"/>
                    <a:pt x="154" y="35"/>
                    <a:pt x="150" y="36"/>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24" name="Freeform 404"/>
            <p:cNvSpPr/>
            <p:nvPr/>
          </p:nvSpPr>
          <p:spPr>
            <a:xfrm flipH="1">
              <a:off x="7443840" y="1647168"/>
              <a:ext cx="1135557" cy="494818"/>
            </a:xfrm>
            <a:custGeom>
              <a:avLst/>
              <a:gdLst>
                <a:gd name="txL" fmla="*/ 0 w 156"/>
                <a:gd name="txT" fmla="*/ 0 h 78"/>
                <a:gd name="txR" fmla="*/ 156 w 156"/>
                <a:gd name="txB" fmla="*/ 78 h 78"/>
              </a:gdLst>
              <a:ahLst/>
              <a:cxnLst>
                <a:cxn ang="0">
                  <a:pos x="2147483647" y="1489027708"/>
                </a:cxn>
                <a:cxn ang="0">
                  <a:pos x="2147483647" y="1247562963"/>
                </a:cxn>
                <a:cxn ang="0">
                  <a:pos x="2147483647" y="965859379"/>
                </a:cxn>
                <a:cxn ang="0">
                  <a:pos x="2147483647" y="684149254"/>
                </a:cxn>
                <a:cxn ang="0">
                  <a:pos x="2147483647" y="482929690"/>
                </a:cxn>
                <a:cxn ang="0">
                  <a:pos x="2147483647" y="241464845"/>
                </a:cxn>
                <a:cxn ang="0">
                  <a:pos x="2147483647" y="563413709"/>
                </a:cxn>
                <a:cxn ang="0">
                  <a:pos x="2147483647" y="603658891"/>
                </a:cxn>
                <a:cxn ang="0">
                  <a:pos x="2147483647" y="442684508"/>
                </a:cxn>
                <a:cxn ang="0">
                  <a:pos x="2147483647" y="442684508"/>
                </a:cxn>
                <a:cxn ang="0">
                  <a:pos x="2147483647" y="603658891"/>
                </a:cxn>
                <a:cxn ang="0">
                  <a:pos x="2147483647" y="321955208"/>
                </a:cxn>
                <a:cxn ang="0">
                  <a:pos x="2147483647" y="281710026"/>
                </a:cxn>
                <a:cxn ang="0">
                  <a:pos x="2147483647" y="321955208"/>
                </a:cxn>
                <a:cxn ang="0">
                  <a:pos x="2147483647" y="523174871"/>
                </a:cxn>
                <a:cxn ang="0">
                  <a:pos x="2147483647" y="442684508"/>
                </a:cxn>
                <a:cxn ang="0">
                  <a:pos x="2147483647" y="523174871"/>
                </a:cxn>
                <a:cxn ang="0">
                  <a:pos x="2147483647" y="603658891"/>
                </a:cxn>
                <a:cxn ang="0">
                  <a:pos x="2147483647" y="724394435"/>
                </a:cxn>
                <a:cxn ang="0">
                  <a:pos x="2147483647" y="603658891"/>
                </a:cxn>
                <a:cxn ang="0">
                  <a:pos x="2147483647" y="885369016"/>
                </a:cxn>
                <a:cxn ang="0">
                  <a:pos x="2147483647" y="1006098217"/>
                </a:cxn>
                <a:cxn ang="0">
                  <a:pos x="2147483647" y="1126833762"/>
                </a:cxn>
                <a:cxn ang="0">
                  <a:pos x="2147483647" y="1328053326"/>
                </a:cxn>
                <a:cxn ang="0">
                  <a:pos x="2013502826" y="1609763253"/>
                </a:cxn>
                <a:cxn ang="0">
                  <a:pos x="1854539011" y="1851228395"/>
                </a:cxn>
                <a:cxn ang="0">
                  <a:pos x="1854539011" y="2012202778"/>
                </a:cxn>
                <a:cxn ang="0">
                  <a:pos x="1059736773" y="1851228395"/>
                </a:cxn>
                <a:cxn ang="0">
                  <a:pos x="847787826" y="1971957596"/>
                </a:cxn>
                <a:cxn ang="0">
                  <a:pos x="688831746" y="1851228395"/>
                </a:cxn>
                <a:cxn ang="0">
                  <a:pos x="529868386" y="1730492851"/>
                </a:cxn>
                <a:cxn ang="0">
                  <a:pos x="423897553" y="1891473577"/>
                </a:cxn>
                <a:cxn ang="0">
                  <a:pos x="158963416" y="2147483647"/>
                </a:cxn>
                <a:cxn ang="0">
                  <a:pos x="423897553" y="2147483647"/>
                </a:cxn>
                <a:cxn ang="0">
                  <a:pos x="635846386" y="2147483647"/>
                </a:cxn>
                <a:cxn ang="0">
                  <a:pos x="2147483647" y="2147483647"/>
                </a:cxn>
                <a:cxn ang="0">
                  <a:pos x="2147483647" y="2147483647"/>
                </a:cxn>
                <a:cxn ang="0">
                  <a:pos x="2147483647" y="1569518072"/>
                </a:cxn>
                <a:cxn ang="0">
                  <a:pos x="2147483647" y="1489027708"/>
                </a:cxn>
              </a:cxnLst>
              <a:rect l="txL" t="txT" r="txR" b="txB"/>
              <a:pathLst>
                <a:path w="156" h="78">
                  <a:moveTo>
                    <a:pt x="149" y="37"/>
                  </a:moveTo>
                  <a:cubicBezTo>
                    <a:pt x="150" y="34"/>
                    <a:pt x="149" y="31"/>
                    <a:pt x="152" y="31"/>
                  </a:cubicBezTo>
                  <a:cubicBezTo>
                    <a:pt x="147" y="26"/>
                    <a:pt x="156" y="26"/>
                    <a:pt x="154" y="24"/>
                  </a:cubicBezTo>
                  <a:cubicBezTo>
                    <a:pt x="149" y="20"/>
                    <a:pt x="154" y="16"/>
                    <a:pt x="149" y="17"/>
                  </a:cubicBezTo>
                  <a:cubicBezTo>
                    <a:pt x="146" y="18"/>
                    <a:pt x="146" y="7"/>
                    <a:pt x="136" y="12"/>
                  </a:cubicBezTo>
                  <a:cubicBezTo>
                    <a:pt x="134" y="9"/>
                    <a:pt x="137" y="1"/>
                    <a:pt x="129" y="6"/>
                  </a:cubicBezTo>
                  <a:cubicBezTo>
                    <a:pt x="126" y="8"/>
                    <a:pt x="133" y="12"/>
                    <a:pt x="125" y="14"/>
                  </a:cubicBezTo>
                  <a:cubicBezTo>
                    <a:pt x="124" y="11"/>
                    <a:pt x="119" y="13"/>
                    <a:pt x="119" y="15"/>
                  </a:cubicBezTo>
                  <a:cubicBezTo>
                    <a:pt x="116" y="14"/>
                    <a:pt x="118" y="10"/>
                    <a:pt x="114" y="11"/>
                  </a:cubicBezTo>
                  <a:cubicBezTo>
                    <a:pt x="113" y="6"/>
                    <a:pt x="108" y="10"/>
                    <a:pt x="112" y="11"/>
                  </a:cubicBezTo>
                  <a:cubicBezTo>
                    <a:pt x="115" y="13"/>
                    <a:pt x="111" y="16"/>
                    <a:pt x="108" y="15"/>
                  </a:cubicBezTo>
                  <a:cubicBezTo>
                    <a:pt x="103" y="13"/>
                    <a:pt x="108" y="7"/>
                    <a:pt x="97" y="8"/>
                  </a:cubicBezTo>
                  <a:cubicBezTo>
                    <a:pt x="98" y="4"/>
                    <a:pt x="91" y="0"/>
                    <a:pt x="92" y="7"/>
                  </a:cubicBezTo>
                  <a:cubicBezTo>
                    <a:pt x="89" y="5"/>
                    <a:pt x="88" y="7"/>
                    <a:pt x="88" y="8"/>
                  </a:cubicBezTo>
                  <a:cubicBezTo>
                    <a:pt x="91" y="13"/>
                    <a:pt x="85" y="9"/>
                    <a:pt x="83" y="13"/>
                  </a:cubicBezTo>
                  <a:cubicBezTo>
                    <a:pt x="81" y="14"/>
                    <a:pt x="79" y="7"/>
                    <a:pt x="77" y="11"/>
                  </a:cubicBezTo>
                  <a:cubicBezTo>
                    <a:pt x="76" y="13"/>
                    <a:pt x="73" y="9"/>
                    <a:pt x="71" y="13"/>
                  </a:cubicBezTo>
                  <a:cubicBezTo>
                    <a:pt x="72" y="14"/>
                    <a:pt x="68" y="13"/>
                    <a:pt x="71" y="15"/>
                  </a:cubicBezTo>
                  <a:cubicBezTo>
                    <a:pt x="69" y="18"/>
                    <a:pt x="68" y="15"/>
                    <a:pt x="66" y="18"/>
                  </a:cubicBezTo>
                  <a:cubicBezTo>
                    <a:pt x="65" y="19"/>
                    <a:pt x="63" y="15"/>
                    <a:pt x="63" y="15"/>
                  </a:cubicBezTo>
                  <a:cubicBezTo>
                    <a:pt x="59" y="16"/>
                    <a:pt x="58" y="19"/>
                    <a:pt x="60" y="22"/>
                  </a:cubicBezTo>
                  <a:cubicBezTo>
                    <a:pt x="56" y="24"/>
                    <a:pt x="53" y="21"/>
                    <a:pt x="53" y="25"/>
                  </a:cubicBezTo>
                  <a:cubicBezTo>
                    <a:pt x="52" y="26"/>
                    <a:pt x="48" y="31"/>
                    <a:pt x="46" y="28"/>
                  </a:cubicBezTo>
                  <a:cubicBezTo>
                    <a:pt x="45" y="28"/>
                    <a:pt x="41" y="28"/>
                    <a:pt x="42" y="33"/>
                  </a:cubicBezTo>
                  <a:cubicBezTo>
                    <a:pt x="39" y="36"/>
                    <a:pt x="37" y="32"/>
                    <a:pt x="38" y="40"/>
                  </a:cubicBezTo>
                  <a:cubicBezTo>
                    <a:pt x="39" y="43"/>
                    <a:pt x="32" y="45"/>
                    <a:pt x="35" y="46"/>
                  </a:cubicBezTo>
                  <a:cubicBezTo>
                    <a:pt x="38" y="47"/>
                    <a:pt x="32" y="48"/>
                    <a:pt x="35" y="50"/>
                  </a:cubicBezTo>
                  <a:cubicBezTo>
                    <a:pt x="27" y="56"/>
                    <a:pt x="28" y="41"/>
                    <a:pt x="20" y="46"/>
                  </a:cubicBezTo>
                  <a:cubicBezTo>
                    <a:pt x="16" y="45"/>
                    <a:pt x="15" y="47"/>
                    <a:pt x="16" y="49"/>
                  </a:cubicBezTo>
                  <a:cubicBezTo>
                    <a:pt x="14" y="51"/>
                    <a:pt x="13" y="51"/>
                    <a:pt x="13" y="46"/>
                  </a:cubicBezTo>
                  <a:cubicBezTo>
                    <a:pt x="13" y="44"/>
                    <a:pt x="12" y="44"/>
                    <a:pt x="10" y="43"/>
                  </a:cubicBezTo>
                  <a:cubicBezTo>
                    <a:pt x="9" y="45"/>
                    <a:pt x="11" y="47"/>
                    <a:pt x="8" y="47"/>
                  </a:cubicBezTo>
                  <a:cubicBezTo>
                    <a:pt x="5" y="47"/>
                    <a:pt x="8" y="51"/>
                    <a:pt x="3" y="54"/>
                  </a:cubicBezTo>
                  <a:cubicBezTo>
                    <a:pt x="0" y="55"/>
                    <a:pt x="4" y="62"/>
                    <a:pt x="8" y="59"/>
                  </a:cubicBezTo>
                  <a:cubicBezTo>
                    <a:pt x="5" y="64"/>
                    <a:pt x="12" y="63"/>
                    <a:pt x="12" y="68"/>
                  </a:cubicBezTo>
                  <a:cubicBezTo>
                    <a:pt x="54" y="78"/>
                    <a:pt x="82" y="42"/>
                    <a:pt x="108" y="54"/>
                  </a:cubicBezTo>
                  <a:cubicBezTo>
                    <a:pt x="137" y="66"/>
                    <a:pt x="148" y="72"/>
                    <a:pt x="155" y="60"/>
                  </a:cubicBezTo>
                  <a:cubicBezTo>
                    <a:pt x="155" y="55"/>
                    <a:pt x="156" y="48"/>
                    <a:pt x="154" y="39"/>
                  </a:cubicBezTo>
                  <a:cubicBezTo>
                    <a:pt x="154" y="37"/>
                    <a:pt x="153" y="36"/>
                    <a:pt x="149" y="3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25" name="Freeform 405"/>
            <p:cNvSpPr/>
            <p:nvPr/>
          </p:nvSpPr>
          <p:spPr>
            <a:xfrm flipH="1">
              <a:off x="7878931" y="1899956"/>
              <a:ext cx="678866" cy="190935"/>
            </a:xfrm>
            <a:custGeom>
              <a:avLst/>
              <a:gdLst>
                <a:gd name="txL" fmla="*/ 0 w 93"/>
                <a:gd name="txT" fmla="*/ 0 h 30"/>
                <a:gd name="txR" fmla="*/ 93 w 93"/>
                <a:gd name="txB" fmla="*/ 30 h 30"/>
              </a:gdLst>
              <a:ahLst/>
              <a:cxnLst>
                <a:cxn ang="0">
                  <a:pos x="2078103952" y="1093688529"/>
                </a:cxn>
                <a:cxn ang="0">
                  <a:pos x="905840763" y="1174702229"/>
                </a:cxn>
                <a:cxn ang="0">
                  <a:pos x="319709397" y="891151097"/>
                </a:cxn>
                <a:cxn ang="0">
                  <a:pos x="319709397" y="769633530"/>
                </a:cxn>
                <a:cxn ang="0">
                  <a:pos x="0" y="607606130"/>
                </a:cxn>
                <a:cxn ang="0">
                  <a:pos x="532844167" y="607606130"/>
                </a:cxn>
                <a:cxn ang="0">
                  <a:pos x="1385397616" y="607606130"/>
                </a:cxn>
                <a:cxn ang="0">
                  <a:pos x="2147483647" y="688619830"/>
                </a:cxn>
                <a:cxn ang="0">
                  <a:pos x="2147483647" y="486082398"/>
                </a:cxn>
                <a:cxn ang="0">
                  <a:pos x="2078103952" y="1093688529"/>
                </a:cxn>
              </a:cxnLst>
              <a:rect l="txL" t="txT" r="txR" b="txB"/>
              <a:pathLst>
                <a:path w="93" h="30">
                  <a:moveTo>
                    <a:pt x="39" y="27"/>
                  </a:moveTo>
                  <a:cubicBezTo>
                    <a:pt x="30" y="28"/>
                    <a:pt x="25" y="28"/>
                    <a:pt x="17" y="29"/>
                  </a:cubicBezTo>
                  <a:cubicBezTo>
                    <a:pt x="9" y="30"/>
                    <a:pt x="12" y="24"/>
                    <a:pt x="6" y="22"/>
                  </a:cubicBezTo>
                  <a:cubicBezTo>
                    <a:pt x="4" y="21"/>
                    <a:pt x="5" y="21"/>
                    <a:pt x="6" y="19"/>
                  </a:cubicBezTo>
                  <a:cubicBezTo>
                    <a:pt x="4" y="20"/>
                    <a:pt x="1" y="20"/>
                    <a:pt x="0" y="15"/>
                  </a:cubicBezTo>
                  <a:cubicBezTo>
                    <a:pt x="4" y="13"/>
                    <a:pt x="4" y="17"/>
                    <a:pt x="10" y="15"/>
                  </a:cubicBezTo>
                  <a:cubicBezTo>
                    <a:pt x="17" y="12"/>
                    <a:pt x="17" y="17"/>
                    <a:pt x="26" y="15"/>
                  </a:cubicBezTo>
                  <a:cubicBezTo>
                    <a:pt x="38" y="12"/>
                    <a:pt x="34" y="22"/>
                    <a:pt x="47" y="17"/>
                  </a:cubicBezTo>
                  <a:cubicBezTo>
                    <a:pt x="58" y="13"/>
                    <a:pt x="83" y="0"/>
                    <a:pt x="89" y="12"/>
                  </a:cubicBezTo>
                  <a:cubicBezTo>
                    <a:pt x="93" y="15"/>
                    <a:pt x="41" y="27"/>
                    <a:pt x="39" y="27"/>
                  </a:cubicBezTo>
                  <a:close/>
                </a:path>
              </a:pathLst>
            </a:custGeom>
            <a:solidFill>
              <a:srgbClr val="F78F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26" name="Freeform 406"/>
            <p:cNvSpPr/>
            <p:nvPr/>
          </p:nvSpPr>
          <p:spPr>
            <a:xfrm flipH="1">
              <a:off x="7786358" y="1945673"/>
              <a:ext cx="756010" cy="368424"/>
            </a:xfrm>
            <a:custGeom>
              <a:avLst/>
              <a:gdLst>
                <a:gd name="txL" fmla="*/ 0 w 104"/>
                <a:gd name="txT" fmla="*/ 0 h 58"/>
                <a:gd name="txR" fmla="*/ 104 w 104"/>
                <a:gd name="txB" fmla="*/ 58 h 58"/>
              </a:gdLst>
              <a:ahLst/>
              <a:cxnLst>
                <a:cxn ang="0">
                  <a:pos x="2147483647" y="726297106"/>
                </a:cxn>
                <a:cxn ang="0">
                  <a:pos x="52840736" y="887692383"/>
                </a:cxn>
                <a:cxn ang="0">
                  <a:pos x="475588419" y="1049093813"/>
                </a:cxn>
                <a:cxn ang="0">
                  <a:pos x="317058984" y="1291186430"/>
                </a:cxn>
                <a:cxn ang="0">
                  <a:pos x="528429254" y="1573634169"/>
                </a:cxn>
                <a:cxn ang="0">
                  <a:pos x="634117967" y="1452587861"/>
                </a:cxn>
                <a:cxn ang="0">
                  <a:pos x="792647402" y="1573634169"/>
                </a:cxn>
                <a:cxn ang="0">
                  <a:pos x="1004017786" y="1775384766"/>
                </a:cxn>
                <a:cxn ang="0">
                  <a:pos x="1215395213" y="2017483735"/>
                </a:cxn>
                <a:cxn ang="0">
                  <a:pos x="1479606091" y="1977134966"/>
                </a:cxn>
                <a:cxn ang="0">
                  <a:pos x="1743824240" y="2098181274"/>
                </a:cxn>
                <a:cxn ang="0">
                  <a:pos x="1955194851" y="2017483735"/>
                </a:cxn>
                <a:cxn ang="0">
                  <a:pos x="2147483647" y="2138530044"/>
                </a:cxn>
                <a:cxn ang="0">
                  <a:pos x="2147483647" y="2147483647"/>
                </a:cxn>
                <a:cxn ang="0">
                  <a:pos x="2147483647" y="2138530044"/>
                </a:cxn>
                <a:cxn ang="0">
                  <a:pos x="2147483647" y="1977134966"/>
                </a:cxn>
                <a:cxn ang="0">
                  <a:pos x="2147483647" y="1815733535"/>
                </a:cxn>
                <a:cxn ang="0">
                  <a:pos x="2147483647" y="1815733535"/>
                </a:cxn>
                <a:cxn ang="0">
                  <a:pos x="2147483647" y="1735035996"/>
                </a:cxn>
                <a:cxn ang="0">
                  <a:pos x="2147483647" y="1452587861"/>
                </a:cxn>
                <a:cxn ang="0">
                  <a:pos x="2147483647" y="1331541552"/>
                </a:cxn>
                <a:cxn ang="0">
                  <a:pos x="2147483647" y="1170140122"/>
                </a:cxn>
                <a:cxn ang="0">
                  <a:pos x="2147483647" y="726297106"/>
                </a:cxn>
              </a:cxnLst>
              <a:rect l="txL" t="txT" r="txR" b="txB"/>
              <a:pathLst>
                <a:path w="104" h="58">
                  <a:moveTo>
                    <a:pt x="49" y="18"/>
                  </a:moveTo>
                  <a:cubicBezTo>
                    <a:pt x="24" y="28"/>
                    <a:pt x="15" y="12"/>
                    <a:pt x="1" y="22"/>
                  </a:cubicBezTo>
                  <a:cubicBezTo>
                    <a:pt x="8" y="20"/>
                    <a:pt x="0" y="29"/>
                    <a:pt x="9" y="26"/>
                  </a:cubicBezTo>
                  <a:cubicBezTo>
                    <a:pt x="10" y="29"/>
                    <a:pt x="9" y="32"/>
                    <a:pt x="6" y="32"/>
                  </a:cubicBezTo>
                  <a:cubicBezTo>
                    <a:pt x="7" y="35"/>
                    <a:pt x="6" y="39"/>
                    <a:pt x="10" y="39"/>
                  </a:cubicBezTo>
                  <a:cubicBezTo>
                    <a:pt x="10" y="39"/>
                    <a:pt x="9" y="36"/>
                    <a:pt x="12" y="36"/>
                  </a:cubicBezTo>
                  <a:cubicBezTo>
                    <a:pt x="14" y="36"/>
                    <a:pt x="10" y="40"/>
                    <a:pt x="15" y="39"/>
                  </a:cubicBezTo>
                  <a:cubicBezTo>
                    <a:pt x="14" y="45"/>
                    <a:pt x="18" y="44"/>
                    <a:pt x="19" y="44"/>
                  </a:cubicBezTo>
                  <a:cubicBezTo>
                    <a:pt x="22" y="43"/>
                    <a:pt x="17" y="50"/>
                    <a:pt x="23" y="50"/>
                  </a:cubicBezTo>
                  <a:cubicBezTo>
                    <a:pt x="25" y="54"/>
                    <a:pt x="29" y="51"/>
                    <a:pt x="28" y="49"/>
                  </a:cubicBezTo>
                  <a:cubicBezTo>
                    <a:pt x="29" y="52"/>
                    <a:pt x="32" y="54"/>
                    <a:pt x="33" y="52"/>
                  </a:cubicBezTo>
                  <a:cubicBezTo>
                    <a:pt x="33" y="50"/>
                    <a:pt x="36" y="53"/>
                    <a:pt x="37" y="50"/>
                  </a:cubicBezTo>
                  <a:cubicBezTo>
                    <a:pt x="41" y="57"/>
                    <a:pt x="41" y="51"/>
                    <a:pt x="46" y="53"/>
                  </a:cubicBezTo>
                  <a:cubicBezTo>
                    <a:pt x="46" y="56"/>
                    <a:pt x="51" y="58"/>
                    <a:pt x="53" y="54"/>
                  </a:cubicBezTo>
                  <a:cubicBezTo>
                    <a:pt x="50" y="54"/>
                    <a:pt x="52" y="52"/>
                    <a:pt x="53" y="53"/>
                  </a:cubicBezTo>
                  <a:cubicBezTo>
                    <a:pt x="55" y="53"/>
                    <a:pt x="55" y="51"/>
                    <a:pt x="54" y="49"/>
                  </a:cubicBezTo>
                  <a:cubicBezTo>
                    <a:pt x="58" y="51"/>
                    <a:pt x="57" y="46"/>
                    <a:pt x="59" y="45"/>
                  </a:cubicBezTo>
                  <a:cubicBezTo>
                    <a:pt x="67" y="54"/>
                    <a:pt x="66" y="40"/>
                    <a:pt x="72" y="45"/>
                  </a:cubicBezTo>
                  <a:cubicBezTo>
                    <a:pt x="73" y="46"/>
                    <a:pt x="77" y="46"/>
                    <a:pt x="77" y="43"/>
                  </a:cubicBezTo>
                  <a:cubicBezTo>
                    <a:pt x="85" y="42"/>
                    <a:pt x="78" y="37"/>
                    <a:pt x="84" y="36"/>
                  </a:cubicBezTo>
                  <a:cubicBezTo>
                    <a:pt x="87" y="36"/>
                    <a:pt x="85" y="34"/>
                    <a:pt x="88" y="33"/>
                  </a:cubicBezTo>
                  <a:cubicBezTo>
                    <a:pt x="92" y="31"/>
                    <a:pt x="100" y="32"/>
                    <a:pt x="103" y="29"/>
                  </a:cubicBezTo>
                  <a:cubicBezTo>
                    <a:pt x="104" y="12"/>
                    <a:pt x="91" y="0"/>
                    <a:pt x="49" y="18"/>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27" name="Freeform 407"/>
            <p:cNvSpPr/>
            <p:nvPr/>
          </p:nvSpPr>
          <p:spPr>
            <a:xfrm flipH="1">
              <a:off x="7610470" y="1908023"/>
              <a:ext cx="925726" cy="406074"/>
            </a:xfrm>
            <a:custGeom>
              <a:avLst/>
              <a:gdLst>
                <a:gd name="txL" fmla="*/ 0 w 127"/>
                <a:gd name="txT" fmla="*/ 0 h 64"/>
                <a:gd name="txR" fmla="*/ 127 w 127"/>
                <a:gd name="txB" fmla="*/ 64 h 64"/>
              </a:gdLst>
              <a:ahLst/>
              <a:cxnLst>
                <a:cxn ang="0">
                  <a:pos x="2147483647" y="1086958458"/>
                </a:cxn>
                <a:cxn ang="0">
                  <a:pos x="2147483647" y="684380495"/>
                </a:cxn>
                <a:cxn ang="0">
                  <a:pos x="0" y="1127216869"/>
                </a:cxn>
                <a:cxn ang="0">
                  <a:pos x="425054029" y="1288250513"/>
                </a:cxn>
                <a:cxn ang="0">
                  <a:pos x="318792373" y="1529794633"/>
                </a:cxn>
                <a:cxn ang="0">
                  <a:pos x="478192261" y="1811603907"/>
                </a:cxn>
                <a:cxn ang="0">
                  <a:pos x="584453917" y="1690828674"/>
                </a:cxn>
                <a:cxn ang="0">
                  <a:pos x="743853691" y="1771345496"/>
                </a:cxn>
                <a:cxn ang="0">
                  <a:pos x="956377232" y="2012889617"/>
                </a:cxn>
                <a:cxn ang="0">
                  <a:pos x="1222038663" y="2147483647"/>
                </a:cxn>
                <a:cxn ang="0">
                  <a:pos x="1434569265" y="2147483647"/>
                </a:cxn>
                <a:cxn ang="0">
                  <a:pos x="1700230696" y="2147483647"/>
                </a:cxn>
                <a:cxn ang="0">
                  <a:pos x="1912761754" y="2147483647"/>
                </a:cxn>
                <a:cxn ang="0">
                  <a:pos x="2147483647" y="2147483647"/>
                </a:cxn>
                <a:cxn ang="0">
                  <a:pos x="2147483647" y="2147483647"/>
                </a:cxn>
                <a:cxn ang="0">
                  <a:pos x="2147483647" y="2147483647"/>
                </a:cxn>
                <a:cxn ang="0">
                  <a:pos x="2147483647" y="2147483647"/>
                </a:cxn>
                <a:cxn ang="0">
                  <a:pos x="2147483647" y="2053148028"/>
                </a:cxn>
                <a:cxn ang="0">
                  <a:pos x="2147483647" y="2053148028"/>
                </a:cxn>
                <a:cxn ang="0">
                  <a:pos x="2147483647" y="1972631206"/>
                </a:cxn>
                <a:cxn ang="0">
                  <a:pos x="2147483647" y="1690828674"/>
                </a:cxn>
                <a:cxn ang="0">
                  <a:pos x="2147483647" y="1570053044"/>
                </a:cxn>
                <a:cxn ang="0">
                  <a:pos x="2147483647" y="1409025745"/>
                </a:cxn>
                <a:cxn ang="0">
                  <a:pos x="2147483647" y="1086958458"/>
                </a:cxn>
              </a:cxnLst>
              <a:rect l="txL" t="txT" r="txR" b="txB"/>
              <a:pathLst>
                <a:path w="127" h="64">
                  <a:moveTo>
                    <a:pt x="127" y="27"/>
                  </a:moveTo>
                  <a:cubicBezTo>
                    <a:pt x="105" y="0"/>
                    <a:pt x="81" y="4"/>
                    <a:pt x="50" y="17"/>
                  </a:cubicBezTo>
                  <a:cubicBezTo>
                    <a:pt x="25" y="28"/>
                    <a:pt x="14" y="18"/>
                    <a:pt x="0" y="28"/>
                  </a:cubicBezTo>
                  <a:cubicBezTo>
                    <a:pt x="7" y="25"/>
                    <a:pt x="0" y="35"/>
                    <a:pt x="8" y="32"/>
                  </a:cubicBezTo>
                  <a:cubicBezTo>
                    <a:pt x="9" y="35"/>
                    <a:pt x="9" y="38"/>
                    <a:pt x="6" y="38"/>
                  </a:cubicBezTo>
                  <a:cubicBezTo>
                    <a:pt x="6" y="41"/>
                    <a:pt x="5" y="44"/>
                    <a:pt x="9" y="45"/>
                  </a:cubicBezTo>
                  <a:cubicBezTo>
                    <a:pt x="9" y="44"/>
                    <a:pt x="8" y="41"/>
                    <a:pt x="11" y="42"/>
                  </a:cubicBezTo>
                  <a:cubicBezTo>
                    <a:pt x="13" y="42"/>
                    <a:pt x="9" y="45"/>
                    <a:pt x="14" y="44"/>
                  </a:cubicBezTo>
                  <a:cubicBezTo>
                    <a:pt x="14" y="51"/>
                    <a:pt x="17" y="50"/>
                    <a:pt x="18" y="50"/>
                  </a:cubicBezTo>
                  <a:cubicBezTo>
                    <a:pt x="21" y="49"/>
                    <a:pt x="16" y="55"/>
                    <a:pt x="23" y="56"/>
                  </a:cubicBezTo>
                  <a:cubicBezTo>
                    <a:pt x="24" y="60"/>
                    <a:pt x="28" y="57"/>
                    <a:pt x="27" y="54"/>
                  </a:cubicBezTo>
                  <a:cubicBezTo>
                    <a:pt x="28" y="57"/>
                    <a:pt x="31" y="60"/>
                    <a:pt x="32" y="58"/>
                  </a:cubicBezTo>
                  <a:cubicBezTo>
                    <a:pt x="32" y="56"/>
                    <a:pt x="35" y="58"/>
                    <a:pt x="36" y="55"/>
                  </a:cubicBezTo>
                  <a:cubicBezTo>
                    <a:pt x="40" y="62"/>
                    <a:pt x="40" y="56"/>
                    <a:pt x="45" y="58"/>
                  </a:cubicBezTo>
                  <a:cubicBezTo>
                    <a:pt x="45" y="61"/>
                    <a:pt x="50" y="64"/>
                    <a:pt x="52" y="60"/>
                  </a:cubicBezTo>
                  <a:cubicBezTo>
                    <a:pt x="48" y="61"/>
                    <a:pt x="50" y="57"/>
                    <a:pt x="52" y="59"/>
                  </a:cubicBezTo>
                  <a:cubicBezTo>
                    <a:pt x="54" y="60"/>
                    <a:pt x="53" y="56"/>
                    <a:pt x="52" y="55"/>
                  </a:cubicBezTo>
                  <a:cubicBezTo>
                    <a:pt x="57" y="57"/>
                    <a:pt x="56" y="52"/>
                    <a:pt x="58" y="51"/>
                  </a:cubicBezTo>
                  <a:cubicBezTo>
                    <a:pt x="66" y="60"/>
                    <a:pt x="65" y="45"/>
                    <a:pt x="70" y="51"/>
                  </a:cubicBezTo>
                  <a:cubicBezTo>
                    <a:pt x="72" y="52"/>
                    <a:pt x="76" y="51"/>
                    <a:pt x="76" y="49"/>
                  </a:cubicBezTo>
                  <a:cubicBezTo>
                    <a:pt x="83" y="48"/>
                    <a:pt x="76" y="43"/>
                    <a:pt x="82" y="42"/>
                  </a:cubicBezTo>
                  <a:cubicBezTo>
                    <a:pt x="86" y="42"/>
                    <a:pt x="84" y="40"/>
                    <a:pt x="87" y="39"/>
                  </a:cubicBezTo>
                  <a:cubicBezTo>
                    <a:pt x="91" y="37"/>
                    <a:pt x="99" y="38"/>
                    <a:pt x="102" y="35"/>
                  </a:cubicBezTo>
                  <a:cubicBezTo>
                    <a:pt x="113" y="30"/>
                    <a:pt x="114" y="25"/>
                    <a:pt x="127" y="27"/>
                  </a:cubicBezTo>
                  <a:close/>
                </a:path>
              </a:pathLst>
            </a:custGeom>
            <a:solidFill>
              <a:srgbClr val="FAA0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28" name="Freeform 408"/>
            <p:cNvSpPr/>
            <p:nvPr/>
          </p:nvSpPr>
          <p:spPr>
            <a:xfrm flipH="1">
              <a:off x="7866588" y="1945673"/>
              <a:ext cx="641837" cy="330775"/>
            </a:xfrm>
            <a:custGeom>
              <a:avLst/>
              <a:gdLst>
                <a:gd name="txL" fmla="*/ 0 w 88"/>
                <a:gd name="txT" fmla="*/ 0 h 52"/>
                <a:gd name="txR" fmla="*/ 88 w 88"/>
                <a:gd name="txB" fmla="*/ 52 h 52"/>
              </a:gdLst>
              <a:ahLst/>
              <a:cxnLst>
                <a:cxn ang="0">
                  <a:pos x="106391768" y="809260082"/>
                </a:cxn>
                <a:cxn ang="0">
                  <a:pos x="2147483647" y="526021349"/>
                </a:cxn>
                <a:cxn ang="0">
                  <a:pos x="2147483647" y="80925377"/>
                </a:cxn>
                <a:cxn ang="0">
                  <a:pos x="2147483647" y="526021349"/>
                </a:cxn>
                <a:cxn ang="0">
                  <a:pos x="2147483647" y="728334730"/>
                </a:cxn>
                <a:cxn ang="0">
                  <a:pos x="2147483647" y="930648309"/>
                </a:cxn>
                <a:cxn ang="0">
                  <a:pos x="2147483647" y="1132968051"/>
                </a:cxn>
                <a:cxn ang="0">
                  <a:pos x="2147483647" y="971110985"/>
                </a:cxn>
                <a:cxn ang="0">
                  <a:pos x="2147483647" y="1092505375"/>
                </a:cxn>
                <a:cxn ang="0">
                  <a:pos x="2147483647" y="1254356079"/>
                </a:cxn>
                <a:cxn ang="0">
                  <a:pos x="2147483647" y="1416206783"/>
                </a:cxn>
                <a:cxn ang="0">
                  <a:pos x="2147483647" y="1658982840"/>
                </a:cxn>
                <a:cxn ang="0">
                  <a:pos x="2147483647" y="1537594812"/>
                </a:cxn>
                <a:cxn ang="0">
                  <a:pos x="2147483647" y="1739908590"/>
                </a:cxn>
                <a:cxn ang="0">
                  <a:pos x="2147483647" y="1942228331"/>
                </a:cxn>
                <a:cxn ang="0">
                  <a:pos x="1861881424" y="1780377627"/>
                </a:cxn>
                <a:cxn ang="0">
                  <a:pos x="2147483647" y="1052042698"/>
                </a:cxn>
                <a:cxn ang="0">
                  <a:pos x="1276715917" y="1416206783"/>
                </a:cxn>
                <a:cxn ang="0">
                  <a:pos x="904340954" y="1578057488"/>
                </a:cxn>
                <a:cxn ang="0">
                  <a:pos x="425574365" y="1335281431"/>
                </a:cxn>
                <a:cxn ang="0">
                  <a:pos x="212783536" y="1052042698"/>
                </a:cxn>
                <a:cxn ang="0">
                  <a:pos x="0" y="930648309"/>
                </a:cxn>
                <a:cxn ang="0">
                  <a:pos x="106391768" y="809260082"/>
                </a:cxn>
              </a:cxnLst>
              <a:rect l="txL" t="txT" r="txR" b="txB"/>
              <a:pathLst>
                <a:path w="88" h="52">
                  <a:moveTo>
                    <a:pt x="2" y="20"/>
                  </a:moveTo>
                  <a:cubicBezTo>
                    <a:pt x="15" y="14"/>
                    <a:pt x="29" y="22"/>
                    <a:pt x="48" y="13"/>
                  </a:cubicBezTo>
                  <a:cubicBezTo>
                    <a:pt x="50" y="12"/>
                    <a:pt x="73" y="0"/>
                    <a:pt x="76" y="2"/>
                  </a:cubicBezTo>
                  <a:cubicBezTo>
                    <a:pt x="88" y="6"/>
                    <a:pt x="81" y="14"/>
                    <a:pt x="73" y="13"/>
                  </a:cubicBezTo>
                  <a:cubicBezTo>
                    <a:pt x="67" y="12"/>
                    <a:pt x="62" y="13"/>
                    <a:pt x="62" y="18"/>
                  </a:cubicBezTo>
                  <a:cubicBezTo>
                    <a:pt x="63" y="19"/>
                    <a:pt x="66" y="22"/>
                    <a:pt x="62" y="23"/>
                  </a:cubicBezTo>
                  <a:cubicBezTo>
                    <a:pt x="60" y="23"/>
                    <a:pt x="56" y="27"/>
                    <a:pt x="58" y="28"/>
                  </a:cubicBezTo>
                  <a:cubicBezTo>
                    <a:pt x="63" y="29"/>
                    <a:pt x="65" y="24"/>
                    <a:pt x="67" y="24"/>
                  </a:cubicBezTo>
                  <a:cubicBezTo>
                    <a:pt x="68" y="30"/>
                    <a:pt x="71" y="26"/>
                    <a:pt x="78" y="27"/>
                  </a:cubicBezTo>
                  <a:cubicBezTo>
                    <a:pt x="83" y="28"/>
                    <a:pt x="83" y="31"/>
                    <a:pt x="82" y="31"/>
                  </a:cubicBezTo>
                  <a:cubicBezTo>
                    <a:pt x="79" y="31"/>
                    <a:pt x="80" y="35"/>
                    <a:pt x="75" y="35"/>
                  </a:cubicBezTo>
                  <a:cubicBezTo>
                    <a:pt x="73" y="35"/>
                    <a:pt x="72" y="40"/>
                    <a:pt x="69" y="41"/>
                  </a:cubicBezTo>
                  <a:cubicBezTo>
                    <a:pt x="65" y="42"/>
                    <a:pt x="65" y="37"/>
                    <a:pt x="60" y="38"/>
                  </a:cubicBezTo>
                  <a:cubicBezTo>
                    <a:pt x="60" y="38"/>
                    <a:pt x="61" y="46"/>
                    <a:pt x="55" y="43"/>
                  </a:cubicBezTo>
                  <a:cubicBezTo>
                    <a:pt x="47" y="52"/>
                    <a:pt x="47" y="42"/>
                    <a:pt x="45" y="48"/>
                  </a:cubicBezTo>
                  <a:cubicBezTo>
                    <a:pt x="44" y="52"/>
                    <a:pt x="35" y="50"/>
                    <a:pt x="35" y="44"/>
                  </a:cubicBezTo>
                  <a:cubicBezTo>
                    <a:pt x="36" y="33"/>
                    <a:pt x="53" y="24"/>
                    <a:pt x="44" y="26"/>
                  </a:cubicBezTo>
                  <a:cubicBezTo>
                    <a:pt x="38" y="27"/>
                    <a:pt x="34" y="32"/>
                    <a:pt x="24" y="35"/>
                  </a:cubicBezTo>
                  <a:cubicBezTo>
                    <a:pt x="19" y="36"/>
                    <a:pt x="20" y="41"/>
                    <a:pt x="17" y="39"/>
                  </a:cubicBezTo>
                  <a:cubicBezTo>
                    <a:pt x="10" y="41"/>
                    <a:pt x="12" y="33"/>
                    <a:pt x="8" y="33"/>
                  </a:cubicBezTo>
                  <a:cubicBezTo>
                    <a:pt x="5" y="32"/>
                    <a:pt x="7" y="27"/>
                    <a:pt x="4" y="26"/>
                  </a:cubicBezTo>
                  <a:cubicBezTo>
                    <a:pt x="2" y="27"/>
                    <a:pt x="0" y="26"/>
                    <a:pt x="0" y="23"/>
                  </a:cubicBezTo>
                  <a:cubicBezTo>
                    <a:pt x="1" y="22"/>
                    <a:pt x="0" y="21"/>
                    <a:pt x="2" y="20"/>
                  </a:cubicBezTo>
                  <a:close/>
                </a:path>
              </a:pathLst>
            </a:custGeom>
            <a:solidFill>
              <a:srgbClr val="FCABB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29" name="Freeform 409"/>
            <p:cNvSpPr/>
            <p:nvPr/>
          </p:nvSpPr>
          <p:spPr>
            <a:xfrm flipH="1">
              <a:off x="7582699" y="1684817"/>
              <a:ext cx="756010" cy="336154"/>
            </a:xfrm>
            <a:custGeom>
              <a:avLst/>
              <a:gdLst>
                <a:gd name="txL" fmla="*/ 0 w 104"/>
                <a:gd name="txT" fmla="*/ 0 h 53"/>
                <a:gd name="txR" fmla="*/ 104 w 104"/>
                <a:gd name="txB" fmla="*/ 53 h 53"/>
              </a:gdLst>
              <a:ahLst/>
              <a:cxnLst>
                <a:cxn ang="0">
                  <a:pos x="2147483647" y="1568881403"/>
                </a:cxn>
                <a:cxn ang="0">
                  <a:pos x="1426765370" y="1850470947"/>
                </a:cxn>
                <a:cxn ang="0">
                  <a:pos x="634117967" y="2011380844"/>
                </a:cxn>
                <a:cxn ang="0">
                  <a:pos x="317058984" y="1568881403"/>
                </a:cxn>
                <a:cxn ang="0">
                  <a:pos x="369899706" y="1247055267"/>
                </a:cxn>
                <a:cxn ang="0">
                  <a:pos x="528429254" y="1086145370"/>
                </a:cxn>
                <a:cxn ang="0">
                  <a:pos x="686958689" y="885011171"/>
                </a:cxn>
                <a:cxn ang="0">
                  <a:pos x="1162547221" y="804556024"/>
                </a:cxn>
                <a:cxn ang="0">
                  <a:pos x="1479606091" y="724101076"/>
                </a:cxn>
                <a:cxn ang="0">
                  <a:pos x="2147483647" y="563184837"/>
                </a:cxn>
                <a:cxn ang="0">
                  <a:pos x="2147483647" y="1045921067"/>
                </a:cxn>
                <a:cxn ang="0">
                  <a:pos x="2147483647" y="522960534"/>
                </a:cxn>
                <a:cxn ang="0">
                  <a:pos x="2147483647" y="321819892"/>
                </a:cxn>
                <a:cxn ang="0">
                  <a:pos x="2147483647" y="201140592"/>
                </a:cxn>
                <a:cxn ang="0">
                  <a:pos x="2147483647" y="402274841"/>
                </a:cxn>
                <a:cxn ang="0">
                  <a:pos x="2147483647" y="563184837"/>
                </a:cxn>
                <a:cxn ang="0">
                  <a:pos x="2147483647" y="482729888"/>
                </a:cxn>
                <a:cxn ang="0">
                  <a:pos x="2147483647" y="241364944"/>
                </a:cxn>
                <a:cxn ang="0">
                  <a:pos x="2147483647" y="362050538"/>
                </a:cxn>
                <a:cxn ang="0">
                  <a:pos x="2147483647" y="724101076"/>
                </a:cxn>
                <a:cxn ang="0">
                  <a:pos x="2147483647" y="844780525"/>
                </a:cxn>
                <a:cxn ang="0">
                  <a:pos x="2147483647" y="885011171"/>
                </a:cxn>
                <a:cxn ang="0">
                  <a:pos x="2147483647" y="1005690422"/>
                </a:cxn>
                <a:cxn ang="0">
                  <a:pos x="2147483647" y="1568881403"/>
                </a:cxn>
              </a:cxnLst>
              <a:rect l="txL" t="txT" r="txR" b="txB"/>
              <a:pathLst>
                <a:path w="104" h="53">
                  <a:moveTo>
                    <a:pt x="55" y="39"/>
                  </a:moveTo>
                  <a:cubicBezTo>
                    <a:pt x="48" y="34"/>
                    <a:pt x="34" y="41"/>
                    <a:pt x="27" y="46"/>
                  </a:cubicBezTo>
                  <a:cubicBezTo>
                    <a:pt x="24" y="47"/>
                    <a:pt x="17" y="47"/>
                    <a:pt x="12" y="50"/>
                  </a:cubicBezTo>
                  <a:cubicBezTo>
                    <a:pt x="8" y="53"/>
                    <a:pt x="0" y="46"/>
                    <a:pt x="6" y="39"/>
                  </a:cubicBezTo>
                  <a:cubicBezTo>
                    <a:pt x="8" y="36"/>
                    <a:pt x="8" y="34"/>
                    <a:pt x="7" y="31"/>
                  </a:cubicBezTo>
                  <a:cubicBezTo>
                    <a:pt x="6" y="30"/>
                    <a:pt x="11" y="29"/>
                    <a:pt x="10" y="27"/>
                  </a:cubicBezTo>
                  <a:cubicBezTo>
                    <a:pt x="9" y="24"/>
                    <a:pt x="11" y="23"/>
                    <a:pt x="13" y="22"/>
                  </a:cubicBezTo>
                  <a:cubicBezTo>
                    <a:pt x="15" y="25"/>
                    <a:pt x="20" y="24"/>
                    <a:pt x="22" y="20"/>
                  </a:cubicBezTo>
                  <a:cubicBezTo>
                    <a:pt x="23" y="18"/>
                    <a:pt x="26" y="20"/>
                    <a:pt x="28" y="18"/>
                  </a:cubicBezTo>
                  <a:cubicBezTo>
                    <a:pt x="32" y="14"/>
                    <a:pt x="37" y="13"/>
                    <a:pt x="44" y="14"/>
                  </a:cubicBezTo>
                  <a:cubicBezTo>
                    <a:pt x="52" y="17"/>
                    <a:pt x="49" y="23"/>
                    <a:pt x="56" y="26"/>
                  </a:cubicBezTo>
                  <a:cubicBezTo>
                    <a:pt x="67" y="31"/>
                    <a:pt x="54" y="15"/>
                    <a:pt x="59" y="13"/>
                  </a:cubicBezTo>
                  <a:cubicBezTo>
                    <a:pt x="61" y="13"/>
                    <a:pt x="62" y="10"/>
                    <a:pt x="57" y="8"/>
                  </a:cubicBezTo>
                  <a:cubicBezTo>
                    <a:pt x="56" y="4"/>
                    <a:pt x="63" y="0"/>
                    <a:pt x="63" y="5"/>
                  </a:cubicBezTo>
                  <a:cubicBezTo>
                    <a:pt x="68" y="3"/>
                    <a:pt x="70" y="6"/>
                    <a:pt x="72" y="10"/>
                  </a:cubicBezTo>
                  <a:cubicBezTo>
                    <a:pt x="75" y="16"/>
                    <a:pt x="80" y="16"/>
                    <a:pt x="79" y="14"/>
                  </a:cubicBezTo>
                  <a:cubicBezTo>
                    <a:pt x="79" y="12"/>
                    <a:pt x="83" y="9"/>
                    <a:pt x="87" y="12"/>
                  </a:cubicBezTo>
                  <a:cubicBezTo>
                    <a:pt x="88" y="12"/>
                    <a:pt x="99" y="10"/>
                    <a:pt x="98" y="6"/>
                  </a:cubicBezTo>
                  <a:cubicBezTo>
                    <a:pt x="97" y="2"/>
                    <a:pt x="100" y="4"/>
                    <a:pt x="103" y="9"/>
                  </a:cubicBezTo>
                  <a:cubicBezTo>
                    <a:pt x="104" y="12"/>
                    <a:pt x="101" y="13"/>
                    <a:pt x="98" y="18"/>
                  </a:cubicBezTo>
                  <a:cubicBezTo>
                    <a:pt x="96" y="21"/>
                    <a:pt x="95" y="9"/>
                    <a:pt x="87" y="21"/>
                  </a:cubicBezTo>
                  <a:cubicBezTo>
                    <a:pt x="86" y="16"/>
                    <a:pt x="81" y="16"/>
                    <a:pt x="78" y="22"/>
                  </a:cubicBezTo>
                  <a:cubicBezTo>
                    <a:pt x="74" y="24"/>
                    <a:pt x="70" y="21"/>
                    <a:pt x="67" y="25"/>
                  </a:cubicBezTo>
                  <a:cubicBezTo>
                    <a:pt x="67" y="25"/>
                    <a:pt x="67" y="49"/>
                    <a:pt x="55" y="39"/>
                  </a:cubicBezTo>
                  <a:close/>
                </a:path>
              </a:pathLst>
            </a:custGeom>
            <a:solidFill>
              <a:srgbClr val="FAA0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30" name="Freeform 410"/>
            <p:cNvSpPr/>
            <p:nvPr/>
          </p:nvSpPr>
          <p:spPr>
            <a:xfrm flipH="1">
              <a:off x="7653671" y="1918780"/>
              <a:ext cx="416577" cy="223206"/>
            </a:xfrm>
            <a:custGeom>
              <a:avLst/>
              <a:gdLst>
                <a:gd name="txL" fmla="*/ 0 w 57"/>
                <a:gd name="txT" fmla="*/ 0 h 35"/>
                <a:gd name="txR" fmla="*/ 57 w 57"/>
                <a:gd name="txB" fmla="*/ 35 h 35"/>
              </a:gdLst>
              <a:ahLst/>
              <a:cxnLst>
                <a:cxn ang="0">
                  <a:pos x="2147483647" y="1179433143"/>
                </a:cxn>
                <a:cxn ang="0">
                  <a:pos x="1281895243" y="1301443867"/>
                </a:cxn>
                <a:cxn ang="0">
                  <a:pos x="1281895243" y="976086188"/>
                </a:cxn>
                <a:cxn ang="0">
                  <a:pos x="1335304785" y="732064542"/>
                </a:cxn>
                <a:cxn ang="0">
                  <a:pos x="160235992" y="610053818"/>
                </a:cxn>
                <a:cxn ang="0">
                  <a:pos x="320471984" y="366032271"/>
                </a:cxn>
                <a:cxn ang="0">
                  <a:pos x="2083075373" y="366032271"/>
                </a:cxn>
                <a:cxn ang="0">
                  <a:pos x="2147483647" y="488043094"/>
                </a:cxn>
                <a:cxn ang="0">
                  <a:pos x="2147483647" y="1179433143"/>
                </a:cxn>
              </a:cxnLst>
              <a:rect l="txL" t="txT" r="txR" b="txB"/>
              <a:pathLst>
                <a:path w="57" h="35">
                  <a:moveTo>
                    <a:pt x="41" y="29"/>
                  </a:moveTo>
                  <a:cubicBezTo>
                    <a:pt x="29" y="32"/>
                    <a:pt x="27" y="35"/>
                    <a:pt x="24" y="32"/>
                  </a:cubicBezTo>
                  <a:cubicBezTo>
                    <a:pt x="23" y="30"/>
                    <a:pt x="28" y="25"/>
                    <a:pt x="24" y="24"/>
                  </a:cubicBezTo>
                  <a:cubicBezTo>
                    <a:pt x="19" y="23"/>
                    <a:pt x="26" y="20"/>
                    <a:pt x="25" y="18"/>
                  </a:cubicBezTo>
                  <a:cubicBezTo>
                    <a:pt x="24" y="15"/>
                    <a:pt x="15" y="13"/>
                    <a:pt x="3" y="15"/>
                  </a:cubicBezTo>
                  <a:cubicBezTo>
                    <a:pt x="0" y="16"/>
                    <a:pt x="3" y="11"/>
                    <a:pt x="6" y="9"/>
                  </a:cubicBezTo>
                  <a:cubicBezTo>
                    <a:pt x="22" y="0"/>
                    <a:pt x="30" y="11"/>
                    <a:pt x="39" y="9"/>
                  </a:cubicBezTo>
                  <a:cubicBezTo>
                    <a:pt x="41" y="9"/>
                    <a:pt x="49" y="11"/>
                    <a:pt x="50" y="12"/>
                  </a:cubicBezTo>
                  <a:cubicBezTo>
                    <a:pt x="56" y="18"/>
                    <a:pt x="57" y="26"/>
                    <a:pt x="41" y="29"/>
                  </a:cubicBezTo>
                  <a:close/>
                </a:path>
              </a:pathLst>
            </a:custGeom>
            <a:solidFill>
              <a:srgbClr val="FC8D9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31" name="Freeform 411"/>
            <p:cNvSpPr/>
            <p:nvPr/>
          </p:nvSpPr>
          <p:spPr>
            <a:xfrm flipH="1">
              <a:off x="7508641" y="1819279"/>
              <a:ext cx="546178" cy="309261"/>
            </a:xfrm>
            <a:custGeom>
              <a:avLst/>
              <a:gdLst>
                <a:gd name="txL" fmla="*/ 0 w 75"/>
                <a:gd name="txT" fmla="*/ 0 h 49"/>
                <a:gd name="txR" fmla="*/ 75 w 75"/>
                <a:gd name="txB" fmla="*/ 49 h 49"/>
              </a:gdLst>
              <a:ahLst/>
              <a:cxnLst>
                <a:cxn ang="0">
                  <a:pos x="2147483647" y="1234866560"/>
                </a:cxn>
                <a:cxn ang="0">
                  <a:pos x="2147483647" y="597517509"/>
                </a:cxn>
                <a:cxn ang="0">
                  <a:pos x="2147483647" y="239008286"/>
                </a:cxn>
                <a:cxn ang="0">
                  <a:pos x="2147483647" y="358509223"/>
                </a:cxn>
                <a:cxn ang="0">
                  <a:pos x="1962221042" y="239008286"/>
                </a:cxn>
                <a:cxn ang="0">
                  <a:pos x="1590987192" y="717018447"/>
                </a:cxn>
                <a:cxn ang="0">
                  <a:pos x="901557679" y="677186905"/>
                </a:cxn>
                <a:cxn ang="0">
                  <a:pos x="159098002" y="836519582"/>
                </a:cxn>
                <a:cxn ang="0">
                  <a:pos x="848527458" y="836519582"/>
                </a:cxn>
                <a:cxn ang="0">
                  <a:pos x="636392009" y="956026831"/>
                </a:cxn>
                <a:cxn ang="0">
                  <a:pos x="159098002" y="1155197164"/>
                </a:cxn>
                <a:cxn ang="0">
                  <a:pos x="1113693356" y="1115365622"/>
                </a:cxn>
                <a:cxn ang="0">
                  <a:pos x="1590987192" y="1513706289"/>
                </a:cxn>
                <a:cxn ang="0">
                  <a:pos x="2147483647" y="1792546413"/>
                </a:cxn>
                <a:cxn ang="0">
                  <a:pos x="2147483647" y="1274698102"/>
                </a:cxn>
                <a:cxn ang="0">
                  <a:pos x="2147483647" y="1234866560"/>
                </a:cxn>
              </a:cxnLst>
              <a:rect l="txL" t="txT" r="txR" b="txB"/>
              <a:pathLst>
                <a:path w="75" h="49">
                  <a:moveTo>
                    <a:pt x="74" y="31"/>
                  </a:moveTo>
                  <a:cubicBezTo>
                    <a:pt x="74" y="29"/>
                    <a:pt x="75" y="14"/>
                    <a:pt x="70" y="15"/>
                  </a:cubicBezTo>
                  <a:cubicBezTo>
                    <a:pt x="66" y="16"/>
                    <a:pt x="72" y="4"/>
                    <a:pt x="62" y="6"/>
                  </a:cubicBezTo>
                  <a:cubicBezTo>
                    <a:pt x="61" y="2"/>
                    <a:pt x="55" y="0"/>
                    <a:pt x="47" y="9"/>
                  </a:cubicBezTo>
                  <a:cubicBezTo>
                    <a:pt x="42" y="16"/>
                    <a:pt x="43" y="6"/>
                    <a:pt x="37" y="6"/>
                  </a:cubicBezTo>
                  <a:cubicBezTo>
                    <a:pt x="29" y="7"/>
                    <a:pt x="35" y="12"/>
                    <a:pt x="30" y="18"/>
                  </a:cubicBezTo>
                  <a:cubicBezTo>
                    <a:pt x="29" y="19"/>
                    <a:pt x="24" y="17"/>
                    <a:pt x="17" y="17"/>
                  </a:cubicBezTo>
                  <a:cubicBezTo>
                    <a:pt x="11" y="17"/>
                    <a:pt x="7" y="17"/>
                    <a:pt x="3" y="21"/>
                  </a:cubicBezTo>
                  <a:cubicBezTo>
                    <a:pt x="0" y="24"/>
                    <a:pt x="9" y="20"/>
                    <a:pt x="16" y="21"/>
                  </a:cubicBezTo>
                  <a:cubicBezTo>
                    <a:pt x="18" y="22"/>
                    <a:pt x="18" y="22"/>
                    <a:pt x="12" y="24"/>
                  </a:cubicBezTo>
                  <a:cubicBezTo>
                    <a:pt x="7" y="25"/>
                    <a:pt x="1" y="28"/>
                    <a:pt x="3" y="29"/>
                  </a:cubicBezTo>
                  <a:cubicBezTo>
                    <a:pt x="4" y="30"/>
                    <a:pt x="16" y="27"/>
                    <a:pt x="21" y="28"/>
                  </a:cubicBezTo>
                  <a:cubicBezTo>
                    <a:pt x="27" y="30"/>
                    <a:pt x="28" y="36"/>
                    <a:pt x="30" y="38"/>
                  </a:cubicBezTo>
                  <a:cubicBezTo>
                    <a:pt x="39" y="43"/>
                    <a:pt x="58" y="45"/>
                    <a:pt x="58" y="45"/>
                  </a:cubicBezTo>
                  <a:cubicBezTo>
                    <a:pt x="72" y="49"/>
                    <a:pt x="74" y="37"/>
                    <a:pt x="74" y="32"/>
                  </a:cubicBezTo>
                  <a:cubicBezTo>
                    <a:pt x="74" y="32"/>
                    <a:pt x="74" y="32"/>
                    <a:pt x="74" y="31"/>
                  </a:cubicBezTo>
                  <a:close/>
                </a:path>
              </a:pathLst>
            </a:custGeom>
            <a:solidFill>
              <a:srgbClr val="FA89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32" name="Freeform 412"/>
            <p:cNvSpPr/>
            <p:nvPr/>
          </p:nvSpPr>
          <p:spPr>
            <a:xfrm flipH="1">
              <a:off x="7561098" y="1867685"/>
              <a:ext cx="450520" cy="268923"/>
            </a:xfrm>
            <a:custGeom>
              <a:avLst/>
              <a:gdLst>
                <a:gd name="txL" fmla="*/ 0 w 62"/>
                <a:gd name="txT" fmla="*/ 0 h 42"/>
                <a:gd name="txR" fmla="*/ 62 w 62"/>
                <a:gd name="txB" fmla="*/ 42 h 42"/>
              </a:gdLst>
              <a:ahLst/>
              <a:cxnLst>
                <a:cxn ang="0">
                  <a:pos x="2147483647" y="450971101"/>
                </a:cxn>
                <a:cxn ang="0">
                  <a:pos x="2147483647" y="122993860"/>
                </a:cxn>
                <a:cxn ang="0">
                  <a:pos x="2147483647" y="450971101"/>
                </a:cxn>
                <a:cxn ang="0">
                  <a:pos x="2147483647" y="163991797"/>
                </a:cxn>
                <a:cxn ang="0">
                  <a:pos x="2147483647" y="327977191"/>
                </a:cxn>
                <a:cxn ang="0">
                  <a:pos x="2006449366" y="327977191"/>
                </a:cxn>
                <a:cxn ang="0">
                  <a:pos x="1636840942" y="286979254"/>
                </a:cxn>
                <a:cxn ang="0">
                  <a:pos x="1267232971" y="532966975"/>
                </a:cxn>
                <a:cxn ang="0">
                  <a:pos x="369608084" y="450971101"/>
                </a:cxn>
                <a:cxn ang="0">
                  <a:pos x="897624774" y="573964912"/>
                </a:cxn>
                <a:cxn ang="0">
                  <a:pos x="0" y="778954595"/>
                </a:cxn>
                <a:cxn ang="0">
                  <a:pos x="1267232971" y="942940140"/>
                </a:cxn>
                <a:cxn ang="0">
                  <a:pos x="1214427680" y="1270923634"/>
                </a:cxn>
                <a:cxn ang="0">
                  <a:pos x="2147483647" y="1475906914"/>
                </a:cxn>
                <a:cxn ang="0">
                  <a:pos x="2147483647" y="450971101"/>
                </a:cxn>
              </a:cxnLst>
              <a:rect l="txL" t="txT" r="txR" b="txB"/>
              <a:pathLst>
                <a:path w="62" h="42">
                  <a:moveTo>
                    <a:pt x="57" y="11"/>
                  </a:moveTo>
                  <a:cubicBezTo>
                    <a:pt x="60" y="6"/>
                    <a:pt x="58" y="5"/>
                    <a:pt x="58" y="3"/>
                  </a:cubicBezTo>
                  <a:cubicBezTo>
                    <a:pt x="59" y="0"/>
                    <a:pt x="50" y="4"/>
                    <a:pt x="47" y="11"/>
                  </a:cubicBezTo>
                  <a:cubicBezTo>
                    <a:pt x="47" y="13"/>
                    <a:pt x="47" y="7"/>
                    <a:pt x="49" y="4"/>
                  </a:cubicBezTo>
                  <a:cubicBezTo>
                    <a:pt x="51" y="1"/>
                    <a:pt x="47" y="0"/>
                    <a:pt x="43" y="8"/>
                  </a:cubicBezTo>
                  <a:cubicBezTo>
                    <a:pt x="39" y="16"/>
                    <a:pt x="39" y="11"/>
                    <a:pt x="38" y="8"/>
                  </a:cubicBezTo>
                  <a:cubicBezTo>
                    <a:pt x="36" y="5"/>
                    <a:pt x="36" y="10"/>
                    <a:pt x="31" y="7"/>
                  </a:cubicBezTo>
                  <a:cubicBezTo>
                    <a:pt x="26" y="3"/>
                    <a:pt x="35" y="16"/>
                    <a:pt x="24" y="13"/>
                  </a:cubicBezTo>
                  <a:cubicBezTo>
                    <a:pt x="24" y="13"/>
                    <a:pt x="15" y="9"/>
                    <a:pt x="7" y="11"/>
                  </a:cubicBezTo>
                  <a:cubicBezTo>
                    <a:pt x="6" y="11"/>
                    <a:pt x="14" y="11"/>
                    <a:pt x="17" y="14"/>
                  </a:cubicBezTo>
                  <a:cubicBezTo>
                    <a:pt x="20" y="18"/>
                    <a:pt x="9" y="15"/>
                    <a:pt x="0" y="19"/>
                  </a:cubicBezTo>
                  <a:cubicBezTo>
                    <a:pt x="20" y="15"/>
                    <a:pt x="16" y="20"/>
                    <a:pt x="24" y="23"/>
                  </a:cubicBezTo>
                  <a:cubicBezTo>
                    <a:pt x="27" y="24"/>
                    <a:pt x="21" y="29"/>
                    <a:pt x="23" y="31"/>
                  </a:cubicBezTo>
                  <a:cubicBezTo>
                    <a:pt x="31" y="37"/>
                    <a:pt x="45" y="42"/>
                    <a:pt x="55" y="36"/>
                  </a:cubicBezTo>
                  <a:cubicBezTo>
                    <a:pt x="62" y="20"/>
                    <a:pt x="51" y="20"/>
                    <a:pt x="57" y="11"/>
                  </a:cubicBezTo>
                  <a:close/>
                </a:path>
              </a:pathLst>
            </a:custGeom>
            <a:solidFill>
              <a:srgbClr val="FA7F8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33" name="Freeform 413"/>
            <p:cNvSpPr/>
            <p:nvPr/>
          </p:nvSpPr>
          <p:spPr>
            <a:xfrm flipH="1">
              <a:off x="7959161" y="1768184"/>
              <a:ext cx="342519" cy="220517"/>
            </a:xfrm>
            <a:custGeom>
              <a:avLst/>
              <a:gdLst>
                <a:gd name="txL" fmla="*/ 0 w 47"/>
                <a:gd name="txT" fmla="*/ 0 h 35"/>
                <a:gd name="txR" fmla="*/ 47 w 47"/>
                <a:gd name="txB" fmla="*/ 35 h 35"/>
              </a:gdLst>
              <a:ahLst/>
              <a:cxnLst>
                <a:cxn ang="0">
                  <a:pos x="1646401302" y="158784821"/>
                </a:cxn>
                <a:cxn ang="0">
                  <a:pos x="1274629843" y="436655169"/>
                </a:cxn>
                <a:cxn ang="0">
                  <a:pos x="424876576" y="793924056"/>
                </a:cxn>
                <a:cxn ang="0">
                  <a:pos x="584206275" y="1190886182"/>
                </a:cxn>
                <a:cxn ang="0">
                  <a:pos x="1593289012" y="952709024"/>
                </a:cxn>
                <a:cxn ang="0">
                  <a:pos x="2071278220" y="674832327"/>
                </a:cxn>
                <a:cxn ang="0">
                  <a:pos x="2147483647" y="476354512"/>
                </a:cxn>
                <a:cxn ang="0">
                  <a:pos x="1646401302" y="158784821"/>
                </a:cxn>
              </a:cxnLst>
              <a:rect l="txL" t="txT" r="txR" b="txB"/>
              <a:pathLst>
                <a:path w="47" h="35">
                  <a:moveTo>
                    <a:pt x="31" y="4"/>
                  </a:moveTo>
                  <a:cubicBezTo>
                    <a:pt x="21" y="3"/>
                    <a:pt x="29" y="12"/>
                    <a:pt x="24" y="11"/>
                  </a:cubicBezTo>
                  <a:cubicBezTo>
                    <a:pt x="18" y="9"/>
                    <a:pt x="8" y="12"/>
                    <a:pt x="8" y="20"/>
                  </a:cubicBezTo>
                  <a:cubicBezTo>
                    <a:pt x="8" y="21"/>
                    <a:pt x="0" y="35"/>
                    <a:pt x="11" y="30"/>
                  </a:cubicBezTo>
                  <a:cubicBezTo>
                    <a:pt x="18" y="27"/>
                    <a:pt x="23" y="24"/>
                    <a:pt x="30" y="24"/>
                  </a:cubicBezTo>
                  <a:cubicBezTo>
                    <a:pt x="42" y="24"/>
                    <a:pt x="33" y="20"/>
                    <a:pt x="39" y="17"/>
                  </a:cubicBezTo>
                  <a:cubicBezTo>
                    <a:pt x="40" y="17"/>
                    <a:pt x="47" y="14"/>
                    <a:pt x="46" y="12"/>
                  </a:cubicBezTo>
                  <a:cubicBezTo>
                    <a:pt x="41" y="4"/>
                    <a:pt x="36" y="0"/>
                    <a:pt x="31" y="4"/>
                  </a:cubicBezTo>
                  <a:close/>
                </a:path>
              </a:pathLst>
            </a:custGeom>
            <a:solidFill>
              <a:srgbClr val="F5A4B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34" name="Freeform 414"/>
            <p:cNvSpPr/>
            <p:nvPr/>
          </p:nvSpPr>
          <p:spPr>
            <a:xfrm flipH="1">
              <a:off x="8165906" y="2015593"/>
              <a:ext cx="327090" cy="43028"/>
            </a:xfrm>
            <a:custGeom>
              <a:avLst/>
              <a:gdLst>
                <a:gd name="txL" fmla="*/ 0 w 45"/>
                <a:gd name="txT" fmla="*/ 0 h 7"/>
                <a:gd name="txR" fmla="*/ 45 w 45"/>
                <a:gd name="txB" fmla="*/ 7 h 7"/>
              </a:gdLst>
              <a:ahLst/>
              <a:cxnLst>
                <a:cxn ang="0">
                  <a:pos x="2147483647" y="0"/>
                </a:cxn>
                <a:cxn ang="0">
                  <a:pos x="1532169450" y="151132783"/>
                </a:cxn>
                <a:cxn ang="0">
                  <a:pos x="951003177" y="37784733"/>
                </a:cxn>
                <a:cxn ang="0">
                  <a:pos x="475501588" y="113354210"/>
                </a:cxn>
                <a:cxn ang="0">
                  <a:pos x="52835934" y="264486993"/>
                </a:cxn>
                <a:cxn ang="0">
                  <a:pos x="951003177" y="226702273"/>
                </a:cxn>
                <a:cxn ang="0">
                  <a:pos x="2147483647" y="0"/>
                </a:cxn>
              </a:cxnLst>
              <a:rect l="txL" t="txT" r="txR" b="txB"/>
              <a:pathLst>
                <a:path w="45" h="7">
                  <a:moveTo>
                    <a:pt x="45" y="0"/>
                  </a:moveTo>
                  <a:cubicBezTo>
                    <a:pt x="42" y="0"/>
                    <a:pt x="34" y="3"/>
                    <a:pt x="29" y="4"/>
                  </a:cubicBezTo>
                  <a:cubicBezTo>
                    <a:pt x="22" y="4"/>
                    <a:pt x="23" y="1"/>
                    <a:pt x="18" y="1"/>
                  </a:cubicBezTo>
                  <a:cubicBezTo>
                    <a:pt x="14" y="1"/>
                    <a:pt x="9" y="4"/>
                    <a:pt x="9" y="3"/>
                  </a:cubicBezTo>
                  <a:cubicBezTo>
                    <a:pt x="9" y="0"/>
                    <a:pt x="0" y="3"/>
                    <a:pt x="1" y="7"/>
                  </a:cubicBezTo>
                  <a:cubicBezTo>
                    <a:pt x="9" y="5"/>
                    <a:pt x="15" y="6"/>
                    <a:pt x="18" y="6"/>
                  </a:cubicBezTo>
                  <a:cubicBezTo>
                    <a:pt x="31" y="6"/>
                    <a:pt x="34" y="4"/>
                    <a:pt x="45" y="0"/>
                  </a:cubicBezTo>
                  <a:close/>
                </a:path>
              </a:pathLst>
            </a:custGeom>
            <a:solidFill>
              <a:srgbClr val="F589A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35" name="Freeform 415"/>
            <p:cNvSpPr/>
            <p:nvPr/>
          </p:nvSpPr>
          <p:spPr>
            <a:xfrm flipH="1">
              <a:off x="7894360" y="1717088"/>
              <a:ext cx="203660" cy="126394"/>
            </a:xfrm>
            <a:custGeom>
              <a:avLst/>
              <a:gdLst>
                <a:gd name="txL" fmla="*/ 0 w 28"/>
                <a:gd name="txT" fmla="*/ 0 h 20"/>
                <a:gd name="txR" fmla="*/ 28 w 28"/>
                <a:gd name="txB" fmla="*/ 20 h 20"/>
              </a:gdLst>
              <a:ahLst/>
              <a:cxnLst>
                <a:cxn ang="0">
                  <a:pos x="1216810434" y="79874683"/>
                </a:cxn>
                <a:cxn ang="0">
                  <a:pos x="1216810434" y="399386027"/>
                </a:cxn>
                <a:cxn ang="0">
                  <a:pos x="1269718379" y="639016419"/>
                </a:cxn>
                <a:cxn ang="0">
                  <a:pos x="1163909764" y="678956908"/>
                </a:cxn>
                <a:cxn ang="0">
                  <a:pos x="846476419" y="399386027"/>
                </a:cxn>
                <a:cxn ang="0">
                  <a:pos x="476142517" y="319511369"/>
                </a:cxn>
                <a:cxn ang="0">
                  <a:pos x="52907958" y="279570881"/>
                </a:cxn>
                <a:cxn ang="0">
                  <a:pos x="52907958" y="239630392"/>
                </a:cxn>
                <a:cxn ang="0">
                  <a:pos x="317425958" y="199696173"/>
                </a:cxn>
                <a:cxn ang="0">
                  <a:pos x="476142517" y="79874683"/>
                </a:cxn>
                <a:cxn ang="0">
                  <a:pos x="740667804" y="39940501"/>
                </a:cxn>
                <a:cxn ang="0">
                  <a:pos x="1005193205" y="119815196"/>
                </a:cxn>
                <a:cxn ang="0">
                  <a:pos x="1216810434" y="79874683"/>
                </a:cxn>
              </a:cxnLst>
              <a:rect l="txL" t="txT" r="txR" b="txB"/>
              <a:pathLst>
                <a:path w="28" h="20">
                  <a:moveTo>
                    <a:pt x="23" y="2"/>
                  </a:moveTo>
                  <a:cubicBezTo>
                    <a:pt x="21" y="9"/>
                    <a:pt x="28" y="4"/>
                    <a:pt x="23" y="10"/>
                  </a:cubicBezTo>
                  <a:cubicBezTo>
                    <a:pt x="23" y="10"/>
                    <a:pt x="24" y="14"/>
                    <a:pt x="24" y="16"/>
                  </a:cubicBezTo>
                  <a:cubicBezTo>
                    <a:pt x="25" y="18"/>
                    <a:pt x="23" y="20"/>
                    <a:pt x="22" y="17"/>
                  </a:cubicBezTo>
                  <a:cubicBezTo>
                    <a:pt x="21" y="14"/>
                    <a:pt x="19" y="13"/>
                    <a:pt x="16" y="10"/>
                  </a:cubicBezTo>
                  <a:cubicBezTo>
                    <a:pt x="15" y="9"/>
                    <a:pt x="12" y="7"/>
                    <a:pt x="9" y="8"/>
                  </a:cubicBezTo>
                  <a:cubicBezTo>
                    <a:pt x="5" y="9"/>
                    <a:pt x="2" y="7"/>
                    <a:pt x="1" y="7"/>
                  </a:cubicBezTo>
                  <a:cubicBezTo>
                    <a:pt x="1" y="8"/>
                    <a:pt x="0" y="7"/>
                    <a:pt x="1" y="6"/>
                  </a:cubicBezTo>
                  <a:cubicBezTo>
                    <a:pt x="2" y="5"/>
                    <a:pt x="5" y="7"/>
                    <a:pt x="6" y="5"/>
                  </a:cubicBezTo>
                  <a:cubicBezTo>
                    <a:pt x="6" y="3"/>
                    <a:pt x="7" y="2"/>
                    <a:pt x="9" y="2"/>
                  </a:cubicBezTo>
                  <a:cubicBezTo>
                    <a:pt x="11" y="3"/>
                    <a:pt x="13" y="0"/>
                    <a:pt x="14" y="1"/>
                  </a:cubicBezTo>
                  <a:cubicBezTo>
                    <a:pt x="16" y="3"/>
                    <a:pt x="16" y="5"/>
                    <a:pt x="19" y="3"/>
                  </a:cubicBezTo>
                  <a:cubicBezTo>
                    <a:pt x="20" y="0"/>
                    <a:pt x="24" y="0"/>
                    <a:pt x="23" y="2"/>
                  </a:cubicBezTo>
                  <a:close/>
                </a:path>
              </a:pathLst>
            </a:custGeom>
            <a:solidFill>
              <a:srgbClr val="FA93A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36" name="Freeform 416"/>
            <p:cNvSpPr/>
            <p:nvPr/>
          </p:nvSpPr>
          <p:spPr>
            <a:xfrm flipH="1">
              <a:off x="8209107" y="2123162"/>
              <a:ext cx="182059" cy="145218"/>
            </a:xfrm>
            <a:custGeom>
              <a:avLst/>
              <a:gdLst>
                <a:gd name="txL" fmla="*/ 0 w 25"/>
                <a:gd name="txT" fmla="*/ 0 h 23"/>
                <a:gd name="txR" fmla="*/ 25 w 25"/>
                <a:gd name="txB" fmla="*/ 23 h 23"/>
              </a:gdLst>
              <a:ahLst/>
              <a:cxnLst>
                <a:cxn ang="0">
                  <a:pos x="1219751689" y="79730994"/>
                </a:cxn>
                <a:cxn ang="0">
                  <a:pos x="424262996" y="478373386"/>
                </a:cxn>
                <a:cxn ang="0">
                  <a:pos x="0" y="757425465"/>
                </a:cxn>
                <a:cxn ang="0">
                  <a:pos x="265165325" y="757425465"/>
                </a:cxn>
                <a:cxn ang="0">
                  <a:pos x="477293239" y="877015802"/>
                </a:cxn>
                <a:cxn ang="0">
                  <a:pos x="636390909" y="837150318"/>
                </a:cxn>
                <a:cxn ang="0">
                  <a:pos x="954586477" y="637829011"/>
                </a:cxn>
                <a:cxn ang="0">
                  <a:pos x="1166721559" y="239186693"/>
                </a:cxn>
                <a:cxn ang="0">
                  <a:pos x="1219751689" y="79730994"/>
                </a:cxn>
              </a:cxnLst>
              <a:rect l="txL" t="txT" r="txR" b="txB"/>
              <a:pathLst>
                <a:path w="25" h="23">
                  <a:moveTo>
                    <a:pt x="23" y="2"/>
                  </a:moveTo>
                  <a:cubicBezTo>
                    <a:pt x="16" y="6"/>
                    <a:pt x="11" y="6"/>
                    <a:pt x="8" y="12"/>
                  </a:cubicBezTo>
                  <a:cubicBezTo>
                    <a:pt x="7" y="14"/>
                    <a:pt x="0" y="14"/>
                    <a:pt x="0" y="19"/>
                  </a:cubicBezTo>
                  <a:cubicBezTo>
                    <a:pt x="0" y="21"/>
                    <a:pt x="3" y="21"/>
                    <a:pt x="5" y="19"/>
                  </a:cubicBezTo>
                  <a:cubicBezTo>
                    <a:pt x="7" y="18"/>
                    <a:pt x="8" y="21"/>
                    <a:pt x="9" y="22"/>
                  </a:cubicBezTo>
                  <a:cubicBezTo>
                    <a:pt x="12" y="23"/>
                    <a:pt x="12" y="21"/>
                    <a:pt x="12" y="21"/>
                  </a:cubicBezTo>
                  <a:cubicBezTo>
                    <a:pt x="14" y="21"/>
                    <a:pt x="19" y="20"/>
                    <a:pt x="18" y="16"/>
                  </a:cubicBezTo>
                  <a:cubicBezTo>
                    <a:pt x="15" y="11"/>
                    <a:pt x="21" y="6"/>
                    <a:pt x="22" y="6"/>
                  </a:cubicBezTo>
                  <a:cubicBezTo>
                    <a:pt x="25" y="3"/>
                    <a:pt x="25" y="0"/>
                    <a:pt x="23" y="2"/>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37" name="Freeform 417"/>
            <p:cNvSpPr/>
            <p:nvPr/>
          </p:nvSpPr>
          <p:spPr>
            <a:xfrm flipH="1">
              <a:off x="8085677" y="2007525"/>
              <a:ext cx="422748" cy="166732"/>
            </a:xfrm>
            <a:custGeom>
              <a:avLst/>
              <a:gdLst>
                <a:gd name="txL" fmla="*/ 0 w 58"/>
                <a:gd name="txT" fmla="*/ 0 h 26"/>
                <a:gd name="txR" fmla="*/ 58 w 58"/>
                <a:gd name="txB" fmla="*/ 26 h 26"/>
              </a:gdLst>
              <a:ahLst/>
              <a:cxnLst>
                <a:cxn ang="0">
                  <a:pos x="1540654115" y="411238045"/>
                </a:cxn>
                <a:cxn ang="0">
                  <a:pos x="159376011" y="452356809"/>
                </a:cxn>
                <a:cxn ang="0">
                  <a:pos x="371879770" y="575732040"/>
                </a:cxn>
                <a:cxn ang="0">
                  <a:pos x="743766828" y="699100858"/>
                </a:cxn>
                <a:cxn ang="0">
                  <a:pos x="796887287" y="904720031"/>
                </a:cxn>
                <a:cxn ang="0">
                  <a:pos x="1275022666" y="904720031"/>
                </a:cxn>
                <a:cxn ang="0">
                  <a:pos x="2147483647" y="616857117"/>
                </a:cxn>
                <a:cxn ang="0">
                  <a:pos x="2147483647" y="452356809"/>
                </a:cxn>
                <a:cxn ang="0">
                  <a:pos x="2147483647" y="328987891"/>
                </a:cxn>
                <a:cxn ang="0">
                  <a:pos x="2147483647" y="123368868"/>
                </a:cxn>
                <a:cxn ang="0">
                  <a:pos x="1540654115" y="411238045"/>
                </a:cxn>
              </a:cxnLst>
              <a:rect l="txL" t="txT" r="txR" b="txB"/>
              <a:pathLst>
                <a:path w="58" h="26">
                  <a:moveTo>
                    <a:pt x="29" y="10"/>
                  </a:moveTo>
                  <a:cubicBezTo>
                    <a:pt x="28" y="10"/>
                    <a:pt x="14" y="6"/>
                    <a:pt x="3" y="11"/>
                  </a:cubicBezTo>
                  <a:cubicBezTo>
                    <a:pt x="1" y="11"/>
                    <a:pt x="0" y="16"/>
                    <a:pt x="7" y="14"/>
                  </a:cubicBezTo>
                  <a:cubicBezTo>
                    <a:pt x="8" y="14"/>
                    <a:pt x="5" y="19"/>
                    <a:pt x="14" y="17"/>
                  </a:cubicBezTo>
                  <a:cubicBezTo>
                    <a:pt x="19" y="16"/>
                    <a:pt x="20" y="19"/>
                    <a:pt x="15" y="22"/>
                  </a:cubicBezTo>
                  <a:cubicBezTo>
                    <a:pt x="12" y="24"/>
                    <a:pt x="18" y="26"/>
                    <a:pt x="24" y="22"/>
                  </a:cubicBezTo>
                  <a:cubicBezTo>
                    <a:pt x="29" y="19"/>
                    <a:pt x="36" y="15"/>
                    <a:pt x="41" y="15"/>
                  </a:cubicBezTo>
                  <a:cubicBezTo>
                    <a:pt x="44" y="15"/>
                    <a:pt x="51" y="14"/>
                    <a:pt x="51" y="11"/>
                  </a:cubicBezTo>
                  <a:cubicBezTo>
                    <a:pt x="51" y="10"/>
                    <a:pt x="50" y="8"/>
                    <a:pt x="52" y="8"/>
                  </a:cubicBezTo>
                  <a:cubicBezTo>
                    <a:pt x="58" y="5"/>
                    <a:pt x="57" y="0"/>
                    <a:pt x="51" y="3"/>
                  </a:cubicBezTo>
                  <a:cubicBezTo>
                    <a:pt x="50" y="4"/>
                    <a:pt x="39" y="11"/>
                    <a:pt x="29" y="10"/>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38" name="Freeform 418"/>
            <p:cNvSpPr/>
            <p:nvPr/>
          </p:nvSpPr>
          <p:spPr>
            <a:xfrm flipH="1">
              <a:off x="8070248" y="2066688"/>
              <a:ext cx="151202" cy="177489"/>
            </a:xfrm>
            <a:custGeom>
              <a:avLst/>
              <a:gdLst>
                <a:gd name="txL" fmla="*/ 0 w 21"/>
                <a:gd name="txT" fmla="*/ 0 h 28"/>
                <a:gd name="txR" fmla="*/ 21 w 21"/>
                <a:gd name="txB" fmla="*/ 28 h 28"/>
              </a:gdLst>
              <a:ahLst/>
              <a:cxnLst>
                <a:cxn ang="0">
                  <a:pos x="829465295" y="80364487"/>
                </a:cxn>
                <a:cxn ang="0">
                  <a:pos x="51840681" y="924179028"/>
                </a:cxn>
                <a:cxn ang="0">
                  <a:pos x="414732648" y="924179028"/>
                </a:cxn>
                <a:cxn ang="0">
                  <a:pos x="673936095" y="924179028"/>
                </a:cxn>
                <a:cxn ang="0">
                  <a:pos x="933146629" y="803632138"/>
                </a:cxn>
                <a:cxn ang="0">
                  <a:pos x="829465295" y="482180630"/>
                </a:cxn>
                <a:cxn ang="0">
                  <a:pos x="829465295" y="321451607"/>
                </a:cxn>
                <a:cxn ang="0">
                  <a:pos x="829465295" y="80364487"/>
                </a:cxn>
              </a:cxnLst>
              <a:rect l="txL" t="txT" r="txR" b="txB"/>
              <a:pathLst>
                <a:path w="21" h="28">
                  <a:moveTo>
                    <a:pt x="16" y="2"/>
                  </a:moveTo>
                  <a:cubicBezTo>
                    <a:pt x="7" y="7"/>
                    <a:pt x="1" y="19"/>
                    <a:pt x="1" y="23"/>
                  </a:cubicBezTo>
                  <a:cubicBezTo>
                    <a:pt x="0" y="28"/>
                    <a:pt x="6" y="20"/>
                    <a:pt x="8" y="23"/>
                  </a:cubicBezTo>
                  <a:cubicBezTo>
                    <a:pt x="8" y="24"/>
                    <a:pt x="12" y="25"/>
                    <a:pt x="13" y="23"/>
                  </a:cubicBezTo>
                  <a:cubicBezTo>
                    <a:pt x="15" y="19"/>
                    <a:pt x="17" y="24"/>
                    <a:pt x="18" y="20"/>
                  </a:cubicBezTo>
                  <a:cubicBezTo>
                    <a:pt x="19" y="15"/>
                    <a:pt x="19" y="12"/>
                    <a:pt x="16" y="12"/>
                  </a:cubicBezTo>
                  <a:cubicBezTo>
                    <a:pt x="14" y="13"/>
                    <a:pt x="13" y="12"/>
                    <a:pt x="16" y="8"/>
                  </a:cubicBezTo>
                  <a:cubicBezTo>
                    <a:pt x="19" y="4"/>
                    <a:pt x="21" y="0"/>
                    <a:pt x="16" y="2"/>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39" name="Freeform 419"/>
            <p:cNvSpPr/>
            <p:nvPr/>
          </p:nvSpPr>
          <p:spPr>
            <a:xfrm flipH="1">
              <a:off x="8017790" y="1843482"/>
              <a:ext cx="240689" cy="88745"/>
            </a:xfrm>
            <a:custGeom>
              <a:avLst/>
              <a:gdLst>
                <a:gd name="txL" fmla="*/ 0 w 33"/>
                <a:gd name="txT" fmla="*/ 0 h 14"/>
                <a:gd name="txR" fmla="*/ 33 w 33"/>
                <a:gd name="txB" fmla="*/ 14 h 14"/>
              </a:gdLst>
              <a:ahLst/>
              <a:cxnLst>
                <a:cxn ang="0">
                  <a:pos x="1383115508" y="401818333"/>
                </a:cxn>
                <a:cxn ang="0">
                  <a:pos x="212783622" y="562548261"/>
                </a:cxn>
                <a:cxn ang="0">
                  <a:pos x="797949536" y="200912336"/>
                </a:cxn>
                <a:cxn ang="0">
                  <a:pos x="797949536" y="80364939"/>
                </a:cxn>
                <a:cxn ang="0">
                  <a:pos x="1383115508" y="401818333"/>
                </a:cxn>
              </a:cxnLst>
              <a:rect l="txL" t="txT" r="txR" b="txB"/>
              <a:pathLst>
                <a:path w="33" h="14">
                  <a:moveTo>
                    <a:pt x="26" y="10"/>
                  </a:moveTo>
                  <a:cubicBezTo>
                    <a:pt x="23" y="10"/>
                    <a:pt x="10" y="12"/>
                    <a:pt x="4" y="14"/>
                  </a:cubicBezTo>
                  <a:cubicBezTo>
                    <a:pt x="0" y="14"/>
                    <a:pt x="4" y="6"/>
                    <a:pt x="15" y="5"/>
                  </a:cubicBezTo>
                  <a:cubicBezTo>
                    <a:pt x="18" y="5"/>
                    <a:pt x="10" y="3"/>
                    <a:pt x="15" y="2"/>
                  </a:cubicBezTo>
                  <a:cubicBezTo>
                    <a:pt x="24" y="0"/>
                    <a:pt x="33" y="11"/>
                    <a:pt x="26" y="10"/>
                  </a:cubicBezTo>
                  <a:close/>
                </a:path>
              </a:pathLst>
            </a:custGeom>
            <a:solidFill>
              <a:srgbClr val="F5B3C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40" name="Freeform 420"/>
            <p:cNvSpPr/>
            <p:nvPr/>
          </p:nvSpPr>
          <p:spPr>
            <a:xfrm flipH="1">
              <a:off x="7588870" y="1926848"/>
              <a:ext cx="212917" cy="131772"/>
            </a:xfrm>
            <a:custGeom>
              <a:avLst/>
              <a:gdLst>
                <a:gd name="txL" fmla="*/ 0 w 29"/>
                <a:gd name="txT" fmla="*/ 0 h 21"/>
                <a:gd name="txR" fmla="*/ 29 w 29"/>
                <a:gd name="txB" fmla="*/ 21 h 21"/>
              </a:gdLst>
              <a:ahLst/>
              <a:cxnLst>
                <a:cxn ang="0">
                  <a:pos x="1401515230" y="551233646"/>
                </a:cxn>
                <a:cxn ang="0">
                  <a:pos x="754665982" y="196867345"/>
                </a:cxn>
                <a:cxn ang="0">
                  <a:pos x="269523598" y="236242109"/>
                </a:cxn>
                <a:cxn ang="0">
                  <a:pos x="107809422" y="511858932"/>
                </a:cxn>
                <a:cxn ang="0">
                  <a:pos x="1401515230" y="551233646"/>
                </a:cxn>
              </a:cxnLst>
              <a:rect l="txL" t="txT" r="txR" b="txB"/>
              <a:pathLst>
                <a:path w="29" h="21">
                  <a:moveTo>
                    <a:pt x="26" y="14"/>
                  </a:moveTo>
                  <a:cubicBezTo>
                    <a:pt x="22" y="5"/>
                    <a:pt x="21" y="0"/>
                    <a:pt x="14" y="5"/>
                  </a:cubicBezTo>
                  <a:cubicBezTo>
                    <a:pt x="11" y="7"/>
                    <a:pt x="11" y="2"/>
                    <a:pt x="5" y="6"/>
                  </a:cubicBezTo>
                  <a:cubicBezTo>
                    <a:pt x="2" y="8"/>
                    <a:pt x="0" y="10"/>
                    <a:pt x="2" y="13"/>
                  </a:cubicBezTo>
                  <a:cubicBezTo>
                    <a:pt x="9" y="21"/>
                    <a:pt x="29" y="21"/>
                    <a:pt x="26" y="14"/>
                  </a:cubicBezTo>
                  <a:close/>
                </a:path>
              </a:pathLst>
            </a:custGeom>
            <a:solidFill>
              <a:srgbClr val="D2D1B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41" name="Freeform 421"/>
            <p:cNvSpPr/>
            <p:nvPr/>
          </p:nvSpPr>
          <p:spPr>
            <a:xfrm flipH="1">
              <a:off x="7632071" y="1918780"/>
              <a:ext cx="154288" cy="134461"/>
            </a:xfrm>
            <a:custGeom>
              <a:avLst/>
              <a:gdLst>
                <a:gd name="txL" fmla="*/ 0 w 21"/>
                <a:gd name="txT" fmla="*/ 0 h 21"/>
                <a:gd name="txR" fmla="*/ 21 w 21"/>
                <a:gd name="txB" fmla="*/ 21 h 21"/>
              </a:gdLst>
              <a:ahLst/>
              <a:cxnLst>
                <a:cxn ang="0">
                  <a:pos x="1079582591" y="573962777"/>
                </a:cxn>
                <a:cxn ang="0">
                  <a:pos x="647752448" y="286978187"/>
                </a:cxn>
                <a:cxn ang="0">
                  <a:pos x="161936275" y="286978187"/>
                </a:cxn>
                <a:cxn ang="0">
                  <a:pos x="107957507" y="573962777"/>
                </a:cxn>
                <a:cxn ang="0">
                  <a:pos x="1079582591" y="573962777"/>
                </a:cxn>
              </a:cxnLst>
              <a:rect l="txL" t="txT" r="txR" b="txB"/>
              <a:pathLst>
                <a:path w="21" h="21">
                  <a:moveTo>
                    <a:pt x="20" y="14"/>
                  </a:moveTo>
                  <a:cubicBezTo>
                    <a:pt x="20" y="8"/>
                    <a:pt x="19" y="0"/>
                    <a:pt x="12" y="7"/>
                  </a:cubicBezTo>
                  <a:cubicBezTo>
                    <a:pt x="10" y="9"/>
                    <a:pt x="9" y="4"/>
                    <a:pt x="3" y="7"/>
                  </a:cubicBezTo>
                  <a:cubicBezTo>
                    <a:pt x="0" y="9"/>
                    <a:pt x="0" y="12"/>
                    <a:pt x="2" y="14"/>
                  </a:cubicBezTo>
                  <a:cubicBezTo>
                    <a:pt x="10" y="21"/>
                    <a:pt x="21" y="17"/>
                    <a:pt x="20" y="14"/>
                  </a:cubicBezTo>
                  <a:close/>
                </a:path>
              </a:pathLst>
            </a:custGeom>
            <a:solidFill>
              <a:srgbClr val="F5E5D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42" name="Freeform 422"/>
            <p:cNvSpPr/>
            <p:nvPr/>
          </p:nvSpPr>
          <p:spPr>
            <a:xfrm flipH="1">
              <a:off x="7647499" y="1959119"/>
              <a:ext cx="129602" cy="37649"/>
            </a:xfrm>
            <a:custGeom>
              <a:avLst/>
              <a:gdLst>
                <a:gd name="txL" fmla="*/ 0 w 18"/>
                <a:gd name="txT" fmla="*/ 0 h 6"/>
                <a:gd name="txR" fmla="*/ 18 w 18"/>
                <a:gd name="txB" fmla="*/ 6 h 6"/>
              </a:gdLst>
              <a:ahLst/>
              <a:cxnLst>
                <a:cxn ang="0">
                  <a:pos x="777626296" y="0"/>
                </a:cxn>
                <a:cxn ang="0">
                  <a:pos x="622096761" y="39374579"/>
                </a:cxn>
                <a:cxn ang="0">
                  <a:pos x="259211203" y="39374579"/>
                </a:cxn>
                <a:cxn ang="0">
                  <a:pos x="51840792" y="118123749"/>
                </a:cxn>
                <a:cxn ang="0">
                  <a:pos x="51840792" y="196866607"/>
                </a:cxn>
                <a:cxn ang="0">
                  <a:pos x="207363168" y="157492041"/>
                </a:cxn>
                <a:cxn ang="0">
                  <a:pos x="570255983" y="196866607"/>
                </a:cxn>
                <a:cxn ang="0">
                  <a:pos x="881307852" y="118123749"/>
                </a:cxn>
                <a:cxn ang="0">
                  <a:pos x="777626296" y="0"/>
                </a:cxn>
              </a:cxnLst>
              <a:rect l="txL" t="txT" r="txR" b="txB"/>
              <a:pathLst>
                <a:path w="18" h="6">
                  <a:moveTo>
                    <a:pt x="15" y="0"/>
                  </a:moveTo>
                  <a:cubicBezTo>
                    <a:pt x="14" y="0"/>
                    <a:pt x="13" y="0"/>
                    <a:pt x="12" y="1"/>
                  </a:cubicBezTo>
                  <a:cubicBezTo>
                    <a:pt x="11" y="3"/>
                    <a:pt x="8" y="0"/>
                    <a:pt x="5" y="1"/>
                  </a:cubicBezTo>
                  <a:cubicBezTo>
                    <a:pt x="3" y="1"/>
                    <a:pt x="2" y="3"/>
                    <a:pt x="1" y="3"/>
                  </a:cubicBezTo>
                  <a:cubicBezTo>
                    <a:pt x="1" y="4"/>
                    <a:pt x="0" y="5"/>
                    <a:pt x="1" y="5"/>
                  </a:cubicBezTo>
                  <a:cubicBezTo>
                    <a:pt x="1" y="6"/>
                    <a:pt x="3" y="5"/>
                    <a:pt x="4" y="4"/>
                  </a:cubicBezTo>
                  <a:cubicBezTo>
                    <a:pt x="6" y="1"/>
                    <a:pt x="9" y="5"/>
                    <a:pt x="11" y="5"/>
                  </a:cubicBezTo>
                  <a:cubicBezTo>
                    <a:pt x="13" y="5"/>
                    <a:pt x="16" y="4"/>
                    <a:pt x="17" y="3"/>
                  </a:cubicBezTo>
                  <a:cubicBezTo>
                    <a:pt x="18" y="2"/>
                    <a:pt x="17" y="0"/>
                    <a:pt x="15" y="0"/>
                  </a:cubicBezTo>
                  <a:close/>
                </a:path>
              </a:pathLst>
            </a:custGeom>
            <a:solidFill>
              <a:srgbClr val="FBF1E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43" name="Freeform 423"/>
            <p:cNvSpPr/>
            <p:nvPr/>
          </p:nvSpPr>
          <p:spPr>
            <a:xfrm flipH="1">
              <a:off x="7471611" y="1918780"/>
              <a:ext cx="401148" cy="209760"/>
            </a:xfrm>
            <a:custGeom>
              <a:avLst/>
              <a:gdLst>
                <a:gd name="txL" fmla="*/ 0 w 55"/>
                <a:gd name="txT" fmla="*/ 0 h 33"/>
                <a:gd name="txR" fmla="*/ 55 w 55"/>
                <a:gd name="txB" fmla="*/ 33 h 33"/>
              </a:gdLst>
              <a:ahLst/>
              <a:cxnLst>
                <a:cxn ang="0">
                  <a:pos x="2127864360" y="0"/>
                </a:cxn>
                <a:cxn ang="0">
                  <a:pos x="2147483647" y="323227397"/>
                </a:cxn>
                <a:cxn ang="0">
                  <a:pos x="1861880973" y="80808438"/>
                </a:cxn>
                <a:cxn ang="0">
                  <a:pos x="1702289756" y="404035811"/>
                </a:cxn>
                <a:cxn ang="0">
                  <a:pos x="1383114615" y="606047409"/>
                </a:cxn>
                <a:cxn ang="0">
                  <a:pos x="1063932180" y="404035811"/>
                </a:cxn>
                <a:cxn ang="0">
                  <a:pos x="957540466" y="606047409"/>
                </a:cxn>
                <a:cxn ang="0">
                  <a:pos x="851148525" y="686855823"/>
                </a:cxn>
                <a:cxn ang="0">
                  <a:pos x="585165594" y="565646381"/>
                </a:cxn>
                <a:cxn ang="0">
                  <a:pos x="425574262" y="686855823"/>
                </a:cxn>
                <a:cxn ang="0">
                  <a:pos x="478766586" y="888873877"/>
                </a:cxn>
                <a:cxn ang="0">
                  <a:pos x="0" y="969682291"/>
                </a:cxn>
                <a:cxn ang="0">
                  <a:pos x="425574262" y="1131292761"/>
                </a:cxn>
                <a:cxn ang="0">
                  <a:pos x="2147483647" y="161610520"/>
                </a:cxn>
                <a:cxn ang="0">
                  <a:pos x="2127864360" y="0"/>
                </a:cxn>
              </a:cxnLst>
              <a:rect l="txL" t="txT" r="txR" b="txB"/>
              <a:pathLst>
                <a:path w="55" h="33">
                  <a:moveTo>
                    <a:pt x="40" y="0"/>
                  </a:moveTo>
                  <a:cubicBezTo>
                    <a:pt x="39" y="2"/>
                    <a:pt x="39" y="7"/>
                    <a:pt x="42" y="8"/>
                  </a:cubicBezTo>
                  <a:cubicBezTo>
                    <a:pt x="38" y="8"/>
                    <a:pt x="36" y="4"/>
                    <a:pt x="35" y="2"/>
                  </a:cubicBezTo>
                  <a:cubicBezTo>
                    <a:pt x="34" y="2"/>
                    <a:pt x="30" y="4"/>
                    <a:pt x="32" y="10"/>
                  </a:cubicBezTo>
                  <a:cubicBezTo>
                    <a:pt x="36" y="15"/>
                    <a:pt x="30" y="14"/>
                    <a:pt x="26" y="15"/>
                  </a:cubicBezTo>
                  <a:cubicBezTo>
                    <a:pt x="23" y="15"/>
                    <a:pt x="23" y="12"/>
                    <a:pt x="20" y="10"/>
                  </a:cubicBezTo>
                  <a:cubicBezTo>
                    <a:pt x="18" y="10"/>
                    <a:pt x="18" y="13"/>
                    <a:pt x="18" y="15"/>
                  </a:cubicBezTo>
                  <a:cubicBezTo>
                    <a:pt x="18" y="16"/>
                    <a:pt x="17" y="17"/>
                    <a:pt x="16" y="17"/>
                  </a:cubicBezTo>
                  <a:cubicBezTo>
                    <a:pt x="15" y="15"/>
                    <a:pt x="12" y="16"/>
                    <a:pt x="11" y="14"/>
                  </a:cubicBezTo>
                  <a:cubicBezTo>
                    <a:pt x="9" y="14"/>
                    <a:pt x="8" y="15"/>
                    <a:pt x="8" y="17"/>
                  </a:cubicBezTo>
                  <a:cubicBezTo>
                    <a:pt x="8" y="18"/>
                    <a:pt x="10" y="22"/>
                    <a:pt x="9" y="22"/>
                  </a:cubicBezTo>
                  <a:cubicBezTo>
                    <a:pt x="6" y="24"/>
                    <a:pt x="4" y="18"/>
                    <a:pt x="0" y="24"/>
                  </a:cubicBezTo>
                  <a:cubicBezTo>
                    <a:pt x="3" y="22"/>
                    <a:pt x="4" y="26"/>
                    <a:pt x="8" y="28"/>
                  </a:cubicBezTo>
                  <a:cubicBezTo>
                    <a:pt x="21" y="33"/>
                    <a:pt x="55" y="15"/>
                    <a:pt x="48" y="4"/>
                  </a:cubicBezTo>
                  <a:cubicBezTo>
                    <a:pt x="46" y="0"/>
                    <a:pt x="42" y="2"/>
                    <a:pt x="40" y="0"/>
                  </a:cubicBezTo>
                  <a:close/>
                </a:path>
              </a:pathLst>
            </a:custGeom>
            <a:solidFill>
              <a:srgbClr val="F5597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44" name="Freeform 424"/>
            <p:cNvSpPr/>
            <p:nvPr/>
          </p:nvSpPr>
          <p:spPr>
            <a:xfrm flipH="1">
              <a:off x="7348181" y="1862307"/>
              <a:ext cx="555436" cy="406074"/>
            </a:xfrm>
            <a:custGeom>
              <a:avLst/>
              <a:gdLst>
                <a:gd name="txL" fmla="*/ 0 w 76"/>
                <a:gd name="txT" fmla="*/ 0 h 64"/>
                <a:gd name="txR" fmla="*/ 76 w 76"/>
                <a:gd name="txB" fmla="*/ 64 h 64"/>
              </a:gdLst>
              <a:ahLst/>
              <a:cxnLst>
                <a:cxn ang="0">
                  <a:pos x="2147483647" y="201292104"/>
                </a:cxn>
                <a:cxn ang="0">
                  <a:pos x="2147483647" y="161033693"/>
                </a:cxn>
                <a:cxn ang="0">
                  <a:pos x="2147483647" y="161033693"/>
                </a:cxn>
                <a:cxn ang="0">
                  <a:pos x="2147483647" y="281802631"/>
                </a:cxn>
                <a:cxn ang="0">
                  <a:pos x="2147483647" y="281802631"/>
                </a:cxn>
                <a:cxn ang="0">
                  <a:pos x="2147483647" y="362319453"/>
                </a:cxn>
                <a:cxn ang="0">
                  <a:pos x="2147483647" y="523353196"/>
                </a:cxn>
                <a:cxn ang="0">
                  <a:pos x="2147483647" y="523353196"/>
                </a:cxn>
                <a:cxn ang="0">
                  <a:pos x="1922839181" y="644128429"/>
                </a:cxn>
                <a:cxn ang="0">
                  <a:pos x="1762602811" y="805155728"/>
                </a:cxn>
                <a:cxn ang="0">
                  <a:pos x="1495540520" y="1006447981"/>
                </a:cxn>
                <a:cxn ang="0">
                  <a:pos x="1335304606" y="845414337"/>
                </a:cxn>
                <a:cxn ang="0">
                  <a:pos x="1068242315" y="925931159"/>
                </a:cxn>
                <a:cxn ang="0">
                  <a:pos x="801187103" y="925931159"/>
                </a:cxn>
                <a:cxn ang="0">
                  <a:pos x="587534347" y="1127216869"/>
                </a:cxn>
                <a:cxn ang="0">
                  <a:pos x="640943882" y="1328508924"/>
                </a:cxn>
                <a:cxn ang="0">
                  <a:pos x="213645505" y="1328508924"/>
                </a:cxn>
                <a:cxn ang="0">
                  <a:pos x="267062406" y="1529794633"/>
                </a:cxn>
                <a:cxn ang="0">
                  <a:pos x="373888784" y="1731087085"/>
                </a:cxn>
                <a:cxn ang="0">
                  <a:pos x="0" y="1851862318"/>
                </a:cxn>
                <a:cxn ang="0">
                  <a:pos x="1976256025" y="1892120729"/>
                </a:cxn>
                <a:cxn ang="0">
                  <a:pos x="2147483647" y="2147483647"/>
                </a:cxn>
                <a:cxn ang="0">
                  <a:pos x="2147483647" y="1167475280"/>
                </a:cxn>
                <a:cxn ang="0">
                  <a:pos x="2147483647" y="201292104"/>
                </a:cxn>
              </a:cxnLst>
              <a:rect l="txL" t="txT" r="txR" b="txB"/>
              <a:pathLst>
                <a:path w="76" h="64">
                  <a:moveTo>
                    <a:pt x="68" y="5"/>
                  </a:moveTo>
                  <a:cubicBezTo>
                    <a:pt x="66" y="5"/>
                    <a:pt x="66" y="0"/>
                    <a:pt x="62" y="4"/>
                  </a:cubicBezTo>
                  <a:cubicBezTo>
                    <a:pt x="61" y="1"/>
                    <a:pt x="61" y="6"/>
                    <a:pt x="58" y="4"/>
                  </a:cubicBezTo>
                  <a:cubicBezTo>
                    <a:pt x="55" y="5"/>
                    <a:pt x="57" y="9"/>
                    <a:pt x="54" y="7"/>
                  </a:cubicBezTo>
                  <a:cubicBezTo>
                    <a:pt x="53" y="3"/>
                    <a:pt x="50" y="7"/>
                    <a:pt x="49" y="7"/>
                  </a:cubicBezTo>
                  <a:cubicBezTo>
                    <a:pt x="45" y="5"/>
                    <a:pt x="46" y="9"/>
                    <a:pt x="44" y="9"/>
                  </a:cubicBezTo>
                  <a:cubicBezTo>
                    <a:pt x="44" y="12"/>
                    <a:pt x="45" y="14"/>
                    <a:pt x="47" y="13"/>
                  </a:cubicBezTo>
                  <a:cubicBezTo>
                    <a:pt x="50" y="14"/>
                    <a:pt x="45" y="17"/>
                    <a:pt x="41" y="13"/>
                  </a:cubicBezTo>
                  <a:cubicBezTo>
                    <a:pt x="41" y="8"/>
                    <a:pt x="36" y="12"/>
                    <a:pt x="36" y="16"/>
                  </a:cubicBezTo>
                  <a:cubicBezTo>
                    <a:pt x="39" y="20"/>
                    <a:pt x="32" y="17"/>
                    <a:pt x="33" y="20"/>
                  </a:cubicBezTo>
                  <a:cubicBezTo>
                    <a:pt x="31" y="24"/>
                    <a:pt x="27" y="21"/>
                    <a:pt x="28" y="25"/>
                  </a:cubicBezTo>
                  <a:cubicBezTo>
                    <a:pt x="29" y="28"/>
                    <a:pt x="23" y="26"/>
                    <a:pt x="25" y="21"/>
                  </a:cubicBezTo>
                  <a:cubicBezTo>
                    <a:pt x="25" y="18"/>
                    <a:pt x="20" y="18"/>
                    <a:pt x="20" y="23"/>
                  </a:cubicBezTo>
                  <a:cubicBezTo>
                    <a:pt x="19" y="27"/>
                    <a:pt x="16" y="26"/>
                    <a:pt x="15" y="23"/>
                  </a:cubicBezTo>
                  <a:cubicBezTo>
                    <a:pt x="11" y="23"/>
                    <a:pt x="9" y="26"/>
                    <a:pt x="11" y="28"/>
                  </a:cubicBezTo>
                  <a:cubicBezTo>
                    <a:pt x="8" y="29"/>
                    <a:pt x="10" y="32"/>
                    <a:pt x="12" y="33"/>
                  </a:cubicBezTo>
                  <a:cubicBezTo>
                    <a:pt x="8" y="36"/>
                    <a:pt x="9" y="28"/>
                    <a:pt x="4" y="33"/>
                  </a:cubicBezTo>
                  <a:cubicBezTo>
                    <a:pt x="7" y="33"/>
                    <a:pt x="9" y="37"/>
                    <a:pt x="5" y="38"/>
                  </a:cubicBezTo>
                  <a:cubicBezTo>
                    <a:pt x="4" y="40"/>
                    <a:pt x="9" y="39"/>
                    <a:pt x="7" y="43"/>
                  </a:cubicBezTo>
                  <a:cubicBezTo>
                    <a:pt x="5" y="40"/>
                    <a:pt x="4" y="44"/>
                    <a:pt x="0" y="46"/>
                  </a:cubicBezTo>
                  <a:cubicBezTo>
                    <a:pt x="11" y="44"/>
                    <a:pt x="26" y="46"/>
                    <a:pt x="37" y="47"/>
                  </a:cubicBezTo>
                  <a:cubicBezTo>
                    <a:pt x="43" y="48"/>
                    <a:pt x="59" y="56"/>
                    <a:pt x="64" y="64"/>
                  </a:cubicBezTo>
                  <a:cubicBezTo>
                    <a:pt x="66" y="62"/>
                    <a:pt x="76" y="42"/>
                    <a:pt x="70" y="29"/>
                  </a:cubicBezTo>
                  <a:cubicBezTo>
                    <a:pt x="64" y="17"/>
                    <a:pt x="75" y="14"/>
                    <a:pt x="68" y="5"/>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45" name="Freeform 425"/>
            <p:cNvSpPr/>
            <p:nvPr/>
          </p:nvSpPr>
          <p:spPr>
            <a:xfrm flipH="1">
              <a:off x="7348181" y="1867685"/>
              <a:ext cx="555436" cy="400695"/>
            </a:xfrm>
            <a:custGeom>
              <a:avLst/>
              <a:gdLst>
                <a:gd name="txL" fmla="*/ 0 w 76"/>
                <a:gd name="txT" fmla="*/ 0 h 63"/>
                <a:gd name="txR" fmla="*/ 76 w 76"/>
                <a:gd name="txB" fmla="*/ 63 h 63"/>
              </a:gdLst>
              <a:ahLst/>
              <a:cxnLst>
                <a:cxn ang="0">
                  <a:pos x="2147483647" y="161810828"/>
                </a:cxn>
                <a:cxn ang="0">
                  <a:pos x="2147483647" y="121359723"/>
                </a:cxn>
                <a:cxn ang="0">
                  <a:pos x="2147483647" y="121359723"/>
                </a:cxn>
                <a:cxn ang="0">
                  <a:pos x="2147483647" y="242713087"/>
                </a:cxn>
                <a:cxn ang="0">
                  <a:pos x="2147483647" y="242713087"/>
                </a:cxn>
                <a:cxn ang="0">
                  <a:pos x="2147483647" y="323621656"/>
                </a:cxn>
                <a:cxn ang="0">
                  <a:pos x="2147483647" y="444981429"/>
                </a:cxn>
                <a:cxn ang="0">
                  <a:pos x="2147483647" y="525883638"/>
                </a:cxn>
                <a:cxn ang="0">
                  <a:pos x="1922839181" y="606792207"/>
                </a:cxn>
                <a:cxn ang="0">
                  <a:pos x="1762602811" y="809054090"/>
                </a:cxn>
                <a:cxn ang="0">
                  <a:pos x="1495540520" y="970865067"/>
                </a:cxn>
                <a:cxn ang="0">
                  <a:pos x="1281895071" y="809054090"/>
                </a:cxn>
                <a:cxn ang="0">
                  <a:pos x="1068242315" y="889956497"/>
                </a:cxn>
                <a:cxn ang="0">
                  <a:pos x="801187103" y="889956497"/>
                </a:cxn>
                <a:cxn ang="0">
                  <a:pos x="640943882" y="1092218380"/>
                </a:cxn>
                <a:cxn ang="0">
                  <a:pos x="694360725" y="1294486623"/>
                </a:cxn>
                <a:cxn ang="0">
                  <a:pos x="213645505" y="1294486623"/>
                </a:cxn>
                <a:cxn ang="0">
                  <a:pos x="267062406" y="1496748506"/>
                </a:cxn>
                <a:cxn ang="0">
                  <a:pos x="427298319" y="1699010786"/>
                </a:cxn>
                <a:cxn ang="0">
                  <a:pos x="0" y="1820370460"/>
                </a:cxn>
                <a:cxn ang="0">
                  <a:pos x="1976256025" y="1860821564"/>
                </a:cxn>
                <a:cxn ang="0">
                  <a:pos x="2147483647" y="2147483647"/>
                </a:cxn>
                <a:cxn ang="0">
                  <a:pos x="2147483647" y="1132675845"/>
                </a:cxn>
                <a:cxn ang="0">
                  <a:pos x="2147483647" y="161810828"/>
                </a:cxn>
              </a:cxnLst>
              <a:rect l="txL" t="txT" r="txR" b="txB"/>
              <a:pathLst>
                <a:path w="76" h="63">
                  <a:moveTo>
                    <a:pt x="68" y="4"/>
                  </a:moveTo>
                  <a:cubicBezTo>
                    <a:pt x="65" y="5"/>
                    <a:pt x="66" y="0"/>
                    <a:pt x="62" y="3"/>
                  </a:cubicBezTo>
                  <a:cubicBezTo>
                    <a:pt x="61" y="0"/>
                    <a:pt x="60" y="5"/>
                    <a:pt x="58" y="3"/>
                  </a:cubicBezTo>
                  <a:cubicBezTo>
                    <a:pt x="56" y="4"/>
                    <a:pt x="56" y="9"/>
                    <a:pt x="54" y="6"/>
                  </a:cubicBezTo>
                  <a:cubicBezTo>
                    <a:pt x="53" y="2"/>
                    <a:pt x="50" y="6"/>
                    <a:pt x="49" y="6"/>
                  </a:cubicBezTo>
                  <a:cubicBezTo>
                    <a:pt x="45" y="4"/>
                    <a:pt x="46" y="8"/>
                    <a:pt x="44" y="8"/>
                  </a:cubicBezTo>
                  <a:cubicBezTo>
                    <a:pt x="44" y="11"/>
                    <a:pt x="46" y="13"/>
                    <a:pt x="48" y="11"/>
                  </a:cubicBezTo>
                  <a:cubicBezTo>
                    <a:pt x="51" y="13"/>
                    <a:pt x="45" y="18"/>
                    <a:pt x="41" y="13"/>
                  </a:cubicBezTo>
                  <a:cubicBezTo>
                    <a:pt x="40" y="8"/>
                    <a:pt x="36" y="11"/>
                    <a:pt x="36" y="15"/>
                  </a:cubicBezTo>
                  <a:cubicBezTo>
                    <a:pt x="39" y="19"/>
                    <a:pt x="33" y="17"/>
                    <a:pt x="33" y="20"/>
                  </a:cubicBezTo>
                  <a:cubicBezTo>
                    <a:pt x="32" y="24"/>
                    <a:pt x="27" y="20"/>
                    <a:pt x="28" y="24"/>
                  </a:cubicBezTo>
                  <a:cubicBezTo>
                    <a:pt x="29" y="27"/>
                    <a:pt x="23" y="26"/>
                    <a:pt x="24" y="20"/>
                  </a:cubicBezTo>
                  <a:cubicBezTo>
                    <a:pt x="25" y="18"/>
                    <a:pt x="21" y="17"/>
                    <a:pt x="20" y="22"/>
                  </a:cubicBezTo>
                  <a:cubicBezTo>
                    <a:pt x="20" y="26"/>
                    <a:pt x="16" y="26"/>
                    <a:pt x="15" y="22"/>
                  </a:cubicBezTo>
                  <a:cubicBezTo>
                    <a:pt x="11" y="22"/>
                    <a:pt x="10" y="25"/>
                    <a:pt x="12" y="27"/>
                  </a:cubicBezTo>
                  <a:cubicBezTo>
                    <a:pt x="9" y="28"/>
                    <a:pt x="11" y="31"/>
                    <a:pt x="13" y="32"/>
                  </a:cubicBezTo>
                  <a:cubicBezTo>
                    <a:pt x="7" y="35"/>
                    <a:pt x="9" y="27"/>
                    <a:pt x="4" y="32"/>
                  </a:cubicBezTo>
                  <a:cubicBezTo>
                    <a:pt x="7" y="32"/>
                    <a:pt x="10" y="36"/>
                    <a:pt x="5" y="37"/>
                  </a:cubicBezTo>
                  <a:cubicBezTo>
                    <a:pt x="5" y="40"/>
                    <a:pt x="9" y="38"/>
                    <a:pt x="8" y="42"/>
                  </a:cubicBezTo>
                  <a:cubicBezTo>
                    <a:pt x="5" y="40"/>
                    <a:pt x="4" y="44"/>
                    <a:pt x="0" y="45"/>
                  </a:cubicBezTo>
                  <a:cubicBezTo>
                    <a:pt x="11" y="43"/>
                    <a:pt x="26" y="45"/>
                    <a:pt x="37" y="46"/>
                  </a:cubicBezTo>
                  <a:cubicBezTo>
                    <a:pt x="43" y="47"/>
                    <a:pt x="59" y="55"/>
                    <a:pt x="64" y="63"/>
                  </a:cubicBezTo>
                  <a:cubicBezTo>
                    <a:pt x="66" y="61"/>
                    <a:pt x="76" y="41"/>
                    <a:pt x="70" y="28"/>
                  </a:cubicBezTo>
                  <a:cubicBezTo>
                    <a:pt x="64" y="16"/>
                    <a:pt x="75" y="13"/>
                    <a:pt x="68" y="4"/>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46" name="Freeform 426"/>
            <p:cNvSpPr/>
            <p:nvPr/>
          </p:nvSpPr>
          <p:spPr>
            <a:xfrm flipH="1">
              <a:off x="7428411" y="1899956"/>
              <a:ext cx="444349" cy="363046"/>
            </a:xfrm>
            <a:custGeom>
              <a:avLst/>
              <a:gdLst>
                <a:gd name="txL" fmla="*/ 0 w 61"/>
                <a:gd name="txT" fmla="*/ 0 h 57"/>
                <a:gd name="txR" fmla="*/ 61 w 61"/>
                <a:gd name="txB" fmla="*/ 57 h 57"/>
              </a:gdLst>
              <a:ahLst/>
              <a:cxnLst>
                <a:cxn ang="0">
                  <a:pos x="2147483647" y="162268830"/>
                </a:cxn>
                <a:cxn ang="0">
                  <a:pos x="2147483647" y="202834433"/>
                </a:cxn>
                <a:cxn ang="0">
                  <a:pos x="2147483647" y="405668865"/>
                </a:cxn>
                <a:cxn ang="0">
                  <a:pos x="2147483647" y="1135875490"/>
                </a:cxn>
                <a:cxn ang="0">
                  <a:pos x="2147483647" y="567937745"/>
                </a:cxn>
                <a:cxn ang="0">
                  <a:pos x="1910256784" y="324537660"/>
                </a:cxn>
                <a:cxn ang="0">
                  <a:pos x="1963316412" y="608503348"/>
                </a:cxn>
                <a:cxn ang="0">
                  <a:pos x="1698003248" y="973606709"/>
                </a:cxn>
                <a:cxn ang="0">
                  <a:pos x="1273504371" y="973606709"/>
                </a:cxn>
                <a:cxn ang="0">
                  <a:pos x="1061251290" y="730206525"/>
                </a:cxn>
                <a:cxn ang="0">
                  <a:pos x="955124750" y="649075319"/>
                </a:cxn>
                <a:cxn ang="0">
                  <a:pos x="955124750" y="730206525"/>
                </a:cxn>
                <a:cxn ang="0">
                  <a:pos x="636752185" y="851909901"/>
                </a:cxn>
                <a:cxn ang="0">
                  <a:pos x="477566017" y="892475504"/>
                </a:cxn>
                <a:cxn ang="0">
                  <a:pos x="318372450" y="1135875490"/>
                </a:cxn>
                <a:cxn ang="0">
                  <a:pos x="0" y="1095309887"/>
                </a:cxn>
                <a:cxn ang="0">
                  <a:pos x="265312823" y="1298144270"/>
                </a:cxn>
                <a:cxn ang="0">
                  <a:pos x="530625645" y="1338716242"/>
                </a:cxn>
                <a:cxn ang="0">
                  <a:pos x="1061251290" y="1541550624"/>
                </a:cxn>
                <a:cxn ang="0">
                  <a:pos x="2147483647" y="2028350994"/>
                </a:cxn>
                <a:cxn ang="0">
                  <a:pos x="2147483647" y="2028350994"/>
                </a:cxn>
                <a:cxn ang="0">
                  <a:pos x="2147483647" y="1217013064"/>
                </a:cxn>
                <a:cxn ang="0">
                  <a:pos x="2147483647" y="202834433"/>
                </a:cxn>
                <a:cxn ang="0">
                  <a:pos x="2147483647" y="162268830"/>
                </a:cxn>
                <a:cxn ang="0">
                  <a:pos x="2147483647" y="162268830"/>
                </a:cxn>
              </a:cxnLst>
              <a:rect l="txL" t="txT" r="txR" b="txB"/>
              <a:pathLst>
                <a:path w="61" h="57">
                  <a:moveTo>
                    <a:pt x="47" y="4"/>
                  </a:moveTo>
                  <a:cubicBezTo>
                    <a:pt x="47" y="1"/>
                    <a:pt x="40" y="1"/>
                    <a:pt x="42" y="5"/>
                  </a:cubicBezTo>
                  <a:cubicBezTo>
                    <a:pt x="43" y="7"/>
                    <a:pt x="45" y="5"/>
                    <a:pt x="45" y="10"/>
                  </a:cubicBezTo>
                  <a:cubicBezTo>
                    <a:pt x="45" y="14"/>
                    <a:pt x="52" y="23"/>
                    <a:pt x="49" y="28"/>
                  </a:cubicBezTo>
                  <a:cubicBezTo>
                    <a:pt x="48" y="22"/>
                    <a:pt x="44" y="22"/>
                    <a:pt x="42" y="14"/>
                  </a:cubicBezTo>
                  <a:cubicBezTo>
                    <a:pt x="41" y="9"/>
                    <a:pt x="36" y="10"/>
                    <a:pt x="36" y="8"/>
                  </a:cubicBezTo>
                  <a:cubicBezTo>
                    <a:pt x="34" y="5"/>
                    <a:pt x="30" y="10"/>
                    <a:pt x="37" y="15"/>
                  </a:cubicBezTo>
                  <a:cubicBezTo>
                    <a:pt x="46" y="23"/>
                    <a:pt x="34" y="23"/>
                    <a:pt x="32" y="24"/>
                  </a:cubicBezTo>
                  <a:cubicBezTo>
                    <a:pt x="30" y="25"/>
                    <a:pt x="26" y="25"/>
                    <a:pt x="24" y="24"/>
                  </a:cubicBezTo>
                  <a:cubicBezTo>
                    <a:pt x="19" y="20"/>
                    <a:pt x="22" y="22"/>
                    <a:pt x="20" y="18"/>
                  </a:cubicBezTo>
                  <a:cubicBezTo>
                    <a:pt x="18" y="17"/>
                    <a:pt x="19" y="17"/>
                    <a:pt x="18" y="16"/>
                  </a:cubicBezTo>
                  <a:cubicBezTo>
                    <a:pt x="17" y="17"/>
                    <a:pt x="18" y="18"/>
                    <a:pt x="18" y="18"/>
                  </a:cubicBezTo>
                  <a:cubicBezTo>
                    <a:pt x="18" y="21"/>
                    <a:pt x="13" y="23"/>
                    <a:pt x="12" y="21"/>
                  </a:cubicBezTo>
                  <a:cubicBezTo>
                    <a:pt x="11" y="20"/>
                    <a:pt x="8" y="20"/>
                    <a:pt x="9" y="22"/>
                  </a:cubicBezTo>
                  <a:cubicBezTo>
                    <a:pt x="11" y="26"/>
                    <a:pt x="11" y="27"/>
                    <a:pt x="6" y="28"/>
                  </a:cubicBezTo>
                  <a:cubicBezTo>
                    <a:pt x="5" y="29"/>
                    <a:pt x="3" y="23"/>
                    <a:pt x="0" y="27"/>
                  </a:cubicBezTo>
                  <a:cubicBezTo>
                    <a:pt x="3" y="26"/>
                    <a:pt x="5" y="30"/>
                    <a:pt x="5" y="32"/>
                  </a:cubicBezTo>
                  <a:cubicBezTo>
                    <a:pt x="5" y="34"/>
                    <a:pt x="9" y="32"/>
                    <a:pt x="10" y="33"/>
                  </a:cubicBezTo>
                  <a:cubicBezTo>
                    <a:pt x="5" y="36"/>
                    <a:pt x="11" y="39"/>
                    <a:pt x="20" y="38"/>
                  </a:cubicBezTo>
                  <a:cubicBezTo>
                    <a:pt x="38" y="37"/>
                    <a:pt x="50" y="46"/>
                    <a:pt x="54" y="50"/>
                  </a:cubicBezTo>
                  <a:cubicBezTo>
                    <a:pt x="57" y="53"/>
                    <a:pt x="60" y="57"/>
                    <a:pt x="61" y="50"/>
                  </a:cubicBezTo>
                  <a:cubicBezTo>
                    <a:pt x="61" y="43"/>
                    <a:pt x="58" y="37"/>
                    <a:pt x="58" y="30"/>
                  </a:cubicBezTo>
                  <a:cubicBezTo>
                    <a:pt x="57" y="20"/>
                    <a:pt x="58" y="15"/>
                    <a:pt x="56" y="5"/>
                  </a:cubicBezTo>
                  <a:cubicBezTo>
                    <a:pt x="55" y="0"/>
                    <a:pt x="50" y="3"/>
                    <a:pt x="49" y="4"/>
                  </a:cubicBezTo>
                  <a:cubicBezTo>
                    <a:pt x="47" y="6"/>
                    <a:pt x="47" y="5"/>
                    <a:pt x="47" y="4"/>
                  </a:cubicBezTo>
                  <a:close/>
                </a:path>
              </a:pathLst>
            </a:custGeom>
            <a:solidFill>
              <a:srgbClr val="F56E90">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47" name="Freeform 427"/>
            <p:cNvSpPr/>
            <p:nvPr/>
          </p:nvSpPr>
          <p:spPr>
            <a:xfrm flipH="1">
              <a:off x="7385210" y="1889199"/>
              <a:ext cx="80230" cy="271612"/>
            </a:xfrm>
            <a:custGeom>
              <a:avLst/>
              <a:gdLst>
                <a:gd name="txL" fmla="*/ 0 w 11"/>
                <a:gd name="txT" fmla="*/ 0 h 43"/>
                <a:gd name="txR" fmla="*/ 11 w 11"/>
                <a:gd name="txB" fmla="*/ 43 h 43"/>
              </a:gdLst>
              <a:ahLst/>
              <a:cxnLst>
                <a:cxn ang="0">
                  <a:pos x="425576355" y="1037374686"/>
                </a:cxn>
                <a:cxn ang="0">
                  <a:pos x="425576355" y="319188301"/>
                </a:cxn>
                <a:cxn ang="0">
                  <a:pos x="53199779" y="159594151"/>
                </a:cxn>
                <a:cxn ang="0">
                  <a:pos x="159592059" y="837878902"/>
                </a:cxn>
                <a:cxn ang="0">
                  <a:pos x="159592059" y="1236864155"/>
                </a:cxn>
                <a:cxn ang="0">
                  <a:pos x="372376589" y="1595954041"/>
                </a:cxn>
                <a:cxn ang="0">
                  <a:pos x="425576355" y="1037374686"/>
                </a:cxn>
              </a:cxnLst>
              <a:rect l="txL" t="txT" r="txR" b="txB"/>
              <a:pathLst>
                <a:path w="11" h="43">
                  <a:moveTo>
                    <a:pt x="8" y="26"/>
                  </a:moveTo>
                  <a:cubicBezTo>
                    <a:pt x="3" y="20"/>
                    <a:pt x="8" y="15"/>
                    <a:pt x="8" y="8"/>
                  </a:cubicBezTo>
                  <a:cubicBezTo>
                    <a:pt x="9" y="1"/>
                    <a:pt x="0" y="0"/>
                    <a:pt x="1" y="4"/>
                  </a:cubicBezTo>
                  <a:cubicBezTo>
                    <a:pt x="2" y="9"/>
                    <a:pt x="4" y="16"/>
                    <a:pt x="3" y="21"/>
                  </a:cubicBezTo>
                  <a:cubicBezTo>
                    <a:pt x="2" y="25"/>
                    <a:pt x="5" y="26"/>
                    <a:pt x="3" y="31"/>
                  </a:cubicBezTo>
                  <a:cubicBezTo>
                    <a:pt x="2" y="34"/>
                    <a:pt x="4" y="43"/>
                    <a:pt x="7" y="40"/>
                  </a:cubicBezTo>
                  <a:cubicBezTo>
                    <a:pt x="11" y="36"/>
                    <a:pt x="11" y="30"/>
                    <a:pt x="8" y="26"/>
                  </a:cubicBezTo>
                  <a:close/>
                </a:path>
              </a:pathLst>
            </a:custGeom>
            <a:solidFill>
              <a:srgbClr val="F7819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48" name="Freeform 428"/>
            <p:cNvSpPr/>
            <p:nvPr/>
          </p:nvSpPr>
          <p:spPr>
            <a:xfrm flipH="1">
              <a:off x="7573441" y="1983322"/>
              <a:ext cx="123430" cy="69920"/>
            </a:xfrm>
            <a:custGeom>
              <a:avLst/>
              <a:gdLst>
                <a:gd name="txL" fmla="*/ 0 w 17"/>
                <a:gd name="txT" fmla="*/ 0 h 11"/>
                <a:gd name="txR" fmla="*/ 17 w 17"/>
                <a:gd name="txB" fmla="*/ 11 h 11"/>
              </a:gdLst>
              <a:ahLst/>
              <a:cxnLst>
                <a:cxn ang="0">
                  <a:pos x="685312322" y="121209506"/>
                </a:cxn>
                <a:cxn ang="0">
                  <a:pos x="316300237" y="80808448"/>
                </a:cxn>
                <a:cxn ang="0">
                  <a:pos x="52719122" y="323227434"/>
                </a:cxn>
                <a:cxn ang="0">
                  <a:pos x="579874107" y="363628468"/>
                </a:cxn>
                <a:cxn ang="0">
                  <a:pos x="685312322" y="121209506"/>
                </a:cxn>
              </a:cxnLst>
              <a:rect l="txL" t="txT" r="txR" b="txB"/>
              <a:pathLst>
                <a:path w="17" h="11">
                  <a:moveTo>
                    <a:pt x="13" y="3"/>
                  </a:moveTo>
                  <a:cubicBezTo>
                    <a:pt x="12" y="2"/>
                    <a:pt x="9" y="0"/>
                    <a:pt x="6" y="2"/>
                  </a:cubicBezTo>
                  <a:cubicBezTo>
                    <a:pt x="6" y="6"/>
                    <a:pt x="0" y="4"/>
                    <a:pt x="1" y="8"/>
                  </a:cubicBezTo>
                  <a:cubicBezTo>
                    <a:pt x="3" y="11"/>
                    <a:pt x="9" y="9"/>
                    <a:pt x="11" y="9"/>
                  </a:cubicBezTo>
                  <a:cubicBezTo>
                    <a:pt x="12" y="9"/>
                    <a:pt x="17" y="8"/>
                    <a:pt x="13" y="3"/>
                  </a:cubicBezTo>
                  <a:close/>
                </a:path>
              </a:pathLst>
            </a:custGeom>
            <a:solidFill>
              <a:srgbClr val="F77E9C">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49" name="Freeform 429"/>
            <p:cNvSpPr/>
            <p:nvPr/>
          </p:nvSpPr>
          <p:spPr>
            <a:xfrm flipH="1">
              <a:off x="7434582" y="1937605"/>
              <a:ext cx="379548" cy="306572"/>
            </a:xfrm>
            <a:custGeom>
              <a:avLst/>
              <a:gdLst>
                <a:gd name="txL" fmla="*/ 0 w 52"/>
                <a:gd name="txT" fmla="*/ 0 h 48"/>
                <a:gd name="txR" fmla="*/ 52 w 52"/>
                <a:gd name="txB" fmla="*/ 48 h 48"/>
              </a:gdLst>
              <a:ahLst/>
              <a:cxnLst>
                <a:cxn ang="0">
                  <a:pos x="2147483647" y="1672503414"/>
                </a:cxn>
                <a:cxn ang="0">
                  <a:pos x="2147483647" y="1019818220"/>
                </a:cxn>
                <a:cxn ang="0">
                  <a:pos x="2147483647" y="285546279"/>
                </a:cxn>
                <a:cxn ang="0">
                  <a:pos x="2147483647" y="285546279"/>
                </a:cxn>
                <a:cxn ang="0">
                  <a:pos x="2147483647" y="979024996"/>
                </a:cxn>
                <a:cxn ang="0">
                  <a:pos x="1544986632" y="815851901"/>
                </a:cxn>
                <a:cxn ang="0">
                  <a:pos x="852406394" y="815851901"/>
                </a:cxn>
                <a:cxn ang="0">
                  <a:pos x="372927812" y="775058678"/>
                </a:cxn>
                <a:cxn ang="0">
                  <a:pos x="479478696" y="1182991115"/>
                </a:cxn>
                <a:cxn ang="0">
                  <a:pos x="1172058934" y="1223777952"/>
                </a:cxn>
                <a:cxn ang="0">
                  <a:pos x="2024465556" y="1509330518"/>
                </a:cxn>
                <a:cxn ang="0">
                  <a:pos x="2147483647" y="1672503414"/>
                </a:cxn>
                <a:cxn ang="0">
                  <a:pos x="2147483647" y="1672503414"/>
                </a:cxn>
              </a:cxnLst>
              <a:rect l="txL" t="txT" r="txR" b="txB"/>
              <a:pathLst>
                <a:path w="52" h="48">
                  <a:moveTo>
                    <a:pt x="52" y="41"/>
                  </a:moveTo>
                  <a:cubicBezTo>
                    <a:pt x="51" y="36"/>
                    <a:pt x="48" y="31"/>
                    <a:pt x="48" y="25"/>
                  </a:cubicBezTo>
                  <a:cubicBezTo>
                    <a:pt x="50" y="15"/>
                    <a:pt x="46" y="12"/>
                    <a:pt x="46" y="7"/>
                  </a:cubicBezTo>
                  <a:cubicBezTo>
                    <a:pt x="47" y="0"/>
                    <a:pt x="41" y="3"/>
                    <a:pt x="43" y="7"/>
                  </a:cubicBezTo>
                  <a:cubicBezTo>
                    <a:pt x="45" y="12"/>
                    <a:pt x="47" y="24"/>
                    <a:pt x="41" y="24"/>
                  </a:cubicBezTo>
                  <a:cubicBezTo>
                    <a:pt x="38" y="24"/>
                    <a:pt x="35" y="17"/>
                    <a:pt x="29" y="20"/>
                  </a:cubicBezTo>
                  <a:cubicBezTo>
                    <a:pt x="26" y="21"/>
                    <a:pt x="19" y="21"/>
                    <a:pt x="16" y="20"/>
                  </a:cubicBezTo>
                  <a:cubicBezTo>
                    <a:pt x="12" y="19"/>
                    <a:pt x="9" y="16"/>
                    <a:pt x="7" y="19"/>
                  </a:cubicBezTo>
                  <a:cubicBezTo>
                    <a:pt x="0" y="28"/>
                    <a:pt x="10" y="26"/>
                    <a:pt x="9" y="29"/>
                  </a:cubicBezTo>
                  <a:cubicBezTo>
                    <a:pt x="8" y="34"/>
                    <a:pt x="16" y="28"/>
                    <a:pt x="22" y="30"/>
                  </a:cubicBezTo>
                  <a:cubicBezTo>
                    <a:pt x="31" y="34"/>
                    <a:pt x="33" y="30"/>
                    <a:pt x="38" y="37"/>
                  </a:cubicBezTo>
                  <a:cubicBezTo>
                    <a:pt x="42" y="41"/>
                    <a:pt x="44" y="39"/>
                    <a:pt x="46" y="41"/>
                  </a:cubicBezTo>
                  <a:cubicBezTo>
                    <a:pt x="51" y="48"/>
                    <a:pt x="52" y="44"/>
                    <a:pt x="52" y="41"/>
                  </a:cubicBezTo>
                  <a:close/>
                </a:path>
              </a:pathLst>
            </a:custGeom>
            <a:solidFill>
              <a:srgbClr val="F2668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50" name="Freeform 430"/>
            <p:cNvSpPr/>
            <p:nvPr/>
          </p:nvSpPr>
          <p:spPr>
            <a:xfrm flipH="1">
              <a:off x="7422239" y="2098959"/>
              <a:ext cx="938069" cy="556670"/>
            </a:xfrm>
            <a:custGeom>
              <a:avLst/>
              <a:gdLst>
                <a:gd name="txL" fmla="*/ 0 w 129"/>
                <a:gd name="txT" fmla="*/ 0 h 88"/>
                <a:gd name="txR" fmla="*/ 129 w 129"/>
                <a:gd name="txB" fmla="*/ 88 h 88"/>
              </a:gdLst>
              <a:ahLst/>
              <a:cxnLst>
                <a:cxn ang="0">
                  <a:pos x="2147483647" y="1160454517"/>
                </a:cxn>
                <a:cxn ang="0">
                  <a:pos x="2147483647" y="2147483647"/>
                </a:cxn>
                <a:cxn ang="0">
                  <a:pos x="1269112677" y="2147483647"/>
                </a:cxn>
                <a:cxn ang="0">
                  <a:pos x="687437226" y="2147483647"/>
                </a:cxn>
                <a:cxn ang="0">
                  <a:pos x="317278169" y="2147483647"/>
                </a:cxn>
                <a:cxn ang="0">
                  <a:pos x="317278169" y="2147483647"/>
                </a:cxn>
                <a:cxn ang="0">
                  <a:pos x="264397281" y="2147483647"/>
                </a:cxn>
                <a:cxn ang="0">
                  <a:pos x="2147483647" y="920359034"/>
                </a:cxn>
                <a:cxn ang="0">
                  <a:pos x="2147483647" y="1160454517"/>
                </a:cxn>
              </a:cxnLst>
              <a:rect l="txL" t="txT" r="txR" b="txB"/>
              <a:pathLst>
                <a:path w="129" h="88">
                  <a:moveTo>
                    <a:pt x="128" y="29"/>
                  </a:moveTo>
                  <a:cubicBezTo>
                    <a:pt x="129" y="48"/>
                    <a:pt x="108" y="58"/>
                    <a:pt x="93" y="61"/>
                  </a:cubicBezTo>
                  <a:cubicBezTo>
                    <a:pt x="71" y="66"/>
                    <a:pt x="49" y="52"/>
                    <a:pt x="24" y="75"/>
                  </a:cubicBezTo>
                  <a:cubicBezTo>
                    <a:pt x="21" y="79"/>
                    <a:pt x="17" y="84"/>
                    <a:pt x="13" y="87"/>
                  </a:cubicBezTo>
                  <a:cubicBezTo>
                    <a:pt x="6" y="87"/>
                    <a:pt x="6" y="87"/>
                    <a:pt x="6" y="87"/>
                  </a:cubicBezTo>
                  <a:cubicBezTo>
                    <a:pt x="6" y="87"/>
                    <a:pt x="6" y="87"/>
                    <a:pt x="6" y="86"/>
                  </a:cubicBezTo>
                  <a:cubicBezTo>
                    <a:pt x="2" y="88"/>
                    <a:pt x="0" y="74"/>
                    <a:pt x="5" y="61"/>
                  </a:cubicBezTo>
                  <a:cubicBezTo>
                    <a:pt x="15" y="38"/>
                    <a:pt x="31" y="30"/>
                    <a:pt x="42" y="23"/>
                  </a:cubicBezTo>
                  <a:cubicBezTo>
                    <a:pt x="85" y="0"/>
                    <a:pt x="120" y="32"/>
                    <a:pt x="128" y="29"/>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51" name="Freeform 431"/>
            <p:cNvSpPr/>
            <p:nvPr/>
          </p:nvSpPr>
          <p:spPr>
            <a:xfrm flipH="1">
              <a:off x="7422239" y="2098959"/>
              <a:ext cx="931898" cy="551292"/>
            </a:xfrm>
            <a:custGeom>
              <a:avLst/>
              <a:gdLst>
                <a:gd name="txL" fmla="*/ 0 w 128"/>
                <a:gd name="txT" fmla="*/ 0 h 87"/>
                <a:gd name="txR" fmla="*/ 128 w 128"/>
                <a:gd name="txB" fmla="*/ 87 h 87"/>
              </a:gdLst>
              <a:ahLst/>
              <a:cxnLst>
                <a:cxn ang="0">
                  <a:pos x="2147483647" y="1164455425"/>
                </a:cxn>
                <a:cxn ang="0">
                  <a:pos x="2147483647" y="2147483647"/>
                </a:cxn>
                <a:cxn ang="0">
                  <a:pos x="1219111749" y="2147483647"/>
                </a:cxn>
                <a:cxn ang="0">
                  <a:pos x="636056711" y="2147483647"/>
                </a:cxn>
                <a:cxn ang="0">
                  <a:pos x="265023042" y="2147483647"/>
                </a:cxn>
                <a:cxn ang="0">
                  <a:pos x="265023042" y="2147483647"/>
                </a:cxn>
                <a:cxn ang="0">
                  <a:pos x="265023042" y="2147483647"/>
                </a:cxn>
                <a:cxn ang="0">
                  <a:pos x="2147483647" y="923534569"/>
                </a:cxn>
                <a:cxn ang="0">
                  <a:pos x="2147483647" y="1164455425"/>
                </a:cxn>
              </a:cxnLst>
              <a:rect l="txL" t="txT" r="txR" b="txB"/>
              <a:pathLst>
                <a:path w="128" h="87">
                  <a:moveTo>
                    <a:pt x="127" y="29"/>
                  </a:moveTo>
                  <a:cubicBezTo>
                    <a:pt x="128" y="48"/>
                    <a:pt x="107" y="58"/>
                    <a:pt x="93" y="61"/>
                  </a:cubicBezTo>
                  <a:cubicBezTo>
                    <a:pt x="71" y="66"/>
                    <a:pt x="47" y="52"/>
                    <a:pt x="23" y="75"/>
                  </a:cubicBezTo>
                  <a:cubicBezTo>
                    <a:pt x="19" y="79"/>
                    <a:pt x="15" y="84"/>
                    <a:pt x="12" y="87"/>
                  </a:cubicBezTo>
                  <a:cubicBezTo>
                    <a:pt x="5" y="87"/>
                    <a:pt x="5" y="87"/>
                    <a:pt x="5" y="87"/>
                  </a:cubicBezTo>
                  <a:cubicBezTo>
                    <a:pt x="5" y="87"/>
                    <a:pt x="5" y="87"/>
                    <a:pt x="5" y="86"/>
                  </a:cubicBezTo>
                  <a:cubicBezTo>
                    <a:pt x="1" y="87"/>
                    <a:pt x="0" y="74"/>
                    <a:pt x="5" y="61"/>
                  </a:cubicBezTo>
                  <a:cubicBezTo>
                    <a:pt x="14" y="38"/>
                    <a:pt x="30" y="30"/>
                    <a:pt x="41" y="23"/>
                  </a:cubicBezTo>
                  <a:cubicBezTo>
                    <a:pt x="84" y="0"/>
                    <a:pt x="119" y="32"/>
                    <a:pt x="127" y="29"/>
                  </a:cubicBezTo>
                  <a:close/>
                </a:path>
              </a:pathLst>
            </a:custGeom>
            <a:solidFill>
              <a:srgbClr val="F5C7D2">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52" name="Freeform 432"/>
            <p:cNvSpPr/>
            <p:nvPr/>
          </p:nvSpPr>
          <p:spPr>
            <a:xfrm flipH="1">
              <a:off x="7422239" y="2249555"/>
              <a:ext cx="910297" cy="400695"/>
            </a:xfrm>
            <a:custGeom>
              <a:avLst/>
              <a:gdLst>
                <a:gd name="txL" fmla="*/ 0 w 125"/>
                <a:gd name="txT" fmla="*/ 0 h 63"/>
                <a:gd name="txR" fmla="*/ 125 w 125"/>
                <a:gd name="txB" fmla="*/ 63 h 63"/>
              </a:gdLst>
              <a:ahLst/>
              <a:cxnLst>
                <a:cxn ang="0">
                  <a:pos x="2147483647" y="242713087"/>
                </a:cxn>
                <a:cxn ang="0">
                  <a:pos x="2147483647" y="1496748506"/>
                </a:cxn>
                <a:cxn ang="0">
                  <a:pos x="2147483647" y="1496748506"/>
                </a:cxn>
                <a:cxn ang="0">
                  <a:pos x="2147483647" y="1415839936"/>
                </a:cxn>
                <a:cxn ang="0">
                  <a:pos x="2147483647" y="1132675845"/>
                </a:cxn>
                <a:cxn ang="0">
                  <a:pos x="2147483647" y="1011316171"/>
                </a:cxn>
                <a:cxn ang="0">
                  <a:pos x="2147483647" y="809054090"/>
                </a:cxn>
                <a:cxn ang="0">
                  <a:pos x="2068289860" y="1051767276"/>
                </a:cxn>
                <a:cxn ang="0">
                  <a:pos x="848527907" y="1658559284"/>
                </a:cxn>
                <a:cxn ang="0">
                  <a:pos x="583362097" y="1941723773"/>
                </a:cxn>
                <a:cxn ang="0">
                  <a:pos x="106067809" y="2147483647"/>
                </a:cxn>
                <a:cxn ang="0">
                  <a:pos x="159098087" y="2147483647"/>
                </a:cxn>
                <a:cxn ang="0">
                  <a:pos x="636399628" y="1496748506"/>
                </a:cxn>
                <a:cxn ang="0">
                  <a:pos x="1431890004" y="809054090"/>
                </a:cxn>
                <a:cxn ang="0">
                  <a:pos x="2147483647" y="283170551"/>
                </a:cxn>
                <a:cxn ang="0">
                  <a:pos x="2147483647" y="202261932"/>
                </a:cxn>
                <a:cxn ang="0">
                  <a:pos x="2147483647" y="121359723"/>
                </a:cxn>
                <a:cxn ang="0">
                  <a:pos x="2147483647" y="242713087"/>
                </a:cxn>
              </a:cxnLst>
              <a:rect l="txL" t="txT" r="txR" b="txB"/>
              <a:pathLst>
                <a:path w="125" h="63">
                  <a:moveTo>
                    <a:pt x="124" y="6"/>
                  </a:moveTo>
                  <a:cubicBezTo>
                    <a:pt x="125" y="25"/>
                    <a:pt x="104" y="34"/>
                    <a:pt x="90" y="37"/>
                  </a:cubicBezTo>
                  <a:cubicBezTo>
                    <a:pt x="80" y="39"/>
                    <a:pt x="71" y="37"/>
                    <a:pt x="61" y="37"/>
                  </a:cubicBezTo>
                  <a:cubicBezTo>
                    <a:pt x="77" y="37"/>
                    <a:pt x="72" y="37"/>
                    <a:pt x="85" y="35"/>
                  </a:cubicBezTo>
                  <a:cubicBezTo>
                    <a:pt x="96" y="34"/>
                    <a:pt x="88" y="25"/>
                    <a:pt x="84" y="28"/>
                  </a:cubicBezTo>
                  <a:cubicBezTo>
                    <a:pt x="79" y="31"/>
                    <a:pt x="77" y="27"/>
                    <a:pt x="76" y="25"/>
                  </a:cubicBezTo>
                  <a:cubicBezTo>
                    <a:pt x="71" y="15"/>
                    <a:pt x="65" y="21"/>
                    <a:pt x="55" y="20"/>
                  </a:cubicBezTo>
                  <a:cubicBezTo>
                    <a:pt x="44" y="18"/>
                    <a:pt x="42" y="24"/>
                    <a:pt x="39" y="26"/>
                  </a:cubicBezTo>
                  <a:cubicBezTo>
                    <a:pt x="33" y="29"/>
                    <a:pt x="21" y="31"/>
                    <a:pt x="16" y="41"/>
                  </a:cubicBezTo>
                  <a:cubicBezTo>
                    <a:pt x="15" y="43"/>
                    <a:pt x="17" y="46"/>
                    <a:pt x="11" y="48"/>
                  </a:cubicBezTo>
                  <a:cubicBezTo>
                    <a:pt x="4" y="52"/>
                    <a:pt x="6" y="63"/>
                    <a:pt x="2" y="62"/>
                  </a:cubicBezTo>
                  <a:cubicBezTo>
                    <a:pt x="0" y="61"/>
                    <a:pt x="0" y="57"/>
                    <a:pt x="3" y="54"/>
                  </a:cubicBezTo>
                  <a:cubicBezTo>
                    <a:pt x="8" y="48"/>
                    <a:pt x="11" y="39"/>
                    <a:pt x="12" y="37"/>
                  </a:cubicBezTo>
                  <a:cubicBezTo>
                    <a:pt x="15" y="28"/>
                    <a:pt x="25" y="26"/>
                    <a:pt x="27" y="20"/>
                  </a:cubicBezTo>
                  <a:cubicBezTo>
                    <a:pt x="29" y="13"/>
                    <a:pt x="43" y="8"/>
                    <a:pt x="52" y="7"/>
                  </a:cubicBezTo>
                  <a:cubicBezTo>
                    <a:pt x="68" y="7"/>
                    <a:pt x="72" y="3"/>
                    <a:pt x="90" y="5"/>
                  </a:cubicBezTo>
                  <a:cubicBezTo>
                    <a:pt x="98" y="6"/>
                    <a:pt x="100" y="3"/>
                    <a:pt x="103" y="3"/>
                  </a:cubicBezTo>
                  <a:cubicBezTo>
                    <a:pt x="115" y="0"/>
                    <a:pt x="114" y="8"/>
                    <a:pt x="124" y="6"/>
                  </a:cubicBezTo>
                  <a:close/>
                </a:path>
              </a:pathLst>
            </a:custGeom>
            <a:solidFill>
              <a:srgbClr val="F3BFC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53" name="Freeform 433"/>
            <p:cNvSpPr/>
            <p:nvPr/>
          </p:nvSpPr>
          <p:spPr>
            <a:xfrm flipH="1">
              <a:off x="7428411" y="2263002"/>
              <a:ext cx="657266" cy="223206"/>
            </a:xfrm>
            <a:custGeom>
              <a:avLst/>
              <a:gdLst>
                <a:gd name="txL" fmla="*/ 0 w 90"/>
                <a:gd name="txT" fmla="*/ 0 h 35"/>
                <a:gd name="txR" fmla="*/ 90 w 90"/>
                <a:gd name="txB" fmla="*/ 35 h 35"/>
              </a:gdLst>
              <a:ahLst/>
              <a:cxnLst>
                <a:cxn ang="0">
                  <a:pos x="2147483647" y="162678889"/>
                </a:cxn>
                <a:cxn ang="0">
                  <a:pos x="2147483647" y="1016754304"/>
                </a:cxn>
                <a:cxn ang="0">
                  <a:pos x="2147483647" y="1220101258"/>
                </a:cxn>
                <a:cxn ang="0">
                  <a:pos x="2147483647" y="854075465"/>
                </a:cxn>
                <a:cxn ang="0">
                  <a:pos x="2147483647" y="813400773"/>
                </a:cxn>
                <a:cxn ang="0">
                  <a:pos x="1599997144" y="569379325"/>
                </a:cxn>
                <a:cxn ang="0">
                  <a:pos x="373334378" y="691390049"/>
                </a:cxn>
                <a:cxn ang="0">
                  <a:pos x="53333481" y="650721933"/>
                </a:cxn>
                <a:cxn ang="0">
                  <a:pos x="1173329413" y="325364155"/>
                </a:cxn>
                <a:cxn ang="0">
                  <a:pos x="2147483647" y="284689663"/>
                </a:cxn>
                <a:cxn ang="0">
                  <a:pos x="2147483647" y="81342633"/>
                </a:cxn>
                <a:cxn ang="0">
                  <a:pos x="2147483647" y="162678889"/>
                </a:cxn>
              </a:cxnLst>
              <a:rect l="txL" t="txT" r="txR" b="txB"/>
              <a:pathLst>
                <a:path w="90" h="35">
                  <a:moveTo>
                    <a:pt x="90" y="4"/>
                  </a:moveTo>
                  <a:cubicBezTo>
                    <a:pt x="90" y="13"/>
                    <a:pt x="86" y="20"/>
                    <a:pt x="79" y="25"/>
                  </a:cubicBezTo>
                  <a:cubicBezTo>
                    <a:pt x="73" y="30"/>
                    <a:pt x="58" y="35"/>
                    <a:pt x="58" y="30"/>
                  </a:cubicBezTo>
                  <a:cubicBezTo>
                    <a:pt x="59" y="26"/>
                    <a:pt x="61" y="25"/>
                    <a:pt x="57" y="21"/>
                  </a:cubicBezTo>
                  <a:cubicBezTo>
                    <a:pt x="53" y="18"/>
                    <a:pt x="46" y="25"/>
                    <a:pt x="44" y="20"/>
                  </a:cubicBezTo>
                  <a:cubicBezTo>
                    <a:pt x="43" y="16"/>
                    <a:pt x="36" y="18"/>
                    <a:pt x="30" y="14"/>
                  </a:cubicBezTo>
                  <a:cubicBezTo>
                    <a:pt x="26" y="11"/>
                    <a:pt x="11" y="15"/>
                    <a:pt x="7" y="17"/>
                  </a:cubicBezTo>
                  <a:cubicBezTo>
                    <a:pt x="5" y="17"/>
                    <a:pt x="0" y="19"/>
                    <a:pt x="1" y="16"/>
                  </a:cubicBezTo>
                  <a:cubicBezTo>
                    <a:pt x="4" y="7"/>
                    <a:pt x="18" y="10"/>
                    <a:pt x="22" y="8"/>
                  </a:cubicBezTo>
                  <a:cubicBezTo>
                    <a:pt x="38" y="3"/>
                    <a:pt x="51" y="5"/>
                    <a:pt x="58" y="7"/>
                  </a:cubicBezTo>
                  <a:cubicBezTo>
                    <a:pt x="65" y="9"/>
                    <a:pt x="69" y="0"/>
                    <a:pt x="77" y="2"/>
                  </a:cubicBezTo>
                  <a:cubicBezTo>
                    <a:pt x="84" y="4"/>
                    <a:pt x="85" y="6"/>
                    <a:pt x="90" y="4"/>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grpSp>
      <p:pic>
        <p:nvPicPr>
          <p:cNvPr id="87" name="Imagen 86"/>
          <p:cNvPicPr>
            <a:picLocks noChangeAspect="1"/>
          </p:cNvPicPr>
          <p:nvPr/>
        </p:nvPicPr>
        <p:blipFill>
          <a:blip r:embed="rId3"/>
          <a:stretch>
            <a:fillRect/>
          </a:stretch>
        </p:blipFill>
        <p:spPr>
          <a:xfrm>
            <a:off x="1059532" y="274962"/>
            <a:ext cx="3898556" cy="5732417"/>
          </a:xfrm>
          <a:prstGeom prst="rect">
            <a:avLst/>
          </a:prstGeom>
        </p:spPr>
      </p:pic>
      <p:pic>
        <p:nvPicPr>
          <p:cNvPr id="2" name="Imagen 1"/>
          <p:cNvPicPr>
            <a:picLocks noChangeAspect="1"/>
          </p:cNvPicPr>
          <p:nvPr/>
        </p:nvPicPr>
        <p:blipFill>
          <a:blip r:embed="rId4"/>
          <a:stretch>
            <a:fillRect/>
          </a:stretch>
        </p:blipFill>
        <p:spPr>
          <a:xfrm>
            <a:off x="7474480" y="1672675"/>
            <a:ext cx="1507500" cy="1833750"/>
          </a:xfrm>
          <a:prstGeom prst="rect">
            <a:avLst/>
          </a:prstGeom>
        </p:spPr>
      </p:pic>
      <p:grpSp>
        <p:nvGrpSpPr>
          <p:cNvPr id="89" name="组合 1671"/>
          <p:cNvGrpSpPr/>
          <p:nvPr/>
        </p:nvGrpSpPr>
        <p:grpSpPr>
          <a:xfrm rot="20784645">
            <a:off x="10209752" y="5781541"/>
            <a:ext cx="1809557" cy="1034757"/>
            <a:chOff x="6336054" y="1359421"/>
            <a:chExt cx="2264943" cy="1296208"/>
          </a:xfrm>
        </p:grpSpPr>
        <p:sp>
          <p:nvSpPr>
            <p:cNvPr id="90" name="Freeform 237"/>
            <p:cNvSpPr/>
            <p:nvPr/>
          </p:nvSpPr>
          <p:spPr>
            <a:xfrm flipH="1">
              <a:off x="7835730" y="2147365"/>
              <a:ext cx="524578" cy="502886"/>
            </a:xfrm>
            <a:custGeom>
              <a:avLst/>
              <a:gdLst>
                <a:gd name="txL" fmla="*/ 0 w 72"/>
                <a:gd name="txT" fmla="*/ 0 h 79"/>
                <a:gd name="txR" fmla="*/ 72 w 72"/>
                <a:gd name="txB" fmla="*/ 79 h 79"/>
              </a:gdLst>
              <a:ahLst/>
              <a:cxnLst>
                <a:cxn ang="0">
                  <a:pos x="424660396" y="1945029414"/>
                </a:cxn>
                <a:cxn ang="0">
                  <a:pos x="530829224" y="1620858641"/>
                </a:cxn>
                <a:cxn ang="0">
                  <a:pos x="53084371" y="1499293954"/>
                </a:cxn>
                <a:cxn ang="0">
                  <a:pos x="371583325" y="1215640897"/>
                </a:cxn>
                <a:cxn ang="0">
                  <a:pos x="636997937" y="1215640897"/>
                </a:cxn>
                <a:cxn ang="0">
                  <a:pos x="796243722" y="1013035208"/>
                </a:cxn>
                <a:cxn ang="0">
                  <a:pos x="106168742" y="405211477"/>
                </a:cxn>
                <a:cxn ang="0">
                  <a:pos x="583913581" y="445735261"/>
                </a:cxn>
                <a:cxn ang="0">
                  <a:pos x="690075008" y="81041027"/>
                </a:cxn>
                <a:cxn ang="0">
                  <a:pos x="1433241659" y="202605739"/>
                </a:cxn>
                <a:cxn ang="0">
                  <a:pos x="1964071111" y="0"/>
                </a:cxn>
                <a:cxn ang="0">
                  <a:pos x="2147483647" y="810429320"/>
                </a:cxn>
                <a:cxn ang="0">
                  <a:pos x="2147483647" y="1539817638"/>
                </a:cxn>
                <a:cxn ang="0">
                  <a:pos x="1751740514" y="2147483647"/>
                </a:cxn>
                <a:cxn ang="0">
                  <a:pos x="1857901942" y="2147483647"/>
                </a:cxn>
                <a:cxn ang="0">
                  <a:pos x="1486326016" y="2147483647"/>
                </a:cxn>
                <a:cxn ang="0">
                  <a:pos x="1751740514" y="2147483647"/>
                </a:cxn>
                <a:cxn ang="0">
                  <a:pos x="1008574091" y="2147483647"/>
                </a:cxn>
                <a:cxn ang="0">
                  <a:pos x="1008574091" y="2147483647"/>
                </a:cxn>
                <a:cxn ang="0">
                  <a:pos x="424660396" y="1945029414"/>
                </a:cxn>
              </a:cxnLst>
              <a:rect l="txL" t="txT" r="txR" b="txB"/>
              <a:pathLst>
                <a:path w="72" h="79">
                  <a:moveTo>
                    <a:pt x="8" y="48"/>
                  </a:moveTo>
                  <a:cubicBezTo>
                    <a:pt x="15" y="46"/>
                    <a:pt x="0" y="41"/>
                    <a:pt x="10" y="40"/>
                  </a:cubicBezTo>
                  <a:cubicBezTo>
                    <a:pt x="8" y="38"/>
                    <a:pt x="5" y="37"/>
                    <a:pt x="1" y="37"/>
                  </a:cubicBezTo>
                  <a:cubicBezTo>
                    <a:pt x="1" y="35"/>
                    <a:pt x="4" y="33"/>
                    <a:pt x="7" y="30"/>
                  </a:cubicBezTo>
                  <a:cubicBezTo>
                    <a:pt x="9" y="34"/>
                    <a:pt x="11" y="32"/>
                    <a:pt x="12" y="30"/>
                  </a:cubicBezTo>
                  <a:cubicBezTo>
                    <a:pt x="19" y="33"/>
                    <a:pt x="19" y="29"/>
                    <a:pt x="15" y="25"/>
                  </a:cubicBezTo>
                  <a:cubicBezTo>
                    <a:pt x="15" y="15"/>
                    <a:pt x="7" y="23"/>
                    <a:pt x="2" y="10"/>
                  </a:cubicBezTo>
                  <a:cubicBezTo>
                    <a:pt x="5" y="13"/>
                    <a:pt x="8" y="13"/>
                    <a:pt x="11" y="11"/>
                  </a:cubicBezTo>
                  <a:cubicBezTo>
                    <a:pt x="7" y="10"/>
                    <a:pt x="13" y="7"/>
                    <a:pt x="13" y="2"/>
                  </a:cubicBezTo>
                  <a:cubicBezTo>
                    <a:pt x="17" y="0"/>
                    <a:pt x="18" y="13"/>
                    <a:pt x="27" y="5"/>
                  </a:cubicBezTo>
                  <a:cubicBezTo>
                    <a:pt x="34" y="12"/>
                    <a:pt x="35" y="0"/>
                    <a:pt x="37" y="0"/>
                  </a:cubicBezTo>
                  <a:cubicBezTo>
                    <a:pt x="38" y="3"/>
                    <a:pt x="58" y="17"/>
                    <a:pt x="48" y="20"/>
                  </a:cubicBezTo>
                  <a:cubicBezTo>
                    <a:pt x="53" y="23"/>
                    <a:pt x="46" y="35"/>
                    <a:pt x="50" y="38"/>
                  </a:cubicBezTo>
                  <a:cubicBezTo>
                    <a:pt x="72" y="60"/>
                    <a:pt x="25" y="42"/>
                    <a:pt x="33" y="59"/>
                  </a:cubicBezTo>
                  <a:cubicBezTo>
                    <a:pt x="25" y="62"/>
                    <a:pt x="34" y="62"/>
                    <a:pt x="35" y="63"/>
                  </a:cubicBezTo>
                  <a:cubicBezTo>
                    <a:pt x="38" y="73"/>
                    <a:pt x="28" y="68"/>
                    <a:pt x="28" y="69"/>
                  </a:cubicBezTo>
                  <a:cubicBezTo>
                    <a:pt x="29" y="71"/>
                    <a:pt x="34" y="75"/>
                    <a:pt x="33" y="79"/>
                  </a:cubicBezTo>
                  <a:cubicBezTo>
                    <a:pt x="19" y="79"/>
                    <a:pt x="19" y="79"/>
                    <a:pt x="19" y="79"/>
                  </a:cubicBezTo>
                  <a:cubicBezTo>
                    <a:pt x="19" y="76"/>
                    <a:pt x="19" y="74"/>
                    <a:pt x="19" y="71"/>
                  </a:cubicBezTo>
                  <a:cubicBezTo>
                    <a:pt x="7" y="73"/>
                    <a:pt x="19" y="64"/>
                    <a:pt x="8" y="48"/>
                  </a:cubicBezTo>
                  <a:close/>
                </a:path>
              </a:pathLst>
            </a:custGeom>
            <a:solidFill>
              <a:srgbClr val="EAE4D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91" name="Freeform 357"/>
            <p:cNvSpPr/>
            <p:nvPr/>
          </p:nvSpPr>
          <p:spPr>
            <a:xfrm flipH="1">
              <a:off x="7363610" y="2193082"/>
              <a:ext cx="728238" cy="457169"/>
            </a:xfrm>
            <a:custGeom>
              <a:avLst/>
              <a:gdLst>
                <a:gd name="txL" fmla="*/ 0 w 100"/>
                <a:gd name="txT" fmla="*/ 0 h 72"/>
                <a:gd name="txR" fmla="*/ 100 w 100"/>
                <a:gd name="txB" fmla="*/ 72 h 72"/>
              </a:gdLst>
              <a:ahLst/>
              <a:cxnLst>
                <a:cxn ang="0">
                  <a:pos x="2147483647" y="483805437"/>
                </a:cxn>
                <a:cxn ang="0">
                  <a:pos x="2147483647" y="1814268852"/>
                </a:cxn>
                <a:cxn ang="0">
                  <a:pos x="1431890703" y="2147483647"/>
                </a:cxn>
                <a:cxn ang="0">
                  <a:pos x="212135722" y="2147483647"/>
                </a:cxn>
                <a:cxn ang="0">
                  <a:pos x="212135722" y="2147483647"/>
                </a:cxn>
                <a:cxn ang="0">
                  <a:pos x="795498046" y="1209510319"/>
                </a:cxn>
                <a:cxn ang="0">
                  <a:pos x="2147483647" y="483805437"/>
                </a:cxn>
              </a:cxnLst>
              <a:rect l="txL" t="txT" r="txR" b="txB"/>
              <a:pathLst>
                <a:path w="100" h="72">
                  <a:moveTo>
                    <a:pt x="89" y="12"/>
                  </a:moveTo>
                  <a:cubicBezTo>
                    <a:pt x="100" y="26"/>
                    <a:pt x="87" y="39"/>
                    <a:pt x="77" y="45"/>
                  </a:cubicBezTo>
                  <a:cubicBezTo>
                    <a:pt x="62" y="54"/>
                    <a:pt x="37" y="51"/>
                    <a:pt x="27" y="72"/>
                  </a:cubicBezTo>
                  <a:cubicBezTo>
                    <a:pt x="4" y="72"/>
                    <a:pt x="4" y="72"/>
                    <a:pt x="4" y="72"/>
                  </a:cubicBezTo>
                  <a:cubicBezTo>
                    <a:pt x="4" y="71"/>
                    <a:pt x="4" y="70"/>
                    <a:pt x="4" y="69"/>
                  </a:cubicBezTo>
                  <a:cubicBezTo>
                    <a:pt x="0" y="49"/>
                    <a:pt x="9" y="38"/>
                    <a:pt x="15" y="30"/>
                  </a:cubicBezTo>
                  <a:cubicBezTo>
                    <a:pt x="39" y="0"/>
                    <a:pt x="84" y="16"/>
                    <a:pt x="89" y="12"/>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92" name="Freeform 358"/>
            <p:cNvSpPr/>
            <p:nvPr/>
          </p:nvSpPr>
          <p:spPr>
            <a:xfrm flipH="1">
              <a:off x="7363610" y="2257623"/>
              <a:ext cx="654180" cy="392627"/>
            </a:xfrm>
            <a:custGeom>
              <a:avLst/>
              <a:gdLst>
                <a:gd name="txL" fmla="*/ 0 w 90"/>
                <a:gd name="txT" fmla="*/ 0 h 62"/>
                <a:gd name="txR" fmla="*/ 90 w 90"/>
                <a:gd name="txB" fmla="*/ 62 h 62"/>
              </a:gdLst>
              <a:ahLst/>
              <a:cxnLst>
                <a:cxn ang="0">
                  <a:pos x="2147483647" y="80203569"/>
                </a:cxn>
                <a:cxn ang="0">
                  <a:pos x="2147483647" y="1403603579"/>
                </a:cxn>
                <a:cxn ang="0">
                  <a:pos x="2147483647" y="1724430817"/>
                </a:cxn>
                <a:cxn ang="0">
                  <a:pos x="2147483647" y="1443708518"/>
                </a:cxn>
                <a:cxn ang="0">
                  <a:pos x="2147483647" y="1203091553"/>
                </a:cxn>
                <a:cxn ang="0">
                  <a:pos x="2147483647" y="1203091553"/>
                </a:cxn>
                <a:cxn ang="0">
                  <a:pos x="1532169450" y="1243196491"/>
                </a:cxn>
                <a:cxn ang="0">
                  <a:pos x="1003839324" y="1604121938"/>
                </a:cxn>
                <a:cxn ang="0">
                  <a:pos x="422665668" y="2147483647"/>
                </a:cxn>
                <a:cxn ang="0">
                  <a:pos x="475501588" y="2147483647"/>
                </a:cxn>
                <a:cxn ang="0">
                  <a:pos x="158500548" y="2147483647"/>
                </a:cxn>
                <a:cxn ang="0">
                  <a:pos x="105664600" y="2147483647"/>
                </a:cxn>
                <a:cxn ang="0">
                  <a:pos x="317001097" y="1564017000"/>
                </a:cxn>
                <a:cxn ang="0">
                  <a:pos x="1109503895" y="882264711"/>
                </a:cxn>
                <a:cxn ang="0">
                  <a:pos x="2147483647" y="441135522"/>
                </a:cxn>
                <a:cxn ang="0">
                  <a:pos x="2147483647" y="200512076"/>
                </a:cxn>
                <a:cxn ang="0">
                  <a:pos x="2147483647" y="80203569"/>
                </a:cxn>
              </a:cxnLst>
              <a:rect l="txL" t="txT" r="txR" b="txB"/>
              <a:pathLst>
                <a:path w="90" h="62">
                  <a:moveTo>
                    <a:pt x="79" y="2"/>
                  </a:moveTo>
                  <a:cubicBezTo>
                    <a:pt x="90" y="16"/>
                    <a:pt x="77" y="29"/>
                    <a:pt x="67" y="35"/>
                  </a:cubicBezTo>
                  <a:cubicBezTo>
                    <a:pt x="60" y="39"/>
                    <a:pt x="51" y="41"/>
                    <a:pt x="42" y="43"/>
                  </a:cubicBezTo>
                  <a:cubicBezTo>
                    <a:pt x="56" y="39"/>
                    <a:pt x="52" y="41"/>
                    <a:pt x="62" y="36"/>
                  </a:cubicBezTo>
                  <a:cubicBezTo>
                    <a:pt x="70" y="31"/>
                    <a:pt x="59" y="27"/>
                    <a:pt x="58" y="30"/>
                  </a:cubicBezTo>
                  <a:cubicBezTo>
                    <a:pt x="55" y="33"/>
                    <a:pt x="51" y="31"/>
                    <a:pt x="49" y="30"/>
                  </a:cubicBezTo>
                  <a:cubicBezTo>
                    <a:pt x="40" y="23"/>
                    <a:pt x="38" y="30"/>
                    <a:pt x="29" y="31"/>
                  </a:cubicBezTo>
                  <a:cubicBezTo>
                    <a:pt x="19" y="33"/>
                    <a:pt x="20" y="38"/>
                    <a:pt x="19" y="40"/>
                  </a:cubicBezTo>
                  <a:cubicBezTo>
                    <a:pt x="16" y="45"/>
                    <a:pt x="7" y="50"/>
                    <a:pt x="8" y="59"/>
                  </a:cubicBezTo>
                  <a:cubicBezTo>
                    <a:pt x="8" y="59"/>
                    <a:pt x="9" y="60"/>
                    <a:pt x="9" y="62"/>
                  </a:cubicBezTo>
                  <a:cubicBezTo>
                    <a:pt x="3" y="62"/>
                    <a:pt x="3" y="62"/>
                    <a:pt x="3" y="62"/>
                  </a:cubicBezTo>
                  <a:cubicBezTo>
                    <a:pt x="3" y="59"/>
                    <a:pt x="2" y="57"/>
                    <a:pt x="2" y="57"/>
                  </a:cubicBezTo>
                  <a:cubicBezTo>
                    <a:pt x="0" y="49"/>
                    <a:pt x="7" y="45"/>
                    <a:pt x="6" y="39"/>
                  </a:cubicBezTo>
                  <a:cubicBezTo>
                    <a:pt x="4" y="33"/>
                    <a:pt x="13" y="25"/>
                    <a:pt x="21" y="22"/>
                  </a:cubicBezTo>
                  <a:cubicBezTo>
                    <a:pt x="33" y="18"/>
                    <a:pt x="36" y="14"/>
                    <a:pt x="51" y="11"/>
                  </a:cubicBezTo>
                  <a:cubicBezTo>
                    <a:pt x="58" y="10"/>
                    <a:pt x="58" y="6"/>
                    <a:pt x="61" y="5"/>
                  </a:cubicBezTo>
                  <a:cubicBezTo>
                    <a:pt x="70" y="0"/>
                    <a:pt x="72" y="6"/>
                    <a:pt x="79" y="2"/>
                  </a:cubicBezTo>
                  <a:close/>
                </a:path>
              </a:pathLst>
            </a:custGeom>
            <a:solidFill>
              <a:srgbClr val="F590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93" name="Rectangle 359"/>
            <p:cNvSpPr/>
            <p:nvPr/>
          </p:nvSpPr>
          <p:spPr>
            <a:xfrm flipH="1">
              <a:off x="7440754" y="2268380"/>
              <a:ext cx="3086" cy="2689"/>
            </a:xfrm>
            <a:prstGeom prst="rect">
              <a:avLst/>
            </a:prstGeom>
            <a:solidFill>
              <a:srgbClr val="F590A9"/>
            </a:solidFill>
            <a:ln w="9525">
              <a:noFill/>
            </a:ln>
          </p:spPr>
          <p:txBody>
            <a:bodyPr/>
            <a:lstStyle/>
            <a:p>
              <a:pPr lvl="0"/>
              <a:endParaRPr lang="zh-CN" altLang="en-US" sz="2400" b="1" dirty="0">
                <a:latin typeface="印品黑体" panose="00000500000000000000" pitchFamily="2" charset="-122"/>
                <a:ea typeface="印品黑体" panose="00000500000000000000" pitchFamily="2" charset="-122"/>
              </a:endParaRPr>
            </a:p>
          </p:txBody>
        </p:sp>
        <p:sp>
          <p:nvSpPr>
            <p:cNvPr id="94" name="Freeform 360"/>
            <p:cNvSpPr/>
            <p:nvPr/>
          </p:nvSpPr>
          <p:spPr>
            <a:xfrm flipH="1">
              <a:off x="7406811" y="2268380"/>
              <a:ext cx="540007" cy="228584"/>
            </a:xfrm>
            <a:custGeom>
              <a:avLst/>
              <a:gdLst>
                <a:gd name="txL" fmla="*/ 0 w 74"/>
                <a:gd name="txT" fmla="*/ 0 h 36"/>
                <a:gd name="txR" fmla="*/ 74 w 74"/>
                <a:gd name="txB" fmla="*/ 36 h 36"/>
              </a:gdLst>
              <a:ahLst/>
              <a:cxnLst>
                <a:cxn ang="0">
                  <a:pos x="2147483647" y="0"/>
                </a:cxn>
                <a:cxn ang="0">
                  <a:pos x="2147483647" y="766022955"/>
                </a:cxn>
                <a:cxn ang="0">
                  <a:pos x="2147483647" y="1169188013"/>
                </a:cxn>
                <a:cxn ang="0">
                  <a:pos x="2147483647" y="927289097"/>
                </a:cxn>
                <a:cxn ang="0">
                  <a:pos x="2076823193" y="1007922069"/>
                </a:cxn>
                <a:cxn ang="0">
                  <a:pos x="1331299597" y="967602408"/>
                </a:cxn>
                <a:cxn ang="0">
                  <a:pos x="372765333" y="1290140645"/>
                </a:cxn>
                <a:cxn ang="0">
                  <a:pos x="106505419" y="1370773617"/>
                </a:cxn>
                <a:cxn ang="0">
                  <a:pos x="852028759" y="886969436"/>
                </a:cxn>
                <a:cxn ang="0">
                  <a:pos x="2147483647" y="443484718"/>
                </a:cxn>
                <a:cxn ang="0">
                  <a:pos x="2147483647" y="80632997"/>
                </a:cxn>
                <a:cxn ang="0">
                  <a:pos x="2147483647" y="0"/>
                </a:cxn>
              </a:cxnLst>
              <a:rect l="txL" t="txT" r="txR" b="txB"/>
              <a:pathLst>
                <a:path w="74" h="36">
                  <a:moveTo>
                    <a:pt x="69" y="0"/>
                  </a:moveTo>
                  <a:cubicBezTo>
                    <a:pt x="74" y="7"/>
                    <a:pt x="74" y="14"/>
                    <a:pt x="71" y="19"/>
                  </a:cubicBezTo>
                  <a:cubicBezTo>
                    <a:pt x="69" y="25"/>
                    <a:pt x="59" y="33"/>
                    <a:pt x="56" y="29"/>
                  </a:cubicBezTo>
                  <a:cubicBezTo>
                    <a:pt x="54" y="26"/>
                    <a:pt x="56" y="24"/>
                    <a:pt x="51" y="23"/>
                  </a:cubicBezTo>
                  <a:cubicBezTo>
                    <a:pt x="46" y="21"/>
                    <a:pt x="44" y="29"/>
                    <a:pt x="39" y="25"/>
                  </a:cubicBezTo>
                  <a:cubicBezTo>
                    <a:pt x="36" y="22"/>
                    <a:pt x="31" y="26"/>
                    <a:pt x="25" y="24"/>
                  </a:cubicBezTo>
                  <a:cubicBezTo>
                    <a:pt x="20" y="23"/>
                    <a:pt x="9" y="30"/>
                    <a:pt x="7" y="32"/>
                  </a:cubicBezTo>
                  <a:cubicBezTo>
                    <a:pt x="6" y="33"/>
                    <a:pt x="2" y="36"/>
                    <a:pt x="2" y="34"/>
                  </a:cubicBezTo>
                  <a:cubicBezTo>
                    <a:pt x="0" y="26"/>
                    <a:pt x="13" y="24"/>
                    <a:pt x="16" y="22"/>
                  </a:cubicBezTo>
                  <a:cubicBezTo>
                    <a:pt x="26" y="13"/>
                    <a:pt x="38" y="11"/>
                    <a:pt x="44" y="11"/>
                  </a:cubicBezTo>
                  <a:cubicBezTo>
                    <a:pt x="51" y="11"/>
                    <a:pt x="50" y="2"/>
                    <a:pt x="58" y="2"/>
                  </a:cubicBezTo>
                  <a:cubicBezTo>
                    <a:pt x="65" y="2"/>
                    <a:pt x="66" y="3"/>
                    <a:pt x="69" y="0"/>
                  </a:cubicBezTo>
                  <a:close/>
                </a:path>
              </a:pathLst>
            </a:custGeom>
            <a:solidFill>
              <a:srgbClr val="F589A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95" name="Freeform 361"/>
            <p:cNvSpPr/>
            <p:nvPr/>
          </p:nvSpPr>
          <p:spPr>
            <a:xfrm flipH="1">
              <a:off x="7878931" y="2478140"/>
              <a:ext cx="117259" cy="147908"/>
            </a:xfrm>
            <a:custGeom>
              <a:avLst/>
              <a:gdLst>
                <a:gd name="txL" fmla="*/ 0 w 16"/>
                <a:gd name="txT" fmla="*/ 0 h 23"/>
                <a:gd name="txR" fmla="*/ 16 w 16"/>
                <a:gd name="txB" fmla="*/ 23 h 23"/>
              </a:gdLst>
              <a:ahLst/>
              <a:cxnLst>
                <a:cxn ang="0">
                  <a:pos x="590809419" y="82712724"/>
                </a:cxn>
                <a:cxn ang="0">
                  <a:pos x="214840429" y="330838033"/>
                </a:cxn>
                <a:cxn ang="0">
                  <a:pos x="0" y="744388764"/>
                </a:cxn>
                <a:cxn ang="0">
                  <a:pos x="161128504" y="785745113"/>
                </a:cxn>
                <a:cxn ang="0">
                  <a:pos x="322257008" y="372194382"/>
                </a:cxn>
                <a:cxn ang="0">
                  <a:pos x="590809419" y="165419016"/>
                </a:cxn>
                <a:cxn ang="0">
                  <a:pos x="590809419" y="82712724"/>
                </a:cxn>
              </a:cxnLst>
              <a:rect l="txL" t="txT" r="txR" b="txB"/>
              <a:pathLst>
                <a:path w="16" h="23">
                  <a:moveTo>
                    <a:pt x="11" y="2"/>
                  </a:moveTo>
                  <a:cubicBezTo>
                    <a:pt x="10" y="3"/>
                    <a:pt x="5" y="3"/>
                    <a:pt x="4" y="8"/>
                  </a:cubicBezTo>
                  <a:cubicBezTo>
                    <a:pt x="3" y="11"/>
                    <a:pt x="0" y="15"/>
                    <a:pt x="0" y="18"/>
                  </a:cubicBezTo>
                  <a:cubicBezTo>
                    <a:pt x="0" y="22"/>
                    <a:pt x="3" y="23"/>
                    <a:pt x="3" y="19"/>
                  </a:cubicBezTo>
                  <a:cubicBezTo>
                    <a:pt x="3" y="16"/>
                    <a:pt x="5" y="12"/>
                    <a:pt x="6" y="9"/>
                  </a:cubicBezTo>
                  <a:cubicBezTo>
                    <a:pt x="6" y="6"/>
                    <a:pt x="9" y="5"/>
                    <a:pt x="11" y="4"/>
                  </a:cubicBezTo>
                  <a:cubicBezTo>
                    <a:pt x="16" y="0"/>
                    <a:pt x="13" y="0"/>
                    <a:pt x="11" y="2"/>
                  </a:cubicBezTo>
                  <a:close/>
                </a:path>
              </a:pathLst>
            </a:custGeom>
            <a:solidFill>
              <a:srgbClr val="F788A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96" name="Freeform 362"/>
            <p:cNvSpPr/>
            <p:nvPr/>
          </p:nvSpPr>
          <p:spPr>
            <a:xfrm flipH="1">
              <a:off x="7968418" y="2612601"/>
              <a:ext cx="37029" cy="37649"/>
            </a:xfrm>
            <a:custGeom>
              <a:avLst/>
              <a:gdLst>
                <a:gd name="txL" fmla="*/ 0 w 5"/>
                <a:gd name="txT" fmla="*/ 0 h 6"/>
                <a:gd name="txR" fmla="*/ 5 w 5"/>
                <a:gd name="txB" fmla="*/ 6 h 6"/>
              </a:gdLst>
              <a:ahLst/>
              <a:cxnLst>
                <a:cxn ang="0">
                  <a:pos x="274229379" y="236241223"/>
                </a:cxn>
                <a:cxn ang="0">
                  <a:pos x="274229379" y="236241223"/>
                </a:cxn>
                <a:cxn ang="0">
                  <a:pos x="109694697" y="157492041"/>
                </a:cxn>
                <a:cxn ang="0">
                  <a:pos x="109694697" y="236241223"/>
                </a:cxn>
                <a:cxn ang="0">
                  <a:pos x="274229379" y="236241223"/>
                </a:cxn>
              </a:cxnLst>
              <a:rect l="txL" t="txT" r="txR" b="txB"/>
              <a:pathLst>
                <a:path w="5" h="6">
                  <a:moveTo>
                    <a:pt x="5" y="6"/>
                  </a:moveTo>
                  <a:cubicBezTo>
                    <a:pt x="5" y="6"/>
                    <a:pt x="5" y="6"/>
                    <a:pt x="5" y="6"/>
                  </a:cubicBezTo>
                  <a:cubicBezTo>
                    <a:pt x="4" y="1"/>
                    <a:pt x="0" y="0"/>
                    <a:pt x="2" y="4"/>
                  </a:cubicBezTo>
                  <a:cubicBezTo>
                    <a:pt x="2" y="5"/>
                    <a:pt x="2" y="5"/>
                    <a:pt x="2" y="6"/>
                  </a:cubicBezTo>
                  <a:lnTo>
                    <a:pt x="5" y="6"/>
                  </a:lnTo>
                  <a:close/>
                </a:path>
              </a:pathLst>
            </a:custGeom>
            <a:solidFill>
              <a:srgbClr val="FC8AA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97" name="Freeform 363"/>
            <p:cNvSpPr/>
            <p:nvPr/>
          </p:nvSpPr>
          <p:spPr>
            <a:xfrm flipH="1">
              <a:off x="7412982" y="2268380"/>
              <a:ext cx="465949" cy="177489"/>
            </a:xfrm>
            <a:custGeom>
              <a:avLst/>
              <a:gdLst>
                <a:gd name="txL" fmla="*/ 0 w 64"/>
                <a:gd name="txT" fmla="*/ 0 h 28"/>
                <a:gd name="txR" fmla="*/ 64 w 64"/>
                <a:gd name="txB" fmla="*/ 28 h 28"/>
              </a:gdLst>
              <a:ahLst/>
              <a:cxnLst>
                <a:cxn ang="0">
                  <a:pos x="2147483647" y="0"/>
                </a:cxn>
                <a:cxn ang="0">
                  <a:pos x="2147483647" y="522362861"/>
                </a:cxn>
                <a:cxn ang="0">
                  <a:pos x="2147483647" y="723267676"/>
                </a:cxn>
                <a:cxn ang="0">
                  <a:pos x="2147483647" y="763449907"/>
                </a:cxn>
                <a:cxn ang="0">
                  <a:pos x="1749164887" y="723267676"/>
                </a:cxn>
                <a:cxn ang="0">
                  <a:pos x="1113101122" y="803632138"/>
                </a:cxn>
                <a:cxn ang="0">
                  <a:pos x="371033669" y="1004537151"/>
                </a:cxn>
                <a:cxn ang="0">
                  <a:pos x="371033669" y="924179028"/>
                </a:cxn>
                <a:cxn ang="0">
                  <a:pos x="1166110076" y="683085445"/>
                </a:cxn>
                <a:cxn ang="0">
                  <a:pos x="1749164887" y="482180630"/>
                </a:cxn>
                <a:cxn ang="0">
                  <a:pos x="2147483647" y="281269376"/>
                </a:cxn>
                <a:cxn ang="0">
                  <a:pos x="2147483647" y="0"/>
                </a:cxn>
              </a:cxnLst>
              <a:rect l="txL" t="txT" r="txR" b="txB"/>
              <a:pathLst>
                <a:path w="64" h="28">
                  <a:moveTo>
                    <a:pt x="60" y="0"/>
                  </a:moveTo>
                  <a:cubicBezTo>
                    <a:pt x="64" y="5"/>
                    <a:pt x="64" y="10"/>
                    <a:pt x="64" y="13"/>
                  </a:cubicBezTo>
                  <a:cubicBezTo>
                    <a:pt x="63" y="16"/>
                    <a:pt x="60" y="19"/>
                    <a:pt x="55" y="18"/>
                  </a:cubicBezTo>
                  <a:cubicBezTo>
                    <a:pt x="48" y="23"/>
                    <a:pt x="49" y="18"/>
                    <a:pt x="44" y="19"/>
                  </a:cubicBezTo>
                  <a:cubicBezTo>
                    <a:pt x="40" y="20"/>
                    <a:pt x="41" y="18"/>
                    <a:pt x="33" y="18"/>
                  </a:cubicBezTo>
                  <a:cubicBezTo>
                    <a:pt x="32" y="18"/>
                    <a:pt x="28" y="21"/>
                    <a:pt x="21" y="20"/>
                  </a:cubicBezTo>
                  <a:cubicBezTo>
                    <a:pt x="15" y="20"/>
                    <a:pt x="10" y="23"/>
                    <a:pt x="7" y="25"/>
                  </a:cubicBezTo>
                  <a:cubicBezTo>
                    <a:pt x="4" y="27"/>
                    <a:pt x="0" y="28"/>
                    <a:pt x="7" y="23"/>
                  </a:cubicBezTo>
                  <a:cubicBezTo>
                    <a:pt x="16" y="16"/>
                    <a:pt x="16" y="18"/>
                    <a:pt x="22" y="17"/>
                  </a:cubicBezTo>
                  <a:cubicBezTo>
                    <a:pt x="26" y="15"/>
                    <a:pt x="28" y="12"/>
                    <a:pt x="33" y="12"/>
                  </a:cubicBezTo>
                  <a:cubicBezTo>
                    <a:pt x="40" y="12"/>
                    <a:pt x="45" y="10"/>
                    <a:pt x="46" y="7"/>
                  </a:cubicBezTo>
                  <a:cubicBezTo>
                    <a:pt x="48" y="1"/>
                    <a:pt x="58" y="7"/>
                    <a:pt x="60" y="0"/>
                  </a:cubicBezTo>
                  <a:close/>
                </a:path>
              </a:pathLst>
            </a:custGeom>
            <a:solidFill>
              <a:srgbClr val="F5829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98" name="Freeform 364"/>
            <p:cNvSpPr/>
            <p:nvPr/>
          </p:nvSpPr>
          <p:spPr>
            <a:xfrm flipH="1">
              <a:off x="7610470" y="2427045"/>
              <a:ext cx="336347" cy="223206"/>
            </a:xfrm>
            <a:custGeom>
              <a:avLst/>
              <a:gdLst>
                <a:gd name="txL" fmla="*/ 0 w 46"/>
                <a:gd name="txT" fmla="*/ 0 h 35"/>
                <a:gd name="txR" fmla="*/ 46 w 46"/>
                <a:gd name="txB" fmla="*/ 35 h 35"/>
              </a:gdLst>
              <a:ahLst/>
              <a:cxnLst>
                <a:cxn ang="0">
                  <a:pos x="1550449934" y="691390049"/>
                </a:cxn>
                <a:cxn ang="0">
                  <a:pos x="374244523" y="1423454590"/>
                </a:cxn>
                <a:cxn ang="0">
                  <a:pos x="53464546" y="1423454590"/>
                </a:cxn>
                <a:cxn ang="0">
                  <a:pos x="53464546" y="1057422419"/>
                </a:cxn>
                <a:cxn ang="0">
                  <a:pos x="534638231" y="569379325"/>
                </a:cxn>
                <a:cxn ang="0">
                  <a:pos x="1443520871" y="284689663"/>
                </a:cxn>
                <a:cxn ang="0">
                  <a:pos x="2147483647" y="447368601"/>
                </a:cxn>
                <a:cxn ang="0">
                  <a:pos x="1550449934" y="691390049"/>
                </a:cxn>
              </a:cxnLst>
              <a:rect l="txL" t="txT" r="txR" b="txB"/>
              <a:pathLst>
                <a:path w="46" h="35">
                  <a:moveTo>
                    <a:pt x="29" y="17"/>
                  </a:moveTo>
                  <a:cubicBezTo>
                    <a:pt x="20" y="20"/>
                    <a:pt x="12" y="25"/>
                    <a:pt x="7" y="35"/>
                  </a:cubicBezTo>
                  <a:cubicBezTo>
                    <a:pt x="1" y="35"/>
                    <a:pt x="1" y="35"/>
                    <a:pt x="1" y="35"/>
                  </a:cubicBezTo>
                  <a:cubicBezTo>
                    <a:pt x="1" y="32"/>
                    <a:pt x="0" y="30"/>
                    <a:pt x="1" y="26"/>
                  </a:cubicBezTo>
                  <a:cubicBezTo>
                    <a:pt x="2" y="21"/>
                    <a:pt x="7" y="19"/>
                    <a:pt x="10" y="14"/>
                  </a:cubicBezTo>
                  <a:cubicBezTo>
                    <a:pt x="16" y="6"/>
                    <a:pt x="22" y="10"/>
                    <a:pt x="27" y="7"/>
                  </a:cubicBezTo>
                  <a:cubicBezTo>
                    <a:pt x="37" y="0"/>
                    <a:pt x="46" y="8"/>
                    <a:pt x="42" y="11"/>
                  </a:cubicBezTo>
                  <a:cubicBezTo>
                    <a:pt x="40" y="12"/>
                    <a:pt x="34" y="15"/>
                    <a:pt x="29" y="17"/>
                  </a:cubicBezTo>
                  <a:close/>
                </a:path>
              </a:pathLst>
            </a:custGeom>
            <a:solidFill>
              <a:srgbClr val="FC9F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99" name="Freeform 365"/>
            <p:cNvSpPr/>
            <p:nvPr/>
          </p:nvSpPr>
          <p:spPr>
            <a:xfrm flipH="1">
              <a:off x="7647499" y="2478140"/>
              <a:ext cx="277718" cy="172111"/>
            </a:xfrm>
            <a:custGeom>
              <a:avLst/>
              <a:gdLst>
                <a:gd name="txL" fmla="*/ 0 w 38"/>
                <a:gd name="txT" fmla="*/ 0 h 27"/>
                <a:gd name="txR" fmla="*/ 38 w 38"/>
                <a:gd name="txB" fmla="*/ 27 h 27"/>
              </a:gdLst>
              <a:ahLst/>
              <a:cxnLst>
                <a:cxn ang="0">
                  <a:pos x="1175068693" y="446972340"/>
                </a:cxn>
                <a:cxn ang="0">
                  <a:pos x="213645505" y="1097118471"/>
                </a:cxn>
                <a:cxn ang="0">
                  <a:pos x="53409549" y="1097118471"/>
                </a:cxn>
                <a:cxn ang="0">
                  <a:pos x="53409549" y="772045306"/>
                </a:cxn>
                <a:cxn ang="0">
                  <a:pos x="1014832780" y="162536533"/>
                </a:cxn>
                <a:cxn ang="0">
                  <a:pos x="1709193276" y="40630946"/>
                </a:cxn>
                <a:cxn ang="0">
                  <a:pos x="1175068693" y="446972340"/>
                </a:cxn>
              </a:cxnLst>
              <a:rect l="txL" t="txT" r="txR" b="txB"/>
              <a:pathLst>
                <a:path w="38" h="27">
                  <a:moveTo>
                    <a:pt x="22" y="11"/>
                  </a:moveTo>
                  <a:cubicBezTo>
                    <a:pt x="15" y="14"/>
                    <a:pt x="8" y="18"/>
                    <a:pt x="4" y="27"/>
                  </a:cubicBezTo>
                  <a:cubicBezTo>
                    <a:pt x="1" y="27"/>
                    <a:pt x="1" y="27"/>
                    <a:pt x="1" y="27"/>
                  </a:cubicBezTo>
                  <a:cubicBezTo>
                    <a:pt x="1" y="24"/>
                    <a:pt x="0" y="22"/>
                    <a:pt x="1" y="19"/>
                  </a:cubicBezTo>
                  <a:cubicBezTo>
                    <a:pt x="2" y="12"/>
                    <a:pt x="10" y="5"/>
                    <a:pt x="19" y="4"/>
                  </a:cubicBezTo>
                  <a:cubicBezTo>
                    <a:pt x="27" y="4"/>
                    <a:pt x="30" y="0"/>
                    <a:pt x="32" y="1"/>
                  </a:cubicBezTo>
                  <a:cubicBezTo>
                    <a:pt x="38" y="3"/>
                    <a:pt x="26" y="9"/>
                    <a:pt x="22" y="11"/>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00" name="Freeform 366"/>
            <p:cNvSpPr/>
            <p:nvPr/>
          </p:nvSpPr>
          <p:spPr>
            <a:xfrm flipH="1">
              <a:off x="7990018" y="2505032"/>
              <a:ext cx="64801" cy="145218"/>
            </a:xfrm>
            <a:custGeom>
              <a:avLst/>
              <a:gdLst>
                <a:gd name="txL" fmla="*/ 0 w 9"/>
                <a:gd name="txT" fmla="*/ 0 h 23"/>
                <a:gd name="txR" fmla="*/ 9 w 9"/>
                <a:gd name="txB" fmla="*/ 23 h 23"/>
              </a:gdLst>
              <a:ahLst/>
              <a:cxnLst>
                <a:cxn ang="0">
                  <a:pos x="259211203" y="79730994"/>
                </a:cxn>
                <a:cxn ang="0">
                  <a:pos x="51840792" y="398642318"/>
                </a:cxn>
                <a:cxn ang="0">
                  <a:pos x="51840792" y="837150318"/>
                </a:cxn>
                <a:cxn ang="0">
                  <a:pos x="51840792" y="837150318"/>
                </a:cxn>
                <a:cxn ang="0">
                  <a:pos x="51840792" y="916881287"/>
                </a:cxn>
                <a:cxn ang="0">
                  <a:pos x="311051981" y="916881287"/>
                </a:cxn>
                <a:cxn ang="0">
                  <a:pos x="311051981" y="558104355"/>
                </a:cxn>
                <a:cxn ang="0">
                  <a:pos x="362892759" y="239186693"/>
                </a:cxn>
                <a:cxn ang="0">
                  <a:pos x="311051981" y="79730994"/>
                </a:cxn>
                <a:cxn ang="0">
                  <a:pos x="259211203" y="79730994"/>
                </a:cxn>
              </a:cxnLst>
              <a:rect l="txL" t="txT" r="txR" b="txB"/>
              <a:pathLst>
                <a:path w="9" h="23">
                  <a:moveTo>
                    <a:pt x="5" y="2"/>
                  </a:moveTo>
                  <a:cubicBezTo>
                    <a:pt x="2" y="4"/>
                    <a:pt x="2" y="6"/>
                    <a:pt x="1" y="10"/>
                  </a:cubicBezTo>
                  <a:cubicBezTo>
                    <a:pt x="1" y="13"/>
                    <a:pt x="0" y="18"/>
                    <a:pt x="1" y="21"/>
                  </a:cubicBezTo>
                  <a:cubicBezTo>
                    <a:pt x="1" y="21"/>
                    <a:pt x="1" y="21"/>
                    <a:pt x="1" y="21"/>
                  </a:cubicBezTo>
                  <a:cubicBezTo>
                    <a:pt x="1" y="22"/>
                    <a:pt x="1" y="22"/>
                    <a:pt x="1" y="23"/>
                  </a:cubicBezTo>
                  <a:cubicBezTo>
                    <a:pt x="6" y="23"/>
                    <a:pt x="6" y="23"/>
                    <a:pt x="6" y="23"/>
                  </a:cubicBezTo>
                  <a:cubicBezTo>
                    <a:pt x="5" y="18"/>
                    <a:pt x="6" y="18"/>
                    <a:pt x="6" y="14"/>
                  </a:cubicBezTo>
                  <a:cubicBezTo>
                    <a:pt x="6" y="11"/>
                    <a:pt x="7" y="9"/>
                    <a:pt x="7" y="6"/>
                  </a:cubicBezTo>
                  <a:cubicBezTo>
                    <a:pt x="7" y="6"/>
                    <a:pt x="9" y="0"/>
                    <a:pt x="6" y="2"/>
                  </a:cubicBezTo>
                  <a:cubicBezTo>
                    <a:pt x="5" y="2"/>
                    <a:pt x="5" y="2"/>
                    <a:pt x="5" y="2"/>
                  </a:cubicBezTo>
                  <a:close/>
                </a:path>
              </a:pathLst>
            </a:custGeom>
            <a:solidFill>
              <a:srgbClr val="FA93A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01" name="Freeform 367"/>
            <p:cNvSpPr/>
            <p:nvPr/>
          </p:nvSpPr>
          <p:spPr>
            <a:xfrm flipH="1">
              <a:off x="7363610" y="2257623"/>
              <a:ext cx="108001" cy="392627"/>
            </a:xfrm>
            <a:custGeom>
              <a:avLst/>
              <a:gdLst>
                <a:gd name="txL" fmla="*/ 0 w 15"/>
                <a:gd name="txT" fmla="*/ 0 h 62"/>
                <a:gd name="txR" fmla="*/ 15 w 15"/>
                <a:gd name="txB" fmla="*/ 62 h 62"/>
              </a:gdLst>
              <a:ahLst/>
              <a:cxnLst>
                <a:cxn ang="0">
                  <a:pos x="725773960" y="200512076"/>
                </a:cxn>
                <a:cxn ang="0">
                  <a:pos x="414731047" y="320826941"/>
                </a:cxn>
                <a:cxn ang="0">
                  <a:pos x="570252560" y="1203091553"/>
                </a:cxn>
                <a:cxn ang="0">
                  <a:pos x="259202447" y="2147483647"/>
                </a:cxn>
                <a:cxn ang="0">
                  <a:pos x="0" y="2147483647"/>
                </a:cxn>
                <a:cxn ang="0">
                  <a:pos x="311042913" y="1162986614"/>
                </a:cxn>
                <a:cxn ang="0">
                  <a:pos x="155521457" y="240617064"/>
                </a:cxn>
                <a:cxn ang="0">
                  <a:pos x="725773960" y="200512076"/>
                </a:cxn>
              </a:cxnLst>
              <a:rect l="txL" t="txT" r="txR" b="txB"/>
              <a:pathLst>
                <a:path w="15" h="62">
                  <a:moveTo>
                    <a:pt x="14" y="5"/>
                  </a:moveTo>
                  <a:cubicBezTo>
                    <a:pt x="11" y="5"/>
                    <a:pt x="9" y="5"/>
                    <a:pt x="8" y="8"/>
                  </a:cubicBezTo>
                  <a:cubicBezTo>
                    <a:pt x="7" y="13"/>
                    <a:pt x="10" y="19"/>
                    <a:pt x="11" y="30"/>
                  </a:cubicBezTo>
                  <a:cubicBezTo>
                    <a:pt x="11" y="42"/>
                    <a:pt x="8" y="52"/>
                    <a:pt x="5"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C4B380">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02" name="Freeform 368"/>
            <p:cNvSpPr/>
            <p:nvPr/>
          </p:nvSpPr>
          <p:spPr>
            <a:xfrm flipH="1">
              <a:off x="7363610" y="2257623"/>
              <a:ext cx="108001" cy="392627"/>
            </a:xfrm>
            <a:custGeom>
              <a:avLst/>
              <a:gdLst>
                <a:gd name="txL" fmla="*/ 0 w 15"/>
                <a:gd name="txT" fmla="*/ 0 h 62"/>
                <a:gd name="txR" fmla="*/ 15 w 15"/>
                <a:gd name="txB" fmla="*/ 62 h 62"/>
              </a:gdLst>
              <a:ahLst/>
              <a:cxnLst>
                <a:cxn ang="0">
                  <a:pos x="725773960" y="200512076"/>
                </a:cxn>
                <a:cxn ang="0">
                  <a:pos x="311042913" y="320826941"/>
                </a:cxn>
                <a:cxn ang="0">
                  <a:pos x="414731047" y="1122881676"/>
                </a:cxn>
                <a:cxn ang="0">
                  <a:pos x="103680962" y="2147483647"/>
                </a:cxn>
                <a:cxn ang="0">
                  <a:pos x="0" y="2147483647"/>
                </a:cxn>
                <a:cxn ang="0">
                  <a:pos x="311042913" y="1162986614"/>
                </a:cxn>
                <a:cxn ang="0">
                  <a:pos x="155521457" y="240617064"/>
                </a:cxn>
                <a:cxn ang="0">
                  <a:pos x="725773960" y="200512076"/>
                </a:cxn>
              </a:cxnLst>
              <a:rect l="txL" t="txT" r="txR" b="txB"/>
              <a:pathLst>
                <a:path w="15" h="62">
                  <a:moveTo>
                    <a:pt x="14" y="5"/>
                  </a:moveTo>
                  <a:cubicBezTo>
                    <a:pt x="11" y="5"/>
                    <a:pt x="7" y="4"/>
                    <a:pt x="6" y="8"/>
                  </a:cubicBezTo>
                  <a:cubicBezTo>
                    <a:pt x="5" y="13"/>
                    <a:pt x="8" y="18"/>
                    <a:pt x="8" y="28"/>
                  </a:cubicBezTo>
                  <a:cubicBezTo>
                    <a:pt x="9" y="41"/>
                    <a:pt x="5" y="52"/>
                    <a:pt x="2" y="62"/>
                  </a:cubicBezTo>
                  <a:cubicBezTo>
                    <a:pt x="0" y="62"/>
                    <a:pt x="0" y="62"/>
                    <a:pt x="0" y="62"/>
                  </a:cubicBezTo>
                  <a:cubicBezTo>
                    <a:pt x="4" y="52"/>
                    <a:pt x="7" y="41"/>
                    <a:pt x="6" y="29"/>
                  </a:cubicBezTo>
                  <a:cubicBezTo>
                    <a:pt x="5" y="21"/>
                    <a:pt x="0" y="14"/>
                    <a:pt x="3" y="6"/>
                  </a:cubicBezTo>
                  <a:cubicBezTo>
                    <a:pt x="5" y="0"/>
                    <a:pt x="15" y="4"/>
                    <a:pt x="14" y="5"/>
                  </a:cubicBezTo>
                  <a:close/>
                </a:path>
              </a:pathLst>
            </a:custGeom>
            <a:solidFill>
              <a:srgbClr val="B8A76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03" name="Freeform 369"/>
            <p:cNvSpPr/>
            <p:nvPr/>
          </p:nvSpPr>
          <p:spPr>
            <a:xfrm flipH="1">
              <a:off x="6336054" y="1811211"/>
              <a:ext cx="166631" cy="56474"/>
            </a:xfrm>
            <a:custGeom>
              <a:avLst/>
              <a:gdLst>
                <a:gd name="txL" fmla="*/ 0 w 23"/>
                <a:gd name="txT" fmla="*/ 0 h 9"/>
                <a:gd name="txR" fmla="*/ 23 w 23"/>
                <a:gd name="txB" fmla="*/ 9 h 9"/>
              </a:gdLst>
              <a:ahLst/>
              <a:cxnLst>
                <a:cxn ang="0">
                  <a:pos x="1207212668" y="275618201"/>
                </a:cxn>
                <a:cxn ang="0">
                  <a:pos x="1154723920" y="354368023"/>
                </a:cxn>
                <a:cxn ang="0">
                  <a:pos x="1102235173" y="354368023"/>
                </a:cxn>
                <a:cxn ang="0">
                  <a:pos x="1049753670" y="354368023"/>
                </a:cxn>
                <a:cxn ang="0">
                  <a:pos x="472384352" y="196868330"/>
                </a:cxn>
                <a:cxn ang="0">
                  <a:pos x="52488762" y="354368023"/>
                </a:cxn>
                <a:cxn ang="0">
                  <a:pos x="682339455" y="39374923"/>
                </a:cxn>
                <a:cxn ang="0">
                  <a:pos x="1207212668" y="275618201"/>
                </a:cxn>
              </a:cxnLst>
              <a:rect l="txL" t="txT" r="txR" b="txB"/>
              <a:pathLst>
                <a:path w="23" h="9">
                  <a:moveTo>
                    <a:pt x="23" y="7"/>
                  </a:moveTo>
                  <a:cubicBezTo>
                    <a:pt x="23" y="7"/>
                    <a:pt x="22" y="9"/>
                    <a:pt x="22" y="9"/>
                  </a:cubicBezTo>
                  <a:cubicBezTo>
                    <a:pt x="21" y="9"/>
                    <a:pt x="21" y="9"/>
                    <a:pt x="21" y="9"/>
                  </a:cubicBezTo>
                  <a:cubicBezTo>
                    <a:pt x="20" y="9"/>
                    <a:pt x="20" y="9"/>
                    <a:pt x="20" y="9"/>
                  </a:cubicBezTo>
                  <a:cubicBezTo>
                    <a:pt x="18" y="5"/>
                    <a:pt x="13" y="4"/>
                    <a:pt x="9" y="5"/>
                  </a:cubicBezTo>
                  <a:cubicBezTo>
                    <a:pt x="7" y="6"/>
                    <a:pt x="3" y="7"/>
                    <a:pt x="1" y="9"/>
                  </a:cubicBezTo>
                  <a:cubicBezTo>
                    <a:pt x="0" y="7"/>
                    <a:pt x="8" y="2"/>
                    <a:pt x="13" y="1"/>
                  </a:cubicBezTo>
                  <a:cubicBezTo>
                    <a:pt x="17" y="0"/>
                    <a:pt x="22" y="3"/>
                    <a:pt x="23" y="7"/>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04" name="Freeform 370"/>
            <p:cNvSpPr/>
            <p:nvPr/>
          </p:nvSpPr>
          <p:spPr>
            <a:xfrm flipH="1">
              <a:off x="6336054" y="1811211"/>
              <a:ext cx="166631" cy="56474"/>
            </a:xfrm>
            <a:custGeom>
              <a:avLst/>
              <a:gdLst>
                <a:gd name="txL" fmla="*/ 0 w 23"/>
                <a:gd name="txT" fmla="*/ 0 h 9"/>
                <a:gd name="txR" fmla="*/ 23 w 23"/>
                <a:gd name="txB" fmla="*/ 9 h 9"/>
              </a:gdLst>
              <a:ahLst/>
              <a:cxnLst>
                <a:cxn ang="0">
                  <a:pos x="1207212668" y="275618201"/>
                </a:cxn>
                <a:cxn ang="0">
                  <a:pos x="1154723920" y="354368023"/>
                </a:cxn>
                <a:cxn ang="0">
                  <a:pos x="1102235173" y="354368023"/>
                </a:cxn>
                <a:cxn ang="0">
                  <a:pos x="1049753670" y="354368023"/>
                </a:cxn>
                <a:cxn ang="0">
                  <a:pos x="472384352" y="196868330"/>
                </a:cxn>
                <a:cxn ang="0">
                  <a:pos x="52488762" y="354368023"/>
                </a:cxn>
                <a:cxn ang="0">
                  <a:pos x="682339455" y="39374923"/>
                </a:cxn>
                <a:cxn ang="0">
                  <a:pos x="1207212668" y="275618201"/>
                </a:cxn>
              </a:cxnLst>
              <a:rect l="txL" t="txT" r="txR" b="txB"/>
              <a:pathLst>
                <a:path w="23" h="9">
                  <a:moveTo>
                    <a:pt x="23" y="7"/>
                  </a:moveTo>
                  <a:cubicBezTo>
                    <a:pt x="23" y="7"/>
                    <a:pt x="22" y="8"/>
                    <a:pt x="22" y="9"/>
                  </a:cubicBezTo>
                  <a:cubicBezTo>
                    <a:pt x="21" y="9"/>
                    <a:pt x="21" y="9"/>
                    <a:pt x="21" y="9"/>
                  </a:cubicBezTo>
                  <a:cubicBezTo>
                    <a:pt x="20" y="9"/>
                    <a:pt x="20" y="9"/>
                    <a:pt x="20" y="9"/>
                  </a:cubicBezTo>
                  <a:cubicBezTo>
                    <a:pt x="18" y="5"/>
                    <a:pt x="13" y="3"/>
                    <a:pt x="9" y="5"/>
                  </a:cubicBezTo>
                  <a:cubicBezTo>
                    <a:pt x="7" y="5"/>
                    <a:pt x="3" y="7"/>
                    <a:pt x="1" y="9"/>
                  </a:cubicBezTo>
                  <a:cubicBezTo>
                    <a:pt x="0" y="7"/>
                    <a:pt x="8" y="2"/>
                    <a:pt x="13" y="1"/>
                  </a:cubicBezTo>
                  <a:cubicBezTo>
                    <a:pt x="17" y="0"/>
                    <a:pt x="22" y="3"/>
                    <a:pt x="23" y="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05" name="Freeform 371"/>
            <p:cNvSpPr/>
            <p:nvPr/>
          </p:nvSpPr>
          <p:spPr>
            <a:xfrm flipH="1">
              <a:off x="6336054" y="1819279"/>
              <a:ext cx="108001" cy="48406"/>
            </a:xfrm>
            <a:custGeom>
              <a:avLst/>
              <a:gdLst>
                <a:gd name="txL" fmla="*/ 0 w 15"/>
                <a:gd name="txT" fmla="*/ 0 h 8"/>
                <a:gd name="txR" fmla="*/ 15 w 15"/>
                <a:gd name="txB" fmla="*/ 8 h 8"/>
              </a:gdLst>
              <a:ahLst/>
              <a:cxnLst>
                <a:cxn ang="0">
                  <a:pos x="725773960" y="219666418"/>
                </a:cxn>
                <a:cxn ang="0">
                  <a:pos x="673933494" y="183059350"/>
                </a:cxn>
                <a:cxn ang="0">
                  <a:pos x="518412093" y="109833209"/>
                </a:cxn>
                <a:cxn ang="0">
                  <a:pos x="622093027" y="256279489"/>
                </a:cxn>
                <a:cxn ang="0">
                  <a:pos x="570252560" y="219666418"/>
                </a:cxn>
                <a:cxn ang="0">
                  <a:pos x="466571514" y="146446280"/>
                </a:cxn>
                <a:cxn ang="0">
                  <a:pos x="311042913" y="109833209"/>
                </a:cxn>
                <a:cxn ang="0">
                  <a:pos x="103680962" y="109833209"/>
                </a:cxn>
                <a:cxn ang="0">
                  <a:pos x="414731047" y="0"/>
                </a:cxn>
                <a:cxn ang="0">
                  <a:pos x="673933494" y="73226165"/>
                </a:cxn>
                <a:cxn ang="0">
                  <a:pos x="725773960" y="219666418"/>
                </a:cxn>
              </a:cxnLst>
              <a:rect l="txL" t="txT" r="txR" b="txB"/>
              <a:pathLst>
                <a:path w="15" h="8">
                  <a:moveTo>
                    <a:pt x="14" y="6"/>
                  </a:moveTo>
                  <a:cubicBezTo>
                    <a:pt x="14" y="8"/>
                    <a:pt x="13" y="6"/>
                    <a:pt x="13" y="5"/>
                  </a:cubicBezTo>
                  <a:cubicBezTo>
                    <a:pt x="13" y="5"/>
                    <a:pt x="11" y="3"/>
                    <a:pt x="10" y="3"/>
                  </a:cubicBezTo>
                  <a:cubicBezTo>
                    <a:pt x="10" y="3"/>
                    <a:pt x="13" y="5"/>
                    <a:pt x="12" y="7"/>
                  </a:cubicBezTo>
                  <a:cubicBezTo>
                    <a:pt x="12" y="8"/>
                    <a:pt x="12" y="7"/>
                    <a:pt x="11" y="6"/>
                  </a:cubicBezTo>
                  <a:cubicBezTo>
                    <a:pt x="10" y="5"/>
                    <a:pt x="11" y="5"/>
                    <a:pt x="9" y="4"/>
                  </a:cubicBezTo>
                  <a:cubicBezTo>
                    <a:pt x="8" y="4"/>
                    <a:pt x="8" y="3"/>
                    <a:pt x="6" y="3"/>
                  </a:cubicBezTo>
                  <a:cubicBezTo>
                    <a:pt x="5" y="3"/>
                    <a:pt x="5" y="2"/>
                    <a:pt x="2" y="3"/>
                  </a:cubicBezTo>
                  <a:cubicBezTo>
                    <a:pt x="0" y="3"/>
                    <a:pt x="3" y="0"/>
                    <a:pt x="8" y="0"/>
                  </a:cubicBezTo>
                  <a:cubicBezTo>
                    <a:pt x="9" y="0"/>
                    <a:pt x="12" y="0"/>
                    <a:pt x="13" y="2"/>
                  </a:cubicBezTo>
                  <a:cubicBezTo>
                    <a:pt x="14" y="4"/>
                    <a:pt x="15" y="5"/>
                    <a:pt x="14" y="6"/>
                  </a:cubicBezTo>
                  <a:close/>
                </a:path>
              </a:pathLst>
            </a:custGeom>
            <a:solidFill>
              <a:srgbClr val="FA8E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06" name="Freeform 372"/>
            <p:cNvSpPr/>
            <p:nvPr/>
          </p:nvSpPr>
          <p:spPr>
            <a:xfrm flipH="1">
              <a:off x="6336054" y="1730534"/>
              <a:ext cx="1092357" cy="564738"/>
            </a:xfrm>
            <a:custGeom>
              <a:avLst/>
              <a:gdLst>
                <a:gd name="txL" fmla="*/ 0 w 150"/>
                <a:gd name="txT" fmla="*/ 0 h 89"/>
                <a:gd name="txR" fmla="*/ 150 w 150"/>
                <a:gd name="txB" fmla="*/ 89 h 89"/>
              </a:gdLst>
              <a:ahLst/>
              <a:cxnLst>
                <a:cxn ang="0">
                  <a:pos x="0" y="2147483647"/>
                </a:cxn>
                <a:cxn ang="0">
                  <a:pos x="2147483647" y="2147483647"/>
                </a:cxn>
                <a:cxn ang="0">
                  <a:pos x="2147483647" y="926068873"/>
                </a:cxn>
                <a:cxn ang="0">
                  <a:pos x="2147483647" y="805271893"/>
                </a:cxn>
                <a:cxn ang="0">
                  <a:pos x="2147483647" y="362371410"/>
                </a:cxn>
                <a:cxn ang="0">
                  <a:pos x="0" y="2147483647"/>
                </a:cxn>
              </a:cxnLst>
              <a:rect l="txL" t="txT" r="txR" b="txB"/>
              <a:pathLst>
                <a:path w="150" h="89">
                  <a:moveTo>
                    <a:pt x="0" y="87"/>
                  </a:moveTo>
                  <a:cubicBezTo>
                    <a:pt x="44" y="89"/>
                    <a:pt x="71" y="76"/>
                    <a:pt x="92" y="62"/>
                  </a:cubicBezTo>
                  <a:cubicBezTo>
                    <a:pt x="103" y="55"/>
                    <a:pt x="117" y="35"/>
                    <a:pt x="129" y="23"/>
                  </a:cubicBezTo>
                  <a:cubicBezTo>
                    <a:pt x="134" y="17"/>
                    <a:pt x="147" y="13"/>
                    <a:pt x="150" y="20"/>
                  </a:cubicBezTo>
                  <a:cubicBezTo>
                    <a:pt x="150" y="10"/>
                    <a:pt x="127" y="0"/>
                    <a:pt x="104" y="9"/>
                  </a:cubicBezTo>
                  <a:cubicBezTo>
                    <a:pt x="90" y="14"/>
                    <a:pt x="14" y="43"/>
                    <a:pt x="0" y="87"/>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07" name="Freeform 373"/>
            <p:cNvSpPr/>
            <p:nvPr/>
          </p:nvSpPr>
          <p:spPr>
            <a:xfrm flipH="1">
              <a:off x="6336054" y="1730534"/>
              <a:ext cx="1092357" cy="564738"/>
            </a:xfrm>
            <a:custGeom>
              <a:avLst/>
              <a:gdLst>
                <a:gd name="txL" fmla="*/ 0 w 150"/>
                <a:gd name="txT" fmla="*/ 0 h 89"/>
                <a:gd name="txR" fmla="*/ 150 w 150"/>
                <a:gd name="txB" fmla="*/ 89 h 89"/>
              </a:gdLst>
              <a:ahLst/>
              <a:cxnLst>
                <a:cxn ang="0">
                  <a:pos x="0" y="2147483647"/>
                </a:cxn>
                <a:cxn ang="0">
                  <a:pos x="2147483647" y="2147483647"/>
                </a:cxn>
                <a:cxn ang="0">
                  <a:pos x="2147483647" y="885801164"/>
                </a:cxn>
                <a:cxn ang="0">
                  <a:pos x="2147483647" y="805271893"/>
                </a:cxn>
                <a:cxn ang="0">
                  <a:pos x="2147483647" y="362371410"/>
                </a:cxn>
                <a:cxn ang="0">
                  <a:pos x="0" y="2147483647"/>
                </a:cxn>
              </a:cxnLst>
              <a:rect l="txL" t="txT" r="txR" b="txB"/>
              <a:pathLst>
                <a:path w="150" h="89">
                  <a:moveTo>
                    <a:pt x="0" y="87"/>
                  </a:moveTo>
                  <a:cubicBezTo>
                    <a:pt x="44" y="89"/>
                    <a:pt x="70" y="73"/>
                    <a:pt x="87" y="62"/>
                  </a:cubicBezTo>
                  <a:cubicBezTo>
                    <a:pt x="102" y="53"/>
                    <a:pt x="117" y="35"/>
                    <a:pt x="128" y="22"/>
                  </a:cubicBezTo>
                  <a:cubicBezTo>
                    <a:pt x="134" y="17"/>
                    <a:pt x="147" y="12"/>
                    <a:pt x="150" y="20"/>
                  </a:cubicBezTo>
                  <a:cubicBezTo>
                    <a:pt x="150" y="10"/>
                    <a:pt x="127" y="0"/>
                    <a:pt x="103" y="9"/>
                  </a:cubicBezTo>
                  <a:cubicBezTo>
                    <a:pt x="90" y="14"/>
                    <a:pt x="14" y="43"/>
                    <a:pt x="0" y="8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08" name="Freeform 374"/>
            <p:cNvSpPr/>
            <p:nvPr/>
          </p:nvSpPr>
          <p:spPr>
            <a:xfrm flipH="1">
              <a:off x="6336054" y="1730534"/>
              <a:ext cx="1092357" cy="551292"/>
            </a:xfrm>
            <a:custGeom>
              <a:avLst/>
              <a:gdLst>
                <a:gd name="txL" fmla="*/ 0 w 150"/>
                <a:gd name="txT" fmla="*/ 0 h 87"/>
                <a:gd name="txR" fmla="*/ 150 w 150"/>
                <a:gd name="txB" fmla="*/ 87 h 87"/>
              </a:gdLst>
              <a:ahLst/>
              <a:cxnLst>
                <a:cxn ang="0">
                  <a:pos x="0" y="2147483647"/>
                </a:cxn>
                <a:cxn ang="0">
                  <a:pos x="2147483647" y="2147483647"/>
                </a:cxn>
                <a:cxn ang="0">
                  <a:pos x="2147483647" y="923534569"/>
                </a:cxn>
                <a:cxn ang="0">
                  <a:pos x="2147483647" y="803073943"/>
                </a:cxn>
                <a:cxn ang="0">
                  <a:pos x="2147483647" y="401536972"/>
                </a:cxn>
                <a:cxn ang="0">
                  <a:pos x="0" y="2147483647"/>
                </a:cxn>
              </a:cxnLst>
              <a:rect l="txL" t="txT" r="txR" b="txB"/>
              <a:pathLst>
                <a:path w="150" h="87">
                  <a:moveTo>
                    <a:pt x="0" y="87"/>
                  </a:moveTo>
                  <a:cubicBezTo>
                    <a:pt x="43" y="87"/>
                    <a:pt x="68" y="78"/>
                    <a:pt x="91" y="63"/>
                  </a:cubicBezTo>
                  <a:cubicBezTo>
                    <a:pt x="101" y="55"/>
                    <a:pt x="117" y="35"/>
                    <a:pt x="128" y="23"/>
                  </a:cubicBezTo>
                  <a:cubicBezTo>
                    <a:pt x="134" y="17"/>
                    <a:pt x="147" y="12"/>
                    <a:pt x="150" y="20"/>
                  </a:cubicBezTo>
                  <a:cubicBezTo>
                    <a:pt x="150" y="10"/>
                    <a:pt x="128" y="0"/>
                    <a:pt x="104" y="10"/>
                  </a:cubicBezTo>
                  <a:cubicBezTo>
                    <a:pt x="90" y="16"/>
                    <a:pt x="14" y="43"/>
                    <a:pt x="0" y="87"/>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09" name="Freeform 375"/>
            <p:cNvSpPr/>
            <p:nvPr/>
          </p:nvSpPr>
          <p:spPr>
            <a:xfrm flipH="1">
              <a:off x="7181551" y="2211906"/>
              <a:ext cx="246860" cy="75298"/>
            </a:xfrm>
            <a:custGeom>
              <a:avLst/>
              <a:gdLst>
                <a:gd name="txL" fmla="*/ 0 w 34"/>
                <a:gd name="txT" fmla="*/ 0 h 12"/>
                <a:gd name="txR" fmla="*/ 34 w 34"/>
                <a:gd name="txB" fmla="*/ 12 h 12"/>
              </a:gdLst>
              <a:ahLst/>
              <a:cxnLst>
                <a:cxn ang="0">
                  <a:pos x="0" y="433107880"/>
                </a:cxn>
                <a:cxn ang="0">
                  <a:pos x="1317905536" y="314990356"/>
                </a:cxn>
                <a:cxn ang="0">
                  <a:pos x="1739629354" y="236241223"/>
                </a:cxn>
                <a:cxn ang="0">
                  <a:pos x="843455123" y="118123749"/>
                </a:cxn>
                <a:cxn ang="0">
                  <a:pos x="369012084" y="196866607"/>
                </a:cxn>
                <a:cxn ang="0">
                  <a:pos x="0" y="433107880"/>
                </a:cxn>
              </a:cxnLst>
              <a:rect l="txL" t="txT" r="txR" b="txB"/>
              <a:pathLst>
                <a:path w="34" h="12">
                  <a:moveTo>
                    <a:pt x="0" y="11"/>
                  </a:moveTo>
                  <a:cubicBezTo>
                    <a:pt x="3" y="12"/>
                    <a:pt x="12" y="8"/>
                    <a:pt x="25" y="8"/>
                  </a:cubicBezTo>
                  <a:cubicBezTo>
                    <a:pt x="29" y="9"/>
                    <a:pt x="34" y="8"/>
                    <a:pt x="33" y="6"/>
                  </a:cubicBezTo>
                  <a:cubicBezTo>
                    <a:pt x="31" y="4"/>
                    <a:pt x="21" y="0"/>
                    <a:pt x="16" y="3"/>
                  </a:cubicBezTo>
                  <a:cubicBezTo>
                    <a:pt x="9" y="7"/>
                    <a:pt x="10" y="5"/>
                    <a:pt x="7" y="5"/>
                  </a:cubicBezTo>
                  <a:cubicBezTo>
                    <a:pt x="5" y="5"/>
                    <a:pt x="2" y="8"/>
                    <a:pt x="0" y="11"/>
                  </a:cubicBezTo>
                  <a:close/>
                </a:path>
              </a:pathLst>
            </a:custGeom>
            <a:solidFill>
              <a:srgbClr val="CFBA9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10" name="Freeform 376"/>
            <p:cNvSpPr/>
            <p:nvPr/>
          </p:nvSpPr>
          <p:spPr>
            <a:xfrm flipH="1">
              <a:off x="6379255" y="1754737"/>
              <a:ext cx="962755" cy="443723"/>
            </a:xfrm>
            <a:custGeom>
              <a:avLst/>
              <a:gdLst>
                <a:gd name="txL" fmla="*/ 0 w 132"/>
                <a:gd name="txT" fmla="*/ 0 h 70"/>
                <a:gd name="txR" fmla="*/ 132 w 132"/>
                <a:gd name="txB" fmla="*/ 70 h 70"/>
              </a:gdLst>
              <a:ahLst/>
              <a:cxnLst>
                <a:cxn ang="0">
                  <a:pos x="2147483647" y="321451917"/>
                </a:cxn>
                <a:cxn ang="0">
                  <a:pos x="2147483647" y="321451917"/>
                </a:cxn>
                <a:cxn ang="0">
                  <a:pos x="2147483647" y="723268373"/>
                </a:cxn>
                <a:cxn ang="0">
                  <a:pos x="2147483647" y="1285814006"/>
                </a:cxn>
                <a:cxn ang="0">
                  <a:pos x="1170323434" y="2147483647"/>
                </a:cxn>
                <a:cxn ang="0">
                  <a:pos x="159591212" y="2147483647"/>
                </a:cxn>
                <a:cxn ang="0">
                  <a:pos x="1649096898" y="1526901285"/>
                </a:cxn>
                <a:cxn ang="0">
                  <a:pos x="2147483647" y="924179919"/>
                </a:cxn>
                <a:cxn ang="0">
                  <a:pos x="2147483647" y="160729128"/>
                </a:cxn>
                <a:cxn ang="0">
                  <a:pos x="2147483647" y="241087378"/>
                </a:cxn>
                <a:cxn ang="0">
                  <a:pos x="2147483647" y="321451917"/>
                </a:cxn>
              </a:cxnLst>
              <a:rect l="txL" t="txT" r="txR" b="txB"/>
              <a:pathLst>
                <a:path w="132" h="70">
                  <a:moveTo>
                    <a:pt x="127" y="8"/>
                  </a:moveTo>
                  <a:cubicBezTo>
                    <a:pt x="118" y="4"/>
                    <a:pt x="111" y="5"/>
                    <a:pt x="104" y="8"/>
                  </a:cubicBezTo>
                  <a:cubicBezTo>
                    <a:pt x="95" y="12"/>
                    <a:pt x="95" y="11"/>
                    <a:pt x="89" y="18"/>
                  </a:cubicBezTo>
                  <a:cubicBezTo>
                    <a:pt x="85" y="22"/>
                    <a:pt x="76" y="22"/>
                    <a:pt x="68" y="32"/>
                  </a:cubicBezTo>
                  <a:cubicBezTo>
                    <a:pt x="55" y="47"/>
                    <a:pt x="28" y="52"/>
                    <a:pt x="22" y="58"/>
                  </a:cubicBezTo>
                  <a:cubicBezTo>
                    <a:pt x="11" y="69"/>
                    <a:pt x="0" y="70"/>
                    <a:pt x="3" y="63"/>
                  </a:cubicBezTo>
                  <a:cubicBezTo>
                    <a:pt x="10" y="50"/>
                    <a:pt x="27" y="41"/>
                    <a:pt x="31" y="38"/>
                  </a:cubicBezTo>
                  <a:cubicBezTo>
                    <a:pt x="40" y="31"/>
                    <a:pt x="51" y="28"/>
                    <a:pt x="59" y="23"/>
                  </a:cubicBezTo>
                  <a:cubicBezTo>
                    <a:pt x="67" y="16"/>
                    <a:pt x="90" y="6"/>
                    <a:pt x="101" y="4"/>
                  </a:cubicBezTo>
                  <a:cubicBezTo>
                    <a:pt x="115" y="0"/>
                    <a:pt x="129" y="6"/>
                    <a:pt x="129" y="6"/>
                  </a:cubicBezTo>
                  <a:cubicBezTo>
                    <a:pt x="132" y="7"/>
                    <a:pt x="132" y="9"/>
                    <a:pt x="127" y="8"/>
                  </a:cubicBezTo>
                  <a:close/>
                </a:path>
              </a:pathLst>
            </a:custGeom>
            <a:solidFill>
              <a:srgbClr val="EDADC1">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11" name="Freeform 377"/>
            <p:cNvSpPr/>
            <p:nvPr/>
          </p:nvSpPr>
          <p:spPr>
            <a:xfrm flipH="1">
              <a:off x="6379255" y="1819279"/>
              <a:ext cx="894869" cy="424898"/>
            </a:xfrm>
            <a:custGeom>
              <a:avLst/>
              <a:gdLst>
                <a:gd name="txL" fmla="*/ 0 w 123"/>
                <a:gd name="txT" fmla="*/ 0 h 67"/>
                <a:gd name="txR" fmla="*/ 123 w 123"/>
                <a:gd name="txB" fmla="*/ 67 h 67"/>
              </a:gdLst>
              <a:ahLst/>
              <a:cxnLst>
                <a:cxn ang="0">
                  <a:pos x="2147483647" y="0"/>
                </a:cxn>
                <a:cxn ang="0">
                  <a:pos x="2147483647" y="804357113"/>
                </a:cxn>
                <a:cxn ang="0">
                  <a:pos x="2147483647" y="1407629753"/>
                </a:cxn>
                <a:cxn ang="0">
                  <a:pos x="1376199505" y="1890244299"/>
                </a:cxn>
                <a:cxn ang="0">
                  <a:pos x="1058615668" y="2147483647"/>
                </a:cxn>
                <a:cxn ang="0">
                  <a:pos x="2147483647" y="1850024867"/>
                </a:cxn>
                <a:cxn ang="0">
                  <a:pos x="2147483647" y="1005448125"/>
                </a:cxn>
                <a:cxn ang="0">
                  <a:pos x="2147483647" y="241310344"/>
                </a:cxn>
                <a:cxn ang="0">
                  <a:pos x="2147483647" y="0"/>
                </a:cxn>
              </a:cxnLst>
              <a:rect l="txL" t="txT" r="txR" b="txB"/>
              <a:pathLst>
                <a:path w="123" h="67">
                  <a:moveTo>
                    <a:pt x="117" y="0"/>
                  </a:moveTo>
                  <a:cubicBezTo>
                    <a:pt x="101" y="0"/>
                    <a:pt x="84" y="14"/>
                    <a:pt x="79" y="20"/>
                  </a:cubicBezTo>
                  <a:cubicBezTo>
                    <a:pt x="73" y="25"/>
                    <a:pt x="65" y="33"/>
                    <a:pt x="55" y="35"/>
                  </a:cubicBezTo>
                  <a:cubicBezTo>
                    <a:pt x="44" y="37"/>
                    <a:pt x="37" y="38"/>
                    <a:pt x="26" y="47"/>
                  </a:cubicBezTo>
                  <a:cubicBezTo>
                    <a:pt x="0" y="67"/>
                    <a:pt x="11" y="66"/>
                    <a:pt x="20" y="66"/>
                  </a:cubicBezTo>
                  <a:cubicBezTo>
                    <a:pt x="46" y="64"/>
                    <a:pt x="59" y="52"/>
                    <a:pt x="69" y="46"/>
                  </a:cubicBezTo>
                  <a:cubicBezTo>
                    <a:pt x="80" y="40"/>
                    <a:pt x="90" y="27"/>
                    <a:pt x="92" y="25"/>
                  </a:cubicBezTo>
                  <a:cubicBezTo>
                    <a:pt x="102" y="14"/>
                    <a:pt x="99" y="11"/>
                    <a:pt x="108" y="6"/>
                  </a:cubicBezTo>
                  <a:cubicBezTo>
                    <a:pt x="114" y="2"/>
                    <a:pt x="123" y="0"/>
                    <a:pt x="117" y="0"/>
                  </a:cubicBezTo>
                  <a:close/>
                </a:path>
              </a:pathLst>
            </a:custGeom>
            <a:solidFill>
              <a:srgbClr val="F2ACC2">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12" name="Freeform 378"/>
            <p:cNvSpPr/>
            <p:nvPr/>
          </p:nvSpPr>
          <p:spPr>
            <a:xfrm flipH="1">
              <a:off x="6422455" y="1830036"/>
              <a:ext cx="780696" cy="395317"/>
            </a:xfrm>
            <a:custGeom>
              <a:avLst/>
              <a:gdLst>
                <a:gd name="txL" fmla="*/ 0 w 107"/>
                <a:gd name="txT" fmla="*/ 0 h 62"/>
                <a:gd name="txR" fmla="*/ 107 w 107"/>
                <a:gd name="txB" fmla="*/ 62 h 62"/>
              </a:gdLst>
              <a:ahLst/>
              <a:cxnLst>
                <a:cxn ang="0">
                  <a:pos x="2147483647" y="0"/>
                </a:cxn>
                <a:cxn ang="0">
                  <a:pos x="2147483647" y="1138321796"/>
                </a:cxn>
                <a:cxn ang="0">
                  <a:pos x="2147483647" y="1626174734"/>
                </a:cxn>
                <a:cxn ang="0">
                  <a:pos x="1277634632" y="2032720311"/>
                </a:cxn>
                <a:cxn ang="0">
                  <a:pos x="372647368" y="2147483647"/>
                </a:cxn>
                <a:cxn ang="0">
                  <a:pos x="2147483647" y="1910758670"/>
                </a:cxn>
                <a:cxn ang="0">
                  <a:pos x="2147483647" y="1219629556"/>
                </a:cxn>
                <a:cxn ang="0">
                  <a:pos x="2147483647" y="121961690"/>
                </a:cxn>
                <a:cxn ang="0">
                  <a:pos x="2147483647" y="0"/>
                </a:cxn>
              </a:cxnLst>
              <a:rect l="txL" t="txT" r="txR" b="txB"/>
              <a:pathLst>
                <a:path w="107" h="62">
                  <a:moveTo>
                    <a:pt x="102" y="0"/>
                  </a:moveTo>
                  <a:cubicBezTo>
                    <a:pt x="89" y="1"/>
                    <a:pt x="81" y="21"/>
                    <a:pt x="67" y="28"/>
                  </a:cubicBezTo>
                  <a:cubicBezTo>
                    <a:pt x="58" y="33"/>
                    <a:pt x="65" y="38"/>
                    <a:pt x="56" y="40"/>
                  </a:cubicBezTo>
                  <a:cubicBezTo>
                    <a:pt x="47" y="42"/>
                    <a:pt x="35" y="46"/>
                    <a:pt x="24" y="50"/>
                  </a:cubicBezTo>
                  <a:cubicBezTo>
                    <a:pt x="3" y="58"/>
                    <a:pt x="0" y="62"/>
                    <a:pt x="7" y="62"/>
                  </a:cubicBezTo>
                  <a:cubicBezTo>
                    <a:pt x="31" y="61"/>
                    <a:pt x="45" y="51"/>
                    <a:pt x="54" y="47"/>
                  </a:cubicBezTo>
                  <a:cubicBezTo>
                    <a:pt x="63" y="41"/>
                    <a:pt x="74" y="31"/>
                    <a:pt x="75" y="30"/>
                  </a:cubicBezTo>
                  <a:cubicBezTo>
                    <a:pt x="84" y="21"/>
                    <a:pt x="90" y="7"/>
                    <a:pt x="97" y="3"/>
                  </a:cubicBezTo>
                  <a:cubicBezTo>
                    <a:pt x="102" y="1"/>
                    <a:pt x="107" y="0"/>
                    <a:pt x="102" y="0"/>
                  </a:cubicBezTo>
                  <a:close/>
                </a:path>
              </a:pathLst>
            </a:custGeom>
            <a:solidFill>
              <a:srgbClr val="F29F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13" name="Freeform 379"/>
            <p:cNvSpPr/>
            <p:nvPr/>
          </p:nvSpPr>
          <p:spPr>
            <a:xfrm flipH="1">
              <a:off x="6385426" y="1787008"/>
              <a:ext cx="546178" cy="247409"/>
            </a:xfrm>
            <a:custGeom>
              <a:avLst/>
              <a:gdLst>
                <a:gd name="txL" fmla="*/ 0 w 75"/>
                <a:gd name="txT" fmla="*/ 0 h 39"/>
                <a:gd name="txR" fmla="*/ 75 w 75"/>
                <a:gd name="txB" fmla="*/ 39 h 39"/>
              </a:gdLst>
              <a:ahLst/>
              <a:cxnLst>
                <a:cxn ang="0">
                  <a:pos x="2147483647" y="120729251"/>
                </a:cxn>
                <a:cxn ang="0">
                  <a:pos x="2147483647" y="160974432"/>
                </a:cxn>
                <a:cxn ang="0">
                  <a:pos x="2147483647" y="321955208"/>
                </a:cxn>
                <a:cxn ang="0">
                  <a:pos x="1537956971" y="925614198"/>
                </a:cxn>
                <a:cxn ang="0">
                  <a:pos x="424263729" y="1529272890"/>
                </a:cxn>
                <a:cxn ang="0">
                  <a:pos x="583361788" y="1328053326"/>
                </a:cxn>
                <a:cxn ang="0">
                  <a:pos x="1325821522" y="804878455"/>
                </a:cxn>
                <a:cxn ang="0">
                  <a:pos x="1962221042" y="523174871"/>
                </a:cxn>
                <a:cxn ang="0">
                  <a:pos x="2147483647" y="80490388"/>
                </a:cxn>
                <a:cxn ang="0">
                  <a:pos x="2147483647" y="120729251"/>
                </a:cxn>
              </a:cxnLst>
              <a:rect l="txL" t="txT" r="txR" b="txB"/>
              <a:pathLst>
                <a:path w="75" h="39">
                  <a:moveTo>
                    <a:pt x="72" y="3"/>
                  </a:moveTo>
                  <a:cubicBezTo>
                    <a:pt x="75" y="5"/>
                    <a:pt x="73" y="4"/>
                    <a:pt x="68" y="4"/>
                  </a:cubicBezTo>
                  <a:cubicBezTo>
                    <a:pt x="63" y="3"/>
                    <a:pt x="56" y="6"/>
                    <a:pt x="52" y="8"/>
                  </a:cubicBezTo>
                  <a:cubicBezTo>
                    <a:pt x="45" y="11"/>
                    <a:pt x="34" y="17"/>
                    <a:pt x="29" y="23"/>
                  </a:cubicBezTo>
                  <a:cubicBezTo>
                    <a:pt x="25" y="28"/>
                    <a:pt x="19" y="36"/>
                    <a:pt x="8" y="38"/>
                  </a:cubicBezTo>
                  <a:cubicBezTo>
                    <a:pt x="0" y="39"/>
                    <a:pt x="8" y="36"/>
                    <a:pt x="11" y="33"/>
                  </a:cubicBezTo>
                  <a:cubicBezTo>
                    <a:pt x="15" y="29"/>
                    <a:pt x="14" y="25"/>
                    <a:pt x="25" y="20"/>
                  </a:cubicBezTo>
                  <a:cubicBezTo>
                    <a:pt x="27" y="19"/>
                    <a:pt x="35" y="15"/>
                    <a:pt x="37" y="13"/>
                  </a:cubicBezTo>
                  <a:cubicBezTo>
                    <a:pt x="42" y="7"/>
                    <a:pt x="52" y="2"/>
                    <a:pt x="59" y="2"/>
                  </a:cubicBezTo>
                  <a:cubicBezTo>
                    <a:pt x="66" y="3"/>
                    <a:pt x="63" y="0"/>
                    <a:pt x="72" y="3"/>
                  </a:cubicBezTo>
                  <a:close/>
                </a:path>
              </a:pathLst>
            </a:custGeom>
            <a:solidFill>
              <a:srgbClr val="F3BFC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14" name="Freeform 380"/>
            <p:cNvSpPr/>
            <p:nvPr/>
          </p:nvSpPr>
          <p:spPr>
            <a:xfrm flipH="1">
              <a:off x="6444055" y="1773562"/>
              <a:ext cx="379548" cy="145218"/>
            </a:xfrm>
            <a:custGeom>
              <a:avLst/>
              <a:gdLst>
                <a:gd name="txL" fmla="*/ 0 w 52"/>
                <a:gd name="txT" fmla="*/ 0 h 23"/>
                <a:gd name="txR" fmla="*/ 52 w 52"/>
                <a:gd name="txB" fmla="*/ 23 h 23"/>
              </a:gdLst>
              <a:ahLst/>
              <a:cxnLst>
                <a:cxn ang="0">
                  <a:pos x="2147483647" y="79730994"/>
                </a:cxn>
                <a:cxn ang="0">
                  <a:pos x="1917914786" y="119590190"/>
                </a:cxn>
                <a:cxn ang="0">
                  <a:pos x="1491711246" y="199321159"/>
                </a:cxn>
                <a:cxn ang="0">
                  <a:pos x="639304852" y="637829011"/>
                </a:cxn>
                <a:cxn ang="0">
                  <a:pos x="53275400" y="837150318"/>
                </a:cxn>
                <a:cxn ang="0">
                  <a:pos x="745855623" y="279052178"/>
                </a:cxn>
                <a:cxn ang="0">
                  <a:pos x="1758088173" y="0"/>
                </a:cxn>
                <a:cxn ang="0">
                  <a:pos x="2147483647" y="39865497"/>
                </a:cxn>
                <a:cxn ang="0">
                  <a:pos x="2147483647" y="79730994"/>
                </a:cxn>
              </a:cxnLst>
              <a:rect l="txL" t="txT" r="txR" b="txB"/>
              <a:pathLst>
                <a:path w="52" h="23">
                  <a:moveTo>
                    <a:pt x="49" y="2"/>
                  </a:moveTo>
                  <a:cubicBezTo>
                    <a:pt x="45" y="2"/>
                    <a:pt x="40" y="1"/>
                    <a:pt x="36" y="3"/>
                  </a:cubicBezTo>
                  <a:cubicBezTo>
                    <a:pt x="33" y="4"/>
                    <a:pt x="31" y="4"/>
                    <a:pt x="28" y="5"/>
                  </a:cubicBezTo>
                  <a:cubicBezTo>
                    <a:pt x="22" y="8"/>
                    <a:pt x="18" y="13"/>
                    <a:pt x="12" y="16"/>
                  </a:cubicBezTo>
                  <a:cubicBezTo>
                    <a:pt x="7" y="18"/>
                    <a:pt x="0" y="23"/>
                    <a:pt x="1" y="21"/>
                  </a:cubicBezTo>
                  <a:cubicBezTo>
                    <a:pt x="2" y="11"/>
                    <a:pt x="9" y="8"/>
                    <a:pt x="14" y="7"/>
                  </a:cubicBezTo>
                  <a:cubicBezTo>
                    <a:pt x="24" y="5"/>
                    <a:pt x="28" y="1"/>
                    <a:pt x="33" y="0"/>
                  </a:cubicBezTo>
                  <a:cubicBezTo>
                    <a:pt x="40" y="0"/>
                    <a:pt x="46" y="0"/>
                    <a:pt x="47" y="1"/>
                  </a:cubicBezTo>
                  <a:cubicBezTo>
                    <a:pt x="51" y="1"/>
                    <a:pt x="52" y="3"/>
                    <a:pt x="49" y="2"/>
                  </a:cubicBezTo>
                  <a:close/>
                </a:path>
              </a:pathLst>
            </a:custGeom>
            <a:solidFill>
              <a:srgbClr val="EBA7BC">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15" name="Freeform 381"/>
            <p:cNvSpPr/>
            <p:nvPr/>
          </p:nvSpPr>
          <p:spPr>
            <a:xfrm flipH="1">
              <a:off x="6876061" y="1359421"/>
              <a:ext cx="1172587" cy="922405"/>
            </a:xfrm>
            <a:custGeom>
              <a:avLst/>
              <a:gdLst>
                <a:gd name="txL" fmla="*/ 0 w 161"/>
                <a:gd name="txT" fmla="*/ 0 h 145"/>
                <a:gd name="txR" fmla="*/ 161 w 161"/>
                <a:gd name="txB" fmla="*/ 145 h 14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04311062"/>
                </a:cxn>
                <a:cxn ang="0">
                  <a:pos x="2147483647" y="1659170922"/>
                </a:cxn>
                <a:cxn ang="0">
                  <a:pos x="2147483647" y="1497298455"/>
                </a:cxn>
                <a:cxn ang="0">
                  <a:pos x="2147483647" y="1254496115"/>
                </a:cxn>
                <a:cxn ang="0">
                  <a:pos x="2147483647" y="930757542"/>
                </a:cxn>
                <a:cxn ang="0">
                  <a:pos x="2147483647" y="809349812"/>
                </a:cxn>
                <a:cxn ang="0">
                  <a:pos x="2147483647" y="445146303"/>
                </a:cxn>
                <a:cxn ang="0">
                  <a:pos x="2147483647" y="161872517"/>
                </a:cxn>
                <a:cxn ang="0">
                  <a:pos x="2147483647" y="323738672"/>
                </a:cxn>
                <a:cxn ang="0">
                  <a:pos x="2147483647" y="404674906"/>
                </a:cxn>
                <a:cxn ang="0">
                  <a:pos x="2147483647" y="161872517"/>
                </a:cxn>
                <a:cxn ang="0">
                  <a:pos x="2147483647" y="161872517"/>
                </a:cxn>
                <a:cxn ang="0">
                  <a:pos x="2147483647" y="242802439"/>
                </a:cxn>
                <a:cxn ang="0">
                  <a:pos x="2147483647" y="404674906"/>
                </a:cxn>
                <a:cxn ang="0">
                  <a:pos x="1962641328" y="566547473"/>
                </a:cxn>
                <a:cxn ang="0">
                  <a:pos x="1538281070" y="930757542"/>
                </a:cxn>
                <a:cxn ang="0">
                  <a:pos x="1432194761" y="1133094945"/>
                </a:cxn>
                <a:cxn ang="0">
                  <a:pos x="1273065297" y="1659170922"/>
                </a:cxn>
                <a:cxn ang="0">
                  <a:pos x="1113928550" y="2147483647"/>
                </a:cxn>
                <a:cxn ang="0">
                  <a:pos x="1060885396" y="2147483647"/>
                </a:cxn>
                <a:cxn ang="0">
                  <a:pos x="2147483647" y="2147483647"/>
                </a:cxn>
              </a:cxnLst>
              <a:rect l="txL" t="txT" r="txR" b="txB"/>
              <a:pathLst>
                <a:path w="161" h="145">
                  <a:moveTo>
                    <a:pt x="85" y="145"/>
                  </a:moveTo>
                  <a:cubicBezTo>
                    <a:pt x="90" y="141"/>
                    <a:pt x="120" y="133"/>
                    <a:pt x="130" y="122"/>
                  </a:cubicBezTo>
                  <a:cubicBezTo>
                    <a:pt x="135" y="117"/>
                    <a:pt x="154" y="105"/>
                    <a:pt x="150" y="101"/>
                  </a:cubicBezTo>
                  <a:cubicBezTo>
                    <a:pt x="146" y="98"/>
                    <a:pt x="156" y="98"/>
                    <a:pt x="154" y="94"/>
                  </a:cubicBezTo>
                  <a:cubicBezTo>
                    <a:pt x="154" y="93"/>
                    <a:pt x="155" y="92"/>
                    <a:pt x="153" y="91"/>
                  </a:cubicBezTo>
                  <a:cubicBezTo>
                    <a:pt x="157" y="90"/>
                    <a:pt x="152" y="87"/>
                    <a:pt x="156" y="86"/>
                  </a:cubicBezTo>
                  <a:cubicBezTo>
                    <a:pt x="161" y="82"/>
                    <a:pt x="160" y="69"/>
                    <a:pt x="153" y="63"/>
                  </a:cubicBezTo>
                  <a:cubicBezTo>
                    <a:pt x="147" y="63"/>
                    <a:pt x="153" y="53"/>
                    <a:pt x="145" y="52"/>
                  </a:cubicBezTo>
                  <a:cubicBezTo>
                    <a:pt x="140" y="52"/>
                    <a:pt x="148" y="45"/>
                    <a:pt x="142" y="41"/>
                  </a:cubicBezTo>
                  <a:cubicBezTo>
                    <a:pt x="140" y="40"/>
                    <a:pt x="142" y="38"/>
                    <a:pt x="142" y="37"/>
                  </a:cubicBezTo>
                  <a:cubicBezTo>
                    <a:pt x="145" y="35"/>
                    <a:pt x="140" y="33"/>
                    <a:pt x="141" y="31"/>
                  </a:cubicBezTo>
                  <a:cubicBezTo>
                    <a:pt x="138" y="28"/>
                    <a:pt x="143" y="28"/>
                    <a:pt x="139" y="23"/>
                  </a:cubicBezTo>
                  <a:cubicBezTo>
                    <a:pt x="138" y="23"/>
                    <a:pt x="137" y="18"/>
                    <a:pt x="133" y="20"/>
                  </a:cubicBezTo>
                  <a:cubicBezTo>
                    <a:pt x="135" y="18"/>
                    <a:pt x="132" y="11"/>
                    <a:pt x="125" y="11"/>
                  </a:cubicBezTo>
                  <a:cubicBezTo>
                    <a:pt x="125" y="7"/>
                    <a:pt x="117" y="9"/>
                    <a:pt x="116" y="4"/>
                  </a:cubicBezTo>
                  <a:cubicBezTo>
                    <a:pt x="112" y="8"/>
                    <a:pt x="104" y="0"/>
                    <a:pt x="99" y="8"/>
                  </a:cubicBezTo>
                  <a:cubicBezTo>
                    <a:pt x="98" y="9"/>
                    <a:pt x="96" y="6"/>
                    <a:pt x="89" y="10"/>
                  </a:cubicBezTo>
                  <a:cubicBezTo>
                    <a:pt x="83" y="10"/>
                    <a:pt x="84" y="4"/>
                    <a:pt x="75" y="4"/>
                  </a:cubicBezTo>
                  <a:cubicBezTo>
                    <a:pt x="76" y="8"/>
                    <a:pt x="69" y="7"/>
                    <a:pt x="68" y="4"/>
                  </a:cubicBezTo>
                  <a:cubicBezTo>
                    <a:pt x="67" y="1"/>
                    <a:pt x="61" y="4"/>
                    <a:pt x="61" y="6"/>
                  </a:cubicBezTo>
                  <a:cubicBezTo>
                    <a:pt x="56" y="0"/>
                    <a:pt x="50" y="3"/>
                    <a:pt x="47" y="10"/>
                  </a:cubicBezTo>
                  <a:cubicBezTo>
                    <a:pt x="45" y="12"/>
                    <a:pt x="40" y="16"/>
                    <a:pt x="37" y="14"/>
                  </a:cubicBezTo>
                  <a:cubicBezTo>
                    <a:pt x="33" y="12"/>
                    <a:pt x="25" y="21"/>
                    <a:pt x="29" y="23"/>
                  </a:cubicBezTo>
                  <a:cubicBezTo>
                    <a:pt x="31" y="24"/>
                    <a:pt x="29" y="27"/>
                    <a:pt x="27" y="28"/>
                  </a:cubicBezTo>
                  <a:cubicBezTo>
                    <a:pt x="31" y="37"/>
                    <a:pt x="17" y="33"/>
                    <a:pt x="24" y="41"/>
                  </a:cubicBezTo>
                  <a:cubicBezTo>
                    <a:pt x="29" y="47"/>
                    <a:pt x="17" y="46"/>
                    <a:pt x="21" y="54"/>
                  </a:cubicBezTo>
                  <a:cubicBezTo>
                    <a:pt x="22" y="57"/>
                    <a:pt x="26" y="62"/>
                    <a:pt x="20" y="64"/>
                  </a:cubicBezTo>
                  <a:cubicBezTo>
                    <a:pt x="0" y="100"/>
                    <a:pt x="34" y="144"/>
                    <a:pt x="85" y="145"/>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16" name="Freeform 382"/>
            <p:cNvSpPr/>
            <p:nvPr/>
          </p:nvSpPr>
          <p:spPr>
            <a:xfrm flipH="1">
              <a:off x="6876061" y="1367489"/>
              <a:ext cx="1157158" cy="914338"/>
            </a:xfrm>
            <a:custGeom>
              <a:avLst/>
              <a:gdLst>
                <a:gd name="txL" fmla="*/ 0 w 159"/>
                <a:gd name="txT" fmla="*/ 0 h 144"/>
                <a:gd name="txR" fmla="*/ 159 w 159"/>
                <a:gd name="txB" fmla="*/ 144 h 14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096488045"/>
                </a:cxn>
                <a:cxn ang="0">
                  <a:pos x="2147483647" y="1612682410"/>
                </a:cxn>
                <a:cxn ang="0">
                  <a:pos x="2147483647" y="1451416113"/>
                </a:cxn>
                <a:cxn ang="0">
                  <a:pos x="2147483647" y="1209510319"/>
                </a:cxn>
                <a:cxn ang="0">
                  <a:pos x="2147483647" y="886977726"/>
                </a:cxn>
                <a:cxn ang="0">
                  <a:pos x="2147483647" y="766024631"/>
                </a:cxn>
                <a:cxn ang="0">
                  <a:pos x="2147483647" y="443485688"/>
                </a:cxn>
                <a:cxn ang="0">
                  <a:pos x="2147483647" y="120952947"/>
                </a:cxn>
                <a:cxn ang="0">
                  <a:pos x="2147483647" y="282219293"/>
                </a:cxn>
                <a:cxn ang="0">
                  <a:pos x="2147483647" y="403172190"/>
                </a:cxn>
                <a:cxn ang="0">
                  <a:pos x="2147483647" y="120952947"/>
                </a:cxn>
                <a:cxn ang="0">
                  <a:pos x="2147483647" y="161266346"/>
                </a:cxn>
                <a:cxn ang="0">
                  <a:pos x="2147483647" y="201586095"/>
                </a:cxn>
                <a:cxn ang="0">
                  <a:pos x="2147483647" y="403172190"/>
                </a:cxn>
                <a:cxn ang="0">
                  <a:pos x="1906748664" y="564438585"/>
                </a:cxn>
                <a:cxn ang="0">
                  <a:pos x="1430065251" y="886977726"/>
                </a:cxn>
                <a:cxn ang="0">
                  <a:pos x="1324130752" y="1088557422"/>
                </a:cxn>
                <a:cxn ang="0">
                  <a:pos x="1218203530" y="1612682410"/>
                </a:cxn>
                <a:cxn ang="0">
                  <a:pos x="1059301781" y="2136801444"/>
                </a:cxn>
                <a:cxn ang="0">
                  <a:pos x="1112269031" y="2147483647"/>
                </a:cxn>
                <a:cxn ang="0">
                  <a:pos x="2147483647" y="2147483647"/>
                </a:cxn>
              </a:cxnLst>
              <a:rect l="txL" t="txT" r="txR" b="txB"/>
              <a:pathLst>
                <a:path w="159" h="144">
                  <a:moveTo>
                    <a:pt x="83" y="144"/>
                  </a:moveTo>
                  <a:cubicBezTo>
                    <a:pt x="88" y="140"/>
                    <a:pt x="117" y="130"/>
                    <a:pt x="128" y="119"/>
                  </a:cubicBezTo>
                  <a:cubicBezTo>
                    <a:pt x="133" y="114"/>
                    <a:pt x="151" y="104"/>
                    <a:pt x="148" y="100"/>
                  </a:cubicBezTo>
                  <a:cubicBezTo>
                    <a:pt x="143" y="97"/>
                    <a:pt x="153" y="96"/>
                    <a:pt x="151" y="93"/>
                  </a:cubicBezTo>
                  <a:cubicBezTo>
                    <a:pt x="151" y="92"/>
                    <a:pt x="153" y="91"/>
                    <a:pt x="151" y="90"/>
                  </a:cubicBezTo>
                  <a:cubicBezTo>
                    <a:pt x="154" y="87"/>
                    <a:pt x="150" y="86"/>
                    <a:pt x="154" y="85"/>
                  </a:cubicBezTo>
                  <a:cubicBezTo>
                    <a:pt x="159" y="80"/>
                    <a:pt x="156" y="69"/>
                    <a:pt x="149" y="62"/>
                  </a:cubicBezTo>
                  <a:cubicBezTo>
                    <a:pt x="144" y="62"/>
                    <a:pt x="150" y="53"/>
                    <a:pt x="142" y="52"/>
                  </a:cubicBezTo>
                  <a:cubicBezTo>
                    <a:pt x="137" y="51"/>
                    <a:pt x="145" y="44"/>
                    <a:pt x="139" y="40"/>
                  </a:cubicBezTo>
                  <a:cubicBezTo>
                    <a:pt x="137" y="39"/>
                    <a:pt x="139" y="37"/>
                    <a:pt x="139" y="36"/>
                  </a:cubicBezTo>
                  <a:cubicBezTo>
                    <a:pt x="142" y="34"/>
                    <a:pt x="137" y="32"/>
                    <a:pt x="138" y="30"/>
                  </a:cubicBezTo>
                  <a:cubicBezTo>
                    <a:pt x="135" y="28"/>
                    <a:pt x="141" y="27"/>
                    <a:pt x="136" y="22"/>
                  </a:cubicBezTo>
                  <a:cubicBezTo>
                    <a:pt x="135" y="22"/>
                    <a:pt x="135" y="16"/>
                    <a:pt x="131" y="19"/>
                  </a:cubicBezTo>
                  <a:cubicBezTo>
                    <a:pt x="133" y="17"/>
                    <a:pt x="130" y="10"/>
                    <a:pt x="123" y="11"/>
                  </a:cubicBezTo>
                  <a:cubicBezTo>
                    <a:pt x="123" y="6"/>
                    <a:pt x="115" y="9"/>
                    <a:pt x="114" y="3"/>
                  </a:cubicBezTo>
                  <a:cubicBezTo>
                    <a:pt x="109" y="8"/>
                    <a:pt x="102" y="0"/>
                    <a:pt x="97" y="7"/>
                  </a:cubicBezTo>
                  <a:cubicBezTo>
                    <a:pt x="96" y="9"/>
                    <a:pt x="94" y="5"/>
                    <a:pt x="86" y="10"/>
                  </a:cubicBezTo>
                  <a:cubicBezTo>
                    <a:pt x="81" y="10"/>
                    <a:pt x="82" y="3"/>
                    <a:pt x="73" y="3"/>
                  </a:cubicBezTo>
                  <a:cubicBezTo>
                    <a:pt x="74" y="7"/>
                    <a:pt x="67" y="7"/>
                    <a:pt x="66" y="4"/>
                  </a:cubicBezTo>
                  <a:cubicBezTo>
                    <a:pt x="65" y="1"/>
                    <a:pt x="59" y="3"/>
                    <a:pt x="59" y="5"/>
                  </a:cubicBezTo>
                  <a:cubicBezTo>
                    <a:pt x="52" y="0"/>
                    <a:pt x="49" y="3"/>
                    <a:pt x="45" y="10"/>
                  </a:cubicBezTo>
                  <a:cubicBezTo>
                    <a:pt x="44" y="12"/>
                    <a:pt x="39" y="16"/>
                    <a:pt x="36" y="14"/>
                  </a:cubicBezTo>
                  <a:cubicBezTo>
                    <a:pt x="32" y="12"/>
                    <a:pt x="23" y="20"/>
                    <a:pt x="27" y="22"/>
                  </a:cubicBezTo>
                  <a:cubicBezTo>
                    <a:pt x="29" y="23"/>
                    <a:pt x="27" y="26"/>
                    <a:pt x="25" y="27"/>
                  </a:cubicBezTo>
                  <a:cubicBezTo>
                    <a:pt x="30" y="36"/>
                    <a:pt x="16" y="32"/>
                    <a:pt x="23" y="40"/>
                  </a:cubicBezTo>
                  <a:cubicBezTo>
                    <a:pt x="28" y="46"/>
                    <a:pt x="16" y="45"/>
                    <a:pt x="20" y="53"/>
                  </a:cubicBezTo>
                  <a:cubicBezTo>
                    <a:pt x="22" y="56"/>
                    <a:pt x="26" y="61"/>
                    <a:pt x="21" y="63"/>
                  </a:cubicBezTo>
                  <a:cubicBezTo>
                    <a:pt x="0" y="98"/>
                    <a:pt x="32" y="143"/>
                    <a:pt x="83" y="144"/>
                  </a:cubicBezTo>
                  <a:close/>
                </a:path>
              </a:pathLst>
            </a:custGeom>
            <a:solidFill>
              <a:srgbClr val="F3BF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17" name="Freeform 383"/>
            <p:cNvSpPr/>
            <p:nvPr/>
          </p:nvSpPr>
          <p:spPr>
            <a:xfrm flipH="1">
              <a:off x="7274123" y="1380935"/>
              <a:ext cx="342519" cy="882067"/>
            </a:xfrm>
            <a:custGeom>
              <a:avLst/>
              <a:gdLst>
                <a:gd name="txL" fmla="*/ 0 w 47"/>
                <a:gd name="txT" fmla="*/ 0 h 139"/>
                <a:gd name="txR" fmla="*/ 47 w 47"/>
                <a:gd name="txB" fmla="*/ 139 h 139"/>
              </a:gdLst>
              <a:ahLst/>
              <a:cxnLst>
                <a:cxn ang="0">
                  <a:pos x="1646401302" y="281887013"/>
                </a:cxn>
                <a:cxn ang="0">
                  <a:pos x="1911948636" y="442962629"/>
                </a:cxn>
                <a:cxn ang="0">
                  <a:pos x="1699506305" y="765113662"/>
                </a:cxn>
                <a:cxn ang="0">
                  <a:pos x="1752618596" y="1006730309"/>
                </a:cxn>
                <a:cxn ang="0">
                  <a:pos x="2071278220" y="644308611"/>
                </a:cxn>
                <a:cxn ang="0">
                  <a:pos x="1858835890" y="1409422273"/>
                </a:cxn>
                <a:cxn ang="0">
                  <a:pos x="2071278220" y="1530233670"/>
                </a:cxn>
                <a:cxn ang="0">
                  <a:pos x="1593289012" y="1973190152"/>
                </a:cxn>
                <a:cxn ang="0">
                  <a:pos x="1433959427" y="2147483647"/>
                </a:cxn>
                <a:cxn ang="0">
                  <a:pos x="1540176721" y="2147483647"/>
                </a:cxn>
                <a:cxn ang="0">
                  <a:pos x="1858835890" y="2147483647"/>
                </a:cxn>
                <a:cxn ang="0">
                  <a:pos x="1965060927" y="2147483647"/>
                </a:cxn>
                <a:cxn ang="0">
                  <a:pos x="2124390511" y="2147483647"/>
                </a:cxn>
                <a:cxn ang="0">
                  <a:pos x="1327742134" y="2147483647"/>
                </a:cxn>
                <a:cxn ang="0">
                  <a:pos x="796648150" y="2147483647"/>
                </a:cxn>
                <a:cxn ang="0">
                  <a:pos x="318659283" y="2147483647"/>
                </a:cxn>
                <a:cxn ang="0">
                  <a:pos x="212441932" y="2147483647"/>
                </a:cxn>
                <a:cxn ang="0">
                  <a:pos x="796648150" y="2147483647"/>
                </a:cxn>
                <a:cxn ang="0">
                  <a:pos x="531093984" y="2147483647"/>
                </a:cxn>
                <a:cxn ang="0">
                  <a:pos x="902865443" y="2094001549"/>
                </a:cxn>
                <a:cxn ang="0">
                  <a:pos x="1009082965" y="1731580049"/>
                </a:cxn>
                <a:cxn ang="0">
                  <a:pos x="1115300258" y="1369151808"/>
                </a:cxn>
                <a:cxn ang="0">
                  <a:pos x="1221524840" y="1087271240"/>
                </a:cxn>
                <a:cxn ang="0">
                  <a:pos x="902865443" y="120805101"/>
                </a:cxn>
                <a:cxn ang="0">
                  <a:pos x="1274629843" y="241616547"/>
                </a:cxn>
                <a:cxn ang="0">
                  <a:pos x="1646401302" y="281887013"/>
                </a:cxn>
              </a:cxnLst>
              <a:rect l="txL" t="txT" r="txR" b="txB"/>
              <a:pathLst>
                <a:path w="47" h="139">
                  <a:moveTo>
                    <a:pt x="31" y="7"/>
                  </a:moveTo>
                  <a:cubicBezTo>
                    <a:pt x="34" y="5"/>
                    <a:pt x="41" y="8"/>
                    <a:pt x="36" y="11"/>
                  </a:cubicBezTo>
                  <a:cubicBezTo>
                    <a:pt x="31" y="13"/>
                    <a:pt x="36" y="15"/>
                    <a:pt x="32" y="19"/>
                  </a:cubicBezTo>
                  <a:cubicBezTo>
                    <a:pt x="30" y="20"/>
                    <a:pt x="31" y="27"/>
                    <a:pt x="33" y="25"/>
                  </a:cubicBezTo>
                  <a:cubicBezTo>
                    <a:pt x="38" y="20"/>
                    <a:pt x="35" y="13"/>
                    <a:pt x="39" y="16"/>
                  </a:cubicBezTo>
                  <a:cubicBezTo>
                    <a:pt x="47" y="22"/>
                    <a:pt x="33" y="26"/>
                    <a:pt x="35" y="35"/>
                  </a:cubicBezTo>
                  <a:cubicBezTo>
                    <a:pt x="36" y="39"/>
                    <a:pt x="38" y="35"/>
                    <a:pt x="39" y="38"/>
                  </a:cubicBezTo>
                  <a:cubicBezTo>
                    <a:pt x="41" y="40"/>
                    <a:pt x="34" y="48"/>
                    <a:pt x="30" y="49"/>
                  </a:cubicBezTo>
                  <a:cubicBezTo>
                    <a:pt x="27" y="50"/>
                    <a:pt x="31" y="55"/>
                    <a:pt x="27" y="61"/>
                  </a:cubicBezTo>
                  <a:cubicBezTo>
                    <a:pt x="21" y="70"/>
                    <a:pt x="26" y="73"/>
                    <a:pt x="29" y="72"/>
                  </a:cubicBezTo>
                  <a:cubicBezTo>
                    <a:pt x="34" y="68"/>
                    <a:pt x="37" y="71"/>
                    <a:pt x="35" y="76"/>
                  </a:cubicBezTo>
                  <a:cubicBezTo>
                    <a:pt x="33" y="80"/>
                    <a:pt x="34" y="81"/>
                    <a:pt x="37" y="82"/>
                  </a:cubicBezTo>
                  <a:cubicBezTo>
                    <a:pt x="40" y="83"/>
                    <a:pt x="42" y="86"/>
                    <a:pt x="40" y="88"/>
                  </a:cubicBezTo>
                  <a:cubicBezTo>
                    <a:pt x="32" y="101"/>
                    <a:pt x="18" y="125"/>
                    <a:pt x="25" y="139"/>
                  </a:cubicBezTo>
                  <a:cubicBezTo>
                    <a:pt x="19" y="134"/>
                    <a:pt x="11" y="123"/>
                    <a:pt x="15" y="107"/>
                  </a:cubicBezTo>
                  <a:cubicBezTo>
                    <a:pt x="16" y="100"/>
                    <a:pt x="9" y="92"/>
                    <a:pt x="6" y="86"/>
                  </a:cubicBezTo>
                  <a:cubicBezTo>
                    <a:pt x="4" y="84"/>
                    <a:pt x="0" y="75"/>
                    <a:pt x="4" y="73"/>
                  </a:cubicBezTo>
                  <a:cubicBezTo>
                    <a:pt x="10" y="68"/>
                    <a:pt x="13" y="82"/>
                    <a:pt x="15" y="73"/>
                  </a:cubicBezTo>
                  <a:cubicBezTo>
                    <a:pt x="17" y="66"/>
                    <a:pt x="4" y="58"/>
                    <a:pt x="10" y="54"/>
                  </a:cubicBezTo>
                  <a:cubicBezTo>
                    <a:pt x="13" y="51"/>
                    <a:pt x="13" y="55"/>
                    <a:pt x="17" y="52"/>
                  </a:cubicBezTo>
                  <a:cubicBezTo>
                    <a:pt x="19" y="51"/>
                    <a:pt x="22" y="47"/>
                    <a:pt x="19" y="43"/>
                  </a:cubicBezTo>
                  <a:cubicBezTo>
                    <a:pt x="17" y="39"/>
                    <a:pt x="22" y="39"/>
                    <a:pt x="21" y="34"/>
                  </a:cubicBezTo>
                  <a:cubicBezTo>
                    <a:pt x="19" y="29"/>
                    <a:pt x="22" y="31"/>
                    <a:pt x="23" y="27"/>
                  </a:cubicBezTo>
                  <a:cubicBezTo>
                    <a:pt x="26" y="16"/>
                    <a:pt x="17" y="4"/>
                    <a:pt x="17" y="3"/>
                  </a:cubicBezTo>
                  <a:cubicBezTo>
                    <a:pt x="20" y="0"/>
                    <a:pt x="23" y="4"/>
                    <a:pt x="24" y="6"/>
                  </a:cubicBezTo>
                  <a:cubicBezTo>
                    <a:pt x="27" y="10"/>
                    <a:pt x="28" y="10"/>
                    <a:pt x="31" y="7"/>
                  </a:cubicBezTo>
                  <a:close/>
                </a:path>
              </a:pathLst>
            </a:custGeom>
            <a:solidFill>
              <a:srgbClr val="EBB9C1">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18" name="Freeform 384"/>
            <p:cNvSpPr/>
            <p:nvPr/>
          </p:nvSpPr>
          <p:spPr>
            <a:xfrm flipH="1">
              <a:off x="7348181" y="1418584"/>
              <a:ext cx="132687" cy="387249"/>
            </a:xfrm>
            <a:custGeom>
              <a:avLst/>
              <a:gdLst>
                <a:gd name="txL" fmla="*/ 0 w 18"/>
                <a:gd name="txT" fmla="*/ 0 h 61"/>
                <a:gd name="txR" fmla="*/ 18 w 18"/>
                <a:gd name="txB" fmla="*/ 61 h 61"/>
              </a:gdLst>
              <a:ahLst/>
              <a:cxnLst>
                <a:cxn ang="0">
                  <a:pos x="652068101" y="1007539514"/>
                </a:cxn>
                <a:cxn ang="0">
                  <a:pos x="543390123" y="604521130"/>
                </a:cxn>
                <a:cxn ang="0">
                  <a:pos x="489054819" y="282107751"/>
                </a:cxn>
                <a:cxn ang="0">
                  <a:pos x="326034050" y="282107751"/>
                </a:cxn>
                <a:cxn ang="0">
                  <a:pos x="434712029" y="765730943"/>
                </a:cxn>
                <a:cxn ang="0">
                  <a:pos x="489054819" y="1088138073"/>
                </a:cxn>
                <a:cxn ang="0">
                  <a:pos x="217356014" y="1088138073"/>
                </a:cxn>
                <a:cxn ang="0">
                  <a:pos x="271691376" y="1531455538"/>
                </a:cxn>
                <a:cxn ang="0">
                  <a:pos x="163013339" y="2095677587"/>
                </a:cxn>
                <a:cxn ang="0">
                  <a:pos x="163013339" y="2147483647"/>
                </a:cxn>
                <a:cxn ang="0">
                  <a:pos x="163013339" y="2147483647"/>
                </a:cxn>
                <a:cxn ang="0">
                  <a:pos x="380369354" y="1934474122"/>
                </a:cxn>
                <a:cxn ang="0">
                  <a:pos x="489054819" y="1732965028"/>
                </a:cxn>
                <a:cxn ang="0">
                  <a:pos x="706403404" y="1612060445"/>
                </a:cxn>
                <a:cxn ang="0">
                  <a:pos x="652068101" y="1370252073"/>
                </a:cxn>
                <a:cxn ang="0">
                  <a:pos x="815081383" y="1168742980"/>
                </a:cxn>
                <a:cxn ang="0">
                  <a:pos x="923766733" y="846329700"/>
                </a:cxn>
                <a:cxn ang="0">
                  <a:pos x="760746079" y="926934607"/>
                </a:cxn>
                <a:cxn ang="0">
                  <a:pos x="652068101" y="1007539514"/>
                </a:cxn>
              </a:cxnLst>
              <a:rect l="txL" t="txT" r="txR" b="txB"/>
              <a:pathLst>
                <a:path w="18" h="61">
                  <a:moveTo>
                    <a:pt x="12" y="25"/>
                  </a:moveTo>
                  <a:cubicBezTo>
                    <a:pt x="12" y="20"/>
                    <a:pt x="9" y="21"/>
                    <a:pt x="10" y="15"/>
                  </a:cubicBezTo>
                  <a:cubicBezTo>
                    <a:pt x="11" y="11"/>
                    <a:pt x="9" y="10"/>
                    <a:pt x="9" y="7"/>
                  </a:cubicBezTo>
                  <a:cubicBezTo>
                    <a:pt x="7" y="1"/>
                    <a:pt x="3" y="0"/>
                    <a:pt x="6" y="7"/>
                  </a:cubicBezTo>
                  <a:cubicBezTo>
                    <a:pt x="8" y="11"/>
                    <a:pt x="9" y="17"/>
                    <a:pt x="8" y="19"/>
                  </a:cubicBezTo>
                  <a:cubicBezTo>
                    <a:pt x="7" y="24"/>
                    <a:pt x="9" y="22"/>
                    <a:pt x="9" y="27"/>
                  </a:cubicBezTo>
                  <a:cubicBezTo>
                    <a:pt x="9" y="31"/>
                    <a:pt x="6" y="25"/>
                    <a:pt x="4" y="27"/>
                  </a:cubicBezTo>
                  <a:cubicBezTo>
                    <a:pt x="2" y="30"/>
                    <a:pt x="7" y="36"/>
                    <a:pt x="5" y="38"/>
                  </a:cubicBezTo>
                  <a:cubicBezTo>
                    <a:pt x="1" y="43"/>
                    <a:pt x="3" y="49"/>
                    <a:pt x="3" y="52"/>
                  </a:cubicBezTo>
                  <a:cubicBezTo>
                    <a:pt x="4" y="54"/>
                    <a:pt x="4" y="56"/>
                    <a:pt x="3" y="57"/>
                  </a:cubicBezTo>
                  <a:cubicBezTo>
                    <a:pt x="3" y="58"/>
                    <a:pt x="0" y="61"/>
                    <a:pt x="3" y="59"/>
                  </a:cubicBezTo>
                  <a:cubicBezTo>
                    <a:pt x="6" y="57"/>
                    <a:pt x="9" y="53"/>
                    <a:pt x="7" y="48"/>
                  </a:cubicBezTo>
                  <a:cubicBezTo>
                    <a:pt x="6" y="46"/>
                    <a:pt x="7" y="44"/>
                    <a:pt x="9" y="43"/>
                  </a:cubicBezTo>
                  <a:cubicBezTo>
                    <a:pt x="10" y="42"/>
                    <a:pt x="12" y="42"/>
                    <a:pt x="13" y="40"/>
                  </a:cubicBezTo>
                  <a:cubicBezTo>
                    <a:pt x="18" y="33"/>
                    <a:pt x="10" y="34"/>
                    <a:pt x="12" y="34"/>
                  </a:cubicBezTo>
                  <a:cubicBezTo>
                    <a:pt x="15" y="32"/>
                    <a:pt x="15" y="31"/>
                    <a:pt x="15" y="29"/>
                  </a:cubicBezTo>
                  <a:cubicBezTo>
                    <a:pt x="14" y="27"/>
                    <a:pt x="15" y="23"/>
                    <a:pt x="17" y="21"/>
                  </a:cubicBezTo>
                  <a:cubicBezTo>
                    <a:pt x="18" y="20"/>
                    <a:pt x="16" y="18"/>
                    <a:pt x="14" y="23"/>
                  </a:cubicBezTo>
                  <a:cubicBezTo>
                    <a:pt x="13" y="24"/>
                    <a:pt x="12" y="27"/>
                    <a:pt x="12" y="25"/>
                  </a:cubicBezTo>
                  <a:close/>
                </a:path>
              </a:pathLst>
            </a:custGeom>
            <a:solidFill>
              <a:srgbClr val="EBB0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19" name="Freeform 385"/>
            <p:cNvSpPr/>
            <p:nvPr/>
          </p:nvSpPr>
          <p:spPr>
            <a:xfrm flipH="1">
              <a:off x="7422239" y="1811211"/>
              <a:ext cx="101830" cy="381870"/>
            </a:xfrm>
            <a:custGeom>
              <a:avLst/>
              <a:gdLst>
                <a:gd name="txL" fmla="*/ 0 w 14"/>
                <a:gd name="txT" fmla="*/ 0 h 60"/>
                <a:gd name="txR" fmla="*/ 14 w 14"/>
                <a:gd name="txB" fmla="*/ 60 h 60"/>
              </a:gdLst>
              <a:ahLst/>
              <a:cxnLst>
                <a:cxn ang="0">
                  <a:pos x="317425958" y="162027450"/>
                </a:cxn>
                <a:cxn ang="0">
                  <a:pos x="423241846" y="526592430"/>
                </a:cxn>
                <a:cxn ang="0">
                  <a:pos x="52907958" y="486082398"/>
                </a:cxn>
                <a:cxn ang="0">
                  <a:pos x="264525287" y="1296219596"/>
                </a:cxn>
                <a:cxn ang="0">
                  <a:pos x="370333902" y="1741798526"/>
                </a:cxn>
                <a:cxn ang="0">
                  <a:pos x="370333902" y="2147483647"/>
                </a:cxn>
                <a:cxn ang="0">
                  <a:pos x="476142517" y="1377233296"/>
                </a:cxn>
                <a:cxn ang="0">
                  <a:pos x="529050575" y="769633530"/>
                </a:cxn>
                <a:cxn ang="0">
                  <a:pos x="529050575" y="202537482"/>
                </a:cxn>
                <a:cxn ang="0">
                  <a:pos x="317425958" y="162027450"/>
                </a:cxn>
              </a:cxnLst>
              <a:rect l="txL" t="txT" r="txR" b="txB"/>
              <a:pathLst>
                <a:path w="14" h="60">
                  <a:moveTo>
                    <a:pt x="6" y="4"/>
                  </a:moveTo>
                  <a:cubicBezTo>
                    <a:pt x="7" y="5"/>
                    <a:pt x="11" y="10"/>
                    <a:pt x="8" y="13"/>
                  </a:cubicBezTo>
                  <a:cubicBezTo>
                    <a:pt x="6" y="15"/>
                    <a:pt x="3" y="8"/>
                    <a:pt x="1" y="12"/>
                  </a:cubicBezTo>
                  <a:cubicBezTo>
                    <a:pt x="0" y="13"/>
                    <a:pt x="0" y="24"/>
                    <a:pt x="5" y="32"/>
                  </a:cubicBezTo>
                  <a:cubicBezTo>
                    <a:pt x="7" y="35"/>
                    <a:pt x="9" y="39"/>
                    <a:pt x="7" y="43"/>
                  </a:cubicBezTo>
                  <a:cubicBezTo>
                    <a:pt x="6" y="43"/>
                    <a:pt x="1" y="52"/>
                    <a:pt x="7" y="60"/>
                  </a:cubicBezTo>
                  <a:cubicBezTo>
                    <a:pt x="5" y="53"/>
                    <a:pt x="14" y="47"/>
                    <a:pt x="9" y="34"/>
                  </a:cubicBezTo>
                  <a:cubicBezTo>
                    <a:pt x="6" y="25"/>
                    <a:pt x="8" y="22"/>
                    <a:pt x="10" y="19"/>
                  </a:cubicBezTo>
                  <a:cubicBezTo>
                    <a:pt x="12" y="15"/>
                    <a:pt x="12" y="11"/>
                    <a:pt x="10" y="5"/>
                  </a:cubicBezTo>
                  <a:cubicBezTo>
                    <a:pt x="8" y="0"/>
                    <a:pt x="5" y="1"/>
                    <a:pt x="6" y="4"/>
                  </a:cubicBezTo>
                  <a:close/>
                </a:path>
              </a:pathLst>
            </a:custGeom>
            <a:solidFill>
              <a:srgbClr val="EBB0B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20" name="Freeform 386"/>
            <p:cNvSpPr/>
            <p:nvPr/>
          </p:nvSpPr>
          <p:spPr>
            <a:xfrm flipH="1">
              <a:off x="6860632" y="1386313"/>
              <a:ext cx="589379" cy="863242"/>
            </a:xfrm>
            <a:custGeom>
              <a:avLst/>
              <a:gdLst>
                <a:gd name="txL" fmla="*/ 0 w 81"/>
                <a:gd name="txT" fmla="*/ 0 h 136"/>
                <a:gd name="txR" fmla="*/ 81 w 81"/>
                <a:gd name="txB" fmla="*/ 136 h 136"/>
              </a:gdLst>
              <a:ahLst/>
              <a:cxnLst>
                <a:cxn ang="0">
                  <a:pos x="1323606941" y="120866570"/>
                </a:cxn>
                <a:cxn ang="0">
                  <a:pos x="952996606" y="483466280"/>
                </a:cxn>
                <a:cxn ang="0">
                  <a:pos x="1111830776" y="926645836"/>
                </a:cxn>
                <a:cxn ang="0">
                  <a:pos x="1217722497" y="1329538469"/>
                </a:cxn>
                <a:cxn ang="0">
                  <a:pos x="635328721" y="1933877816"/>
                </a:cxn>
                <a:cxn ang="0">
                  <a:pos x="476501941" y="2147483647"/>
                </a:cxn>
                <a:cxn ang="0">
                  <a:pos x="370610221" y="2147483647"/>
                </a:cxn>
                <a:cxn ang="0">
                  <a:pos x="952996606" y="2147483647"/>
                </a:cxn>
                <a:cxn ang="0">
                  <a:pos x="1005939056" y="2147483647"/>
                </a:cxn>
                <a:cxn ang="0">
                  <a:pos x="847112162" y="2147483647"/>
                </a:cxn>
                <a:cxn ang="0">
                  <a:pos x="1270664719" y="2147483647"/>
                </a:cxn>
                <a:cxn ang="0">
                  <a:pos x="1005939056" y="2147483647"/>
                </a:cxn>
                <a:cxn ang="0">
                  <a:pos x="741220442" y="2147483647"/>
                </a:cxn>
                <a:cxn ang="0">
                  <a:pos x="900054384"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095031061"/>
                </a:cxn>
                <a:cxn ang="0">
                  <a:pos x="2147483647" y="1571271510"/>
                </a:cxn>
                <a:cxn ang="0">
                  <a:pos x="2147483647" y="1893584744"/>
                </a:cxn>
                <a:cxn ang="0">
                  <a:pos x="2147483647" y="1974164540"/>
                </a:cxn>
                <a:cxn ang="0">
                  <a:pos x="2147483647" y="1490698062"/>
                </a:cxn>
                <a:cxn ang="0">
                  <a:pos x="2147483647" y="1128092153"/>
                </a:cxn>
                <a:cxn ang="0">
                  <a:pos x="2147483647" y="725205669"/>
                </a:cxn>
                <a:cxn ang="0">
                  <a:pos x="2147483647" y="322312936"/>
                </a:cxn>
                <a:cxn ang="0">
                  <a:pos x="1800108768" y="0"/>
                </a:cxn>
                <a:cxn ang="0">
                  <a:pos x="1323606941" y="120866570"/>
                </a:cxn>
              </a:cxnLst>
              <a:rect l="txL" t="txT" r="txR" b="txB"/>
              <a:pathLst>
                <a:path w="81" h="136">
                  <a:moveTo>
                    <a:pt x="25" y="3"/>
                  </a:moveTo>
                  <a:cubicBezTo>
                    <a:pt x="19" y="1"/>
                    <a:pt x="22" y="9"/>
                    <a:pt x="18" y="12"/>
                  </a:cubicBezTo>
                  <a:cubicBezTo>
                    <a:pt x="19" y="17"/>
                    <a:pt x="28" y="15"/>
                    <a:pt x="21" y="23"/>
                  </a:cubicBezTo>
                  <a:cubicBezTo>
                    <a:pt x="18" y="25"/>
                    <a:pt x="15" y="36"/>
                    <a:pt x="23" y="33"/>
                  </a:cubicBezTo>
                  <a:cubicBezTo>
                    <a:pt x="28" y="37"/>
                    <a:pt x="18" y="45"/>
                    <a:pt x="12" y="48"/>
                  </a:cubicBezTo>
                  <a:cubicBezTo>
                    <a:pt x="6" y="51"/>
                    <a:pt x="15" y="53"/>
                    <a:pt x="9" y="58"/>
                  </a:cubicBezTo>
                  <a:cubicBezTo>
                    <a:pt x="4" y="62"/>
                    <a:pt x="4" y="67"/>
                    <a:pt x="7" y="67"/>
                  </a:cubicBezTo>
                  <a:cubicBezTo>
                    <a:pt x="9" y="66"/>
                    <a:pt x="12" y="63"/>
                    <a:pt x="18" y="63"/>
                  </a:cubicBezTo>
                  <a:cubicBezTo>
                    <a:pt x="22" y="63"/>
                    <a:pt x="21" y="66"/>
                    <a:pt x="19" y="68"/>
                  </a:cubicBezTo>
                  <a:cubicBezTo>
                    <a:pt x="16" y="72"/>
                    <a:pt x="10" y="77"/>
                    <a:pt x="16" y="77"/>
                  </a:cubicBezTo>
                  <a:cubicBezTo>
                    <a:pt x="22" y="78"/>
                    <a:pt x="28" y="79"/>
                    <a:pt x="24" y="86"/>
                  </a:cubicBezTo>
                  <a:cubicBezTo>
                    <a:pt x="20" y="90"/>
                    <a:pt x="17" y="88"/>
                    <a:pt x="19" y="93"/>
                  </a:cubicBezTo>
                  <a:cubicBezTo>
                    <a:pt x="20" y="97"/>
                    <a:pt x="5" y="104"/>
                    <a:pt x="14" y="108"/>
                  </a:cubicBezTo>
                  <a:cubicBezTo>
                    <a:pt x="3" y="114"/>
                    <a:pt x="0" y="136"/>
                    <a:pt x="17" y="128"/>
                  </a:cubicBezTo>
                  <a:cubicBezTo>
                    <a:pt x="28" y="124"/>
                    <a:pt x="29" y="126"/>
                    <a:pt x="41" y="119"/>
                  </a:cubicBezTo>
                  <a:cubicBezTo>
                    <a:pt x="56" y="111"/>
                    <a:pt x="68" y="101"/>
                    <a:pt x="65" y="99"/>
                  </a:cubicBezTo>
                  <a:cubicBezTo>
                    <a:pt x="58" y="93"/>
                    <a:pt x="71" y="88"/>
                    <a:pt x="66" y="84"/>
                  </a:cubicBezTo>
                  <a:cubicBezTo>
                    <a:pt x="64" y="82"/>
                    <a:pt x="70" y="81"/>
                    <a:pt x="75" y="81"/>
                  </a:cubicBezTo>
                  <a:cubicBezTo>
                    <a:pt x="81" y="74"/>
                    <a:pt x="72" y="61"/>
                    <a:pt x="69" y="59"/>
                  </a:cubicBezTo>
                  <a:cubicBezTo>
                    <a:pt x="67" y="61"/>
                    <a:pt x="64" y="61"/>
                    <a:pt x="63" y="56"/>
                  </a:cubicBezTo>
                  <a:cubicBezTo>
                    <a:pt x="62" y="54"/>
                    <a:pt x="54" y="65"/>
                    <a:pt x="42" y="69"/>
                  </a:cubicBezTo>
                  <a:cubicBezTo>
                    <a:pt x="39" y="70"/>
                    <a:pt x="40" y="68"/>
                    <a:pt x="42" y="67"/>
                  </a:cubicBezTo>
                  <a:cubicBezTo>
                    <a:pt x="52" y="59"/>
                    <a:pt x="53" y="54"/>
                    <a:pt x="55" y="52"/>
                  </a:cubicBezTo>
                  <a:cubicBezTo>
                    <a:pt x="61" y="47"/>
                    <a:pt x="61" y="43"/>
                    <a:pt x="59" y="39"/>
                  </a:cubicBezTo>
                  <a:cubicBezTo>
                    <a:pt x="57" y="37"/>
                    <a:pt x="52" y="43"/>
                    <a:pt x="48" y="47"/>
                  </a:cubicBezTo>
                  <a:cubicBezTo>
                    <a:pt x="44" y="50"/>
                    <a:pt x="38" y="51"/>
                    <a:pt x="41" y="49"/>
                  </a:cubicBezTo>
                  <a:cubicBezTo>
                    <a:pt x="47" y="43"/>
                    <a:pt x="47" y="38"/>
                    <a:pt x="53" y="37"/>
                  </a:cubicBezTo>
                  <a:cubicBezTo>
                    <a:pt x="58" y="35"/>
                    <a:pt x="53" y="32"/>
                    <a:pt x="55" y="28"/>
                  </a:cubicBezTo>
                  <a:cubicBezTo>
                    <a:pt x="58" y="22"/>
                    <a:pt x="52" y="18"/>
                    <a:pt x="51" y="18"/>
                  </a:cubicBezTo>
                  <a:cubicBezTo>
                    <a:pt x="51" y="9"/>
                    <a:pt x="44" y="13"/>
                    <a:pt x="43" y="8"/>
                  </a:cubicBezTo>
                  <a:cubicBezTo>
                    <a:pt x="43" y="3"/>
                    <a:pt x="34" y="5"/>
                    <a:pt x="34" y="0"/>
                  </a:cubicBezTo>
                  <a:cubicBezTo>
                    <a:pt x="31" y="3"/>
                    <a:pt x="29" y="5"/>
                    <a:pt x="25" y="3"/>
                  </a:cubicBezTo>
                  <a:close/>
                </a:path>
              </a:pathLst>
            </a:custGeom>
            <a:solidFill>
              <a:srgbClr val="F2C6C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21" name="Freeform 387"/>
            <p:cNvSpPr/>
            <p:nvPr/>
          </p:nvSpPr>
          <p:spPr>
            <a:xfrm flipH="1">
              <a:off x="7443840" y="1386313"/>
              <a:ext cx="524578" cy="685753"/>
            </a:xfrm>
            <a:custGeom>
              <a:avLst/>
              <a:gdLst>
                <a:gd name="txL" fmla="*/ 0 w 72"/>
                <a:gd name="txT" fmla="*/ 0 h 108"/>
                <a:gd name="txR" fmla="*/ 72 w 72"/>
                <a:gd name="txB" fmla="*/ 108 h 108"/>
              </a:gdLst>
              <a:ahLst/>
              <a:cxnLst>
                <a:cxn ang="0">
                  <a:pos x="2147483647" y="2147483647"/>
                </a:cxn>
                <a:cxn ang="0">
                  <a:pos x="2147483647" y="1975533987"/>
                </a:cxn>
                <a:cxn ang="0">
                  <a:pos x="2147483647" y="1532042011"/>
                </a:cxn>
                <a:cxn ang="0">
                  <a:pos x="2147483647" y="1169189883"/>
                </a:cxn>
                <a:cxn ang="0">
                  <a:pos x="2147483647" y="241899402"/>
                </a:cxn>
                <a:cxn ang="0">
                  <a:pos x="2147483647" y="161266251"/>
                </a:cxn>
                <a:cxn ang="0">
                  <a:pos x="2147483647" y="40319738"/>
                </a:cxn>
                <a:cxn ang="0">
                  <a:pos x="2147483647" y="362852228"/>
                </a:cxn>
                <a:cxn ang="0">
                  <a:pos x="2147483647" y="161266251"/>
                </a:cxn>
                <a:cxn ang="0">
                  <a:pos x="1751740514" y="483805153"/>
                </a:cxn>
                <a:cxn ang="0">
                  <a:pos x="1327072946" y="443485428"/>
                </a:cxn>
                <a:cxn ang="0">
                  <a:pos x="955497020" y="725704455"/>
                </a:cxn>
                <a:cxn ang="0">
                  <a:pos x="1804817585" y="1330462434"/>
                </a:cxn>
                <a:cxn ang="0">
                  <a:pos x="955497020" y="1088556782"/>
                </a:cxn>
                <a:cxn ang="0">
                  <a:pos x="743159365" y="1451408910"/>
                </a:cxn>
                <a:cxn ang="0">
                  <a:pos x="690075008" y="2147483647"/>
                </a:cxn>
                <a:cxn ang="0">
                  <a:pos x="690075008" y="2147483647"/>
                </a:cxn>
                <a:cxn ang="0">
                  <a:pos x="2070232539" y="2147483647"/>
                </a:cxn>
                <a:cxn ang="0">
                  <a:pos x="2147483647" y="2147483647"/>
                </a:cxn>
                <a:cxn ang="0">
                  <a:pos x="2147483647" y="2147483647"/>
                </a:cxn>
              </a:cxnLst>
              <a:rect l="txL" t="txT" r="txR" b="txB"/>
              <a:pathLst>
                <a:path w="72" h="108">
                  <a:moveTo>
                    <a:pt x="54" y="62"/>
                  </a:moveTo>
                  <a:cubicBezTo>
                    <a:pt x="51" y="55"/>
                    <a:pt x="45" y="43"/>
                    <a:pt x="59" y="49"/>
                  </a:cubicBezTo>
                  <a:cubicBezTo>
                    <a:pt x="65" y="52"/>
                    <a:pt x="65" y="45"/>
                    <a:pt x="63" y="38"/>
                  </a:cubicBezTo>
                  <a:cubicBezTo>
                    <a:pt x="66" y="36"/>
                    <a:pt x="68" y="33"/>
                    <a:pt x="68" y="29"/>
                  </a:cubicBezTo>
                  <a:cubicBezTo>
                    <a:pt x="72" y="25"/>
                    <a:pt x="70" y="13"/>
                    <a:pt x="67" y="6"/>
                  </a:cubicBezTo>
                  <a:cubicBezTo>
                    <a:pt x="65" y="3"/>
                    <a:pt x="64" y="1"/>
                    <a:pt x="62" y="4"/>
                  </a:cubicBezTo>
                  <a:cubicBezTo>
                    <a:pt x="60" y="6"/>
                    <a:pt x="58" y="4"/>
                    <a:pt x="55" y="1"/>
                  </a:cubicBezTo>
                  <a:cubicBezTo>
                    <a:pt x="54" y="0"/>
                    <a:pt x="51" y="3"/>
                    <a:pt x="53" y="9"/>
                  </a:cubicBezTo>
                  <a:cubicBezTo>
                    <a:pt x="55" y="14"/>
                    <a:pt x="48" y="4"/>
                    <a:pt x="43" y="4"/>
                  </a:cubicBezTo>
                  <a:cubicBezTo>
                    <a:pt x="37" y="3"/>
                    <a:pt x="42" y="15"/>
                    <a:pt x="33" y="12"/>
                  </a:cubicBezTo>
                  <a:cubicBezTo>
                    <a:pt x="33" y="16"/>
                    <a:pt x="28" y="11"/>
                    <a:pt x="25" y="11"/>
                  </a:cubicBezTo>
                  <a:cubicBezTo>
                    <a:pt x="18" y="13"/>
                    <a:pt x="18" y="16"/>
                    <a:pt x="18" y="18"/>
                  </a:cubicBezTo>
                  <a:cubicBezTo>
                    <a:pt x="25" y="22"/>
                    <a:pt x="31" y="25"/>
                    <a:pt x="34" y="33"/>
                  </a:cubicBezTo>
                  <a:cubicBezTo>
                    <a:pt x="35" y="37"/>
                    <a:pt x="18" y="20"/>
                    <a:pt x="18" y="27"/>
                  </a:cubicBezTo>
                  <a:cubicBezTo>
                    <a:pt x="18" y="31"/>
                    <a:pt x="12" y="32"/>
                    <a:pt x="14" y="36"/>
                  </a:cubicBezTo>
                  <a:cubicBezTo>
                    <a:pt x="20" y="44"/>
                    <a:pt x="7" y="43"/>
                    <a:pt x="13" y="54"/>
                  </a:cubicBezTo>
                  <a:cubicBezTo>
                    <a:pt x="16" y="58"/>
                    <a:pt x="16" y="61"/>
                    <a:pt x="13" y="62"/>
                  </a:cubicBezTo>
                  <a:cubicBezTo>
                    <a:pt x="0" y="85"/>
                    <a:pt x="31" y="71"/>
                    <a:pt x="39" y="91"/>
                  </a:cubicBezTo>
                  <a:cubicBezTo>
                    <a:pt x="46" y="108"/>
                    <a:pt x="64" y="106"/>
                    <a:pt x="57" y="93"/>
                  </a:cubicBezTo>
                  <a:cubicBezTo>
                    <a:pt x="39" y="68"/>
                    <a:pt x="58" y="69"/>
                    <a:pt x="54" y="62"/>
                  </a:cubicBezTo>
                  <a:close/>
                </a:path>
              </a:pathLst>
            </a:custGeom>
            <a:solidFill>
              <a:srgbClr val="F2C6C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22" name="Freeform 388"/>
            <p:cNvSpPr/>
            <p:nvPr/>
          </p:nvSpPr>
          <p:spPr>
            <a:xfrm flipH="1">
              <a:off x="7042692" y="1410516"/>
              <a:ext cx="364119" cy="502886"/>
            </a:xfrm>
            <a:custGeom>
              <a:avLst/>
              <a:gdLst>
                <a:gd name="txL" fmla="*/ 0 w 50"/>
                <a:gd name="txT" fmla="*/ 0 h 79"/>
                <a:gd name="txR" fmla="*/ 50 w 50"/>
                <a:gd name="txB" fmla="*/ 79 h 79"/>
              </a:gdLst>
              <a:ahLst/>
              <a:cxnLst>
                <a:cxn ang="0">
                  <a:pos x="2147483647" y="1175123579"/>
                </a:cxn>
                <a:cxn ang="0">
                  <a:pos x="2147483647" y="607823631"/>
                </a:cxn>
                <a:cxn ang="0">
                  <a:pos x="1697056643" y="162088420"/>
                </a:cxn>
                <a:cxn ang="0">
                  <a:pos x="1060664214" y="648340950"/>
                </a:cxn>
                <a:cxn ang="0">
                  <a:pos x="1219762321" y="1175123579"/>
                </a:cxn>
                <a:cxn ang="0">
                  <a:pos x="1007626656" y="1580334956"/>
                </a:cxn>
                <a:cxn ang="0">
                  <a:pos x="530332107" y="2147483647"/>
                </a:cxn>
                <a:cxn ang="0">
                  <a:pos x="1007626656" y="2147483647"/>
                </a:cxn>
                <a:cxn ang="0">
                  <a:pos x="1590988811" y="2147483647"/>
                </a:cxn>
                <a:cxn ang="0">
                  <a:pos x="1803124475" y="1945029414"/>
                </a:cxn>
                <a:cxn ang="0">
                  <a:pos x="1803124475" y="1661375959"/>
                </a:cxn>
                <a:cxn ang="0">
                  <a:pos x="2147483647" y="1175123579"/>
                </a:cxn>
              </a:cxnLst>
              <a:rect l="txL" t="txT" r="txR" b="txB"/>
              <a:pathLst>
                <a:path w="50" h="79">
                  <a:moveTo>
                    <a:pt x="44" y="29"/>
                  </a:moveTo>
                  <a:cubicBezTo>
                    <a:pt x="47" y="27"/>
                    <a:pt x="50" y="17"/>
                    <a:pt x="43" y="15"/>
                  </a:cubicBezTo>
                  <a:cubicBezTo>
                    <a:pt x="38" y="14"/>
                    <a:pt x="38" y="3"/>
                    <a:pt x="32" y="4"/>
                  </a:cubicBezTo>
                  <a:cubicBezTo>
                    <a:pt x="28" y="7"/>
                    <a:pt x="24" y="0"/>
                    <a:pt x="20" y="16"/>
                  </a:cubicBezTo>
                  <a:cubicBezTo>
                    <a:pt x="17" y="28"/>
                    <a:pt x="31" y="22"/>
                    <a:pt x="23" y="29"/>
                  </a:cubicBezTo>
                  <a:cubicBezTo>
                    <a:pt x="22" y="31"/>
                    <a:pt x="17" y="35"/>
                    <a:pt x="19" y="39"/>
                  </a:cubicBezTo>
                  <a:cubicBezTo>
                    <a:pt x="22" y="44"/>
                    <a:pt x="0" y="56"/>
                    <a:pt x="10" y="57"/>
                  </a:cubicBezTo>
                  <a:cubicBezTo>
                    <a:pt x="16" y="57"/>
                    <a:pt x="24" y="49"/>
                    <a:pt x="19" y="60"/>
                  </a:cubicBezTo>
                  <a:cubicBezTo>
                    <a:pt x="18" y="61"/>
                    <a:pt x="9" y="79"/>
                    <a:pt x="30" y="65"/>
                  </a:cubicBezTo>
                  <a:cubicBezTo>
                    <a:pt x="48" y="54"/>
                    <a:pt x="42" y="46"/>
                    <a:pt x="34" y="48"/>
                  </a:cubicBezTo>
                  <a:cubicBezTo>
                    <a:pt x="30" y="50"/>
                    <a:pt x="25" y="49"/>
                    <a:pt x="34" y="41"/>
                  </a:cubicBezTo>
                  <a:cubicBezTo>
                    <a:pt x="36" y="39"/>
                    <a:pt x="47" y="33"/>
                    <a:pt x="44" y="29"/>
                  </a:cubicBezTo>
                  <a:close/>
                </a:path>
              </a:pathLst>
            </a:custGeom>
            <a:solidFill>
              <a:srgbClr val="F5D0D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23" name="Freeform 389"/>
            <p:cNvSpPr/>
            <p:nvPr/>
          </p:nvSpPr>
          <p:spPr>
            <a:xfrm flipH="1">
              <a:off x="7450011" y="1405138"/>
              <a:ext cx="416577" cy="373803"/>
            </a:xfrm>
            <a:custGeom>
              <a:avLst/>
              <a:gdLst>
                <a:gd name="txL" fmla="*/ 0 w 57"/>
                <a:gd name="txT" fmla="*/ 0 h 59"/>
                <a:gd name="txR" fmla="*/ 57 w 57"/>
                <a:gd name="txB" fmla="*/ 59 h 59"/>
              </a:gdLst>
              <a:ahLst/>
              <a:cxnLst>
                <a:cxn ang="0">
                  <a:pos x="2147483647" y="1123930692"/>
                </a:cxn>
                <a:cxn ang="0">
                  <a:pos x="2147483647" y="361264766"/>
                </a:cxn>
                <a:cxn ang="0">
                  <a:pos x="2147483647" y="200700530"/>
                </a:cxn>
                <a:cxn ang="0">
                  <a:pos x="2147483647" y="441543790"/>
                </a:cxn>
                <a:cxn ang="0">
                  <a:pos x="1655776655" y="200700530"/>
                </a:cxn>
                <a:cxn ang="0">
                  <a:pos x="1175068850" y="521822715"/>
                </a:cxn>
                <a:cxn ang="0">
                  <a:pos x="640943967" y="361264766"/>
                </a:cxn>
                <a:cxn ang="0">
                  <a:pos x="427298376" y="642244271"/>
                </a:cxn>
                <a:cxn ang="0">
                  <a:pos x="1121659308" y="1043651766"/>
                </a:cxn>
                <a:cxn ang="0">
                  <a:pos x="1228478393" y="1284494878"/>
                </a:cxn>
                <a:cxn ang="0">
                  <a:pos x="1388721636" y="1445052728"/>
                </a:cxn>
                <a:cxn ang="0">
                  <a:pos x="1175068850" y="1364773803"/>
                </a:cxn>
                <a:cxn ang="0">
                  <a:pos x="373888834" y="1043651766"/>
                </a:cxn>
                <a:cxn ang="0">
                  <a:pos x="160235992" y="1244352247"/>
                </a:cxn>
                <a:cxn ang="0">
                  <a:pos x="373888834" y="1525337989"/>
                </a:cxn>
                <a:cxn ang="0">
                  <a:pos x="1281895243" y="1846460422"/>
                </a:cxn>
                <a:cxn ang="0">
                  <a:pos x="694360818" y="1886596716"/>
                </a:cxn>
                <a:cxn ang="0">
                  <a:pos x="1495540720" y="2087303533"/>
                </a:cxn>
                <a:cxn ang="0">
                  <a:pos x="2147483647" y="1726038866"/>
                </a:cxn>
                <a:cxn ang="0">
                  <a:pos x="2147483647" y="1445052728"/>
                </a:cxn>
                <a:cxn ang="0">
                  <a:pos x="2147483647" y="1123930692"/>
                </a:cxn>
              </a:cxnLst>
              <a:rect l="txL" t="txT" r="txR" b="txB"/>
              <a:pathLst>
                <a:path w="57" h="59">
                  <a:moveTo>
                    <a:pt x="49" y="28"/>
                  </a:moveTo>
                  <a:cubicBezTo>
                    <a:pt x="57" y="26"/>
                    <a:pt x="56" y="14"/>
                    <a:pt x="54" y="9"/>
                  </a:cubicBezTo>
                  <a:cubicBezTo>
                    <a:pt x="52" y="7"/>
                    <a:pt x="50" y="0"/>
                    <a:pt x="47" y="5"/>
                  </a:cubicBezTo>
                  <a:cubicBezTo>
                    <a:pt x="45" y="9"/>
                    <a:pt x="40" y="3"/>
                    <a:pt x="43" y="11"/>
                  </a:cubicBezTo>
                  <a:cubicBezTo>
                    <a:pt x="45" y="17"/>
                    <a:pt x="40" y="7"/>
                    <a:pt x="31" y="5"/>
                  </a:cubicBezTo>
                  <a:cubicBezTo>
                    <a:pt x="27" y="4"/>
                    <a:pt x="28" y="12"/>
                    <a:pt x="22" y="13"/>
                  </a:cubicBezTo>
                  <a:cubicBezTo>
                    <a:pt x="18" y="14"/>
                    <a:pt x="18" y="13"/>
                    <a:pt x="12" y="9"/>
                  </a:cubicBezTo>
                  <a:cubicBezTo>
                    <a:pt x="10" y="8"/>
                    <a:pt x="3" y="13"/>
                    <a:pt x="8" y="16"/>
                  </a:cubicBezTo>
                  <a:cubicBezTo>
                    <a:pt x="12" y="18"/>
                    <a:pt x="19" y="22"/>
                    <a:pt x="21" y="26"/>
                  </a:cubicBezTo>
                  <a:cubicBezTo>
                    <a:pt x="23" y="28"/>
                    <a:pt x="21" y="30"/>
                    <a:pt x="23" y="32"/>
                  </a:cubicBezTo>
                  <a:cubicBezTo>
                    <a:pt x="31" y="36"/>
                    <a:pt x="28" y="38"/>
                    <a:pt x="26" y="36"/>
                  </a:cubicBezTo>
                  <a:cubicBezTo>
                    <a:pt x="24" y="33"/>
                    <a:pt x="24" y="36"/>
                    <a:pt x="22" y="34"/>
                  </a:cubicBezTo>
                  <a:cubicBezTo>
                    <a:pt x="16" y="30"/>
                    <a:pt x="14" y="26"/>
                    <a:pt x="7" y="26"/>
                  </a:cubicBezTo>
                  <a:cubicBezTo>
                    <a:pt x="5" y="27"/>
                    <a:pt x="6" y="30"/>
                    <a:pt x="3" y="31"/>
                  </a:cubicBezTo>
                  <a:cubicBezTo>
                    <a:pt x="0" y="32"/>
                    <a:pt x="3" y="37"/>
                    <a:pt x="7" y="38"/>
                  </a:cubicBezTo>
                  <a:cubicBezTo>
                    <a:pt x="14" y="38"/>
                    <a:pt x="22" y="43"/>
                    <a:pt x="24" y="46"/>
                  </a:cubicBezTo>
                  <a:cubicBezTo>
                    <a:pt x="23" y="46"/>
                    <a:pt x="7" y="36"/>
                    <a:pt x="13" y="47"/>
                  </a:cubicBezTo>
                  <a:cubicBezTo>
                    <a:pt x="14" y="49"/>
                    <a:pt x="23" y="48"/>
                    <a:pt x="28" y="52"/>
                  </a:cubicBezTo>
                  <a:cubicBezTo>
                    <a:pt x="36" y="59"/>
                    <a:pt x="31" y="41"/>
                    <a:pt x="41" y="43"/>
                  </a:cubicBezTo>
                  <a:cubicBezTo>
                    <a:pt x="47" y="45"/>
                    <a:pt x="48" y="40"/>
                    <a:pt x="46" y="36"/>
                  </a:cubicBezTo>
                  <a:cubicBezTo>
                    <a:pt x="46" y="35"/>
                    <a:pt x="45" y="28"/>
                    <a:pt x="49" y="28"/>
                  </a:cubicBezTo>
                  <a:close/>
                </a:path>
              </a:pathLst>
            </a:custGeom>
            <a:solidFill>
              <a:srgbClr val="F5D0D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24" name="Freeform 390"/>
            <p:cNvSpPr/>
            <p:nvPr/>
          </p:nvSpPr>
          <p:spPr>
            <a:xfrm flipH="1">
              <a:off x="6940862" y="1760116"/>
              <a:ext cx="438177" cy="330775"/>
            </a:xfrm>
            <a:custGeom>
              <a:avLst/>
              <a:gdLst>
                <a:gd name="txL" fmla="*/ 0 w 60"/>
                <a:gd name="txT" fmla="*/ 0 h 52"/>
                <a:gd name="txR" fmla="*/ 60 w 60"/>
                <a:gd name="txB" fmla="*/ 52 h 52"/>
              </a:gdLst>
              <a:ahLst/>
              <a:cxnLst>
                <a:cxn ang="0">
                  <a:pos x="2147483647" y="80925377"/>
                </a:cxn>
                <a:cxn ang="0">
                  <a:pos x="1653322189" y="647409378"/>
                </a:cxn>
                <a:cxn ang="0">
                  <a:pos x="1119995190" y="930648309"/>
                </a:cxn>
                <a:cxn ang="0">
                  <a:pos x="693327519" y="1294818755"/>
                </a:cxn>
                <a:cxn ang="0">
                  <a:pos x="480001101" y="1578057488"/>
                </a:cxn>
                <a:cxn ang="0">
                  <a:pos x="213333778" y="1901765655"/>
                </a:cxn>
                <a:cxn ang="0">
                  <a:pos x="1333328911" y="1739908590"/>
                </a:cxn>
                <a:cxn ang="0">
                  <a:pos x="1759989050" y="1780377627"/>
                </a:cxn>
                <a:cxn ang="0">
                  <a:pos x="2147483647" y="1578057488"/>
                </a:cxn>
                <a:cxn ang="0">
                  <a:pos x="2147483647" y="1335281431"/>
                </a:cxn>
                <a:cxn ang="0">
                  <a:pos x="2147483647" y="1092505375"/>
                </a:cxn>
                <a:cxn ang="0">
                  <a:pos x="2147483647" y="687872054"/>
                </a:cxn>
                <a:cxn ang="0">
                  <a:pos x="2147483647" y="445095997"/>
                </a:cxn>
                <a:cxn ang="0">
                  <a:pos x="2147483647" y="283238832"/>
                </a:cxn>
                <a:cxn ang="0">
                  <a:pos x="2147483647" y="80925377"/>
                </a:cxn>
              </a:cxnLst>
              <a:rect l="txL" t="txT" r="txR" b="txB"/>
              <a:pathLst>
                <a:path w="60" h="52">
                  <a:moveTo>
                    <a:pt x="52" y="2"/>
                  </a:moveTo>
                  <a:cubicBezTo>
                    <a:pt x="45" y="4"/>
                    <a:pt x="33" y="10"/>
                    <a:pt x="31" y="16"/>
                  </a:cubicBezTo>
                  <a:cubicBezTo>
                    <a:pt x="30" y="18"/>
                    <a:pt x="20" y="17"/>
                    <a:pt x="21" y="23"/>
                  </a:cubicBezTo>
                  <a:cubicBezTo>
                    <a:pt x="21" y="30"/>
                    <a:pt x="12" y="28"/>
                    <a:pt x="13" y="32"/>
                  </a:cubicBezTo>
                  <a:cubicBezTo>
                    <a:pt x="14" y="36"/>
                    <a:pt x="12" y="36"/>
                    <a:pt x="9" y="39"/>
                  </a:cubicBezTo>
                  <a:cubicBezTo>
                    <a:pt x="7" y="41"/>
                    <a:pt x="0" y="44"/>
                    <a:pt x="4" y="47"/>
                  </a:cubicBezTo>
                  <a:cubicBezTo>
                    <a:pt x="10" y="52"/>
                    <a:pt x="18" y="44"/>
                    <a:pt x="25" y="43"/>
                  </a:cubicBezTo>
                  <a:cubicBezTo>
                    <a:pt x="29" y="43"/>
                    <a:pt x="30" y="46"/>
                    <a:pt x="33" y="44"/>
                  </a:cubicBezTo>
                  <a:cubicBezTo>
                    <a:pt x="40" y="39"/>
                    <a:pt x="48" y="44"/>
                    <a:pt x="50" y="39"/>
                  </a:cubicBezTo>
                  <a:cubicBezTo>
                    <a:pt x="54" y="29"/>
                    <a:pt x="47" y="31"/>
                    <a:pt x="44" y="33"/>
                  </a:cubicBezTo>
                  <a:cubicBezTo>
                    <a:pt x="39" y="35"/>
                    <a:pt x="38" y="29"/>
                    <a:pt x="48" y="27"/>
                  </a:cubicBezTo>
                  <a:cubicBezTo>
                    <a:pt x="52" y="26"/>
                    <a:pt x="55" y="25"/>
                    <a:pt x="58" y="17"/>
                  </a:cubicBezTo>
                  <a:cubicBezTo>
                    <a:pt x="59" y="14"/>
                    <a:pt x="57" y="12"/>
                    <a:pt x="54" y="11"/>
                  </a:cubicBezTo>
                  <a:cubicBezTo>
                    <a:pt x="51" y="11"/>
                    <a:pt x="54" y="8"/>
                    <a:pt x="58" y="7"/>
                  </a:cubicBezTo>
                  <a:cubicBezTo>
                    <a:pt x="60" y="7"/>
                    <a:pt x="59" y="0"/>
                    <a:pt x="52" y="2"/>
                  </a:cubicBezTo>
                  <a:close/>
                </a:path>
              </a:pathLst>
            </a:custGeom>
            <a:solidFill>
              <a:srgbClr val="F5CED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25" name="Freeform 391"/>
            <p:cNvSpPr/>
            <p:nvPr/>
          </p:nvSpPr>
          <p:spPr>
            <a:xfrm flipH="1">
              <a:off x="6956291" y="1811211"/>
              <a:ext cx="364119" cy="223206"/>
            </a:xfrm>
            <a:custGeom>
              <a:avLst/>
              <a:gdLst>
                <a:gd name="txL" fmla="*/ 0 w 50"/>
                <a:gd name="txT" fmla="*/ 0 h 35"/>
                <a:gd name="txR" fmla="*/ 50 w 50"/>
                <a:gd name="txB" fmla="*/ 35 h 35"/>
              </a:gdLst>
              <a:ahLst/>
              <a:cxnLst>
                <a:cxn ang="0">
                  <a:pos x="1113694489" y="935411696"/>
                </a:cxn>
                <a:cxn ang="0">
                  <a:pos x="2147483647" y="366032271"/>
                </a:cxn>
                <a:cxn ang="0">
                  <a:pos x="2121321145" y="40668128"/>
                </a:cxn>
                <a:cxn ang="0">
                  <a:pos x="1219762321" y="366032271"/>
                </a:cxn>
                <a:cxn ang="0">
                  <a:pos x="954596381" y="691390049"/>
                </a:cxn>
                <a:cxn ang="0">
                  <a:pos x="424264161" y="1057422419"/>
                </a:cxn>
                <a:cxn ang="0">
                  <a:pos x="1113694489" y="935411696"/>
                </a:cxn>
              </a:cxnLst>
              <a:rect l="txL" t="txT" r="txR" b="txB"/>
              <a:pathLst>
                <a:path w="50" h="35">
                  <a:moveTo>
                    <a:pt x="21" y="23"/>
                  </a:moveTo>
                  <a:cubicBezTo>
                    <a:pt x="40" y="15"/>
                    <a:pt x="50" y="13"/>
                    <a:pt x="44" y="9"/>
                  </a:cubicBezTo>
                  <a:cubicBezTo>
                    <a:pt x="37" y="6"/>
                    <a:pt x="44" y="1"/>
                    <a:pt x="40" y="1"/>
                  </a:cubicBezTo>
                  <a:cubicBezTo>
                    <a:pt x="27" y="0"/>
                    <a:pt x="35" y="7"/>
                    <a:pt x="23" y="9"/>
                  </a:cubicBezTo>
                  <a:cubicBezTo>
                    <a:pt x="21" y="10"/>
                    <a:pt x="12" y="16"/>
                    <a:pt x="18" y="17"/>
                  </a:cubicBezTo>
                  <a:cubicBezTo>
                    <a:pt x="22" y="19"/>
                    <a:pt x="11" y="22"/>
                    <a:pt x="8" y="26"/>
                  </a:cubicBezTo>
                  <a:cubicBezTo>
                    <a:pt x="0" y="35"/>
                    <a:pt x="14" y="25"/>
                    <a:pt x="21" y="23"/>
                  </a:cubicBezTo>
                  <a:close/>
                </a:path>
              </a:pathLst>
            </a:custGeom>
            <a:solidFill>
              <a:srgbClr val="F7D2D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26" name="Freeform 392"/>
            <p:cNvSpPr/>
            <p:nvPr/>
          </p:nvSpPr>
          <p:spPr>
            <a:xfrm flipH="1">
              <a:off x="7085892" y="1469679"/>
              <a:ext cx="225260" cy="290437"/>
            </a:xfrm>
            <a:custGeom>
              <a:avLst/>
              <a:gdLst>
                <a:gd name="txL" fmla="*/ 0 w 31"/>
                <a:gd name="txT" fmla="*/ 0 h 46"/>
                <a:gd name="txR" fmla="*/ 31 w 31"/>
                <a:gd name="txB" fmla="*/ 46 h 46"/>
              </a:gdLst>
              <a:ahLst/>
              <a:cxnLst>
                <a:cxn ang="0">
                  <a:pos x="950422798" y="597971899"/>
                </a:cxn>
                <a:cxn ang="0">
                  <a:pos x="739216168" y="1076346932"/>
                </a:cxn>
                <a:cxn ang="0">
                  <a:pos x="211206687" y="1514856146"/>
                </a:cxn>
                <a:cxn ang="0">
                  <a:pos x="422413375" y="1594587390"/>
                </a:cxn>
                <a:cxn ang="0">
                  <a:pos x="1320030996" y="916890758"/>
                </a:cxn>
                <a:cxn ang="0">
                  <a:pos x="1372836287" y="358784382"/>
                </a:cxn>
                <a:cxn ang="0">
                  <a:pos x="950422798" y="597971899"/>
                </a:cxn>
              </a:cxnLst>
              <a:rect l="txL" t="txT" r="txR" b="txB"/>
              <a:pathLst>
                <a:path w="31" h="46">
                  <a:moveTo>
                    <a:pt x="18" y="15"/>
                  </a:moveTo>
                  <a:cubicBezTo>
                    <a:pt x="18" y="17"/>
                    <a:pt x="7" y="24"/>
                    <a:pt x="14" y="27"/>
                  </a:cubicBezTo>
                  <a:cubicBezTo>
                    <a:pt x="16" y="28"/>
                    <a:pt x="7" y="35"/>
                    <a:pt x="4" y="38"/>
                  </a:cubicBezTo>
                  <a:cubicBezTo>
                    <a:pt x="0" y="42"/>
                    <a:pt x="1" y="46"/>
                    <a:pt x="8" y="40"/>
                  </a:cubicBezTo>
                  <a:cubicBezTo>
                    <a:pt x="19" y="32"/>
                    <a:pt x="23" y="26"/>
                    <a:pt x="25" y="23"/>
                  </a:cubicBezTo>
                  <a:cubicBezTo>
                    <a:pt x="31" y="12"/>
                    <a:pt x="25" y="14"/>
                    <a:pt x="26" y="9"/>
                  </a:cubicBezTo>
                  <a:cubicBezTo>
                    <a:pt x="27" y="5"/>
                    <a:pt x="20" y="0"/>
                    <a:pt x="18" y="15"/>
                  </a:cubicBezTo>
                  <a:close/>
                </a:path>
              </a:pathLst>
            </a:custGeom>
            <a:solidFill>
              <a:srgbClr val="FADAD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27" name="Freeform 393"/>
            <p:cNvSpPr/>
            <p:nvPr/>
          </p:nvSpPr>
          <p:spPr>
            <a:xfrm flipH="1">
              <a:off x="7113664" y="1717088"/>
              <a:ext cx="175888" cy="126394"/>
            </a:xfrm>
            <a:custGeom>
              <a:avLst/>
              <a:gdLst>
                <a:gd name="txL" fmla="*/ 0 w 24"/>
                <a:gd name="txT" fmla="*/ 0 h 20"/>
                <a:gd name="txR" fmla="*/ 24 w 24"/>
                <a:gd name="txB" fmla="*/ 20 h 20"/>
              </a:gdLst>
              <a:ahLst/>
              <a:cxnLst>
                <a:cxn ang="0">
                  <a:pos x="859352081" y="159755685"/>
                </a:cxn>
                <a:cxn ang="0">
                  <a:pos x="214839852" y="758831566"/>
                </a:cxn>
                <a:cxn ang="0">
                  <a:pos x="1289024571" y="199696173"/>
                </a:cxn>
                <a:cxn ang="0">
                  <a:pos x="859352081" y="159755685"/>
                </a:cxn>
              </a:cxnLst>
              <a:rect l="txL" t="txT" r="txR" b="txB"/>
              <a:pathLst>
                <a:path w="24" h="20">
                  <a:moveTo>
                    <a:pt x="16" y="4"/>
                  </a:moveTo>
                  <a:cubicBezTo>
                    <a:pt x="14" y="10"/>
                    <a:pt x="0" y="17"/>
                    <a:pt x="4" y="19"/>
                  </a:cubicBezTo>
                  <a:cubicBezTo>
                    <a:pt x="8" y="20"/>
                    <a:pt x="23" y="13"/>
                    <a:pt x="24" y="5"/>
                  </a:cubicBezTo>
                  <a:cubicBezTo>
                    <a:pt x="24" y="0"/>
                    <a:pt x="17" y="1"/>
                    <a:pt x="16" y="4"/>
                  </a:cubicBezTo>
                  <a:close/>
                </a:path>
              </a:pathLst>
            </a:custGeom>
            <a:solidFill>
              <a:srgbClr val="F7D9D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28" name="Freeform 394"/>
            <p:cNvSpPr/>
            <p:nvPr/>
          </p:nvSpPr>
          <p:spPr>
            <a:xfrm flipH="1">
              <a:off x="7508641" y="1461612"/>
              <a:ext cx="336347" cy="268923"/>
            </a:xfrm>
            <a:custGeom>
              <a:avLst/>
              <a:gdLst>
                <a:gd name="txL" fmla="*/ 0 w 46"/>
                <a:gd name="txT" fmla="*/ 0 h 42"/>
                <a:gd name="txR" fmla="*/ 46 w 46"/>
                <a:gd name="txB" fmla="*/ 42 h 42"/>
              </a:gdLst>
              <a:ahLst/>
              <a:cxnLst>
                <a:cxn ang="0">
                  <a:pos x="2147483647" y="1024936013"/>
                </a:cxn>
                <a:cxn ang="0">
                  <a:pos x="2138552926" y="778954595"/>
                </a:cxn>
                <a:cxn ang="0">
                  <a:pos x="1603914466" y="40997949"/>
                </a:cxn>
                <a:cxn ang="0">
                  <a:pos x="1336591808" y="163991797"/>
                </a:cxn>
                <a:cxn ang="0">
                  <a:pos x="641567294" y="163991797"/>
                </a:cxn>
                <a:cxn ang="0">
                  <a:pos x="427709054" y="286979254"/>
                </a:cxn>
                <a:cxn ang="0">
                  <a:pos x="962347400" y="532966975"/>
                </a:cxn>
                <a:cxn ang="0">
                  <a:pos x="1496985403" y="1065933950"/>
                </a:cxn>
                <a:cxn ang="0">
                  <a:pos x="1496985403" y="1352919507"/>
                </a:cxn>
                <a:cxn ang="0">
                  <a:pos x="801953577" y="983938076"/>
                </a:cxn>
                <a:cxn ang="0">
                  <a:pos x="374244523" y="819952532"/>
                </a:cxn>
                <a:cxn ang="0">
                  <a:pos x="213858183" y="901942203"/>
                </a:cxn>
                <a:cxn ang="0">
                  <a:pos x="160393652" y="1065933950"/>
                </a:cxn>
                <a:cxn ang="0">
                  <a:pos x="1283127277" y="1557902788"/>
                </a:cxn>
                <a:cxn ang="0">
                  <a:pos x="1710843529" y="1352919507"/>
                </a:cxn>
                <a:cxn ang="0">
                  <a:pos x="2147483647" y="1024936013"/>
                </a:cxn>
              </a:cxnLst>
              <a:rect l="txL" t="txT" r="txR" b="txB"/>
              <a:pathLst>
                <a:path w="46" h="42">
                  <a:moveTo>
                    <a:pt x="41" y="25"/>
                  </a:moveTo>
                  <a:cubicBezTo>
                    <a:pt x="40" y="23"/>
                    <a:pt x="35" y="20"/>
                    <a:pt x="40" y="19"/>
                  </a:cubicBezTo>
                  <a:cubicBezTo>
                    <a:pt x="46" y="18"/>
                    <a:pt x="38" y="6"/>
                    <a:pt x="30" y="1"/>
                  </a:cubicBezTo>
                  <a:cubicBezTo>
                    <a:pt x="29" y="0"/>
                    <a:pt x="24" y="0"/>
                    <a:pt x="25" y="4"/>
                  </a:cubicBezTo>
                  <a:cubicBezTo>
                    <a:pt x="27" y="8"/>
                    <a:pt x="19" y="10"/>
                    <a:pt x="12" y="4"/>
                  </a:cubicBezTo>
                  <a:cubicBezTo>
                    <a:pt x="7" y="0"/>
                    <a:pt x="5" y="6"/>
                    <a:pt x="8" y="7"/>
                  </a:cubicBezTo>
                  <a:cubicBezTo>
                    <a:pt x="12" y="8"/>
                    <a:pt x="17" y="13"/>
                    <a:pt x="18" y="13"/>
                  </a:cubicBezTo>
                  <a:cubicBezTo>
                    <a:pt x="24" y="16"/>
                    <a:pt x="21" y="20"/>
                    <a:pt x="28" y="26"/>
                  </a:cubicBezTo>
                  <a:cubicBezTo>
                    <a:pt x="31" y="28"/>
                    <a:pt x="31" y="36"/>
                    <a:pt x="28" y="33"/>
                  </a:cubicBezTo>
                  <a:cubicBezTo>
                    <a:pt x="22" y="30"/>
                    <a:pt x="20" y="27"/>
                    <a:pt x="15" y="24"/>
                  </a:cubicBezTo>
                  <a:cubicBezTo>
                    <a:pt x="13" y="22"/>
                    <a:pt x="10" y="22"/>
                    <a:pt x="7" y="20"/>
                  </a:cubicBezTo>
                  <a:cubicBezTo>
                    <a:pt x="5" y="19"/>
                    <a:pt x="6" y="22"/>
                    <a:pt x="4" y="22"/>
                  </a:cubicBezTo>
                  <a:cubicBezTo>
                    <a:pt x="0" y="23"/>
                    <a:pt x="1" y="25"/>
                    <a:pt x="3" y="26"/>
                  </a:cubicBezTo>
                  <a:cubicBezTo>
                    <a:pt x="12" y="29"/>
                    <a:pt x="17" y="32"/>
                    <a:pt x="24" y="38"/>
                  </a:cubicBezTo>
                  <a:cubicBezTo>
                    <a:pt x="30" y="42"/>
                    <a:pt x="28" y="33"/>
                    <a:pt x="32" y="33"/>
                  </a:cubicBezTo>
                  <a:cubicBezTo>
                    <a:pt x="39" y="33"/>
                    <a:pt x="41" y="29"/>
                    <a:pt x="41" y="25"/>
                  </a:cubicBezTo>
                  <a:close/>
                </a:path>
              </a:pathLst>
            </a:custGeom>
            <a:solidFill>
              <a:srgbClr val="F7D9D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29" name="Freeform 395"/>
            <p:cNvSpPr/>
            <p:nvPr/>
          </p:nvSpPr>
          <p:spPr>
            <a:xfrm flipH="1">
              <a:off x="7456183" y="1760116"/>
              <a:ext cx="715895" cy="395317"/>
            </a:xfrm>
            <a:custGeom>
              <a:avLst/>
              <a:gdLst>
                <a:gd name="txL" fmla="*/ 0 w 98"/>
                <a:gd name="txT" fmla="*/ 0 h 62"/>
                <a:gd name="txR" fmla="*/ 98 w 98"/>
                <a:gd name="txB" fmla="*/ 62 h 62"/>
              </a:gdLst>
              <a:ahLst/>
              <a:cxnLst>
                <a:cxn ang="0">
                  <a:pos x="2147483647" y="1422905333"/>
                </a:cxn>
                <a:cxn ang="0">
                  <a:pos x="2147483647" y="853744635"/>
                </a:cxn>
                <a:cxn ang="0">
                  <a:pos x="2147483647" y="406545278"/>
                </a:cxn>
                <a:cxn ang="0">
                  <a:pos x="2147483647" y="162615571"/>
                </a:cxn>
                <a:cxn ang="0">
                  <a:pos x="2147483647" y="203269451"/>
                </a:cxn>
                <a:cxn ang="0">
                  <a:pos x="2147483647" y="325237517"/>
                </a:cxn>
                <a:cxn ang="0">
                  <a:pos x="2147483647" y="447199257"/>
                </a:cxn>
                <a:cxn ang="0">
                  <a:pos x="2147483647" y="406545278"/>
                </a:cxn>
                <a:cxn ang="0">
                  <a:pos x="2147483647" y="365891397"/>
                </a:cxn>
                <a:cxn ang="0">
                  <a:pos x="2147483647" y="325237517"/>
                </a:cxn>
                <a:cxn ang="0">
                  <a:pos x="2147483647" y="284583637"/>
                </a:cxn>
                <a:cxn ang="0">
                  <a:pos x="2147483647" y="528507018"/>
                </a:cxn>
                <a:cxn ang="0">
                  <a:pos x="1867733405" y="609814778"/>
                </a:cxn>
                <a:cxn ang="0">
                  <a:pos x="1494182432" y="691122539"/>
                </a:cxn>
                <a:cxn ang="0">
                  <a:pos x="1120638764" y="894398515"/>
                </a:cxn>
                <a:cxn ang="0">
                  <a:pos x="1174002146" y="1057014036"/>
                </a:cxn>
                <a:cxn ang="0">
                  <a:pos x="480270658" y="1382251453"/>
                </a:cxn>
                <a:cxn ang="0">
                  <a:pos x="480270658" y="1382251453"/>
                </a:cxn>
                <a:cxn ang="0">
                  <a:pos x="0" y="1626174734"/>
                </a:cxn>
                <a:cxn ang="0">
                  <a:pos x="800458250" y="1463559214"/>
                </a:cxn>
                <a:cxn ang="0">
                  <a:pos x="640368106" y="1666828614"/>
                </a:cxn>
                <a:cxn ang="0">
                  <a:pos x="1334092289" y="1666828614"/>
                </a:cxn>
                <a:cxn ang="0">
                  <a:pos x="1013912002" y="1910758670"/>
                </a:cxn>
                <a:cxn ang="0">
                  <a:pos x="1440819051" y="2073374191"/>
                </a:cxn>
                <a:cxn ang="0">
                  <a:pos x="1761006643" y="2147483647"/>
                </a:cxn>
                <a:cxn ang="0">
                  <a:pos x="2147483647" y="2147483647"/>
                </a:cxn>
                <a:cxn ang="0">
                  <a:pos x="2147483647" y="1951412550"/>
                </a:cxn>
                <a:cxn ang="0">
                  <a:pos x="2147483647" y="1422905333"/>
                </a:cxn>
              </a:cxnLst>
              <a:rect l="txL" t="txT" r="txR" b="txB"/>
              <a:pathLst>
                <a:path w="98" h="62">
                  <a:moveTo>
                    <a:pt x="97" y="35"/>
                  </a:moveTo>
                  <a:cubicBezTo>
                    <a:pt x="97" y="35"/>
                    <a:pt x="92" y="21"/>
                    <a:pt x="90" y="21"/>
                  </a:cubicBezTo>
                  <a:cubicBezTo>
                    <a:pt x="86" y="18"/>
                    <a:pt x="97" y="12"/>
                    <a:pt x="91" y="10"/>
                  </a:cubicBezTo>
                  <a:cubicBezTo>
                    <a:pt x="90" y="9"/>
                    <a:pt x="86" y="8"/>
                    <a:pt x="89" y="4"/>
                  </a:cubicBezTo>
                  <a:cubicBezTo>
                    <a:pt x="88" y="2"/>
                    <a:pt x="80" y="1"/>
                    <a:pt x="77" y="5"/>
                  </a:cubicBezTo>
                  <a:cubicBezTo>
                    <a:pt x="74" y="8"/>
                    <a:pt x="71" y="10"/>
                    <a:pt x="71" y="8"/>
                  </a:cubicBezTo>
                  <a:cubicBezTo>
                    <a:pt x="71" y="0"/>
                    <a:pt x="65" y="7"/>
                    <a:pt x="66" y="11"/>
                  </a:cubicBezTo>
                  <a:cubicBezTo>
                    <a:pt x="66" y="15"/>
                    <a:pt x="61" y="12"/>
                    <a:pt x="61" y="10"/>
                  </a:cubicBezTo>
                  <a:cubicBezTo>
                    <a:pt x="62" y="8"/>
                    <a:pt x="59" y="7"/>
                    <a:pt x="57" y="9"/>
                  </a:cubicBezTo>
                  <a:cubicBezTo>
                    <a:pt x="54" y="14"/>
                    <a:pt x="53" y="12"/>
                    <a:pt x="50" y="8"/>
                  </a:cubicBezTo>
                  <a:cubicBezTo>
                    <a:pt x="47" y="3"/>
                    <a:pt x="41" y="4"/>
                    <a:pt x="42" y="7"/>
                  </a:cubicBezTo>
                  <a:cubicBezTo>
                    <a:pt x="42" y="9"/>
                    <a:pt x="38" y="8"/>
                    <a:pt x="41" y="13"/>
                  </a:cubicBezTo>
                  <a:cubicBezTo>
                    <a:pt x="42" y="15"/>
                    <a:pt x="41" y="17"/>
                    <a:pt x="35" y="15"/>
                  </a:cubicBezTo>
                  <a:cubicBezTo>
                    <a:pt x="32" y="14"/>
                    <a:pt x="29" y="14"/>
                    <a:pt x="28" y="17"/>
                  </a:cubicBezTo>
                  <a:cubicBezTo>
                    <a:pt x="27" y="20"/>
                    <a:pt x="22" y="18"/>
                    <a:pt x="21" y="22"/>
                  </a:cubicBezTo>
                  <a:cubicBezTo>
                    <a:pt x="20" y="24"/>
                    <a:pt x="27" y="25"/>
                    <a:pt x="22" y="26"/>
                  </a:cubicBezTo>
                  <a:cubicBezTo>
                    <a:pt x="18" y="26"/>
                    <a:pt x="17" y="27"/>
                    <a:pt x="9" y="34"/>
                  </a:cubicBezTo>
                  <a:cubicBezTo>
                    <a:pt x="9" y="34"/>
                    <a:pt x="9" y="34"/>
                    <a:pt x="9" y="34"/>
                  </a:cubicBezTo>
                  <a:cubicBezTo>
                    <a:pt x="5" y="37"/>
                    <a:pt x="3" y="38"/>
                    <a:pt x="0" y="40"/>
                  </a:cubicBezTo>
                  <a:cubicBezTo>
                    <a:pt x="2" y="41"/>
                    <a:pt x="9" y="37"/>
                    <a:pt x="15" y="36"/>
                  </a:cubicBezTo>
                  <a:cubicBezTo>
                    <a:pt x="19" y="34"/>
                    <a:pt x="10" y="40"/>
                    <a:pt x="12" y="41"/>
                  </a:cubicBezTo>
                  <a:cubicBezTo>
                    <a:pt x="12" y="44"/>
                    <a:pt x="19" y="40"/>
                    <a:pt x="25" y="41"/>
                  </a:cubicBezTo>
                  <a:cubicBezTo>
                    <a:pt x="33" y="44"/>
                    <a:pt x="20" y="44"/>
                    <a:pt x="19" y="47"/>
                  </a:cubicBezTo>
                  <a:cubicBezTo>
                    <a:pt x="18" y="49"/>
                    <a:pt x="24" y="52"/>
                    <a:pt x="27" y="51"/>
                  </a:cubicBezTo>
                  <a:cubicBezTo>
                    <a:pt x="28" y="55"/>
                    <a:pt x="30" y="56"/>
                    <a:pt x="33" y="54"/>
                  </a:cubicBezTo>
                  <a:cubicBezTo>
                    <a:pt x="39" y="61"/>
                    <a:pt x="60" y="57"/>
                    <a:pt x="67" y="59"/>
                  </a:cubicBezTo>
                  <a:cubicBezTo>
                    <a:pt x="79" y="62"/>
                    <a:pt x="93" y="60"/>
                    <a:pt x="98" y="48"/>
                  </a:cubicBezTo>
                  <a:cubicBezTo>
                    <a:pt x="98" y="47"/>
                    <a:pt x="96" y="36"/>
                    <a:pt x="97" y="35"/>
                  </a:cubicBezTo>
                  <a:close/>
                </a:path>
              </a:pathLst>
            </a:custGeom>
            <a:solidFill>
              <a:srgbClr val="FC97A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30" name="Freeform 396"/>
            <p:cNvSpPr/>
            <p:nvPr/>
          </p:nvSpPr>
          <p:spPr>
            <a:xfrm flipH="1">
              <a:off x="7450011" y="1805833"/>
              <a:ext cx="80230" cy="107569"/>
            </a:xfrm>
            <a:custGeom>
              <a:avLst/>
              <a:gdLst>
                <a:gd name="txL" fmla="*/ 0 w 11"/>
                <a:gd name="txT" fmla="*/ 0 h 17"/>
                <a:gd name="txR" fmla="*/ 11 w 11"/>
                <a:gd name="txB" fmla="*/ 17 h 17"/>
              </a:gdLst>
              <a:ahLst/>
              <a:cxnLst>
                <a:cxn ang="0">
                  <a:pos x="585168470" y="0"/>
                </a:cxn>
                <a:cxn ang="0">
                  <a:pos x="372376589" y="640611271"/>
                </a:cxn>
                <a:cxn ang="0">
                  <a:pos x="585168470" y="0"/>
                </a:cxn>
              </a:cxnLst>
              <a:rect l="txL" t="txT" r="txR" b="txB"/>
              <a:pathLst>
                <a:path w="11" h="17">
                  <a:moveTo>
                    <a:pt x="11" y="0"/>
                  </a:moveTo>
                  <a:cubicBezTo>
                    <a:pt x="0" y="1"/>
                    <a:pt x="6" y="14"/>
                    <a:pt x="7" y="16"/>
                  </a:cubicBezTo>
                  <a:cubicBezTo>
                    <a:pt x="7" y="17"/>
                    <a:pt x="9" y="4"/>
                    <a:pt x="11" y="0"/>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31" name="Freeform 397"/>
            <p:cNvSpPr/>
            <p:nvPr/>
          </p:nvSpPr>
          <p:spPr>
            <a:xfrm flipH="1">
              <a:off x="8492996" y="2104337"/>
              <a:ext cx="108001" cy="172111"/>
            </a:xfrm>
            <a:custGeom>
              <a:avLst/>
              <a:gdLst>
                <a:gd name="txL" fmla="*/ 0 w 15"/>
                <a:gd name="txT" fmla="*/ 0 h 27"/>
                <a:gd name="txR" fmla="*/ 15 w 15"/>
                <a:gd name="txB" fmla="*/ 27 h 27"/>
              </a:gdLst>
              <a:ahLst/>
              <a:cxnLst>
                <a:cxn ang="0">
                  <a:pos x="725773960" y="0"/>
                </a:cxn>
                <a:cxn ang="0">
                  <a:pos x="207361924" y="121899225"/>
                </a:cxn>
                <a:cxn ang="0">
                  <a:pos x="155521457" y="446972340"/>
                </a:cxn>
                <a:cxn ang="0">
                  <a:pos x="311042913" y="731414372"/>
                </a:cxn>
                <a:cxn ang="0">
                  <a:pos x="362883380" y="975219296"/>
                </a:cxn>
                <a:cxn ang="0">
                  <a:pos x="725773960" y="0"/>
                </a:cxn>
              </a:cxnLst>
              <a:rect l="txL" t="txT" r="txR" b="txB"/>
              <a:pathLst>
                <a:path w="15" h="27">
                  <a:moveTo>
                    <a:pt x="14" y="0"/>
                  </a:moveTo>
                  <a:cubicBezTo>
                    <a:pt x="12" y="1"/>
                    <a:pt x="7" y="0"/>
                    <a:pt x="4" y="3"/>
                  </a:cubicBezTo>
                  <a:cubicBezTo>
                    <a:pt x="8" y="6"/>
                    <a:pt x="0" y="10"/>
                    <a:pt x="3" y="11"/>
                  </a:cubicBezTo>
                  <a:cubicBezTo>
                    <a:pt x="6" y="12"/>
                    <a:pt x="7" y="17"/>
                    <a:pt x="6" y="18"/>
                  </a:cubicBezTo>
                  <a:cubicBezTo>
                    <a:pt x="2" y="18"/>
                    <a:pt x="4" y="23"/>
                    <a:pt x="7" y="24"/>
                  </a:cubicBezTo>
                  <a:cubicBezTo>
                    <a:pt x="15" y="27"/>
                    <a:pt x="14" y="0"/>
                    <a:pt x="14" y="0"/>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32" name="Freeform 398"/>
            <p:cNvSpPr/>
            <p:nvPr/>
          </p:nvSpPr>
          <p:spPr>
            <a:xfrm flipH="1">
              <a:off x="8492996" y="2104337"/>
              <a:ext cx="108001" cy="172111"/>
            </a:xfrm>
            <a:custGeom>
              <a:avLst/>
              <a:gdLst>
                <a:gd name="txL" fmla="*/ 0 w 15"/>
                <a:gd name="txT" fmla="*/ 0 h 27"/>
                <a:gd name="txR" fmla="*/ 15 w 15"/>
                <a:gd name="txB" fmla="*/ 27 h 27"/>
              </a:gdLst>
              <a:ahLst/>
              <a:cxnLst>
                <a:cxn ang="0">
                  <a:pos x="725773960" y="0"/>
                </a:cxn>
                <a:cxn ang="0">
                  <a:pos x="259202447" y="121899225"/>
                </a:cxn>
                <a:cxn ang="0">
                  <a:pos x="207361924" y="446972340"/>
                </a:cxn>
                <a:cxn ang="0">
                  <a:pos x="362883380" y="731414372"/>
                </a:cxn>
                <a:cxn ang="0">
                  <a:pos x="362883380" y="975219296"/>
                </a:cxn>
                <a:cxn ang="0">
                  <a:pos x="725773960" y="0"/>
                </a:cxn>
              </a:cxnLst>
              <a:rect l="txL" t="txT" r="txR" b="txB"/>
              <a:pathLst>
                <a:path w="15" h="27">
                  <a:moveTo>
                    <a:pt x="14" y="0"/>
                  </a:moveTo>
                  <a:cubicBezTo>
                    <a:pt x="12" y="1"/>
                    <a:pt x="7" y="0"/>
                    <a:pt x="5" y="3"/>
                  </a:cubicBezTo>
                  <a:cubicBezTo>
                    <a:pt x="9" y="6"/>
                    <a:pt x="0" y="10"/>
                    <a:pt x="4" y="11"/>
                  </a:cubicBezTo>
                  <a:cubicBezTo>
                    <a:pt x="7" y="12"/>
                    <a:pt x="9" y="18"/>
                    <a:pt x="7" y="18"/>
                  </a:cubicBezTo>
                  <a:cubicBezTo>
                    <a:pt x="3" y="18"/>
                    <a:pt x="4" y="23"/>
                    <a:pt x="7" y="24"/>
                  </a:cubicBezTo>
                  <a:cubicBezTo>
                    <a:pt x="15" y="27"/>
                    <a:pt x="14" y="0"/>
                    <a:pt x="14" y="0"/>
                  </a:cubicBezTo>
                  <a:close/>
                </a:path>
              </a:pathLst>
            </a:custGeom>
            <a:solidFill>
              <a:srgbClr val="F7819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33" name="Freeform 399"/>
            <p:cNvSpPr/>
            <p:nvPr/>
          </p:nvSpPr>
          <p:spPr>
            <a:xfrm flipH="1">
              <a:off x="8326365" y="2066688"/>
              <a:ext cx="240689" cy="220517"/>
            </a:xfrm>
            <a:custGeom>
              <a:avLst/>
              <a:gdLst>
                <a:gd name="txL" fmla="*/ 0 w 33"/>
                <a:gd name="txT" fmla="*/ 0 h 35"/>
                <a:gd name="txR" fmla="*/ 33 w 33"/>
                <a:gd name="txB" fmla="*/ 35 h 35"/>
              </a:gdLst>
              <a:ahLst/>
              <a:cxnLst>
                <a:cxn ang="0">
                  <a:pos x="212783622" y="119085478"/>
                </a:cxn>
                <a:cxn ang="0">
                  <a:pos x="212783622" y="277870299"/>
                </a:cxn>
                <a:cxn ang="0">
                  <a:pos x="212783622" y="595439941"/>
                </a:cxn>
                <a:cxn ang="0">
                  <a:pos x="265983217" y="913009681"/>
                </a:cxn>
                <a:cxn ang="0">
                  <a:pos x="106391811" y="1190886182"/>
                </a:cxn>
                <a:cxn ang="0">
                  <a:pos x="1170324650" y="595439941"/>
                </a:cxn>
                <a:cxn ang="0">
                  <a:pos x="212783622" y="119085478"/>
                </a:cxn>
              </a:cxnLst>
              <a:rect l="txL" t="txT" r="txR" b="txB"/>
              <a:pathLst>
                <a:path w="33" h="35">
                  <a:moveTo>
                    <a:pt x="4" y="3"/>
                  </a:moveTo>
                  <a:cubicBezTo>
                    <a:pt x="4" y="3"/>
                    <a:pt x="0" y="5"/>
                    <a:pt x="4" y="7"/>
                  </a:cubicBezTo>
                  <a:cubicBezTo>
                    <a:pt x="7" y="9"/>
                    <a:pt x="7" y="12"/>
                    <a:pt x="4" y="15"/>
                  </a:cubicBezTo>
                  <a:cubicBezTo>
                    <a:pt x="1" y="17"/>
                    <a:pt x="8" y="20"/>
                    <a:pt x="5" y="23"/>
                  </a:cubicBezTo>
                  <a:cubicBezTo>
                    <a:pt x="2" y="26"/>
                    <a:pt x="6" y="31"/>
                    <a:pt x="2" y="30"/>
                  </a:cubicBezTo>
                  <a:cubicBezTo>
                    <a:pt x="7" y="35"/>
                    <a:pt x="11" y="20"/>
                    <a:pt x="22" y="15"/>
                  </a:cubicBezTo>
                  <a:cubicBezTo>
                    <a:pt x="33" y="12"/>
                    <a:pt x="10" y="0"/>
                    <a:pt x="4" y="3"/>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34" name="Freeform 400"/>
            <p:cNvSpPr/>
            <p:nvPr/>
          </p:nvSpPr>
          <p:spPr>
            <a:xfrm flipH="1">
              <a:off x="8310937" y="2066688"/>
              <a:ext cx="246860" cy="220517"/>
            </a:xfrm>
            <a:custGeom>
              <a:avLst/>
              <a:gdLst>
                <a:gd name="txL" fmla="*/ 0 w 34"/>
                <a:gd name="txT" fmla="*/ 0 h 35"/>
                <a:gd name="txR" fmla="*/ 34 w 34"/>
                <a:gd name="txB" fmla="*/ 35 h 35"/>
              </a:gdLst>
              <a:ahLst/>
              <a:cxnLst>
                <a:cxn ang="0">
                  <a:pos x="158150119" y="119085478"/>
                </a:cxn>
                <a:cxn ang="0">
                  <a:pos x="158150119" y="277870299"/>
                </a:cxn>
                <a:cxn ang="0">
                  <a:pos x="158150119" y="595439941"/>
                </a:cxn>
                <a:cxn ang="0">
                  <a:pos x="210861966" y="913009681"/>
                </a:cxn>
                <a:cxn ang="0">
                  <a:pos x="52719122" y="1190886182"/>
                </a:cxn>
                <a:cxn ang="0">
                  <a:pos x="1212474581" y="635139284"/>
                </a:cxn>
                <a:cxn ang="0">
                  <a:pos x="158150119" y="119085478"/>
                </a:cxn>
              </a:cxnLst>
              <a:rect l="txL" t="txT" r="txR" b="txB"/>
              <a:pathLst>
                <a:path w="34" h="35">
                  <a:moveTo>
                    <a:pt x="3" y="3"/>
                  </a:moveTo>
                  <a:cubicBezTo>
                    <a:pt x="3" y="3"/>
                    <a:pt x="0" y="6"/>
                    <a:pt x="3" y="7"/>
                  </a:cubicBezTo>
                  <a:cubicBezTo>
                    <a:pt x="7" y="9"/>
                    <a:pt x="7" y="12"/>
                    <a:pt x="3" y="15"/>
                  </a:cubicBezTo>
                  <a:cubicBezTo>
                    <a:pt x="0" y="17"/>
                    <a:pt x="8" y="20"/>
                    <a:pt x="4" y="23"/>
                  </a:cubicBezTo>
                  <a:cubicBezTo>
                    <a:pt x="1" y="26"/>
                    <a:pt x="5" y="31"/>
                    <a:pt x="1" y="30"/>
                  </a:cubicBezTo>
                  <a:cubicBezTo>
                    <a:pt x="6" y="35"/>
                    <a:pt x="12" y="20"/>
                    <a:pt x="23" y="16"/>
                  </a:cubicBezTo>
                  <a:cubicBezTo>
                    <a:pt x="34" y="13"/>
                    <a:pt x="9" y="0"/>
                    <a:pt x="3" y="3"/>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35" name="Freeform 401"/>
            <p:cNvSpPr/>
            <p:nvPr/>
          </p:nvSpPr>
          <p:spPr>
            <a:xfrm flipH="1">
              <a:off x="8128877" y="2160811"/>
              <a:ext cx="370290" cy="153286"/>
            </a:xfrm>
            <a:custGeom>
              <a:avLst/>
              <a:gdLst>
                <a:gd name="txL" fmla="*/ 0 w 51"/>
                <a:gd name="txT" fmla="*/ 0 h 24"/>
                <a:gd name="txR" fmla="*/ 51 w 51"/>
                <a:gd name="txB" fmla="*/ 24 h 24"/>
              </a:gdLst>
              <a:ahLst/>
              <a:cxnLst>
                <a:cxn ang="0">
                  <a:pos x="2147483647" y="530305722"/>
                </a:cxn>
                <a:cxn ang="0">
                  <a:pos x="2147483647" y="734271841"/>
                </a:cxn>
                <a:cxn ang="0">
                  <a:pos x="2147483647" y="734271841"/>
                </a:cxn>
                <a:cxn ang="0">
                  <a:pos x="2147483647" y="815851901"/>
                </a:cxn>
                <a:cxn ang="0">
                  <a:pos x="2108649354" y="652685393"/>
                </a:cxn>
                <a:cxn ang="0">
                  <a:pos x="369012140" y="122379721"/>
                </a:cxn>
                <a:cxn ang="0">
                  <a:pos x="210861997" y="203966169"/>
                </a:cxn>
                <a:cxn ang="0">
                  <a:pos x="369012140" y="0"/>
                </a:cxn>
                <a:cxn ang="0">
                  <a:pos x="2147483647" y="530305722"/>
                </a:cxn>
              </a:cxnLst>
              <a:rect l="txL" t="txT" r="txR" b="txB"/>
              <a:pathLst>
                <a:path w="51" h="24">
                  <a:moveTo>
                    <a:pt x="51" y="13"/>
                  </a:moveTo>
                  <a:cubicBezTo>
                    <a:pt x="50" y="13"/>
                    <a:pt x="49" y="18"/>
                    <a:pt x="48" y="18"/>
                  </a:cubicBezTo>
                  <a:cubicBezTo>
                    <a:pt x="48" y="18"/>
                    <a:pt x="47" y="18"/>
                    <a:pt x="47" y="18"/>
                  </a:cubicBezTo>
                  <a:cubicBezTo>
                    <a:pt x="47" y="19"/>
                    <a:pt x="46" y="19"/>
                    <a:pt x="47" y="20"/>
                  </a:cubicBezTo>
                  <a:cubicBezTo>
                    <a:pt x="41" y="24"/>
                    <a:pt x="40" y="18"/>
                    <a:pt x="40" y="16"/>
                  </a:cubicBezTo>
                  <a:cubicBezTo>
                    <a:pt x="41" y="11"/>
                    <a:pt x="11" y="5"/>
                    <a:pt x="7" y="3"/>
                  </a:cubicBezTo>
                  <a:cubicBezTo>
                    <a:pt x="7" y="3"/>
                    <a:pt x="5" y="4"/>
                    <a:pt x="4" y="5"/>
                  </a:cubicBezTo>
                  <a:cubicBezTo>
                    <a:pt x="0" y="2"/>
                    <a:pt x="4" y="0"/>
                    <a:pt x="7" y="0"/>
                  </a:cubicBezTo>
                  <a:cubicBezTo>
                    <a:pt x="22" y="0"/>
                    <a:pt x="51" y="13"/>
                    <a:pt x="51" y="13"/>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36" name="Freeform 402"/>
            <p:cNvSpPr/>
            <p:nvPr/>
          </p:nvSpPr>
          <p:spPr>
            <a:xfrm flipH="1">
              <a:off x="7493212" y="1684817"/>
              <a:ext cx="1021385" cy="344221"/>
            </a:xfrm>
            <a:custGeom>
              <a:avLst/>
              <a:gdLst>
                <a:gd name="txL" fmla="*/ 0 w 140"/>
                <a:gd name="txT" fmla="*/ 0 h 54"/>
                <a:gd name="txR" fmla="*/ 140 w 140"/>
                <a:gd name="txB" fmla="*/ 54 h 54"/>
              </a:gdLst>
              <a:ahLst/>
              <a:cxnLst>
                <a:cxn ang="0">
                  <a:pos x="2147483647" y="0"/>
                </a:cxn>
                <a:cxn ang="0">
                  <a:pos x="2147483647" y="406340126"/>
                </a:cxn>
                <a:cxn ang="0">
                  <a:pos x="2147483647" y="121898871"/>
                </a:cxn>
                <a:cxn ang="0">
                  <a:pos x="2147483647" y="446971041"/>
                </a:cxn>
                <a:cxn ang="0">
                  <a:pos x="2147483647" y="40630828"/>
                </a:cxn>
                <a:cxn ang="0">
                  <a:pos x="2147483647" y="487608231"/>
                </a:cxn>
                <a:cxn ang="0">
                  <a:pos x="2147483647" y="325072121"/>
                </a:cxn>
                <a:cxn ang="0">
                  <a:pos x="1490324547" y="1462818120"/>
                </a:cxn>
                <a:cxn ang="0">
                  <a:pos x="0" y="1503448936"/>
                </a:cxn>
                <a:cxn ang="0">
                  <a:pos x="266129155" y="1950420176"/>
                </a:cxn>
                <a:cxn ang="0">
                  <a:pos x="1809682314" y="1909789361"/>
                </a:cxn>
                <a:cxn ang="0">
                  <a:pos x="2147483647" y="812673878"/>
                </a:cxn>
                <a:cxn ang="0">
                  <a:pos x="2147483647" y="0"/>
                </a:cxn>
              </a:cxnLst>
              <a:rect l="txL" t="txT" r="txR" b="txB"/>
              <a:pathLst>
                <a:path w="140" h="54">
                  <a:moveTo>
                    <a:pt x="119" y="0"/>
                  </a:moveTo>
                  <a:cubicBezTo>
                    <a:pt x="118" y="5"/>
                    <a:pt x="118" y="4"/>
                    <a:pt x="116" y="10"/>
                  </a:cubicBezTo>
                  <a:cubicBezTo>
                    <a:pt x="113" y="17"/>
                    <a:pt x="103" y="7"/>
                    <a:pt x="101" y="3"/>
                  </a:cubicBezTo>
                  <a:cubicBezTo>
                    <a:pt x="100" y="4"/>
                    <a:pt x="99" y="10"/>
                    <a:pt x="97" y="11"/>
                  </a:cubicBezTo>
                  <a:cubicBezTo>
                    <a:pt x="96" y="10"/>
                    <a:pt x="80" y="1"/>
                    <a:pt x="79" y="1"/>
                  </a:cubicBezTo>
                  <a:cubicBezTo>
                    <a:pt x="79" y="11"/>
                    <a:pt x="65" y="16"/>
                    <a:pt x="62" y="12"/>
                  </a:cubicBezTo>
                  <a:cubicBezTo>
                    <a:pt x="58" y="8"/>
                    <a:pt x="56" y="11"/>
                    <a:pt x="54" y="8"/>
                  </a:cubicBezTo>
                  <a:cubicBezTo>
                    <a:pt x="55" y="20"/>
                    <a:pt x="38" y="34"/>
                    <a:pt x="28" y="36"/>
                  </a:cubicBezTo>
                  <a:cubicBezTo>
                    <a:pt x="24" y="37"/>
                    <a:pt x="9" y="39"/>
                    <a:pt x="0" y="37"/>
                  </a:cubicBezTo>
                  <a:cubicBezTo>
                    <a:pt x="4" y="42"/>
                    <a:pt x="0" y="42"/>
                    <a:pt x="5" y="48"/>
                  </a:cubicBezTo>
                  <a:cubicBezTo>
                    <a:pt x="9" y="46"/>
                    <a:pt x="20" y="54"/>
                    <a:pt x="34" y="47"/>
                  </a:cubicBezTo>
                  <a:cubicBezTo>
                    <a:pt x="55" y="38"/>
                    <a:pt x="74" y="19"/>
                    <a:pt x="93" y="20"/>
                  </a:cubicBezTo>
                  <a:cubicBezTo>
                    <a:pt x="104" y="21"/>
                    <a:pt x="140" y="17"/>
                    <a:pt x="119" y="0"/>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37" name="Freeform 403"/>
            <p:cNvSpPr/>
            <p:nvPr/>
          </p:nvSpPr>
          <p:spPr>
            <a:xfrm flipH="1">
              <a:off x="7428411" y="1647168"/>
              <a:ext cx="1150986" cy="494818"/>
            </a:xfrm>
            <a:custGeom>
              <a:avLst/>
              <a:gdLst>
                <a:gd name="txL" fmla="*/ 0 w 158"/>
                <a:gd name="txT" fmla="*/ 0 h 78"/>
                <a:gd name="txR" fmla="*/ 158 w 158"/>
                <a:gd name="txB" fmla="*/ 78 h 78"/>
              </a:gdLst>
              <a:ahLst/>
              <a:cxnLst>
                <a:cxn ang="0">
                  <a:pos x="2147483647" y="1448788871"/>
                </a:cxn>
                <a:cxn ang="0">
                  <a:pos x="2147483647" y="1247562963"/>
                </a:cxn>
                <a:cxn ang="0">
                  <a:pos x="2147483647" y="965859379"/>
                </a:cxn>
                <a:cxn ang="0">
                  <a:pos x="2147483647" y="684149254"/>
                </a:cxn>
                <a:cxn ang="0">
                  <a:pos x="2147483647" y="442684508"/>
                </a:cxn>
                <a:cxn ang="0">
                  <a:pos x="2147483647" y="241464845"/>
                </a:cxn>
                <a:cxn ang="0">
                  <a:pos x="2147483647" y="563413709"/>
                </a:cxn>
                <a:cxn ang="0">
                  <a:pos x="2147483647" y="603658891"/>
                </a:cxn>
                <a:cxn ang="0">
                  <a:pos x="2147483647" y="402439227"/>
                </a:cxn>
                <a:cxn ang="0">
                  <a:pos x="2147483647" y="482929690"/>
                </a:cxn>
                <a:cxn ang="0">
                  <a:pos x="2147483647" y="563413709"/>
                </a:cxn>
                <a:cxn ang="0">
                  <a:pos x="2147483647" y="321955208"/>
                </a:cxn>
                <a:cxn ang="0">
                  <a:pos x="2147483647" y="241464845"/>
                </a:cxn>
                <a:cxn ang="0">
                  <a:pos x="2147483647" y="321955208"/>
                </a:cxn>
                <a:cxn ang="0">
                  <a:pos x="2147483647" y="523174871"/>
                </a:cxn>
                <a:cxn ang="0">
                  <a:pos x="2147483647" y="402439227"/>
                </a:cxn>
                <a:cxn ang="0">
                  <a:pos x="2147483647" y="523174871"/>
                </a:cxn>
                <a:cxn ang="0">
                  <a:pos x="2147483647" y="603658891"/>
                </a:cxn>
                <a:cxn ang="0">
                  <a:pos x="2147483647" y="684149254"/>
                </a:cxn>
                <a:cxn ang="0">
                  <a:pos x="2147483647" y="563413709"/>
                </a:cxn>
                <a:cxn ang="0">
                  <a:pos x="2147483647" y="845123835"/>
                </a:cxn>
                <a:cxn ang="0">
                  <a:pos x="2147483647" y="1006098217"/>
                </a:cxn>
                <a:cxn ang="0">
                  <a:pos x="2147483647" y="1126833762"/>
                </a:cxn>
                <a:cxn ang="0">
                  <a:pos x="2147483647" y="1287808144"/>
                </a:cxn>
                <a:cxn ang="0">
                  <a:pos x="2016549458" y="1609763253"/>
                </a:cxn>
                <a:cxn ang="0">
                  <a:pos x="1857348760" y="1851228395"/>
                </a:cxn>
                <a:cxn ang="0">
                  <a:pos x="1857348760" y="2012202778"/>
                </a:cxn>
                <a:cxn ang="0">
                  <a:pos x="1008278371" y="1810983214"/>
                </a:cxn>
                <a:cxn ang="0">
                  <a:pos x="849077901" y="1971957596"/>
                </a:cxn>
                <a:cxn ang="0">
                  <a:pos x="689870374" y="1810983214"/>
                </a:cxn>
                <a:cxn ang="0">
                  <a:pos x="477600955" y="1730492851"/>
                </a:cxn>
                <a:cxn ang="0">
                  <a:pos x="371469775" y="1851228395"/>
                </a:cxn>
                <a:cxn ang="0">
                  <a:pos x="159200299" y="2147483647"/>
                </a:cxn>
                <a:cxn ang="0">
                  <a:pos x="371469775" y="2147483647"/>
                </a:cxn>
                <a:cxn ang="0">
                  <a:pos x="636808483" y="2147483647"/>
                </a:cxn>
                <a:cxn ang="0">
                  <a:pos x="2147483647" y="2147483647"/>
                </a:cxn>
                <a:cxn ang="0">
                  <a:pos x="2147483647" y="2147483647"/>
                </a:cxn>
                <a:cxn ang="0">
                  <a:pos x="2147483647" y="1609763253"/>
                </a:cxn>
                <a:cxn ang="0">
                  <a:pos x="2147483647" y="1448788871"/>
                </a:cxn>
              </a:cxnLst>
              <a:rect l="txL" t="txT" r="txR" b="txB"/>
              <a:pathLst>
                <a:path w="158" h="78">
                  <a:moveTo>
                    <a:pt x="150" y="36"/>
                  </a:moveTo>
                  <a:cubicBezTo>
                    <a:pt x="151" y="34"/>
                    <a:pt x="149" y="32"/>
                    <a:pt x="152" y="31"/>
                  </a:cubicBezTo>
                  <a:cubicBezTo>
                    <a:pt x="149" y="26"/>
                    <a:pt x="158" y="26"/>
                    <a:pt x="155" y="24"/>
                  </a:cubicBezTo>
                  <a:cubicBezTo>
                    <a:pt x="150" y="20"/>
                    <a:pt x="154" y="16"/>
                    <a:pt x="149" y="17"/>
                  </a:cubicBezTo>
                  <a:cubicBezTo>
                    <a:pt x="146" y="18"/>
                    <a:pt x="147" y="5"/>
                    <a:pt x="137" y="11"/>
                  </a:cubicBezTo>
                  <a:cubicBezTo>
                    <a:pt x="135" y="8"/>
                    <a:pt x="137" y="1"/>
                    <a:pt x="128" y="6"/>
                  </a:cubicBezTo>
                  <a:cubicBezTo>
                    <a:pt x="126" y="7"/>
                    <a:pt x="132" y="10"/>
                    <a:pt x="125" y="14"/>
                  </a:cubicBezTo>
                  <a:cubicBezTo>
                    <a:pt x="124" y="11"/>
                    <a:pt x="119" y="12"/>
                    <a:pt x="119" y="15"/>
                  </a:cubicBezTo>
                  <a:cubicBezTo>
                    <a:pt x="116" y="13"/>
                    <a:pt x="119" y="10"/>
                    <a:pt x="115" y="10"/>
                  </a:cubicBezTo>
                  <a:cubicBezTo>
                    <a:pt x="113" y="6"/>
                    <a:pt x="107" y="10"/>
                    <a:pt x="111" y="12"/>
                  </a:cubicBezTo>
                  <a:cubicBezTo>
                    <a:pt x="113" y="13"/>
                    <a:pt x="111" y="16"/>
                    <a:pt x="108" y="14"/>
                  </a:cubicBezTo>
                  <a:cubicBezTo>
                    <a:pt x="103" y="12"/>
                    <a:pt x="109" y="7"/>
                    <a:pt x="98" y="8"/>
                  </a:cubicBezTo>
                  <a:cubicBezTo>
                    <a:pt x="99" y="4"/>
                    <a:pt x="91" y="0"/>
                    <a:pt x="92" y="6"/>
                  </a:cubicBezTo>
                  <a:cubicBezTo>
                    <a:pt x="89" y="5"/>
                    <a:pt x="87" y="7"/>
                    <a:pt x="88" y="8"/>
                  </a:cubicBezTo>
                  <a:cubicBezTo>
                    <a:pt x="90" y="13"/>
                    <a:pt x="85" y="8"/>
                    <a:pt x="83" y="13"/>
                  </a:cubicBezTo>
                  <a:cubicBezTo>
                    <a:pt x="80" y="14"/>
                    <a:pt x="79" y="7"/>
                    <a:pt x="77" y="10"/>
                  </a:cubicBezTo>
                  <a:cubicBezTo>
                    <a:pt x="76" y="12"/>
                    <a:pt x="73" y="9"/>
                    <a:pt x="71" y="13"/>
                  </a:cubicBezTo>
                  <a:cubicBezTo>
                    <a:pt x="71" y="14"/>
                    <a:pt x="68" y="13"/>
                    <a:pt x="71" y="15"/>
                  </a:cubicBezTo>
                  <a:cubicBezTo>
                    <a:pt x="69" y="18"/>
                    <a:pt x="68" y="15"/>
                    <a:pt x="66" y="17"/>
                  </a:cubicBezTo>
                  <a:cubicBezTo>
                    <a:pt x="65" y="18"/>
                    <a:pt x="63" y="15"/>
                    <a:pt x="63" y="14"/>
                  </a:cubicBezTo>
                  <a:cubicBezTo>
                    <a:pt x="59" y="16"/>
                    <a:pt x="58" y="19"/>
                    <a:pt x="60" y="21"/>
                  </a:cubicBezTo>
                  <a:cubicBezTo>
                    <a:pt x="56" y="24"/>
                    <a:pt x="53" y="21"/>
                    <a:pt x="52" y="25"/>
                  </a:cubicBezTo>
                  <a:cubicBezTo>
                    <a:pt x="52" y="26"/>
                    <a:pt x="48" y="31"/>
                    <a:pt x="46" y="28"/>
                  </a:cubicBezTo>
                  <a:cubicBezTo>
                    <a:pt x="45" y="28"/>
                    <a:pt x="41" y="27"/>
                    <a:pt x="42" y="32"/>
                  </a:cubicBezTo>
                  <a:cubicBezTo>
                    <a:pt x="38" y="35"/>
                    <a:pt x="36" y="32"/>
                    <a:pt x="38" y="40"/>
                  </a:cubicBezTo>
                  <a:cubicBezTo>
                    <a:pt x="38" y="43"/>
                    <a:pt x="31" y="45"/>
                    <a:pt x="35" y="46"/>
                  </a:cubicBezTo>
                  <a:cubicBezTo>
                    <a:pt x="37" y="47"/>
                    <a:pt x="32" y="48"/>
                    <a:pt x="35" y="50"/>
                  </a:cubicBezTo>
                  <a:cubicBezTo>
                    <a:pt x="27" y="54"/>
                    <a:pt x="28" y="40"/>
                    <a:pt x="19" y="45"/>
                  </a:cubicBezTo>
                  <a:cubicBezTo>
                    <a:pt x="16" y="44"/>
                    <a:pt x="15" y="47"/>
                    <a:pt x="16" y="49"/>
                  </a:cubicBezTo>
                  <a:cubicBezTo>
                    <a:pt x="14" y="50"/>
                    <a:pt x="13" y="50"/>
                    <a:pt x="13" y="45"/>
                  </a:cubicBezTo>
                  <a:cubicBezTo>
                    <a:pt x="13" y="43"/>
                    <a:pt x="11" y="43"/>
                    <a:pt x="9" y="43"/>
                  </a:cubicBezTo>
                  <a:cubicBezTo>
                    <a:pt x="8" y="44"/>
                    <a:pt x="10" y="46"/>
                    <a:pt x="7" y="46"/>
                  </a:cubicBezTo>
                  <a:cubicBezTo>
                    <a:pt x="4" y="46"/>
                    <a:pt x="8" y="51"/>
                    <a:pt x="3" y="54"/>
                  </a:cubicBezTo>
                  <a:cubicBezTo>
                    <a:pt x="0" y="55"/>
                    <a:pt x="4" y="62"/>
                    <a:pt x="7" y="60"/>
                  </a:cubicBezTo>
                  <a:cubicBezTo>
                    <a:pt x="5" y="65"/>
                    <a:pt x="12" y="63"/>
                    <a:pt x="12" y="68"/>
                  </a:cubicBezTo>
                  <a:cubicBezTo>
                    <a:pt x="54" y="78"/>
                    <a:pt x="82" y="42"/>
                    <a:pt x="108" y="54"/>
                  </a:cubicBezTo>
                  <a:cubicBezTo>
                    <a:pt x="137" y="66"/>
                    <a:pt x="148" y="72"/>
                    <a:pt x="155" y="60"/>
                  </a:cubicBezTo>
                  <a:cubicBezTo>
                    <a:pt x="155" y="55"/>
                    <a:pt x="156" y="48"/>
                    <a:pt x="155" y="40"/>
                  </a:cubicBezTo>
                  <a:cubicBezTo>
                    <a:pt x="154" y="37"/>
                    <a:pt x="154" y="35"/>
                    <a:pt x="150" y="36"/>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38" name="Freeform 404"/>
            <p:cNvSpPr/>
            <p:nvPr/>
          </p:nvSpPr>
          <p:spPr>
            <a:xfrm flipH="1">
              <a:off x="7443840" y="1647168"/>
              <a:ext cx="1135557" cy="494818"/>
            </a:xfrm>
            <a:custGeom>
              <a:avLst/>
              <a:gdLst>
                <a:gd name="txL" fmla="*/ 0 w 156"/>
                <a:gd name="txT" fmla="*/ 0 h 78"/>
                <a:gd name="txR" fmla="*/ 156 w 156"/>
                <a:gd name="txB" fmla="*/ 78 h 78"/>
              </a:gdLst>
              <a:ahLst/>
              <a:cxnLst>
                <a:cxn ang="0">
                  <a:pos x="2147483647" y="1489027708"/>
                </a:cxn>
                <a:cxn ang="0">
                  <a:pos x="2147483647" y="1247562963"/>
                </a:cxn>
                <a:cxn ang="0">
                  <a:pos x="2147483647" y="965859379"/>
                </a:cxn>
                <a:cxn ang="0">
                  <a:pos x="2147483647" y="684149254"/>
                </a:cxn>
                <a:cxn ang="0">
                  <a:pos x="2147483647" y="482929690"/>
                </a:cxn>
                <a:cxn ang="0">
                  <a:pos x="2147483647" y="241464845"/>
                </a:cxn>
                <a:cxn ang="0">
                  <a:pos x="2147483647" y="563413709"/>
                </a:cxn>
                <a:cxn ang="0">
                  <a:pos x="2147483647" y="603658891"/>
                </a:cxn>
                <a:cxn ang="0">
                  <a:pos x="2147483647" y="442684508"/>
                </a:cxn>
                <a:cxn ang="0">
                  <a:pos x="2147483647" y="442684508"/>
                </a:cxn>
                <a:cxn ang="0">
                  <a:pos x="2147483647" y="603658891"/>
                </a:cxn>
                <a:cxn ang="0">
                  <a:pos x="2147483647" y="321955208"/>
                </a:cxn>
                <a:cxn ang="0">
                  <a:pos x="2147483647" y="281710026"/>
                </a:cxn>
                <a:cxn ang="0">
                  <a:pos x="2147483647" y="321955208"/>
                </a:cxn>
                <a:cxn ang="0">
                  <a:pos x="2147483647" y="523174871"/>
                </a:cxn>
                <a:cxn ang="0">
                  <a:pos x="2147483647" y="442684508"/>
                </a:cxn>
                <a:cxn ang="0">
                  <a:pos x="2147483647" y="523174871"/>
                </a:cxn>
                <a:cxn ang="0">
                  <a:pos x="2147483647" y="603658891"/>
                </a:cxn>
                <a:cxn ang="0">
                  <a:pos x="2147483647" y="724394435"/>
                </a:cxn>
                <a:cxn ang="0">
                  <a:pos x="2147483647" y="603658891"/>
                </a:cxn>
                <a:cxn ang="0">
                  <a:pos x="2147483647" y="885369016"/>
                </a:cxn>
                <a:cxn ang="0">
                  <a:pos x="2147483647" y="1006098217"/>
                </a:cxn>
                <a:cxn ang="0">
                  <a:pos x="2147483647" y="1126833762"/>
                </a:cxn>
                <a:cxn ang="0">
                  <a:pos x="2147483647" y="1328053326"/>
                </a:cxn>
                <a:cxn ang="0">
                  <a:pos x="2013502826" y="1609763253"/>
                </a:cxn>
                <a:cxn ang="0">
                  <a:pos x="1854539011" y="1851228395"/>
                </a:cxn>
                <a:cxn ang="0">
                  <a:pos x="1854539011" y="2012202778"/>
                </a:cxn>
                <a:cxn ang="0">
                  <a:pos x="1059736773" y="1851228395"/>
                </a:cxn>
                <a:cxn ang="0">
                  <a:pos x="847787826" y="1971957596"/>
                </a:cxn>
                <a:cxn ang="0">
                  <a:pos x="688831746" y="1851228395"/>
                </a:cxn>
                <a:cxn ang="0">
                  <a:pos x="529868386" y="1730492851"/>
                </a:cxn>
                <a:cxn ang="0">
                  <a:pos x="423897553" y="1891473577"/>
                </a:cxn>
                <a:cxn ang="0">
                  <a:pos x="158963416" y="2147483647"/>
                </a:cxn>
                <a:cxn ang="0">
                  <a:pos x="423897553" y="2147483647"/>
                </a:cxn>
                <a:cxn ang="0">
                  <a:pos x="635846386" y="2147483647"/>
                </a:cxn>
                <a:cxn ang="0">
                  <a:pos x="2147483647" y="2147483647"/>
                </a:cxn>
                <a:cxn ang="0">
                  <a:pos x="2147483647" y="2147483647"/>
                </a:cxn>
                <a:cxn ang="0">
                  <a:pos x="2147483647" y="1569518072"/>
                </a:cxn>
                <a:cxn ang="0">
                  <a:pos x="2147483647" y="1489027708"/>
                </a:cxn>
              </a:cxnLst>
              <a:rect l="txL" t="txT" r="txR" b="txB"/>
              <a:pathLst>
                <a:path w="156" h="78">
                  <a:moveTo>
                    <a:pt x="149" y="37"/>
                  </a:moveTo>
                  <a:cubicBezTo>
                    <a:pt x="150" y="34"/>
                    <a:pt x="149" y="31"/>
                    <a:pt x="152" y="31"/>
                  </a:cubicBezTo>
                  <a:cubicBezTo>
                    <a:pt x="147" y="26"/>
                    <a:pt x="156" y="26"/>
                    <a:pt x="154" y="24"/>
                  </a:cubicBezTo>
                  <a:cubicBezTo>
                    <a:pt x="149" y="20"/>
                    <a:pt x="154" y="16"/>
                    <a:pt x="149" y="17"/>
                  </a:cubicBezTo>
                  <a:cubicBezTo>
                    <a:pt x="146" y="18"/>
                    <a:pt x="146" y="7"/>
                    <a:pt x="136" y="12"/>
                  </a:cubicBezTo>
                  <a:cubicBezTo>
                    <a:pt x="134" y="9"/>
                    <a:pt x="137" y="1"/>
                    <a:pt x="129" y="6"/>
                  </a:cubicBezTo>
                  <a:cubicBezTo>
                    <a:pt x="126" y="8"/>
                    <a:pt x="133" y="12"/>
                    <a:pt x="125" y="14"/>
                  </a:cubicBezTo>
                  <a:cubicBezTo>
                    <a:pt x="124" y="11"/>
                    <a:pt x="119" y="13"/>
                    <a:pt x="119" y="15"/>
                  </a:cubicBezTo>
                  <a:cubicBezTo>
                    <a:pt x="116" y="14"/>
                    <a:pt x="118" y="10"/>
                    <a:pt x="114" y="11"/>
                  </a:cubicBezTo>
                  <a:cubicBezTo>
                    <a:pt x="113" y="6"/>
                    <a:pt x="108" y="10"/>
                    <a:pt x="112" y="11"/>
                  </a:cubicBezTo>
                  <a:cubicBezTo>
                    <a:pt x="115" y="13"/>
                    <a:pt x="111" y="16"/>
                    <a:pt x="108" y="15"/>
                  </a:cubicBezTo>
                  <a:cubicBezTo>
                    <a:pt x="103" y="13"/>
                    <a:pt x="108" y="7"/>
                    <a:pt x="97" y="8"/>
                  </a:cubicBezTo>
                  <a:cubicBezTo>
                    <a:pt x="98" y="4"/>
                    <a:pt x="91" y="0"/>
                    <a:pt x="92" y="7"/>
                  </a:cubicBezTo>
                  <a:cubicBezTo>
                    <a:pt x="89" y="5"/>
                    <a:pt x="88" y="7"/>
                    <a:pt x="88" y="8"/>
                  </a:cubicBezTo>
                  <a:cubicBezTo>
                    <a:pt x="91" y="13"/>
                    <a:pt x="85" y="9"/>
                    <a:pt x="83" y="13"/>
                  </a:cubicBezTo>
                  <a:cubicBezTo>
                    <a:pt x="81" y="14"/>
                    <a:pt x="79" y="7"/>
                    <a:pt x="77" y="11"/>
                  </a:cubicBezTo>
                  <a:cubicBezTo>
                    <a:pt x="76" y="13"/>
                    <a:pt x="73" y="9"/>
                    <a:pt x="71" y="13"/>
                  </a:cubicBezTo>
                  <a:cubicBezTo>
                    <a:pt x="72" y="14"/>
                    <a:pt x="68" y="13"/>
                    <a:pt x="71" y="15"/>
                  </a:cubicBezTo>
                  <a:cubicBezTo>
                    <a:pt x="69" y="18"/>
                    <a:pt x="68" y="15"/>
                    <a:pt x="66" y="18"/>
                  </a:cubicBezTo>
                  <a:cubicBezTo>
                    <a:pt x="65" y="19"/>
                    <a:pt x="63" y="15"/>
                    <a:pt x="63" y="15"/>
                  </a:cubicBezTo>
                  <a:cubicBezTo>
                    <a:pt x="59" y="16"/>
                    <a:pt x="58" y="19"/>
                    <a:pt x="60" y="22"/>
                  </a:cubicBezTo>
                  <a:cubicBezTo>
                    <a:pt x="56" y="24"/>
                    <a:pt x="53" y="21"/>
                    <a:pt x="53" y="25"/>
                  </a:cubicBezTo>
                  <a:cubicBezTo>
                    <a:pt x="52" y="26"/>
                    <a:pt x="48" y="31"/>
                    <a:pt x="46" y="28"/>
                  </a:cubicBezTo>
                  <a:cubicBezTo>
                    <a:pt x="45" y="28"/>
                    <a:pt x="41" y="28"/>
                    <a:pt x="42" y="33"/>
                  </a:cubicBezTo>
                  <a:cubicBezTo>
                    <a:pt x="39" y="36"/>
                    <a:pt x="37" y="32"/>
                    <a:pt x="38" y="40"/>
                  </a:cubicBezTo>
                  <a:cubicBezTo>
                    <a:pt x="39" y="43"/>
                    <a:pt x="32" y="45"/>
                    <a:pt x="35" y="46"/>
                  </a:cubicBezTo>
                  <a:cubicBezTo>
                    <a:pt x="38" y="47"/>
                    <a:pt x="32" y="48"/>
                    <a:pt x="35" y="50"/>
                  </a:cubicBezTo>
                  <a:cubicBezTo>
                    <a:pt x="27" y="56"/>
                    <a:pt x="28" y="41"/>
                    <a:pt x="20" y="46"/>
                  </a:cubicBezTo>
                  <a:cubicBezTo>
                    <a:pt x="16" y="45"/>
                    <a:pt x="15" y="47"/>
                    <a:pt x="16" y="49"/>
                  </a:cubicBezTo>
                  <a:cubicBezTo>
                    <a:pt x="14" y="51"/>
                    <a:pt x="13" y="51"/>
                    <a:pt x="13" y="46"/>
                  </a:cubicBezTo>
                  <a:cubicBezTo>
                    <a:pt x="13" y="44"/>
                    <a:pt x="12" y="44"/>
                    <a:pt x="10" y="43"/>
                  </a:cubicBezTo>
                  <a:cubicBezTo>
                    <a:pt x="9" y="45"/>
                    <a:pt x="11" y="47"/>
                    <a:pt x="8" y="47"/>
                  </a:cubicBezTo>
                  <a:cubicBezTo>
                    <a:pt x="5" y="47"/>
                    <a:pt x="8" y="51"/>
                    <a:pt x="3" y="54"/>
                  </a:cubicBezTo>
                  <a:cubicBezTo>
                    <a:pt x="0" y="55"/>
                    <a:pt x="4" y="62"/>
                    <a:pt x="8" y="59"/>
                  </a:cubicBezTo>
                  <a:cubicBezTo>
                    <a:pt x="5" y="64"/>
                    <a:pt x="12" y="63"/>
                    <a:pt x="12" y="68"/>
                  </a:cubicBezTo>
                  <a:cubicBezTo>
                    <a:pt x="54" y="78"/>
                    <a:pt x="82" y="42"/>
                    <a:pt x="108" y="54"/>
                  </a:cubicBezTo>
                  <a:cubicBezTo>
                    <a:pt x="137" y="66"/>
                    <a:pt x="148" y="72"/>
                    <a:pt x="155" y="60"/>
                  </a:cubicBezTo>
                  <a:cubicBezTo>
                    <a:pt x="155" y="55"/>
                    <a:pt x="156" y="48"/>
                    <a:pt x="154" y="39"/>
                  </a:cubicBezTo>
                  <a:cubicBezTo>
                    <a:pt x="154" y="37"/>
                    <a:pt x="153" y="36"/>
                    <a:pt x="149" y="37"/>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39" name="Freeform 405"/>
            <p:cNvSpPr/>
            <p:nvPr/>
          </p:nvSpPr>
          <p:spPr>
            <a:xfrm flipH="1">
              <a:off x="7878931" y="1899956"/>
              <a:ext cx="678866" cy="190935"/>
            </a:xfrm>
            <a:custGeom>
              <a:avLst/>
              <a:gdLst>
                <a:gd name="txL" fmla="*/ 0 w 93"/>
                <a:gd name="txT" fmla="*/ 0 h 30"/>
                <a:gd name="txR" fmla="*/ 93 w 93"/>
                <a:gd name="txB" fmla="*/ 30 h 30"/>
              </a:gdLst>
              <a:ahLst/>
              <a:cxnLst>
                <a:cxn ang="0">
                  <a:pos x="2078103952" y="1093688529"/>
                </a:cxn>
                <a:cxn ang="0">
                  <a:pos x="905840763" y="1174702229"/>
                </a:cxn>
                <a:cxn ang="0">
                  <a:pos x="319709397" y="891151097"/>
                </a:cxn>
                <a:cxn ang="0">
                  <a:pos x="319709397" y="769633530"/>
                </a:cxn>
                <a:cxn ang="0">
                  <a:pos x="0" y="607606130"/>
                </a:cxn>
                <a:cxn ang="0">
                  <a:pos x="532844167" y="607606130"/>
                </a:cxn>
                <a:cxn ang="0">
                  <a:pos x="1385397616" y="607606130"/>
                </a:cxn>
                <a:cxn ang="0">
                  <a:pos x="2147483647" y="688619830"/>
                </a:cxn>
                <a:cxn ang="0">
                  <a:pos x="2147483647" y="486082398"/>
                </a:cxn>
                <a:cxn ang="0">
                  <a:pos x="2078103952" y="1093688529"/>
                </a:cxn>
              </a:cxnLst>
              <a:rect l="txL" t="txT" r="txR" b="txB"/>
              <a:pathLst>
                <a:path w="93" h="30">
                  <a:moveTo>
                    <a:pt x="39" y="27"/>
                  </a:moveTo>
                  <a:cubicBezTo>
                    <a:pt x="30" y="28"/>
                    <a:pt x="25" y="28"/>
                    <a:pt x="17" y="29"/>
                  </a:cubicBezTo>
                  <a:cubicBezTo>
                    <a:pt x="9" y="30"/>
                    <a:pt x="12" y="24"/>
                    <a:pt x="6" y="22"/>
                  </a:cubicBezTo>
                  <a:cubicBezTo>
                    <a:pt x="4" y="21"/>
                    <a:pt x="5" y="21"/>
                    <a:pt x="6" y="19"/>
                  </a:cubicBezTo>
                  <a:cubicBezTo>
                    <a:pt x="4" y="20"/>
                    <a:pt x="1" y="20"/>
                    <a:pt x="0" y="15"/>
                  </a:cubicBezTo>
                  <a:cubicBezTo>
                    <a:pt x="4" y="13"/>
                    <a:pt x="4" y="17"/>
                    <a:pt x="10" y="15"/>
                  </a:cubicBezTo>
                  <a:cubicBezTo>
                    <a:pt x="17" y="12"/>
                    <a:pt x="17" y="17"/>
                    <a:pt x="26" y="15"/>
                  </a:cubicBezTo>
                  <a:cubicBezTo>
                    <a:pt x="38" y="12"/>
                    <a:pt x="34" y="22"/>
                    <a:pt x="47" y="17"/>
                  </a:cubicBezTo>
                  <a:cubicBezTo>
                    <a:pt x="58" y="13"/>
                    <a:pt x="83" y="0"/>
                    <a:pt x="89" y="12"/>
                  </a:cubicBezTo>
                  <a:cubicBezTo>
                    <a:pt x="93" y="15"/>
                    <a:pt x="41" y="27"/>
                    <a:pt x="39" y="27"/>
                  </a:cubicBezTo>
                  <a:close/>
                </a:path>
              </a:pathLst>
            </a:custGeom>
            <a:solidFill>
              <a:srgbClr val="F78FA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40" name="Freeform 406"/>
            <p:cNvSpPr/>
            <p:nvPr/>
          </p:nvSpPr>
          <p:spPr>
            <a:xfrm flipH="1">
              <a:off x="7786358" y="1945673"/>
              <a:ext cx="756010" cy="368424"/>
            </a:xfrm>
            <a:custGeom>
              <a:avLst/>
              <a:gdLst>
                <a:gd name="txL" fmla="*/ 0 w 104"/>
                <a:gd name="txT" fmla="*/ 0 h 58"/>
                <a:gd name="txR" fmla="*/ 104 w 104"/>
                <a:gd name="txB" fmla="*/ 58 h 58"/>
              </a:gdLst>
              <a:ahLst/>
              <a:cxnLst>
                <a:cxn ang="0">
                  <a:pos x="2147483647" y="726297106"/>
                </a:cxn>
                <a:cxn ang="0">
                  <a:pos x="52840736" y="887692383"/>
                </a:cxn>
                <a:cxn ang="0">
                  <a:pos x="475588419" y="1049093813"/>
                </a:cxn>
                <a:cxn ang="0">
                  <a:pos x="317058984" y="1291186430"/>
                </a:cxn>
                <a:cxn ang="0">
                  <a:pos x="528429254" y="1573634169"/>
                </a:cxn>
                <a:cxn ang="0">
                  <a:pos x="634117967" y="1452587861"/>
                </a:cxn>
                <a:cxn ang="0">
                  <a:pos x="792647402" y="1573634169"/>
                </a:cxn>
                <a:cxn ang="0">
                  <a:pos x="1004017786" y="1775384766"/>
                </a:cxn>
                <a:cxn ang="0">
                  <a:pos x="1215395213" y="2017483735"/>
                </a:cxn>
                <a:cxn ang="0">
                  <a:pos x="1479606091" y="1977134966"/>
                </a:cxn>
                <a:cxn ang="0">
                  <a:pos x="1743824240" y="2098181274"/>
                </a:cxn>
                <a:cxn ang="0">
                  <a:pos x="1955194851" y="2017483735"/>
                </a:cxn>
                <a:cxn ang="0">
                  <a:pos x="2147483647" y="2138530044"/>
                </a:cxn>
                <a:cxn ang="0">
                  <a:pos x="2147483647" y="2147483647"/>
                </a:cxn>
                <a:cxn ang="0">
                  <a:pos x="2147483647" y="2138530044"/>
                </a:cxn>
                <a:cxn ang="0">
                  <a:pos x="2147483647" y="1977134966"/>
                </a:cxn>
                <a:cxn ang="0">
                  <a:pos x="2147483647" y="1815733535"/>
                </a:cxn>
                <a:cxn ang="0">
                  <a:pos x="2147483647" y="1815733535"/>
                </a:cxn>
                <a:cxn ang="0">
                  <a:pos x="2147483647" y="1735035996"/>
                </a:cxn>
                <a:cxn ang="0">
                  <a:pos x="2147483647" y="1452587861"/>
                </a:cxn>
                <a:cxn ang="0">
                  <a:pos x="2147483647" y="1331541552"/>
                </a:cxn>
                <a:cxn ang="0">
                  <a:pos x="2147483647" y="1170140122"/>
                </a:cxn>
                <a:cxn ang="0">
                  <a:pos x="2147483647" y="726297106"/>
                </a:cxn>
              </a:cxnLst>
              <a:rect l="txL" t="txT" r="txR" b="txB"/>
              <a:pathLst>
                <a:path w="104" h="58">
                  <a:moveTo>
                    <a:pt x="49" y="18"/>
                  </a:moveTo>
                  <a:cubicBezTo>
                    <a:pt x="24" y="28"/>
                    <a:pt x="15" y="12"/>
                    <a:pt x="1" y="22"/>
                  </a:cubicBezTo>
                  <a:cubicBezTo>
                    <a:pt x="8" y="20"/>
                    <a:pt x="0" y="29"/>
                    <a:pt x="9" y="26"/>
                  </a:cubicBezTo>
                  <a:cubicBezTo>
                    <a:pt x="10" y="29"/>
                    <a:pt x="9" y="32"/>
                    <a:pt x="6" y="32"/>
                  </a:cubicBezTo>
                  <a:cubicBezTo>
                    <a:pt x="7" y="35"/>
                    <a:pt x="6" y="39"/>
                    <a:pt x="10" y="39"/>
                  </a:cubicBezTo>
                  <a:cubicBezTo>
                    <a:pt x="10" y="39"/>
                    <a:pt x="9" y="36"/>
                    <a:pt x="12" y="36"/>
                  </a:cubicBezTo>
                  <a:cubicBezTo>
                    <a:pt x="14" y="36"/>
                    <a:pt x="10" y="40"/>
                    <a:pt x="15" y="39"/>
                  </a:cubicBezTo>
                  <a:cubicBezTo>
                    <a:pt x="14" y="45"/>
                    <a:pt x="18" y="44"/>
                    <a:pt x="19" y="44"/>
                  </a:cubicBezTo>
                  <a:cubicBezTo>
                    <a:pt x="22" y="43"/>
                    <a:pt x="17" y="50"/>
                    <a:pt x="23" y="50"/>
                  </a:cubicBezTo>
                  <a:cubicBezTo>
                    <a:pt x="25" y="54"/>
                    <a:pt x="29" y="51"/>
                    <a:pt x="28" y="49"/>
                  </a:cubicBezTo>
                  <a:cubicBezTo>
                    <a:pt x="29" y="52"/>
                    <a:pt x="32" y="54"/>
                    <a:pt x="33" y="52"/>
                  </a:cubicBezTo>
                  <a:cubicBezTo>
                    <a:pt x="33" y="50"/>
                    <a:pt x="36" y="53"/>
                    <a:pt x="37" y="50"/>
                  </a:cubicBezTo>
                  <a:cubicBezTo>
                    <a:pt x="41" y="57"/>
                    <a:pt x="41" y="51"/>
                    <a:pt x="46" y="53"/>
                  </a:cubicBezTo>
                  <a:cubicBezTo>
                    <a:pt x="46" y="56"/>
                    <a:pt x="51" y="58"/>
                    <a:pt x="53" y="54"/>
                  </a:cubicBezTo>
                  <a:cubicBezTo>
                    <a:pt x="50" y="54"/>
                    <a:pt x="52" y="52"/>
                    <a:pt x="53" y="53"/>
                  </a:cubicBezTo>
                  <a:cubicBezTo>
                    <a:pt x="55" y="53"/>
                    <a:pt x="55" y="51"/>
                    <a:pt x="54" y="49"/>
                  </a:cubicBezTo>
                  <a:cubicBezTo>
                    <a:pt x="58" y="51"/>
                    <a:pt x="57" y="46"/>
                    <a:pt x="59" y="45"/>
                  </a:cubicBezTo>
                  <a:cubicBezTo>
                    <a:pt x="67" y="54"/>
                    <a:pt x="66" y="40"/>
                    <a:pt x="72" y="45"/>
                  </a:cubicBezTo>
                  <a:cubicBezTo>
                    <a:pt x="73" y="46"/>
                    <a:pt x="77" y="46"/>
                    <a:pt x="77" y="43"/>
                  </a:cubicBezTo>
                  <a:cubicBezTo>
                    <a:pt x="85" y="42"/>
                    <a:pt x="78" y="37"/>
                    <a:pt x="84" y="36"/>
                  </a:cubicBezTo>
                  <a:cubicBezTo>
                    <a:pt x="87" y="36"/>
                    <a:pt x="85" y="34"/>
                    <a:pt x="88" y="33"/>
                  </a:cubicBezTo>
                  <a:cubicBezTo>
                    <a:pt x="92" y="31"/>
                    <a:pt x="100" y="32"/>
                    <a:pt x="103" y="29"/>
                  </a:cubicBezTo>
                  <a:cubicBezTo>
                    <a:pt x="104" y="12"/>
                    <a:pt x="91" y="0"/>
                    <a:pt x="49" y="18"/>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41" name="Freeform 407"/>
            <p:cNvSpPr/>
            <p:nvPr/>
          </p:nvSpPr>
          <p:spPr>
            <a:xfrm flipH="1">
              <a:off x="7610470" y="1908023"/>
              <a:ext cx="925726" cy="406074"/>
            </a:xfrm>
            <a:custGeom>
              <a:avLst/>
              <a:gdLst>
                <a:gd name="txL" fmla="*/ 0 w 127"/>
                <a:gd name="txT" fmla="*/ 0 h 64"/>
                <a:gd name="txR" fmla="*/ 127 w 127"/>
                <a:gd name="txB" fmla="*/ 64 h 64"/>
              </a:gdLst>
              <a:ahLst/>
              <a:cxnLst>
                <a:cxn ang="0">
                  <a:pos x="2147483647" y="1086958458"/>
                </a:cxn>
                <a:cxn ang="0">
                  <a:pos x="2147483647" y="684380495"/>
                </a:cxn>
                <a:cxn ang="0">
                  <a:pos x="0" y="1127216869"/>
                </a:cxn>
                <a:cxn ang="0">
                  <a:pos x="425054029" y="1288250513"/>
                </a:cxn>
                <a:cxn ang="0">
                  <a:pos x="318792373" y="1529794633"/>
                </a:cxn>
                <a:cxn ang="0">
                  <a:pos x="478192261" y="1811603907"/>
                </a:cxn>
                <a:cxn ang="0">
                  <a:pos x="584453917" y="1690828674"/>
                </a:cxn>
                <a:cxn ang="0">
                  <a:pos x="743853691" y="1771345496"/>
                </a:cxn>
                <a:cxn ang="0">
                  <a:pos x="956377232" y="2012889617"/>
                </a:cxn>
                <a:cxn ang="0">
                  <a:pos x="1222038663" y="2147483647"/>
                </a:cxn>
                <a:cxn ang="0">
                  <a:pos x="1434569265" y="2147483647"/>
                </a:cxn>
                <a:cxn ang="0">
                  <a:pos x="1700230696" y="2147483647"/>
                </a:cxn>
                <a:cxn ang="0">
                  <a:pos x="1912761754" y="2147483647"/>
                </a:cxn>
                <a:cxn ang="0">
                  <a:pos x="2147483647" y="2147483647"/>
                </a:cxn>
                <a:cxn ang="0">
                  <a:pos x="2147483647" y="2147483647"/>
                </a:cxn>
                <a:cxn ang="0">
                  <a:pos x="2147483647" y="2147483647"/>
                </a:cxn>
                <a:cxn ang="0">
                  <a:pos x="2147483647" y="2147483647"/>
                </a:cxn>
                <a:cxn ang="0">
                  <a:pos x="2147483647" y="2053148028"/>
                </a:cxn>
                <a:cxn ang="0">
                  <a:pos x="2147483647" y="2053148028"/>
                </a:cxn>
                <a:cxn ang="0">
                  <a:pos x="2147483647" y="1972631206"/>
                </a:cxn>
                <a:cxn ang="0">
                  <a:pos x="2147483647" y="1690828674"/>
                </a:cxn>
                <a:cxn ang="0">
                  <a:pos x="2147483647" y="1570053044"/>
                </a:cxn>
                <a:cxn ang="0">
                  <a:pos x="2147483647" y="1409025745"/>
                </a:cxn>
                <a:cxn ang="0">
                  <a:pos x="2147483647" y="1086958458"/>
                </a:cxn>
              </a:cxnLst>
              <a:rect l="txL" t="txT" r="txR" b="txB"/>
              <a:pathLst>
                <a:path w="127" h="64">
                  <a:moveTo>
                    <a:pt x="127" y="27"/>
                  </a:moveTo>
                  <a:cubicBezTo>
                    <a:pt x="105" y="0"/>
                    <a:pt x="81" y="4"/>
                    <a:pt x="50" y="17"/>
                  </a:cubicBezTo>
                  <a:cubicBezTo>
                    <a:pt x="25" y="28"/>
                    <a:pt x="14" y="18"/>
                    <a:pt x="0" y="28"/>
                  </a:cubicBezTo>
                  <a:cubicBezTo>
                    <a:pt x="7" y="25"/>
                    <a:pt x="0" y="35"/>
                    <a:pt x="8" y="32"/>
                  </a:cubicBezTo>
                  <a:cubicBezTo>
                    <a:pt x="9" y="35"/>
                    <a:pt x="9" y="38"/>
                    <a:pt x="6" y="38"/>
                  </a:cubicBezTo>
                  <a:cubicBezTo>
                    <a:pt x="6" y="41"/>
                    <a:pt x="5" y="44"/>
                    <a:pt x="9" y="45"/>
                  </a:cubicBezTo>
                  <a:cubicBezTo>
                    <a:pt x="9" y="44"/>
                    <a:pt x="8" y="41"/>
                    <a:pt x="11" y="42"/>
                  </a:cubicBezTo>
                  <a:cubicBezTo>
                    <a:pt x="13" y="42"/>
                    <a:pt x="9" y="45"/>
                    <a:pt x="14" y="44"/>
                  </a:cubicBezTo>
                  <a:cubicBezTo>
                    <a:pt x="14" y="51"/>
                    <a:pt x="17" y="50"/>
                    <a:pt x="18" y="50"/>
                  </a:cubicBezTo>
                  <a:cubicBezTo>
                    <a:pt x="21" y="49"/>
                    <a:pt x="16" y="55"/>
                    <a:pt x="23" y="56"/>
                  </a:cubicBezTo>
                  <a:cubicBezTo>
                    <a:pt x="24" y="60"/>
                    <a:pt x="28" y="57"/>
                    <a:pt x="27" y="54"/>
                  </a:cubicBezTo>
                  <a:cubicBezTo>
                    <a:pt x="28" y="57"/>
                    <a:pt x="31" y="60"/>
                    <a:pt x="32" y="58"/>
                  </a:cubicBezTo>
                  <a:cubicBezTo>
                    <a:pt x="32" y="56"/>
                    <a:pt x="35" y="58"/>
                    <a:pt x="36" y="55"/>
                  </a:cubicBezTo>
                  <a:cubicBezTo>
                    <a:pt x="40" y="62"/>
                    <a:pt x="40" y="56"/>
                    <a:pt x="45" y="58"/>
                  </a:cubicBezTo>
                  <a:cubicBezTo>
                    <a:pt x="45" y="61"/>
                    <a:pt x="50" y="64"/>
                    <a:pt x="52" y="60"/>
                  </a:cubicBezTo>
                  <a:cubicBezTo>
                    <a:pt x="48" y="61"/>
                    <a:pt x="50" y="57"/>
                    <a:pt x="52" y="59"/>
                  </a:cubicBezTo>
                  <a:cubicBezTo>
                    <a:pt x="54" y="60"/>
                    <a:pt x="53" y="56"/>
                    <a:pt x="52" y="55"/>
                  </a:cubicBezTo>
                  <a:cubicBezTo>
                    <a:pt x="57" y="57"/>
                    <a:pt x="56" y="52"/>
                    <a:pt x="58" y="51"/>
                  </a:cubicBezTo>
                  <a:cubicBezTo>
                    <a:pt x="66" y="60"/>
                    <a:pt x="65" y="45"/>
                    <a:pt x="70" y="51"/>
                  </a:cubicBezTo>
                  <a:cubicBezTo>
                    <a:pt x="72" y="52"/>
                    <a:pt x="76" y="51"/>
                    <a:pt x="76" y="49"/>
                  </a:cubicBezTo>
                  <a:cubicBezTo>
                    <a:pt x="83" y="48"/>
                    <a:pt x="76" y="43"/>
                    <a:pt x="82" y="42"/>
                  </a:cubicBezTo>
                  <a:cubicBezTo>
                    <a:pt x="86" y="42"/>
                    <a:pt x="84" y="40"/>
                    <a:pt x="87" y="39"/>
                  </a:cubicBezTo>
                  <a:cubicBezTo>
                    <a:pt x="91" y="37"/>
                    <a:pt x="99" y="38"/>
                    <a:pt x="102" y="35"/>
                  </a:cubicBezTo>
                  <a:cubicBezTo>
                    <a:pt x="113" y="30"/>
                    <a:pt x="114" y="25"/>
                    <a:pt x="127" y="27"/>
                  </a:cubicBezTo>
                  <a:close/>
                </a:path>
              </a:pathLst>
            </a:custGeom>
            <a:solidFill>
              <a:srgbClr val="FAA0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42" name="Freeform 408"/>
            <p:cNvSpPr/>
            <p:nvPr/>
          </p:nvSpPr>
          <p:spPr>
            <a:xfrm flipH="1">
              <a:off x="7866588" y="1945673"/>
              <a:ext cx="641837" cy="330775"/>
            </a:xfrm>
            <a:custGeom>
              <a:avLst/>
              <a:gdLst>
                <a:gd name="txL" fmla="*/ 0 w 88"/>
                <a:gd name="txT" fmla="*/ 0 h 52"/>
                <a:gd name="txR" fmla="*/ 88 w 88"/>
                <a:gd name="txB" fmla="*/ 52 h 52"/>
              </a:gdLst>
              <a:ahLst/>
              <a:cxnLst>
                <a:cxn ang="0">
                  <a:pos x="106391768" y="809260082"/>
                </a:cxn>
                <a:cxn ang="0">
                  <a:pos x="2147483647" y="526021349"/>
                </a:cxn>
                <a:cxn ang="0">
                  <a:pos x="2147483647" y="80925377"/>
                </a:cxn>
                <a:cxn ang="0">
                  <a:pos x="2147483647" y="526021349"/>
                </a:cxn>
                <a:cxn ang="0">
                  <a:pos x="2147483647" y="728334730"/>
                </a:cxn>
                <a:cxn ang="0">
                  <a:pos x="2147483647" y="930648309"/>
                </a:cxn>
                <a:cxn ang="0">
                  <a:pos x="2147483647" y="1132968051"/>
                </a:cxn>
                <a:cxn ang="0">
                  <a:pos x="2147483647" y="971110985"/>
                </a:cxn>
                <a:cxn ang="0">
                  <a:pos x="2147483647" y="1092505375"/>
                </a:cxn>
                <a:cxn ang="0">
                  <a:pos x="2147483647" y="1254356079"/>
                </a:cxn>
                <a:cxn ang="0">
                  <a:pos x="2147483647" y="1416206783"/>
                </a:cxn>
                <a:cxn ang="0">
                  <a:pos x="2147483647" y="1658982840"/>
                </a:cxn>
                <a:cxn ang="0">
                  <a:pos x="2147483647" y="1537594812"/>
                </a:cxn>
                <a:cxn ang="0">
                  <a:pos x="2147483647" y="1739908590"/>
                </a:cxn>
                <a:cxn ang="0">
                  <a:pos x="2147483647" y="1942228331"/>
                </a:cxn>
                <a:cxn ang="0">
                  <a:pos x="1861881424" y="1780377627"/>
                </a:cxn>
                <a:cxn ang="0">
                  <a:pos x="2147483647" y="1052042698"/>
                </a:cxn>
                <a:cxn ang="0">
                  <a:pos x="1276715917" y="1416206783"/>
                </a:cxn>
                <a:cxn ang="0">
                  <a:pos x="904340954" y="1578057488"/>
                </a:cxn>
                <a:cxn ang="0">
                  <a:pos x="425574365" y="1335281431"/>
                </a:cxn>
                <a:cxn ang="0">
                  <a:pos x="212783536" y="1052042698"/>
                </a:cxn>
                <a:cxn ang="0">
                  <a:pos x="0" y="930648309"/>
                </a:cxn>
                <a:cxn ang="0">
                  <a:pos x="106391768" y="809260082"/>
                </a:cxn>
              </a:cxnLst>
              <a:rect l="txL" t="txT" r="txR" b="txB"/>
              <a:pathLst>
                <a:path w="88" h="52">
                  <a:moveTo>
                    <a:pt x="2" y="20"/>
                  </a:moveTo>
                  <a:cubicBezTo>
                    <a:pt x="15" y="14"/>
                    <a:pt x="29" y="22"/>
                    <a:pt x="48" y="13"/>
                  </a:cubicBezTo>
                  <a:cubicBezTo>
                    <a:pt x="50" y="12"/>
                    <a:pt x="73" y="0"/>
                    <a:pt x="76" y="2"/>
                  </a:cubicBezTo>
                  <a:cubicBezTo>
                    <a:pt x="88" y="6"/>
                    <a:pt x="81" y="14"/>
                    <a:pt x="73" y="13"/>
                  </a:cubicBezTo>
                  <a:cubicBezTo>
                    <a:pt x="67" y="12"/>
                    <a:pt x="62" y="13"/>
                    <a:pt x="62" y="18"/>
                  </a:cubicBezTo>
                  <a:cubicBezTo>
                    <a:pt x="63" y="19"/>
                    <a:pt x="66" y="22"/>
                    <a:pt x="62" y="23"/>
                  </a:cubicBezTo>
                  <a:cubicBezTo>
                    <a:pt x="60" y="23"/>
                    <a:pt x="56" y="27"/>
                    <a:pt x="58" y="28"/>
                  </a:cubicBezTo>
                  <a:cubicBezTo>
                    <a:pt x="63" y="29"/>
                    <a:pt x="65" y="24"/>
                    <a:pt x="67" y="24"/>
                  </a:cubicBezTo>
                  <a:cubicBezTo>
                    <a:pt x="68" y="30"/>
                    <a:pt x="71" y="26"/>
                    <a:pt x="78" y="27"/>
                  </a:cubicBezTo>
                  <a:cubicBezTo>
                    <a:pt x="83" y="28"/>
                    <a:pt x="83" y="31"/>
                    <a:pt x="82" y="31"/>
                  </a:cubicBezTo>
                  <a:cubicBezTo>
                    <a:pt x="79" y="31"/>
                    <a:pt x="80" y="35"/>
                    <a:pt x="75" y="35"/>
                  </a:cubicBezTo>
                  <a:cubicBezTo>
                    <a:pt x="73" y="35"/>
                    <a:pt x="72" y="40"/>
                    <a:pt x="69" y="41"/>
                  </a:cubicBezTo>
                  <a:cubicBezTo>
                    <a:pt x="65" y="42"/>
                    <a:pt x="65" y="37"/>
                    <a:pt x="60" y="38"/>
                  </a:cubicBezTo>
                  <a:cubicBezTo>
                    <a:pt x="60" y="38"/>
                    <a:pt x="61" y="46"/>
                    <a:pt x="55" y="43"/>
                  </a:cubicBezTo>
                  <a:cubicBezTo>
                    <a:pt x="47" y="52"/>
                    <a:pt x="47" y="42"/>
                    <a:pt x="45" y="48"/>
                  </a:cubicBezTo>
                  <a:cubicBezTo>
                    <a:pt x="44" y="52"/>
                    <a:pt x="35" y="50"/>
                    <a:pt x="35" y="44"/>
                  </a:cubicBezTo>
                  <a:cubicBezTo>
                    <a:pt x="36" y="33"/>
                    <a:pt x="53" y="24"/>
                    <a:pt x="44" y="26"/>
                  </a:cubicBezTo>
                  <a:cubicBezTo>
                    <a:pt x="38" y="27"/>
                    <a:pt x="34" y="32"/>
                    <a:pt x="24" y="35"/>
                  </a:cubicBezTo>
                  <a:cubicBezTo>
                    <a:pt x="19" y="36"/>
                    <a:pt x="20" y="41"/>
                    <a:pt x="17" y="39"/>
                  </a:cubicBezTo>
                  <a:cubicBezTo>
                    <a:pt x="10" y="41"/>
                    <a:pt x="12" y="33"/>
                    <a:pt x="8" y="33"/>
                  </a:cubicBezTo>
                  <a:cubicBezTo>
                    <a:pt x="5" y="32"/>
                    <a:pt x="7" y="27"/>
                    <a:pt x="4" y="26"/>
                  </a:cubicBezTo>
                  <a:cubicBezTo>
                    <a:pt x="2" y="27"/>
                    <a:pt x="0" y="26"/>
                    <a:pt x="0" y="23"/>
                  </a:cubicBezTo>
                  <a:cubicBezTo>
                    <a:pt x="1" y="22"/>
                    <a:pt x="0" y="21"/>
                    <a:pt x="2" y="20"/>
                  </a:cubicBezTo>
                  <a:close/>
                </a:path>
              </a:pathLst>
            </a:custGeom>
            <a:solidFill>
              <a:srgbClr val="FCABBF">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43" name="Freeform 409"/>
            <p:cNvSpPr/>
            <p:nvPr/>
          </p:nvSpPr>
          <p:spPr>
            <a:xfrm flipH="1">
              <a:off x="7582699" y="1684817"/>
              <a:ext cx="756010" cy="336154"/>
            </a:xfrm>
            <a:custGeom>
              <a:avLst/>
              <a:gdLst>
                <a:gd name="txL" fmla="*/ 0 w 104"/>
                <a:gd name="txT" fmla="*/ 0 h 53"/>
                <a:gd name="txR" fmla="*/ 104 w 104"/>
                <a:gd name="txB" fmla="*/ 53 h 53"/>
              </a:gdLst>
              <a:ahLst/>
              <a:cxnLst>
                <a:cxn ang="0">
                  <a:pos x="2147483647" y="1568881403"/>
                </a:cxn>
                <a:cxn ang="0">
                  <a:pos x="1426765370" y="1850470947"/>
                </a:cxn>
                <a:cxn ang="0">
                  <a:pos x="634117967" y="2011380844"/>
                </a:cxn>
                <a:cxn ang="0">
                  <a:pos x="317058984" y="1568881403"/>
                </a:cxn>
                <a:cxn ang="0">
                  <a:pos x="369899706" y="1247055267"/>
                </a:cxn>
                <a:cxn ang="0">
                  <a:pos x="528429254" y="1086145370"/>
                </a:cxn>
                <a:cxn ang="0">
                  <a:pos x="686958689" y="885011171"/>
                </a:cxn>
                <a:cxn ang="0">
                  <a:pos x="1162547221" y="804556024"/>
                </a:cxn>
                <a:cxn ang="0">
                  <a:pos x="1479606091" y="724101076"/>
                </a:cxn>
                <a:cxn ang="0">
                  <a:pos x="2147483647" y="563184837"/>
                </a:cxn>
                <a:cxn ang="0">
                  <a:pos x="2147483647" y="1045921067"/>
                </a:cxn>
                <a:cxn ang="0">
                  <a:pos x="2147483647" y="522960534"/>
                </a:cxn>
                <a:cxn ang="0">
                  <a:pos x="2147483647" y="321819892"/>
                </a:cxn>
                <a:cxn ang="0">
                  <a:pos x="2147483647" y="201140592"/>
                </a:cxn>
                <a:cxn ang="0">
                  <a:pos x="2147483647" y="402274841"/>
                </a:cxn>
                <a:cxn ang="0">
                  <a:pos x="2147483647" y="563184837"/>
                </a:cxn>
                <a:cxn ang="0">
                  <a:pos x="2147483647" y="482729888"/>
                </a:cxn>
                <a:cxn ang="0">
                  <a:pos x="2147483647" y="241364944"/>
                </a:cxn>
                <a:cxn ang="0">
                  <a:pos x="2147483647" y="362050538"/>
                </a:cxn>
                <a:cxn ang="0">
                  <a:pos x="2147483647" y="724101076"/>
                </a:cxn>
                <a:cxn ang="0">
                  <a:pos x="2147483647" y="844780525"/>
                </a:cxn>
                <a:cxn ang="0">
                  <a:pos x="2147483647" y="885011171"/>
                </a:cxn>
                <a:cxn ang="0">
                  <a:pos x="2147483647" y="1005690422"/>
                </a:cxn>
                <a:cxn ang="0">
                  <a:pos x="2147483647" y="1568881403"/>
                </a:cxn>
              </a:cxnLst>
              <a:rect l="txL" t="txT" r="txR" b="txB"/>
              <a:pathLst>
                <a:path w="104" h="53">
                  <a:moveTo>
                    <a:pt x="55" y="39"/>
                  </a:moveTo>
                  <a:cubicBezTo>
                    <a:pt x="48" y="34"/>
                    <a:pt x="34" y="41"/>
                    <a:pt x="27" y="46"/>
                  </a:cubicBezTo>
                  <a:cubicBezTo>
                    <a:pt x="24" y="47"/>
                    <a:pt x="17" y="47"/>
                    <a:pt x="12" y="50"/>
                  </a:cubicBezTo>
                  <a:cubicBezTo>
                    <a:pt x="8" y="53"/>
                    <a:pt x="0" y="46"/>
                    <a:pt x="6" y="39"/>
                  </a:cubicBezTo>
                  <a:cubicBezTo>
                    <a:pt x="8" y="36"/>
                    <a:pt x="8" y="34"/>
                    <a:pt x="7" y="31"/>
                  </a:cubicBezTo>
                  <a:cubicBezTo>
                    <a:pt x="6" y="30"/>
                    <a:pt x="11" y="29"/>
                    <a:pt x="10" y="27"/>
                  </a:cubicBezTo>
                  <a:cubicBezTo>
                    <a:pt x="9" y="24"/>
                    <a:pt x="11" y="23"/>
                    <a:pt x="13" y="22"/>
                  </a:cubicBezTo>
                  <a:cubicBezTo>
                    <a:pt x="15" y="25"/>
                    <a:pt x="20" y="24"/>
                    <a:pt x="22" y="20"/>
                  </a:cubicBezTo>
                  <a:cubicBezTo>
                    <a:pt x="23" y="18"/>
                    <a:pt x="26" y="20"/>
                    <a:pt x="28" y="18"/>
                  </a:cubicBezTo>
                  <a:cubicBezTo>
                    <a:pt x="32" y="14"/>
                    <a:pt x="37" y="13"/>
                    <a:pt x="44" y="14"/>
                  </a:cubicBezTo>
                  <a:cubicBezTo>
                    <a:pt x="52" y="17"/>
                    <a:pt x="49" y="23"/>
                    <a:pt x="56" y="26"/>
                  </a:cubicBezTo>
                  <a:cubicBezTo>
                    <a:pt x="67" y="31"/>
                    <a:pt x="54" y="15"/>
                    <a:pt x="59" y="13"/>
                  </a:cubicBezTo>
                  <a:cubicBezTo>
                    <a:pt x="61" y="13"/>
                    <a:pt x="62" y="10"/>
                    <a:pt x="57" y="8"/>
                  </a:cubicBezTo>
                  <a:cubicBezTo>
                    <a:pt x="56" y="4"/>
                    <a:pt x="63" y="0"/>
                    <a:pt x="63" y="5"/>
                  </a:cubicBezTo>
                  <a:cubicBezTo>
                    <a:pt x="68" y="3"/>
                    <a:pt x="70" y="6"/>
                    <a:pt x="72" y="10"/>
                  </a:cubicBezTo>
                  <a:cubicBezTo>
                    <a:pt x="75" y="16"/>
                    <a:pt x="80" y="16"/>
                    <a:pt x="79" y="14"/>
                  </a:cubicBezTo>
                  <a:cubicBezTo>
                    <a:pt x="79" y="12"/>
                    <a:pt x="83" y="9"/>
                    <a:pt x="87" y="12"/>
                  </a:cubicBezTo>
                  <a:cubicBezTo>
                    <a:pt x="88" y="12"/>
                    <a:pt x="99" y="10"/>
                    <a:pt x="98" y="6"/>
                  </a:cubicBezTo>
                  <a:cubicBezTo>
                    <a:pt x="97" y="2"/>
                    <a:pt x="100" y="4"/>
                    <a:pt x="103" y="9"/>
                  </a:cubicBezTo>
                  <a:cubicBezTo>
                    <a:pt x="104" y="12"/>
                    <a:pt x="101" y="13"/>
                    <a:pt x="98" y="18"/>
                  </a:cubicBezTo>
                  <a:cubicBezTo>
                    <a:pt x="96" y="21"/>
                    <a:pt x="95" y="9"/>
                    <a:pt x="87" y="21"/>
                  </a:cubicBezTo>
                  <a:cubicBezTo>
                    <a:pt x="86" y="16"/>
                    <a:pt x="81" y="16"/>
                    <a:pt x="78" y="22"/>
                  </a:cubicBezTo>
                  <a:cubicBezTo>
                    <a:pt x="74" y="24"/>
                    <a:pt x="70" y="21"/>
                    <a:pt x="67" y="25"/>
                  </a:cubicBezTo>
                  <a:cubicBezTo>
                    <a:pt x="67" y="25"/>
                    <a:pt x="67" y="49"/>
                    <a:pt x="55" y="39"/>
                  </a:cubicBezTo>
                  <a:close/>
                </a:path>
              </a:pathLst>
            </a:custGeom>
            <a:solidFill>
              <a:srgbClr val="FAA0B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44" name="Freeform 410"/>
            <p:cNvSpPr/>
            <p:nvPr/>
          </p:nvSpPr>
          <p:spPr>
            <a:xfrm flipH="1">
              <a:off x="7653671" y="1918780"/>
              <a:ext cx="416577" cy="223206"/>
            </a:xfrm>
            <a:custGeom>
              <a:avLst/>
              <a:gdLst>
                <a:gd name="txL" fmla="*/ 0 w 57"/>
                <a:gd name="txT" fmla="*/ 0 h 35"/>
                <a:gd name="txR" fmla="*/ 57 w 57"/>
                <a:gd name="txB" fmla="*/ 35 h 35"/>
              </a:gdLst>
              <a:ahLst/>
              <a:cxnLst>
                <a:cxn ang="0">
                  <a:pos x="2147483647" y="1179433143"/>
                </a:cxn>
                <a:cxn ang="0">
                  <a:pos x="1281895243" y="1301443867"/>
                </a:cxn>
                <a:cxn ang="0">
                  <a:pos x="1281895243" y="976086188"/>
                </a:cxn>
                <a:cxn ang="0">
                  <a:pos x="1335304785" y="732064542"/>
                </a:cxn>
                <a:cxn ang="0">
                  <a:pos x="160235992" y="610053818"/>
                </a:cxn>
                <a:cxn ang="0">
                  <a:pos x="320471984" y="366032271"/>
                </a:cxn>
                <a:cxn ang="0">
                  <a:pos x="2083075373" y="366032271"/>
                </a:cxn>
                <a:cxn ang="0">
                  <a:pos x="2147483647" y="488043094"/>
                </a:cxn>
                <a:cxn ang="0">
                  <a:pos x="2147483647" y="1179433143"/>
                </a:cxn>
              </a:cxnLst>
              <a:rect l="txL" t="txT" r="txR" b="txB"/>
              <a:pathLst>
                <a:path w="57" h="35">
                  <a:moveTo>
                    <a:pt x="41" y="29"/>
                  </a:moveTo>
                  <a:cubicBezTo>
                    <a:pt x="29" y="32"/>
                    <a:pt x="27" y="35"/>
                    <a:pt x="24" y="32"/>
                  </a:cubicBezTo>
                  <a:cubicBezTo>
                    <a:pt x="23" y="30"/>
                    <a:pt x="28" y="25"/>
                    <a:pt x="24" y="24"/>
                  </a:cubicBezTo>
                  <a:cubicBezTo>
                    <a:pt x="19" y="23"/>
                    <a:pt x="26" y="20"/>
                    <a:pt x="25" y="18"/>
                  </a:cubicBezTo>
                  <a:cubicBezTo>
                    <a:pt x="24" y="15"/>
                    <a:pt x="15" y="13"/>
                    <a:pt x="3" y="15"/>
                  </a:cubicBezTo>
                  <a:cubicBezTo>
                    <a:pt x="0" y="16"/>
                    <a:pt x="3" y="11"/>
                    <a:pt x="6" y="9"/>
                  </a:cubicBezTo>
                  <a:cubicBezTo>
                    <a:pt x="22" y="0"/>
                    <a:pt x="30" y="11"/>
                    <a:pt x="39" y="9"/>
                  </a:cubicBezTo>
                  <a:cubicBezTo>
                    <a:pt x="41" y="9"/>
                    <a:pt x="49" y="11"/>
                    <a:pt x="50" y="12"/>
                  </a:cubicBezTo>
                  <a:cubicBezTo>
                    <a:pt x="56" y="18"/>
                    <a:pt x="57" y="26"/>
                    <a:pt x="41" y="29"/>
                  </a:cubicBezTo>
                  <a:close/>
                </a:path>
              </a:pathLst>
            </a:custGeom>
            <a:solidFill>
              <a:srgbClr val="FC8D9A">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45" name="Freeform 411"/>
            <p:cNvSpPr/>
            <p:nvPr/>
          </p:nvSpPr>
          <p:spPr>
            <a:xfrm flipH="1">
              <a:off x="7508641" y="1819279"/>
              <a:ext cx="546178" cy="309261"/>
            </a:xfrm>
            <a:custGeom>
              <a:avLst/>
              <a:gdLst>
                <a:gd name="txL" fmla="*/ 0 w 75"/>
                <a:gd name="txT" fmla="*/ 0 h 49"/>
                <a:gd name="txR" fmla="*/ 75 w 75"/>
                <a:gd name="txB" fmla="*/ 49 h 49"/>
              </a:gdLst>
              <a:ahLst/>
              <a:cxnLst>
                <a:cxn ang="0">
                  <a:pos x="2147483647" y="1234866560"/>
                </a:cxn>
                <a:cxn ang="0">
                  <a:pos x="2147483647" y="597517509"/>
                </a:cxn>
                <a:cxn ang="0">
                  <a:pos x="2147483647" y="239008286"/>
                </a:cxn>
                <a:cxn ang="0">
                  <a:pos x="2147483647" y="358509223"/>
                </a:cxn>
                <a:cxn ang="0">
                  <a:pos x="1962221042" y="239008286"/>
                </a:cxn>
                <a:cxn ang="0">
                  <a:pos x="1590987192" y="717018447"/>
                </a:cxn>
                <a:cxn ang="0">
                  <a:pos x="901557679" y="677186905"/>
                </a:cxn>
                <a:cxn ang="0">
                  <a:pos x="159098002" y="836519582"/>
                </a:cxn>
                <a:cxn ang="0">
                  <a:pos x="848527458" y="836519582"/>
                </a:cxn>
                <a:cxn ang="0">
                  <a:pos x="636392009" y="956026831"/>
                </a:cxn>
                <a:cxn ang="0">
                  <a:pos x="159098002" y="1155197164"/>
                </a:cxn>
                <a:cxn ang="0">
                  <a:pos x="1113693356" y="1115365622"/>
                </a:cxn>
                <a:cxn ang="0">
                  <a:pos x="1590987192" y="1513706289"/>
                </a:cxn>
                <a:cxn ang="0">
                  <a:pos x="2147483647" y="1792546413"/>
                </a:cxn>
                <a:cxn ang="0">
                  <a:pos x="2147483647" y="1274698102"/>
                </a:cxn>
                <a:cxn ang="0">
                  <a:pos x="2147483647" y="1234866560"/>
                </a:cxn>
              </a:cxnLst>
              <a:rect l="txL" t="txT" r="txR" b="txB"/>
              <a:pathLst>
                <a:path w="75" h="49">
                  <a:moveTo>
                    <a:pt x="74" y="31"/>
                  </a:moveTo>
                  <a:cubicBezTo>
                    <a:pt x="74" y="29"/>
                    <a:pt x="75" y="14"/>
                    <a:pt x="70" y="15"/>
                  </a:cubicBezTo>
                  <a:cubicBezTo>
                    <a:pt x="66" y="16"/>
                    <a:pt x="72" y="4"/>
                    <a:pt x="62" y="6"/>
                  </a:cubicBezTo>
                  <a:cubicBezTo>
                    <a:pt x="61" y="2"/>
                    <a:pt x="55" y="0"/>
                    <a:pt x="47" y="9"/>
                  </a:cubicBezTo>
                  <a:cubicBezTo>
                    <a:pt x="42" y="16"/>
                    <a:pt x="43" y="6"/>
                    <a:pt x="37" y="6"/>
                  </a:cubicBezTo>
                  <a:cubicBezTo>
                    <a:pt x="29" y="7"/>
                    <a:pt x="35" y="12"/>
                    <a:pt x="30" y="18"/>
                  </a:cubicBezTo>
                  <a:cubicBezTo>
                    <a:pt x="29" y="19"/>
                    <a:pt x="24" y="17"/>
                    <a:pt x="17" y="17"/>
                  </a:cubicBezTo>
                  <a:cubicBezTo>
                    <a:pt x="11" y="17"/>
                    <a:pt x="7" y="17"/>
                    <a:pt x="3" y="21"/>
                  </a:cubicBezTo>
                  <a:cubicBezTo>
                    <a:pt x="0" y="24"/>
                    <a:pt x="9" y="20"/>
                    <a:pt x="16" y="21"/>
                  </a:cubicBezTo>
                  <a:cubicBezTo>
                    <a:pt x="18" y="22"/>
                    <a:pt x="18" y="22"/>
                    <a:pt x="12" y="24"/>
                  </a:cubicBezTo>
                  <a:cubicBezTo>
                    <a:pt x="7" y="25"/>
                    <a:pt x="1" y="28"/>
                    <a:pt x="3" y="29"/>
                  </a:cubicBezTo>
                  <a:cubicBezTo>
                    <a:pt x="4" y="30"/>
                    <a:pt x="16" y="27"/>
                    <a:pt x="21" y="28"/>
                  </a:cubicBezTo>
                  <a:cubicBezTo>
                    <a:pt x="27" y="30"/>
                    <a:pt x="28" y="36"/>
                    <a:pt x="30" y="38"/>
                  </a:cubicBezTo>
                  <a:cubicBezTo>
                    <a:pt x="39" y="43"/>
                    <a:pt x="58" y="45"/>
                    <a:pt x="58" y="45"/>
                  </a:cubicBezTo>
                  <a:cubicBezTo>
                    <a:pt x="72" y="49"/>
                    <a:pt x="74" y="37"/>
                    <a:pt x="74" y="32"/>
                  </a:cubicBezTo>
                  <a:cubicBezTo>
                    <a:pt x="74" y="32"/>
                    <a:pt x="74" y="32"/>
                    <a:pt x="74" y="31"/>
                  </a:cubicBezTo>
                  <a:close/>
                </a:path>
              </a:pathLst>
            </a:custGeom>
            <a:solidFill>
              <a:srgbClr val="FA89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46" name="Freeform 412"/>
            <p:cNvSpPr/>
            <p:nvPr/>
          </p:nvSpPr>
          <p:spPr>
            <a:xfrm flipH="1">
              <a:off x="7561098" y="1867685"/>
              <a:ext cx="450520" cy="268923"/>
            </a:xfrm>
            <a:custGeom>
              <a:avLst/>
              <a:gdLst>
                <a:gd name="txL" fmla="*/ 0 w 62"/>
                <a:gd name="txT" fmla="*/ 0 h 42"/>
                <a:gd name="txR" fmla="*/ 62 w 62"/>
                <a:gd name="txB" fmla="*/ 42 h 42"/>
              </a:gdLst>
              <a:ahLst/>
              <a:cxnLst>
                <a:cxn ang="0">
                  <a:pos x="2147483647" y="450971101"/>
                </a:cxn>
                <a:cxn ang="0">
                  <a:pos x="2147483647" y="122993860"/>
                </a:cxn>
                <a:cxn ang="0">
                  <a:pos x="2147483647" y="450971101"/>
                </a:cxn>
                <a:cxn ang="0">
                  <a:pos x="2147483647" y="163991797"/>
                </a:cxn>
                <a:cxn ang="0">
                  <a:pos x="2147483647" y="327977191"/>
                </a:cxn>
                <a:cxn ang="0">
                  <a:pos x="2006449366" y="327977191"/>
                </a:cxn>
                <a:cxn ang="0">
                  <a:pos x="1636840942" y="286979254"/>
                </a:cxn>
                <a:cxn ang="0">
                  <a:pos x="1267232971" y="532966975"/>
                </a:cxn>
                <a:cxn ang="0">
                  <a:pos x="369608084" y="450971101"/>
                </a:cxn>
                <a:cxn ang="0">
                  <a:pos x="897624774" y="573964912"/>
                </a:cxn>
                <a:cxn ang="0">
                  <a:pos x="0" y="778954595"/>
                </a:cxn>
                <a:cxn ang="0">
                  <a:pos x="1267232971" y="942940140"/>
                </a:cxn>
                <a:cxn ang="0">
                  <a:pos x="1214427680" y="1270923634"/>
                </a:cxn>
                <a:cxn ang="0">
                  <a:pos x="2147483647" y="1475906914"/>
                </a:cxn>
                <a:cxn ang="0">
                  <a:pos x="2147483647" y="450971101"/>
                </a:cxn>
              </a:cxnLst>
              <a:rect l="txL" t="txT" r="txR" b="txB"/>
              <a:pathLst>
                <a:path w="62" h="42">
                  <a:moveTo>
                    <a:pt x="57" y="11"/>
                  </a:moveTo>
                  <a:cubicBezTo>
                    <a:pt x="60" y="6"/>
                    <a:pt x="58" y="5"/>
                    <a:pt x="58" y="3"/>
                  </a:cubicBezTo>
                  <a:cubicBezTo>
                    <a:pt x="59" y="0"/>
                    <a:pt x="50" y="4"/>
                    <a:pt x="47" y="11"/>
                  </a:cubicBezTo>
                  <a:cubicBezTo>
                    <a:pt x="47" y="13"/>
                    <a:pt x="47" y="7"/>
                    <a:pt x="49" y="4"/>
                  </a:cubicBezTo>
                  <a:cubicBezTo>
                    <a:pt x="51" y="1"/>
                    <a:pt x="47" y="0"/>
                    <a:pt x="43" y="8"/>
                  </a:cubicBezTo>
                  <a:cubicBezTo>
                    <a:pt x="39" y="16"/>
                    <a:pt x="39" y="11"/>
                    <a:pt x="38" y="8"/>
                  </a:cubicBezTo>
                  <a:cubicBezTo>
                    <a:pt x="36" y="5"/>
                    <a:pt x="36" y="10"/>
                    <a:pt x="31" y="7"/>
                  </a:cubicBezTo>
                  <a:cubicBezTo>
                    <a:pt x="26" y="3"/>
                    <a:pt x="35" y="16"/>
                    <a:pt x="24" y="13"/>
                  </a:cubicBezTo>
                  <a:cubicBezTo>
                    <a:pt x="24" y="13"/>
                    <a:pt x="15" y="9"/>
                    <a:pt x="7" y="11"/>
                  </a:cubicBezTo>
                  <a:cubicBezTo>
                    <a:pt x="6" y="11"/>
                    <a:pt x="14" y="11"/>
                    <a:pt x="17" y="14"/>
                  </a:cubicBezTo>
                  <a:cubicBezTo>
                    <a:pt x="20" y="18"/>
                    <a:pt x="9" y="15"/>
                    <a:pt x="0" y="19"/>
                  </a:cubicBezTo>
                  <a:cubicBezTo>
                    <a:pt x="20" y="15"/>
                    <a:pt x="16" y="20"/>
                    <a:pt x="24" y="23"/>
                  </a:cubicBezTo>
                  <a:cubicBezTo>
                    <a:pt x="27" y="24"/>
                    <a:pt x="21" y="29"/>
                    <a:pt x="23" y="31"/>
                  </a:cubicBezTo>
                  <a:cubicBezTo>
                    <a:pt x="31" y="37"/>
                    <a:pt x="45" y="42"/>
                    <a:pt x="55" y="36"/>
                  </a:cubicBezTo>
                  <a:cubicBezTo>
                    <a:pt x="62" y="20"/>
                    <a:pt x="51" y="20"/>
                    <a:pt x="57" y="11"/>
                  </a:cubicBezTo>
                  <a:close/>
                </a:path>
              </a:pathLst>
            </a:custGeom>
            <a:solidFill>
              <a:srgbClr val="FA7F8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47" name="Freeform 413"/>
            <p:cNvSpPr/>
            <p:nvPr/>
          </p:nvSpPr>
          <p:spPr>
            <a:xfrm flipH="1">
              <a:off x="7959161" y="1768184"/>
              <a:ext cx="342519" cy="220517"/>
            </a:xfrm>
            <a:custGeom>
              <a:avLst/>
              <a:gdLst>
                <a:gd name="txL" fmla="*/ 0 w 47"/>
                <a:gd name="txT" fmla="*/ 0 h 35"/>
                <a:gd name="txR" fmla="*/ 47 w 47"/>
                <a:gd name="txB" fmla="*/ 35 h 35"/>
              </a:gdLst>
              <a:ahLst/>
              <a:cxnLst>
                <a:cxn ang="0">
                  <a:pos x="1646401302" y="158784821"/>
                </a:cxn>
                <a:cxn ang="0">
                  <a:pos x="1274629843" y="436655169"/>
                </a:cxn>
                <a:cxn ang="0">
                  <a:pos x="424876576" y="793924056"/>
                </a:cxn>
                <a:cxn ang="0">
                  <a:pos x="584206275" y="1190886182"/>
                </a:cxn>
                <a:cxn ang="0">
                  <a:pos x="1593289012" y="952709024"/>
                </a:cxn>
                <a:cxn ang="0">
                  <a:pos x="2071278220" y="674832327"/>
                </a:cxn>
                <a:cxn ang="0">
                  <a:pos x="2147483647" y="476354512"/>
                </a:cxn>
                <a:cxn ang="0">
                  <a:pos x="1646401302" y="158784821"/>
                </a:cxn>
              </a:cxnLst>
              <a:rect l="txL" t="txT" r="txR" b="txB"/>
              <a:pathLst>
                <a:path w="47" h="35">
                  <a:moveTo>
                    <a:pt x="31" y="4"/>
                  </a:moveTo>
                  <a:cubicBezTo>
                    <a:pt x="21" y="3"/>
                    <a:pt x="29" y="12"/>
                    <a:pt x="24" y="11"/>
                  </a:cubicBezTo>
                  <a:cubicBezTo>
                    <a:pt x="18" y="9"/>
                    <a:pt x="8" y="12"/>
                    <a:pt x="8" y="20"/>
                  </a:cubicBezTo>
                  <a:cubicBezTo>
                    <a:pt x="8" y="21"/>
                    <a:pt x="0" y="35"/>
                    <a:pt x="11" y="30"/>
                  </a:cubicBezTo>
                  <a:cubicBezTo>
                    <a:pt x="18" y="27"/>
                    <a:pt x="23" y="24"/>
                    <a:pt x="30" y="24"/>
                  </a:cubicBezTo>
                  <a:cubicBezTo>
                    <a:pt x="42" y="24"/>
                    <a:pt x="33" y="20"/>
                    <a:pt x="39" y="17"/>
                  </a:cubicBezTo>
                  <a:cubicBezTo>
                    <a:pt x="40" y="17"/>
                    <a:pt x="47" y="14"/>
                    <a:pt x="46" y="12"/>
                  </a:cubicBezTo>
                  <a:cubicBezTo>
                    <a:pt x="41" y="4"/>
                    <a:pt x="36" y="0"/>
                    <a:pt x="31" y="4"/>
                  </a:cubicBezTo>
                  <a:close/>
                </a:path>
              </a:pathLst>
            </a:custGeom>
            <a:solidFill>
              <a:srgbClr val="F5A4B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48" name="Freeform 414"/>
            <p:cNvSpPr/>
            <p:nvPr/>
          </p:nvSpPr>
          <p:spPr>
            <a:xfrm flipH="1">
              <a:off x="8165906" y="2015593"/>
              <a:ext cx="327090" cy="43028"/>
            </a:xfrm>
            <a:custGeom>
              <a:avLst/>
              <a:gdLst>
                <a:gd name="txL" fmla="*/ 0 w 45"/>
                <a:gd name="txT" fmla="*/ 0 h 7"/>
                <a:gd name="txR" fmla="*/ 45 w 45"/>
                <a:gd name="txB" fmla="*/ 7 h 7"/>
              </a:gdLst>
              <a:ahLst/>
              <a:cxnLst>
                <a:cxn ang="0">
                  <a:pos x="2147483647" y="0"/>
                </a:cxn>
                <a:cxn ang="0">
                  <a:pos x="1532169450" y="151132783"/>
                </a:cxn>
                <a:cxn ang="0">
                  <a:pos x="951003177" y="37784733"/>
                </a:cxn>
                <a:cxn ang="0">
                  <a:pos x="475501588" y="113354210"/>
                </a:cxn>
                <a:cxn ang="0">
                  <a:pos x="52835934" y="264486993"/>
                </a:cxn>
                <a:cxn ang="0">
                  <a:pos x="951003177" y="226702273"/>
                </a:cxn>
                <a:cxn ang="0">
                  <a:pos x="2147483647" y="0"/>
                </a:cxn>
              </a:cxnLst>
              <a:rect l="txL" t="txT" r="txR" b="txB"/>
              <a:pathLst>
                <a:path w="45" h="7">
                  <a:moveTo>
                    <a:pt x="45" y="0"/>
                  </a:moveTo>
                  <a:cubicBezTo>
                    <a:pt x="42" y="0"/>
                    <a:pt x="34" y="3"/>
                    <a:pt x="29" y="4"/>
                  </a:cubicBezTo>
                  <a:cubicBezTo>
                    <a:pt x="22" y="4"/>
                    <a:pt x="23" y="1"/>
                    <a:pt x="18" y="1"/>
                  </a:cubicBezTo>
                  <a:cubicBezTo>
                    <a:pt x="14" y="1"/>
                    <a:pt x="9" y="4"/>
                    <a:pt x="9" y="3"/>
                  </a:cubicBezTo>
                  <a:cubicBezTo>
                    <a:pt x="9" y="0"/>
                    <a:pt x="0" y="3"/>
                    <a:pt x="1" y="7"/>
                  </a:cubicBezTo>
                  <a:cubicBezTo>
                    <a:pt x="9" y="5"/>
                    <a:pt x="15" y="6"/>
                    <a:pt x="18" y="6"/>
                  </a:cubicBezTo>
                  <a:cubicBezTo>
                    <a:pt x="31" y="6"/>
                    <a:pt x="34" y="4"/>
                    <a:pt x="45" y="0"/>
                  </a:cubicBezTo>
                  <a:close/>
                </a:path>
              </a:pathLst>
            </a:custGeom>
            <a:solidFill>
              <a:srgbClr val="F589A4">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49" name="Freeform 415"/>
            <p:cNvSpPr/>
            <p:nvPr/>
          </p:nvSpPr>
          <p:spPr>
            <a:xfrm flipH="1">
              <a:off x="7894360" y="1717088"/>
              <a:ext cx="203660" cy="126394"/>
            </a:xfrm>
            <a:custGeom>
              <a:avLst/>
              <a:gdLst>
                <a:gd name="txL" fmla="*/ 0 w 28"/>
                <a:gd name="txT" fmla="*/ 0 h 20"/>
                <a:gd name="txR" fmla="*/ 28 w 28"/>
                <a:gd name="txB" fmla="*/ 20 h 20"/>
              </a:gdLst>
              <a:ahLst/>
              <a:cxnLst>
                <a:cxn ang="0">
                  <a:pos x="1216810434" y="79874683"/>
                </a:cxn>
                <a:cxn ang="0">
                  <a:pos x="1216810434" y="399386027"/>
                </a:cxn>
                <a:cxn ang="0">
                  <a:pos x="1269718379" y="639016419"/>
                </a:cxn>
                <a:cxn ang="0">
                  <a:pos x="1163909764" y="678956908"/>
                </a:cxn>
                <a:cxn ang="0">
                  <a:pos x="846476419" y="399386027"/>
                </a:cxn>
                <a:cxn ang="0">
                  <a:pos x="476142517" y="319511369"/>
                </a:cxn>
                <a:cxn ang="0">
                  <a:pos x="52907958" y="279570881"/>
                </a:cxn>
                <a:cxn ang="0">
                  <a:pos x="52907958" y="239630392"/>
                </a:cxn>
                <a:cxn ang="0">
                  <a:pos x="317425958" y="199696173"/>
                </a:cxn>
                <a:cxn ang="0">
                  <a:pos x="476142517" y="79874683"/>
                </a:cxn>
                <a:cxn ang="0">
                  <a:pos x="740667804" y="39940501"/>
                </a:cxn>
                <a:cxn ang="0">
                  <a:pos x="1005193205" y="119815196"/>
                </a:cxn>
                <a:cxn ang="0">
                  <a:pos x="1216810434" y="79874683"/>
                </a:cxn>
              </a:cxnLst>
              <a:rect l="txL" t="txT" r="txR" b="txB"/>
              <a:pathLst>
                <a:path w="28" h="20">
                  <a:moveTo>
                    <a:pt x="23" y="2"/>
                  </a:moveTo>
                  <a:cubicBezTo>
                    <a:pt x="21" y="9"/>
                    <a:pt x="28" y="4"/>
                    <a:pt x="23" y="10"/>
                  </a:cubicBezTo>
                  <a:cubicBezTo>
                    <a:pt x="23" y="10"/>
                    <a:pt x="24" y="14"/>
                    <a:pt x="24" y="16"/>
                  </a:cubicBezTo>
                  <a:cubicBezTo>
                    <a:pt x="25" y="18"/>
                    <a:pt x="23" y="20"/>
                    <a:pt x="22" y="17"/>
                  </a:cubicBezTo>
                  <a:cubicBezTo>
                    <a:pt x="21" y="14"/>
                    <a:pt x="19" y="13"/>
                    <a:pt x="16" y="10"/>
                  </a:cubicBezTo>
                  <a:cubicBezTo>
                    <a:pt x="15" y="9"/>
                    <a:pt x="12" y="7"/>
                    <a:pt x="9" y="8"/>
                  </a:cubicBezTo>
                  <a:cubicBezTo>
                    <a:pt x="5" y="9"/>
                    <a:pt x="2" y="7"/>
                    <a:pt x="1" y="7"/>
                  </a:cubicBezTo>
                  <a:cubicBezTo>
                    <a:pt x="1" y="8"/>
                    <a:pt x="0" y="7"/>
                    <a:pt x="1" y="6"/>
                  </a:cubicBezTo>
                  <a:cubicBezTo>
                    <a:pt x="2" y="5"/>
                    <a:pt x="5" y="7"/>
                    <a:pt x="6" y="5"/>
                  </a:cubicBezTo>
                  <a:cubicBezTo>
                    <a:pt x="6" y="3"/>
                    <a:pt x="7" y="2"/>
                    <a:pt x="9" y="2"/>
                  </a:cubicBezTo>
                  <a:cubicBezTo>
                    <a:pt x="11" y="3"/>
                    <a:pt x="13" y="0"/>
                    <a:pt x="14" y="1"/>
                  </a:cubicBezTo>
                  <a:cubicBezTo>
                    <a:pt x="16" y="3"/>
                    <a:pt x="16" y="5"/>
                    <a:pt x="19" y="3"/>
                  </a:cubicBezTo>
                  <a:cubicBezTo>
                    <a:pt x="20" y="0"/>
                    <a:pt x="24" y="0"/>
                    <a:pt x="23" y="2"/>
                  </a:cubicBezTo>
                  <a:close/>
                </a:path>
              </a:pathLst>
            </a:custGeom>
            <a:solidFill>
              <a:srgbClr val="FA93A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50" name="Freeform 416"/>
            <p:cNvSpPr/>
            <p:nvPr/>
          </p:nvSpPr>
          <p:spPr>
            <a:xfrm flipH="1">
              <a:off x="8209107" y="2123162"/>
              <a:ext cx="182059" cy="145218"/>
            </a:xfrm>
            <a:custGeom>
              <a:avLst/>
              <a:gdLst>
                <a:gd name="txL" fmla="*/ 0 w 25"/>
                <a:gd name="txT" fmla="*/ 0 h 23"/>
                <a:gd name="txR" fmla="*/ 25 w 25"/>
                <a:gd name="txB" fmla="*/ 23 h 23"/>
              </a:gdLst>
              <a:ahLst/>
              <a:cxnLst>
                <a:cxn ang="0">
                  <a:pos x="1219751689" y="79730994"/>
                </a:cxn>
                <a:cxn ang="0">
                  <a:pos x="424262996" y="478373386"/>
                </a:cxn>
                <a:cxn ang="0">
                  <a:pos x="0" y="757425465"/>
                </a:cxn>
                <a:cxn ang="0">
                  <a:pos x="265165325" y="757425465"/>
                </a:cxn>
                <a:cxn ang="0">
                  <a:pos x="477293239" y="877015802"/>
                </a:cxn>
                <a:cxn ang="0">
                  <a:pos x="636390909" y="837150318"/>
                </a:cxn>
                <a:cxn ang="0">
                  <a:pos x="954586477" y="637829011"/>
                </a:cxn>
                <a:cxn ang="0">
                  <a:pos x="1166721559" y="239186693"/>
                </a:cxn>
                <a:cxn ang="0">
                  <a:pos x="1219751689" y="79730994"/>
                </a:cxn>
              </a:cxnLst>
              <a:rect l="txL" t="txT" r="txR" b="txB"/>
              <a:pathLst>
                <a:path w="25" h="23">
                  <a:moveTo>
                    <a:pt x="23" y="2"/>
                  </a:moveTo>
                  <a:cubicBezTo>
                    <a:pt x="16" y="6"/>
                    <a:pt x="11" y="6"/>
                    <a:pt x="8" y="12"/>
                  </a:cubicBezTo>
                  <a:cubicBezTo>
                    <a:pt x="7" y="14"/>
                    <a:pt x="0" y="14"/>
                    <a:pt x="0" y="19"/>
                  </a:cubicBezTo>
                  <a:cubicBezTo>
                    <a:pt x="0" y="21"/>
                    <a:pt x="3" y="21"/>
                    <a:pt x="5" y="19"/>
                  </a:cubicBezTo>
                  <a:cubicBezTo>
                    <a:pt x="7" y="18"/>
                    <a:pt x="8" y="21"/>
                    <a:pt x="9" y="22"/>
                  </a:cubicBezTo>
                  <a:cubicBezTo>
                    <a:pt x="12" y="23"/>
                    <a:pt x="12" y="21"/>
                    <a:pt x="12" y="21"/>
                  </a:cubicBezTo>
                  <a:cubicBezTo>
                    <a:pt x="14" y="21"/>
                    <a:pt x="19" y="20"/>
                    <a:pt x="18" y="16"/>
                  </a:cubicBezTo>
                  <a:cubicBezTo>
                    <a:pt x="15" y="11"/>
                    <a:pt x="21" y="6"/>
                    <a:pt x="22" y="6"/>
                  </a:cubicBezTo>
                  <a:cubicBezTo>
                    <a:pt x="25" y="3"/>
                    <a:pt x="25" y="0"/>
                    <a:pt x="23" y="2"/>
                  </a:cubicBezTo>
                  <a:close/>
                </a:path>
              </a:pathLst>
            </a:custGeom>
            <a:solidFill>
              <a:srgbClr val="FA9BB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51" name="Freeform 417"/>
            <p:cNvSpPr/>
            <p:nvPr/>
          </p:nvSpPr>
          <p:spPr>
            <a:xfrm flipH="1">
              <a:off x="8085677" y="2007525"/>
              <a:ext cx="422748" cy="166732"/>
            </a:xfrm>
            <a:custGeom>
              <a:avLst/>
              <a:gdLst>
                <a:gd name="txL" fmla="*/ 0 w 58"/>
                <a:gd name="txT" fmla="*/ 0 h 26"/>
                <a:gd name="txR" fmla="*/ 58 w 58"/>
                <a:gd name="txB" fmla="*/ 26 h 26"/>
              </a:gdLst>
              <a:ahLst/>
              <a:cxnLst>
                <a:cxn ang="0">
                  <a:pos x="1540654115" y="411238045"/>
                </a:cxn>
                <a:cxn ang="0">
                  <a:pos x="159376011" y="452356809"/>
                </a:cxn>
                <a:cxn ang="0">
                  <a:pos x="371879770" y="575732040"/>
                </a:cxn>
                <a:cxn ang="0">
                  <a:pos x="743766828" y="699100858"/>
                </a:cxn>
                <a:cxn ang="0">
                  <a:pos x="796887287" y="904720031"/>
                </a:cxn>
                <a:cxn ang="0">
                  <a:pos x="1275022666" y="904720031"/>
                </a:cxn>
                <a:cxn ang="0">
                  <a:pos x="2147483647" y="616857117"/>
                </a:cxn>
                <a:cxn ang="0">
                  <a:pos x="2147483647" y="452356809"/>
                </a:cxn>
                <a:cxn ang="0">
                  <a:pos x="2147483647" y="328987891"/>
                </a:cxn>
                <a:cxn ang="0">
                  <a:pos x="2147483647" y="123368868"/>
                </a:cxn>
                <a:cxn ang="0">
                  <a:pos x="1540654115" y="411238045"/>
                </a:cxn>
              </a:cxnLst>
              <a:rect l="txL" t="txT" r="txR" b="txB"/>
              <a:pathLst>
                <a:path w="58" h="26">
                  <a:moveTo>
                    <a:pt x="29" y="10"/>
                  </a:moveTo>
                  <a:cubicBezTo>
                    <a:pt x="28" y="10"/>
                    <a:pt x="14" y="6"/>
                    <a:pt x="3" y="11"/>
                  </a:cubicBezTo>
                  <a:cubicBezTo>
                    <a:pt x="1" y="11"/>
                    <a:pt x="0" y="16"/>
                    <a:pt x="7" y="14"/>
                  </a:cubicBezTo>
                  <a:cubicBezTo>
                    <a:pt x="8" y="14"/>
                    <a:pt x="5" y="19"/>
                    <a:pt x="14" y="17"/>
                  </a:cubicBezTo>
                  <a:cubicBezTo>
                    <a:pt x="19" y="16"/>
                    <a:pt x="20" y="19"/>
                    <a:pt x="15" y="22"/>
                  </a:cubicBezTo>
                  <a:cubicBezTo>
                    <a:pt x="12" y="24"/>
                    <a:pt x="18" y="26"/>
                    <a:pt x="24" y="22"/>
                  </a:cubicBezTo>
                  <a:cubicBezTo>
                    <a:pt x="29" y="19"/>
                    <a:pt x="36" y="15"/>
                    <a:pt x="41" y="15"/>
                  </a:cubicBezTo>
                  <a:cubicBezTo>
                    <a:pt x="44" y="15"/>
                    <a:pt x="51" y="14"/>
                    <a:pt x="51" y="11"/>
                  </a:cubicBezTo>
                  <a:cubicBezTo>
                    <a:pt x="51" y="10"/>
                    <a:pt x="50" y="8"/>
                    <a:pt x="52" y="8"/>
                  </a:cubicBezTo>
                  <a:cubicBezTo>
                    <a:pt x="58" y="5"/>
                    <a:pt x="57" y="0"/>
                    <a:pt x="51" y="3"/>
                  </a:cubicBezTo>
                  <a:cubicBezTo>
                    <a:pt x="50" y="4"/>
                    <a:pt x="39" y="11"/>
                    <a:pt x="29" y="10"/>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52" name="Freeform 418"/>
            <p:cNvSpPr/>
            <p:nvPr/>
          </p:nvSpPr>
          <p:spPr>
            <a:xfrm flipH="1">
              <a:off x="8070248" y="2066688"/>
              <a:ext cx="151202" cy="177489"/>
            </a:xfrm>
            <a:custGeom>
              <a:avLst/>
              <a:gdLst>
                <a:gd name="txL" fmla="*/ 0 w 21"/>
                <a:gd name="txT" fmla="*/ 0 h 28"/>
                <a:gd name="txR" fmla="*/ 21 w 21"/>
                <a:gd name="txB" fmla="*/ 28 h 28"/>
              </a:gdLst>
              <a:ahLst/>
              <a:cxnLst>
                <a:cxn ang="0">
                  <a:pos x="829465295" y="80364487"/>
                </a:cxn>
                <a:cxn ang="0">
                  <a:pos x="51840681" y="924179028"/>
                </a:cxn>
                <a:cxn ang="0">
                  <a:pos x="414732648" y="924179028"/>
                </a:cxn>
                <a:cxn ang="0">
                  <a:pos x="673936095" y="924179028"/>
                </a:cxn>
                <a:cxn ang="0">
                  <a:pos x="933146629" y="803632138"/>
                </a:cxn>
                <a:cxn ang="0">
                  <a:pos x="829465295" y="482180630"/>
                </a:cxn>
                <a:cxn ang="0">
                  <a:pos x="829465295" y="321451607"/>
                </a:cxn>
                <a:cxn ang="0">
                  <a:pos x="829465295" y="80364487"/>
                </a:cxn>
              </a:cxnLst>
              <a:rect l="txL" t="txT" r="txR" b="txB"/>
              <a:pathLst>
                <a:path w="21" h="28">
                  <a:moveTo>
                    <a:pt x="16" y="2"/>
                  </a:moveTo>
                  <a:cubicBezTo>
                    <a:pt x="7" y="7"/>
                    <a:pt x="1" y="19"/>
                    <a:pt x="1" y="23"/>
                  </a:cubicBezTo>
                  <a:cubicBezTo>
                    <a:pt x="0" y="28"/>
                    <a:pt x="6" y="20"/>
                    <a:pt x="8" y="23"/>
                  </a:cubicBezTo>
                  <a:cubicBezTo>
                    <a:pt x="8" y="24"/>
                    <a:pt x="12" y="25"/>
                    <a:pt x="13" y="23"/>
                  </a:cubicBezTo>
                  <a:cubicBezTo>
                    <a:pt x="15" y="19"/>
                    <a:pt x="17" y="24"/>
                    <a:pt x="18" y="20"/>
                  </a:cubicBezTo>
                  <a:cubicBezTo>
                    <a:pt x="19" y="15"/>
                    <a:pt x="19" y="12"/>
                    <a:pt x="16" y="12"/>
                  </a:cubicBezTo>
                  <a:cubicBezTo>
                    <a:pt x="14" y="13"/>
                    <a:pt x="13" y="12"/>
                    <a:pt x="16" y="8"/>
                  </a:cubicBezTo>
                  <a:cubicBezTo>
                    <a:pt x="19" y="4"/>
                    <a:pt x="21" y="0"/>
                    <a:pt x="16" y="2"/>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53" name="Freeform 419"/>
            <p:cNvSpPr/>
            <p:nvPr/>
          </p:nvSpPr>
          <p:spPr>
            <a:xfrm flipH="1">
              <a:off x="8017790" y="1843482"/>
              <a:ext cx="240689" cy="88745"/>
            </a:xfrm>
            <a:custGeom>
              <a:avLst/>
              <a:gdLst>
                <a:gd name="txL" fmla="*/ 0 w 33"/>
                <a:gd name="txT" fmla="*/ 0 h 14"/>
                <a:gd name="txR" fmla="*/ 33 w 33"/>
                <a:gd name="txB" fmla="*/ 14 h 14"/>
              </a:gdLst>
              <a:ahLst/>
              <a:cxnLst>
                <a:cxn ang="0">
                  <a:pos x="1383115508" y="401818333"/>
                </a:cxn>
                <a:cxn ang="0">
                  <a:pos x="212783622" y="562548261"/>
                </a:cxn>
                <a:cxn ang="0">
                  <a:pos x="797949536" y="200912336"/>
                </a:cxn>
                <a:cxn ang="0">
                  <a:pos x="797949536" y="80364939"/>
                </a:cxn>
                <a:cxn ang="0">
                  <a:pos x="1383115508" y="401818333"/>
                </a:cxn>
              </a:cxnLst>
              <a:rect l="txL" t="txT" r="txR" b="txB"/>
              <a:pathLst>
                <a:path w="33" h="14">
                  <a:moveTo>
                    <a:pt x="26" y="10"/>
                  </a:moveTo>
                  <a:cubicBezTo>
                    <a:pt x="23" y="10"/>
                    <a:pt x="10" y="12"/>
                    <a:pt x="4" y="14"/>
                  </a:cubicBezTo>
                  <a:cubicBezTo>
                    <a:pt x="0" y="14"/>
                    <a:pt x="4" y="6"/>
                    <a:pt x="15" y="5"/>
                  </a:cubicBezTo>
                  <a:cubicBezTo>
                    <a:pt x="18" y="5"/>
                    <a:pt x="10" y="3"/>
                    <a:pt x="15" y="2"/>
                  </a:cubicBezTo>
                  <a:cubicBezTo>
                    <a:pt x="24" y="0"/>
                    <a:pt x="33" y="11"/>
                    <a:pt x="26" y="10"/>
                  </a:cubicBezTo>
                  <a:close/>
                </a:path>
              </a:pathLst>
            </a:custGeom>
            <a:solidFill>
              <a:srgbClr val="F5B3C3">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54" name="Freeform 420"/>
            <p:cNvSpPr/>
            <p:nvPr/>
          </p:nvSpPr>
          <p:spPr>
            <a:xfrm flipH="1">
              <a:off x="7588870" y="1926848"/>
              <a:ext cx="212917" cy="131772"/>
            </a:xfrm>
            <a:custGeom>
              <a:avLst/>
              <a:gdLst>
                <a:gd name="txL" fmla="*/ 0 w 29"/>
                <a:gd name="txT" fmla="*/ 0 h 21"/>
                <a:gd name="txR" fmla="*/ 29 w 29"/>
                <a:gd name="txB" fmla="*/ 21 h 21"/>
              </a:gdLst>
              <a:ahLst/>
              <a:cxnLst>
                <a:cxn ang="0">
                  <a:pos x="1401515230" y="551233646"/>
                </a:cxn>
                <a:cxn ang="0">
                  <a:pos x="754665982" y="196867345"/>
                </a:cxn>
                <a:cxn ang="0">
                  <a:pos x="269523598" y="236242109"/>
                </a:cxn>
                <a:cxn ang="0">
                  <a:pos x="107809422" y="511858932"/>
                </a:cxn>
                <a:cxn ang="0">
                  <a:pos x="1401515230" y="551233646"/>
                </a:cxn>
              </a:cxnLst>
              <a:rect l="txL" t="txT" r="txR" b="txB"/>
              <a:pathLst>
                <a:path w="29" h="21">
                  <a:moveTo>
                    <a:pt x="26" y="14"/>
                  </a:moveTo>
                  <a:cubicBezTo>
                    <a:pt x="22" y="5"/>
                    <a:pt x="21" y="0"/>
                    <a:pt x="14" y="5"/>
                  </a:cubicBezTo>
                  <a:cubicBezTo>
                    <a:pt x="11" y="7"/>
                    <a:pt x="11" y="2"/>
                    <a:pt x="5" y="6"/>
                  </a:cubicBezTo>
                  <a:cubicBezTo>
                    <a:pt x="2" y="8"/>
                    <a:pt x="0" y="10"/>
                    <a:pt x="2" y="13"/>
                  </a:cubicBezTo>
                  <a:cubicBezTo>
                    <a:pt x="9" y="21"/>
                    <a:pt x="29" y="21"/>
                    <a:pt x="26" y="14"/>
                  </a:cubicBezTo>
                  <a:close/>
                </a:path>
              </a:pathLst>
            </a:custGeom>
            <a:solidFill>
              <a:srgbClr val="D2D1B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55" name="Freeform 421"/>
            <p:cNvSpPr/>
            <p:nvPr/>
          </p:nvSpPr>
          <p:spPr>
            <a:xfrm flipH="1">
              <a:off x="7632071" y="1918780"/>
              <a:ext cx="154288" cy="134461"/>
            </a:xfrm>
            <a:custGeom>
              <a:avLst/>
              <a:gdLst>
                <a:gd name="txL" fmla="*/ 0 w 21"/>
                <a:gd name="txT" fmla="*/ 0 h 21"/>
                <a:gd name="txR" fmla="*/ 21 w 21"/>
                <a:gd name="txB" fmla="*/ 21 h 21"/>
              </a:gdLst>
              <a:ahLst/>
              <a:cxnLst>
                <a:cxn ang="0">
                  <a:pos x="1079582591" y="573962777"/>
                </a:cxn>
                <a:cxn ang="0">
                  <a:pos x="647752448" y="286978187"/>
                </a:cxn>
                <a:cxn ang="0">
                  <a:pos x="161936275" y="286978187"/>
                </a:cxn>
                <a:cxn ang="0">
                  <a:pos x="107957507" y="573962777"/>
                </a:cxn>
                <a:cxn ang="0">
                  <a:pos x="1079582591" y="573962777"/>
                </a:cxn>
              </a:cxnLst>
              <a:rect l="txL" t="txT" r="txR" b="txB"/>
              <a:pathLst>
                <a:path w="21" h="21">
                  <a:moveTo>
                    <a:pt x="20" y="14"/>
                  </a:moveTo>
                  <a:cubicBezTo>
                    <a:pt x="20" y="8"/>
                    <a:pt x="19" y="0"/>
                    <a:pt x="12" y="7"/>
                  </a:cubicBezTo>
                  <a:cubicBezTo>
                    <a:pt x="10" y="9"/>
                    <a:pt x="9" y="4"/>
                    <a:pt x="3" y="7"/>
                  </a:cubicBezTo>
                  <a:cubicBezTo>
                    <a:pt x="0" y="9"/>
                    <a:pt x="0" y="12"/>
                    <a:pt x="2" y="14"/>
                  </a:cubicBezTo>
                  <a:cubicBezTo>
                    <a:pt x="10" y="21"/>
                    <a:pt x="21" y="17"/>
                    <a:pt x="20" y="14"/>
                  </a:cubicBezTo>
                  <a:close/>
                </a:path>
              </a:pathLst>
            </a:custGeom>
            <a:solidFill>
              <a:srgbClr val="F5E5D8">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56" name="Freeform 422"/>
            <p:cNvSpPr/>
            <p:nvPr/>
          </p:nvSpPr>
          <p:spPr>
            <a:xfrm flipH="1">
              <a:off x="7647499" y="1959119"/>
              <a:ext cx="129602" cy="37649"/>
            </a:xfrm>
            <a:custGeom>
              <a:avLst/>
              <a:gdLst>
                <a:gd name="txL" fmla="*/ 0 w 18"/>
                <a:gd name="txT" fmla="*/ 0 h 6"/>
                <a:gd name="txR" fmla="*/ 18 w 18"/>
                <a:gd name="txB" fmla="*/ 6 h 6"/>
              </a:gdLst>
              <a:ahLst/>
              <a:cxnLst>
                <a:cxn ang="0">
                  <a:pos x="777626296" y="0"/>
                </a:cxn>
                <a:cxn ang="0">
                  <a:pos x="622096761" y="39374579"/>
                </a:cxn>
                <a:cxn ang="0">
                  <a:pos x="259211203" y="39374579"/>
                </a:cxn>
                <a:cxn ang="0">
                  <a:pos x="51840792" y="118123749"/>
                </a:cxn>
                <a:cxn ang="0">
                  <a:pos x="51840792" y="196866607"/>
                </a:cxn>
                <a:cxn ang="0">
                  <a:pos x="207363168" y="157492041"/>
                </a:cxn>
                <a:cxn ang="0">
                  <a:pos x="570255983" y="196866607"/>
                </a:cxn>
                <a:cxn ang="0">
                  <a:pos x="881307852" y="118123749"/>
                </a:cxn>
                <a:cxn ang="0">
                  <a:pos x="777626296" y="0"/>
                </a:cxn>
              </a:cxnLst>
              <a:rect l="txL" t="txT" r="txR" b="txB"/>
              <a:pathLst>
                <a:path w="18" h="6">
                  <a:moveTo>
                    <a:pt x="15" y="0"/>
                  </a:moveTo>
                  <a:cubicBezTo>
                    <a:pt x="14" y="0"/>
                    <a:pt x="13" y="0"/>
                    <a:pt x="12" y="1"/>
                  </a:cubicBezTo>
                  <a:cubicBezTo>
                    <a:pt x="11" y="3"/>
                    <a:pt x="8" y="0"/>
                    <a:pt x="5" y="1"/>
                  </a:cubicBezTo>
                  <a:cubicBezTo>
                    <a:pt x="3" y="1"/>
                    <a:pt x="2" y="3"/>
                    <a:pt x="1" y="3"/>
                  </a:cubicBezTo>
                  <a:cubicBezTo>
                    <a:pt x="1" y="4"/>
                    <a:pt x="0" y="5"/>
                    <a:pt x="1" y="5"/>
                  </a:cubicBezTo>
                  <a:cubicBezTo>
                    <a:pt x="1" y="6"/>
                    <a:pt x="3" y="5"/>
                    <a:pt x="4" y="4"/>
                  </a:cubicBezTo>
                  <a:cubicBezTo>
                    <a:pt x="6" y="1"/>
                    <a:pt x="9" y="5"/>
                    <a:pt x="11" y="5"/>
                  </a:cubicBezTo>
                  <a:cubicBezTo>
                    <a:pt x="13" y="5"/>
                    <a:pt x="16" y="4"/>
                    <a:pt x="17" y="3"/>
                  </a:cubicBezTo>
                  <a:cubicBezTo>
                    <a:pt x="18" y="2"/>
                    <a:pt x="17" y="0"/>
                    <a:pt x="15" y="0"/>
                  </a:cubicBezTo>
                  <a:close/>
                </a:path>
              </a:pathLst>
            </a:custGeom>
            <a:solidFill>
              <a:srgbClr val="FBF1E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57" name="Freeform 423"/>
            <p:cNvSpPr/>
            <p:nvPr/>
          </p:nvSpPr>
          <p:spPr>
            <a:xfrm flipH="1">
              <a:off x="7471611" y="1918780"/>
              <a:ext cx="401148" cy="209760"/>
            </a:xfrm>
            <a:custGeom>
              <a:avLst/>
              <a:gdLst>
                <a:gd name="txL" fmla="*/ 0 w 55"/>
                <a:gd name="txT" fmla="*/ 0 h 33"/>
                <a:gd name="txR" fmla="*/ 55 w 55"/>
                <a:gd name="txB" fmla="*/ 33 h 33"/>
              </a:gdLst>
              <a:ahLst/>
              <a:cxnLst>
                <a:cxn ang="0">
                  <a:pos x="2127864360" y="0"/>
                </a:cxn>
                <a:cxn ang="0">
                  <a:pos x="2147483647" y="323227397"/>
                </a:cxn>
                <a:cxn ang="0">
                  <a:pos x="1861880973" y="80808438"/>
                </a:cxn>
                <a:cxn ang="0">
                  <a:pos x="1702289756" y="404035811"/>
                </a:cxn>
                <a:cxn ang="0">
                  <a:pos x="1383114615" y="606047409"/>
                </a:cxn>
                <a:cxn ang="0">
                  <a:pos x="1063932180" y="404035811"/>
                </a:cxn>
                <a:cxn ang="0">
                  <a:pos x="957540466" y="606047409"/>
                </a:cxn>
                <a:cxn ang="0">
                  <a:pos x="851148525" y="686855823"/>
                </a:cxn>
                <a:cxn ang="0">
                  <a:pos x="585165594" y="565646381"/>
                </a:cxn>
                <a:cxn ang="0">
                  <a:pos x="425574262" y="686855823"/>
                </a:cxn>
                <a:cxn ang="0">
                  <a:pos x="478766586" y="888873877"/>
                </a:cxn>
                <a:cxn ang="0">
                  <a:pos x="0" y="969682291"/>
                </a:cxn>
                <a:cxn ang="0">
                  <a:pos x="425574262" y="1131292761"/>
                </a:cxn>
                <a:cxn ang="0">
                  <a:pos x="2147483647" y="161610520"/>
                </a:cxn>
                <a:cxn ang="0">
                  <a:pos x="2127864360" y="0"/>
                </a:cxn>
              </a:cxnLst>
              <a:rect l="txL" t="txT" r="txR" b="txB"/>
              <a:pathLst>
                <a:path w="55" h="33">
                  <a:moveTo>
                    <a:pt x="40" y="0"/>
                  </a:moveTo>
                  <a:cubicBezTo>
                    <a:pt x="39" y="2"/>
                    <a:pt x="39" y="7"/>
                    <a:pt x="42" y="8"/>
                  </a:cubicBezTo>
                  <a:cubicBezTo>
                    <a:pt x="38" y="8"/>
                    <a:pt x="36" y="4"/>
                    <a:pt x="35" y="2"/>
                  </a:cubicBezTo>
                  <a:cubicBezTo>
                    <a:pt x="34" y="2"/>
                    <a:pt x="30" y="4"/>
                    <a:pt x="32" y="10"/>
                  </a:cubicBezTo>
                  <a:cubicBezTo>
                    <a:pt x="36" y="15"/>
                    <a:pt x="30" y="14"/>
                    <a:pt x="26" y="15"/>
                  </a:cubicBezTo>
                  <a:cubicBezTo>
                    <a:pt x="23" y="15"/>
                    <a:pt x="23" y="12"/>
                    <a:pt x="20" y="10"/>
                  </a:cubicBezTo>
                  <a:cubicBezTo>
                    <a:pt x="18" y="10"/>
                    <a:pt x="18" y="13"/>
                    <a:pt x="18" y="15"/>
                  </a:cubicBezTo>
                  <a:cubicBezTo>
                    <a:pt x="18" y="16"/>
                    <a:pt x="17" y="17"/>
                    <a:pt x="16" y="17"/>
                  </a:cubicBezTo>
                  <a:cubicBezTo>
                    <a:pt x="15" y="15"/>
                    <a:pt x="12" y="16"/>
                    <a:pt x="11" y="14"/>
                  </a:cubicBezTo>
                  <a:cubicBezTo>
                    <a:pt x="9" y="14"/>
                    <a:pt x="8" y="15"/>
                    <a:pt x="8" y="17"/>
                  </a:cubicBezTo>
                  <a:cubicBezTo>
                    <a:pt x="8" y="18"/>
                    <a:pt x="10" y="22"/>
                    <a:pt x="9" y="22"/>
                  </a:cubicBezTo>
                  <a:cubicBezTo>
                    <a:pt x="6" y="24"/>
                    <a:pt x="4" y="18"/>
                    <a:pt x="0" y="24"/>
                  </a:cubicBezTo>
                  <a:cubicBezTo>
                    <a:pt x="3" y="22"/>
                    <a:pt x="4" y="26"/>
                    <a:pt x="8" y="28"/>
                  </a:cubicBezTo>
                  <a:cubicBezTo>
                    <a:pt x="21" y="33"/>
                    <a:pt x="55" y="15"/>
                    <a:pt x="48" y="4"/>
                  </a:cubicBezTo>
                  <a:cubicBezTo>
                    <a:pt x="46" y="0"/>
                    <a:pt x="42" y="2"/>
                    <a:pt x="40" y="0"/>
                  </a:cubicBezTo>
                  <a:close/>
                </a:path>
              </a:pathLst>
            </a:custGeom>
            <a:solidFill>
              <a:srgbClr val="F5597D">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58" name="Freeform 424"/>
            <p:cNvSpPr/>
            <p:nvPr/>
          </p:nvSpPr>
          <p:spPr>
            <a:xfrm flipH="1">
              <a:off x="7348181" y="1862307"/>
              <a:ext cx="555436" cy="406074"/>
            </a:xfrm>
            <a:custGeom>
              <a:avLst/>
              <a:gdLst>
                <a:gd name="txL" fmla="*/ 0 w 76"/>
                <a:gd name="txT" fmla="*/ 0 h 64"/>
                <a:gd name="txR" fmla="*/ 76 w 76"/>
                <a:gd name="txB" fmla="*/ 64 h 64"/>
              </a:gdLst>
              <a:ahLst/>
              <a:cxnLst>
                <a:cxn ang="0">
                  <a:pos x="2147483647" y="201292104"/>
                </a:cxn>
                <a:cxn ang="0">
                  <a:pos x="2147483647" y="161033693"/>
                </a:cxn>
                <a:cxn ang="0">
                  <a:pos x="2147483647" y="161033693"/>
                </a:cxn>
                <a:cxn ang="0">
                  <a:pos x="2147483647" y="281802631"/>
                </a:cxn>
                <a:cxn ang="0">
                  <a:pos x="2147483647" y="281802631"/>
                </a:cxn>
                <a:cxn ang="0">
                  <a:pos x="2147483647" y="362319453"/>
                </a:cxn>
                <a:cxn ang="0">
                  <a:pos x="2147483647" y="523353196"/>
                </a:cxn>
                <a:cxn ang="0">
                  <a:pos x="2147483647" y="523353196"/>
                </a:cxn>
                <a:cxn ang="0">
                  <a:pos x="1922839181" y="644128429"/>
                </a:cxn>
                <a:cxn ang="0">
                  <a:pos x="1762602811" y="805155728"/>
                </a:cxn>
                <a:cxn ang="0">
                  <a:pos x="1495540520" y="1006447981"/>
                </a:cxn>
                <a:cxn ang="0">
                  <a:pos x="1335304606" y="845414337"/>
                </a:cxn>
                <a:cxn ang="0">
                  <a:pos x="1068242315" y="925931159"/>
                </a:cxn>
                <a:cxn ang="0">
                  <a:pos x="801187103" y="925931159"/>
                </a:cxn>
                <a:cxn ang="0">
                  <a:pos x="587534347" y="1127216869"/>
                </a:cxn>
                <a:cxn ang="0">
                  <a:pos x="640943882" y="1328508924"/>
                </a:cxn>
                <a:cxn ang="0">
                  <a:pos x="213645505" y="1328508924"/>
                </a:cxn>
                <a:cxn ang="0">
                  <a:pos x="267062406" y="1529794633"/>
                </a:cxn>
                <a:cxn ang="0">
                  <a:pos x="373888784" y="1731087085"/>
                </a:cxn>
                <a:cxn ang="0">
                  <a:pos x="0" y="1851862318"/>
                </a:cxn>
                <a:cxn ang="0">
                  <a:pos x="1976256025" y="1892120729"/>
                </a:cxn>
                <a:cxn ang="0">
                  <a:pos x="2147483647" y="2147483647"/>
                </a:cxn>
                <a:cxn ang="0">
                  <a:pos x="2147483647" y="1167475280"/>
                </a:cxn>
                <a:cxn ang="0">
                  <a:pos x="2147483647" y="201292104"/>
                </a:cxn>
              </a:cxnLst>
              <a:rect l="txL" t="txT" r="txR" b="txB"/>
              <a:pathLst>
                <a:path w="76" h="64">
                  <a:moveTo>
                    <a:pt x="68" y="5"/>
                  </a:moveTo>
                  <a:cubicBezTo>
                    <a:pt x="66" y="5"/>
                    <a:pt x="66" y="0"/>
                    <a:pt x="62" y="4"/>
                  </a:cubicBezTo>
                  <a:cubicBezTo>
                    <a:pt x="61" y="1"/>
                    <a:pt x="61" y="6"/>
                    <a:pt x="58" y="4"/>
                  </a:cubicBezTo>
                  <a:cubicBezTo>
                    <a:pt x="55" y="5"/>
                    <a:pt x="57" y="9"/>
                    <a:pt x="54" y="7"/>
                  </a:cubicBezTo>
                  <a:cubicBezTo>
                    <a:pt x="53" y="3"/>
                    <a:pt x="50" y="7"/>
                    <a:pt x="49" y="7"/>
                  </a:cubicBezTo>
                  <a:cubicBezTo>
                    <a:pt x="45" y="5"/>
                    <a:pt x="46" y="9"/>
                    <a:pt x="44" y="9"/>
                  </a:cubicBezTo>
                  <a:cubicBezTo>
                    <a:pt x="44" y="12"/>
                    <a:pt x="45" y="14"/>
                    <a:pt x="47" y="13"/>
                  </a:cubicBezTo>
                  <a:cubicBezTo>
                    <a:pt x="50" y="14"/>
                    <a:pt x="45" y="17"/>
                    <a:pt x="41" y="13"/>
                  </a:cubicBezTo>
                  <a:cubicBezTo>
                    <a:pt x="41" y="8"/>
                    <a:pt x="36" y="12"/>
                    <a:pt x="36" y="16"/>
                  </a:cubicBezTo>
                  <a:cubicBezTo>
                    <a:pt x="39" y="20"/>
                    <a:pt x="32" y="17"/>
                    <a:pt x="33" y="20"/>
                  </a:cubicBezTo>
                  <a:cubicBezTo>
                    <a:pt x="31" y="24"/>
                    <a:pt x="27" y="21"/>
                    <a:pt x="28" y="25"/>
                  </a:cubicBezTo>
                  <a:cubicBezTo>
                    <a:pt x="29" y="28"/>
                    <a:pt x="23" y="26"/>
                    <a:pt x="25" y="21"/>
                  </a:cubicBezTo>
                  <a:cubicBezTo>
                    <a:pt x="25" y="18"/>
                    <a:pt x="20" y="18"/>
                    <a:pt x="20" y="23"/>
                  </a:cubicBezTo>
                  <a:cubicBezTo>
                    <a:pt x="19" y="27"/>
                    <a:pt x="16" y="26"/>
                    <a:pt x="15" y="23"/>
                  </a:cubicBezTo>
                  <a:cubicBezTo>
                    <a:pt x="11" y="23"/>
                    <a:pt x="9" y="26"/>
                    <a:pt x="11" y="28"/>
                  </a:cubicBezTo>
                  <a:cubicBezTo>
                    <a:pt x="8" y="29"/>
                    <a:pt x="10" y="32"/>
                    <a:pt x="12" y="33"/>
                  </a:cubicBezTo>
                  <a:cubicBezTo>
                    <a:pt x="8" y="36"/>
                    <a:pt x="9" y="28"/>
                    <a:pt x="4" y="33"/>
                  </a:cubicBezTo>
                  <a:cubicBezTo>
                    <a:pt x="7" y="33"/>
                    <a:pt x="9" y="37"/>
                    <a:pt x="5" y="38"/>
                  </a:cubicBezTo>
                  <a:cubicBezTo>
                    <a:pt x="4" y="40"/>
                    <a:pt x="9" y="39"/>
                    <a:pt x="7" y="43"/>
                  </a:cubicBezTo>
                  <a:cubicBezTo>
                    <a:pt x="5" y="40"/>
                    <a:pt x="4" y="44"/>
                    <a:pt x="0" y="46"/>
                  </a:cubicBezTo>
                  <a:cubicBezTo>
                    <a:pt x="11" y="44"/>
                    <a:pt x="26" y="46"/>
                    <a:pt x="37" y="47"/>
                  </a:cubicBezTo>
                  <a:cubicBezTo>
                    <a:pt x="43" y="48"/>
                    <a:pt x="59" y="56"/>
                    <a:pt x="64" y="64"/>
                  </a:cubicBezTo>
                  <a:cubicBezTo>
                    <a:pt x="66" y="62"/>
                    <a:pt x="76" y="42"/>
                    <a:pt x="70" y="29"/>
                  </a:cubicBezTo>
                  <a:cubicBezTo>
                    <a:pt x="64" y="17"/>
                    <a:pt x="75" y="14"/>
                    <a:pt x="68" y="5"/>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59" name="Freeform 425"/>
            <p:cNvSpPr/>
            <p:nvPr/>
          </p:nvSpPr>
          <p:spPr>
            <a:xfrm flipH="1">
              <a:off x="7348181" y="1867685"/>
              <a:ext cx="555436" cy="400695"/>
            </a:xfrm>
            <a:custGeom>
              <a:avLst/>
              <a:gdLst>
                <a:gd name="txL" fmla="*/ 0 w 76"/>
                <a:gd name="txT" fmla="*/ 0 h 63"/>
                <a:gd name="txR" fmla="*/ 76 w 76"/>
                <a:gd name="txB" fmla="*/ 63 h 63"/>
              </a:gdLst>
              <a:ahLst/>
              <a:cxnLst>
                <a:cxn ang="0">
                  <a:pos x="2147483647" y="161810828"/>
                </a:cxn>
                <a:cxn ang="0">
                  <a:pos x="2147483647" y="121359723"/>
                </a:cxn>
                <a:cxn ang="0">
                  <a:pos x="2147483647" y="121359723"/>
                </a:cxn>
                <a:cxn ang="0">
                  <a:pos x="2147483647" y="242713087"/>
                </a:cxn>
                <a:cxn ang="0">
                  <a:pos x="2147483647" y="242713087"/>
                </a:cxn>
                <a:cxn ang="0">
                  <a:pos x="2147483647" y="323621656"/>
                </a:cxn>
                <a:cxn ang="0">
                  <a:pos x="2147483647" y="444981429"/>
                </a:cxn>
                <a:cxn ang="0">
                  <a:pos x="2147483647" y="525883638"/>
                </a:cxn>
                <a:cxn ang="0">
                  <a:pos x="1922839181" y="606792207"/>
                </a:cxn>
                <a:cxn ang="0">
                  <a:pos x="1762602811" y="809054090"/>
                </a:cxn>
                <a:cxn ang="0">
                  <a:pos x="1495540520" y="970865067"/>
                </a:cxn>
                <a:cxn ang="0">
                  <a:pos x="1281895071" y="809054090"/>
                </a:cxn>
                <a:cxn ang="0">
                  <a:pos x="1068242315" y="889956497"/>
                </a:cxn>
                <a:cxn ang="0">
                  <a:pos x="801187103" y="889956497"/>
                </a:cxn>
                <a:cxn ang="0">
                  <a:pos x="640943882" y="1092218380"/>
                </a:cxn>
                <a:cxn ang="0">
                  <a:pos x="694360725" y="1294486623"/>
                </a:cxn>
                <a:cxn ang="0">
                  <a:pos x="213645505" y="1294486623"/>
                </a:cxn>
                <a:cxn ang="0">
                  <a:pos x="267062406" y="1496748506"/>
                </a:cxn>
                <a:cxn ang="0">
                  <a:pos x="427298319" y="1699010786"/>
                </a:cxn>
                <a:cxn ang="0">
                  <a:pos x="0" y="1820370460"/>
                </a:cxn>
                <a:cxn ang="0">
                  <a:pos x="1976256025" y="1860821564"/>
                </a:cxn>
                <a:cxn ang="0">
                  <a:pos x="2147483647" y="2147483647"/>
                </a:cxn>
                <a:cxn ang="0">
                  <a:pos x="2147483647" y="1132675845"/>
                </a:cxn>
                <a:cxn ang="0">
                  <a:pos x="2147483647" y="161810828"/>
                </a:cxn>
              </a:cxnLst>
              <a:rect l="txL" t="txT" r="txR" b="txB"/>
              <a:pathLst>
                <a:path w="76" h="63">
                  <a:moveTo>
                    <a:pt x="68" y="4"/>
                  </a:moveTo>
                  <a:cubicBezTo>
                    <a:pt x="65" y="5"/>
                    <a:pt x="66" y="0"/>
                    <a:pt x="62" y="3"/>
                  </a:cubicBezTo>
                  <a:cubicBezTo>
                    <a:pt x="61" y="0"/>
                    <a:pt x="60" y="5"/>
                    <a:pt x="58" y="3"/>
                  </a:cubicBezTo>
                  <a:cubicBezTo>
                    <a:pt x="56" y="4"/>
                    <a:pt x="56" y="9"/>
                    <a:pt x="54" y="6"/>
                  </a:cubicBezTo>
                  <a:cubicBezTo>
                    <a:pt x="53" y="2"/>
                    <a:pt x="50" y="6"/>
                    <a:pt x="49" y="6"/>
                  </a:cubicBezTo>
                  <a:cubicBezTo>
                    <a:pt x="45" y="4"/>
                    <a:pt x="46" y="8"/>
                    <a:pt x="44" y="8"/>
                  </a:cubicBezTo>
                  <a:cubicBezTo>
                    <a:pt x="44" y="11"/>
                    <a:pt x="46" y="13"/>
                    <a:pt x="48" y="11"/>
                  </a:cubicBezTo>
                  <a:cubicBezTo>
                    <a:pt x="51" y="13"/>
                    <a:pt x="45" y="18"/>
                    <a:pt x="41" y="13"/>
                  </a:cubicBezTo>
                  <a:cubicBezTo>
                    <a:pt x="40" y="8"/>
                    <a:pt x="36" y="11"/>
                    <a:pt x="36" y="15"/>
                  </a:cubicBezTo>
                  <a:cubicBezTo>
                    <a:pt x="39" y="19"/>
                    <a:pt x="33" y="17"/>
                    <a:pt x="33" y="20"/>
                  </a:cubicBezTo>
                  <a:cubicBezTo>
                    <a:pt x="32" y="24"/>
                    <a:pt x="27" y="20"/>
                    <a:pt x="28" y="24"/>
                  </a:cubicBezTo>
                  <a:cubicBezTo>
                    <a:pt x="29" y="27"/>
                    <a:pt x="23" y="26"/>
                    <a:pt x="24" y="20"/>
                  </a:cubicBezTo>
                  <a:cubicBezTo>
                    <a:pt x="25" y="18"/>
                    <a:pt x="21" y="17"/>
                    <a:pt x="20" y="22"/>
                  </a:cubicBezTo>
                  <a:cubicBezTo>
                    <a:pt x="20" y="26"/>
                    <a:pt x="16" y="26"/>
                    <a:pt x="15" y="22"/>
                  </a:cubicBezTo>
                  <a:cubicBezTo>
                    <a:pt x="11" y="22"/>
                    <a:pt x="10" y="25"/>
                    <a:pt x="12" y="27"/>
                  </a:cubicBezTo>
                  <a:cubicBezTo>
                    <a:pt x="9" y="28"/>
                    <a:pt x="11" y="31"/>
                    <a:pt x="13" y="32"/>
                  </a:cubicBezTo>
                  <a:cubicBezTo>
                    <a:pt x="7" y="35"/>
                    <a:pt x="9" y="27"/>
                    <a:pt x="4" y="32"/>
                  </a:cubicBezTo>
                  <a:cubicBezTo>
                    <a:pt x="7" y="32"/>
                    <a:pt x="10" y="36"/>
                    <a:pt x="5" y="37"/>
                  </a:cubicBezTo>
                  <a:cubicBezTo>
                    <a:pt x="5" y="40"/>
                    <a:pt x="9" y="38"/>
                    <a:pt x="8" y="42"/>
                  </a:cubicBezTo>
                  <a:cubicBezTo>
                    <a:pt x="5" y="40"/>
                    <a:pt x="4" y="44"/>
                    <a:pt x="0" y="45"/>
                  </a:cubicBezTo>
                  <a:cubicBezTo>
                    <a:pt x="11" y="43"/>
                    <a:pt x="26" y="45"/>
                    <a:pt x="37" y="46"/>
                  </a:cubicBezTo>
                  <a:cubicBezTo>
                    <a:pt x="43" y="47"/>
                    <a:pt x="59" y="55"/>
                    <a:pt x="64" y="63"/>
                  </a:cubicBezTo>
                  <a:cubicBezTo>
                    <a:pt x="66" y="61"/>
                    <a:pt x="76" y="41"/>
                    <a:pt x="70" y="28"/>
                  </a:cubicBezTo>
                  <a:cubicBezTo>
                    <a:pt x="64" y="16"/>
                    <a:pt x="75" y="13"/>
                    <a:pt x="68" y="4"/>
                  </a:cubicBezTo>
                  <a:close/>
                </a:path>
              </a:pathLst>
            </a:custGeom>
            <a:solidFill>
              <a:srgbClr val="F77696">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0" name="Freeform 426"/>
            <p:cNvSpPr/>
            <p:nvPr/>
          </p:nvSpPr>
          <p:spPr>
            <a:xfrm flipH="1">
              <a:off x="7428411" y="1899956"/>
              <a:ext cx="444349" cy="363046"/>
            </a:xfrm>
            <a:custGeom>
              <a:avLst/>
              <a:gdLst>
                <a:gd name="txL" fmla="*/ 0 w 61"/>
                <a:gd name="txT" fmla="*/ 0 h 57"/>
                <a:gd name="txR" fmla="*/ 61 w 61"/>
                <a:gd name="txB" fmla="*/ 57 h 57"/>
              </a:gdLst>
              <a:ahLst/>
              <a:cxnLst>
                <a:cxn ang="0">
                  <a:pos x="2147483647" y="162268830"/>
                </a:cxn>
                <a:cxn ang="0">
                  <a:pos x="2147483647" y="202834433"/>
                </a:cxn>
                <a:cxn ang="0">
                  <a:pos x="2147483647" y="405668865"/>
                </a:cxn>
                <a:cxn ang="0">
                  <a:pos x="2147483647" y="1135875490"/>
                </a:cxn>
                <a:cxn ang="0">
                  <a:pos x="2147483647" y="567937745"/>
                </a:cxn>
                <a:cxn ang="0">
                  <a:pos x="1910256784" y="324537660"/>
                </a:cxn>
                <a:cxn ang="0">
                  <a:pos x="1963316412" y="608503348"/>
                </a:cxn>
                <a:cxn ang="0">
                  <a:pos x="1698003248" y="973606709"/>
                </a:cxn>
                <a:cxn ang="0">
                  <a:pos x="1273504371" y="973606709"/>
                </a:cxn>
                <a:cxn ang="0">
                  <a:pos x="1061251290" y="730206525"/>
                </a:cxn>
                <a:cxn ang="0">
                  <a:pos x="955124750" y="649075319"/>
                </a:cxn>
                <a:cxn ang="0">
                  <a:pos x="955124750" y="730206525"/>
                </a:cxn>
                <a:cxn ang="0">
                  <a:pos x="636752185" y="851909901"/>
                </a:cxn>
                <a:cxn ang="0">
                  <a:pos x="477566017" y="892475504"/>
                </a:cxn>
                <a:cxn ang="0">
                  <a:pos x="318372450" y="1135875490"/>
                </a:cxn>
                <a:cxn ang="0">
                  <a:pos x="0" y="1095309887"/>
                </a:cxn>
                <a:cxn ang="0">
                  <a:pos x="265312823" y="1298144270"/>
                </a:cxn>
                <a:cxn ang="0">
                  <a:pos x="530625645" y="1338716242"/>
                </a:cxn>
                <a:cxn ang="0">
                  <a:pos x="1061251290" y="1541550624"/>
                </a:cxn>
                <a:cxn ang="0">
                  <a:pos x="2147483647" y="2028350994"/>
                </a:cxn>
                <a:cxn ang="0">
                  <a:pos x="2147483647" y="2028350994"/>
                </a:cxn>
                <a:cxn ang="0">
                  <a:pos x="2147483647" y="1217013064"/>
                </a:cxn>
                <a:cxn ang="0">
                  <a:pos x="2147483647" y="202834433"/>
                </a:cxn>
                <a:cxn ang="0">
                  <a:pos x="2147483647" y="162268830"/>
                </a:cxn>
                <a:cxn ang="0">
                  <a:pos x="2147483647" y="162268830"/>
                </a:cxn>
              </a:cxnLst>
              <a:rect l="txL" t="txT" r="txR" b="txB"/>
              <a:pathLst>
                <a:path w="61" h="57">
                  <a:moveTo>
                    <a:pt x="47" y="4"/>
                  </a:moveTo>
                  <a:cubicBezTo>
                    <a:pt x="47" y="1"/>
                    <a:pt x="40" y="1"/>
                    <a:pt x="42" y="5"/>
                  </a:cubicBezTo>
                  <a:cubicBezTo>
                    <a:pt x="43" y="7"/>
                    <a:pt x="45" y="5"/>
                    <a:pt x="45" y="10"/>
                  </a:cubicBezTo>
                  <a:cubicBezTo>
                    <a:pt x="45" y="14"/>
                    <a:pt x="52" y="23"/>
                    <a:pt x="49" y="28"/>
                  </a:cubicBezTo>
                  <a:cubicBezTo>
                    <a:pt x="48" y="22"/>
                    <a:pt x="44" y="22"/>
                    <a:pt x="42" y="14"/>
                  </a:cubicBezTo>
                  <a:cubicBezTo>
                    <a:pt x="41" y="9"/>
                    <a:pt x="36" y="10"/>
                    <a:pt x="36" y="8"/>
                  </a:cubicBezTo>
                  <a:cubicBezTo>
                    <a:pt x="34" y="5"/>
                    <a:pt x="30" y="10"/>
                    <a:pt x="37" y="15"/>
                  </a:cubicBezTo>
                  <a:cubicBezTo>
                    <a:pt x="46" y="23"/>
                    <a:pt x="34" y="23"/>
                    <a:pt x="32" y="24"/>
                  </a:cubicBezTo>
                  <a:cubicBezTo>
                    <a:pt x="30" y="25"/>
                    <a:pt x="26" y="25"/>
                    <a:pt x="24" y="24"/>
                  </a:cubicBezTo>
                  <a:cubicBezTo>
                    <a:pt x="19" y="20"/>
                    <a:pt x="22" y="22"/>
                    <a:pt x="20" y="18"/>
                  </a:cubicBezTo>
                  <a:cubicBezTo>
                    <a:pt x="18" y="17"/>
                    <a:pt x="19" y="17"/>
                    <a:pt x="18" y="16"/>
                  </a:cubicBezTo>
                  <a:cubicBezTo>
                    <a:pt x="17" y="17"/>
                    <a:pt x="18" y="18"/>
                    <a:pt x="18" y="18"/>
                  </a:cubicBezTo>
                  <a:cubicBezTo>
                    <a:pt x="18" y="21"/>
                    <a:pt x="13" y="23"/>
                    <a:pt x="12" y="21"/>
                  </a:cubicBezTo>
                  <a:cubicBezTo>
                    <a:pt x="11" y="20"/>
                    <a:pt x="8" y="20"/>
                    <a:pt x="9" y="22"/>
                  </a:cubicBezTo>
                  <a:cubicBezTo>
                    <a:pt x="11" y="26"/>
                    <a:pt x="11" y="27"/>
                    <a:pt x="6" y="28"/>
                  </a:cubicBezTo>
                  <a:cubicBezTo>
                    <a:pt x="5" y="29"/>
                    <a:pt x="3" y="23"/>
                    <a:pt x="0" y="27"/>
                  </a:cubicBezTo>
                  <a:cubicBezTo>
                    <a:pt x="3" y="26"/>
                    <a:pt x="5" y="30"/>
                    <a:pt x="5" y="32"/>
                  </a:cubicBezTo>
                  <a:cubicBezTo>
                    <a:pt x="5" y="34"/>
                    <a:pt x="9" y="32"/>
                    <a:pt x="10" y="33"/>
                  </a:cubicBezTo>
                  <a:cubicBezTo>
                    <a:pt x="5" y="36"/>
                    <a:pt x="11" y="39"/>
                    <a:pt x="20" y="38"/>
                  </a:cubicBezTo>
                  <a:cubicBezTo>
                    <a:pt x="38" y="37"/>
                    <a:pt x="50" y="46"/>
                    <a:pt x="54" y="50"/>
                  </a:cubicBezTo>
                  <a:cubicBezTo>
                    <a:pt x="57" y="53"/>
                    <a:pt x="60" y="57"/>
                    <a:pt x="61" y="50"/>
                  </a:cubicBezTo>
                  <a:cubicBezTo>
                    <a:pt x="61" y="43"/>
                    <a:pt x="58" y="37"/>
                    <a:pt x="58" y="30"/>
                  </a:cubicBezTo>
                  <a:cubicBezTo>
                    <a:pt x="57" y="20"/>
                    <a:pt x="58" y="15"/>
                    <a:pt x="56" y="5"/>
                  </a:cubicBezTo>
                  <a:cubicBezTo>
                    <a:pt x="55" y="0"/>
                    <a:pt x="50" y="3"/>
                    <a:pt x="49" y="4"/>
                  </a:cubicBezTo>
                  <a:cubicBezTo>
                    <a:pt x="47" y="6"/>
                    <a:pt x="47" y="5"/>
                    <a:pt x="47" y="4"/>
                  </a:cubicBezTo>
                  <a:close/>
                </a:path>
              </a:pathLst>
            </a:custGeom>
            <a:solidFill>
              <a:srgbClr val="F56E90">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1" name="Freeform 427"/>
            <p:cNvSpPr/>
            <p:nvPr/>
          </p:nvSpPr>
          <p:spPr>
            <a:xfrm flipH="1">
              <a:off x="7385210" y="1889199"/>
              <a:ext cx="80230" cy="271612"/>
            </a:xfrm>
            <a:custGeom>
              <a:avLst/>
              <a:gdLst>
                <a:gd name="txL" fmla="*/ 0 w 11"/>
                <a:gd name="txT" fmla="*/ 0 h 43"/>
                <a:gd name="txR" fmla="*/ 11 w 11"/>
                <a:gd name="txB" fmla="*/ 43 h 43"/>
              </a:gdLst>
              <a:ahLst/>
              <a:cxnLst>
                <a:cxn ang="0">
                  <a:pos x="425576355" y="1037374686"/>
                </a:cxn>
                <a:cxn ang="0">
                  <a:pos x="425576355" y="319188301"/>
                </a:cxn>
                <a:cxn ang="0">
                  <a:pos x="53199779" y="159594151"/>
                </a:cxn>
                <a:cxn ang="0">
                  <a:pos x="159592059" y="837878902"/>
                </a:cxn>
                <a:cxn ang="0">
                  <a:pos x="159592059" y="1236864155"/>
                </a:cxn>
                <a:cxn ang="0">
                  <a:pos x="372376589" y="1595954041"/>
                </a:cxn>
                <a:cxn ang="0">
                  <a:pos x="425576355" y="1037374686"/>
                </a:cxn>
              </a:cxnLst>
              <a:rect l="txL" t="txT" r="txR" b="txB"/>
              <a:pathLst>
                <a:path w="11" h="43">
                  <a:moveTo>
                    <a:pt x="8" y="26"/>
                  </a:moveTo>
                  <a:cubicBezTo>
                    <a:pt x="3" y="20"/>
                    <a:pt x="8" y="15"/>
                    <a:pt x="8" y="8"/>
                  </a:cubicBezTo>
                  <a:cubicBezTo>
                    <a:pt x="9" y="1"/>
                    <a:pt x="0" y="0"/>
                    <a:pt x="1" y="4"/>
                  </a:cubicBezTo>
                  <a:cubicBezTo>
                    <a:pt x="2" y="9"/>
                    <a:pt x="4" y="16"/>
                    <a:pt x="3" y="21"/>
                  </a:cubicBezTo>
                  <a:cubicBezTo>
                    <a:pt x="2" y="25"/>
                    <a:pt x="5" y="26"/>
                    <a:pt x="3" y="31"/>
                  </a:cubicBezTo>
                  <a:cubicBezTo>
                    <a:pt x="2" y="34"/>
                    <a:pt x="4" y="43"/>
                    <a:pt x="7" y="40"/>
                  </a:cubicBezTo>
                  <a:cubicBezTo>
                    <a:pt x="11" y="36"/>
                    <a:pt x="11" y="30"/>
                    <a:pt x="8" y="26"/>
                  </a:cubicBezTo>
                  <a:close/>
                </a:path>
              </a:pathLst>
            </a:custGeom>
            <a:solidFill>
              <a:srgbClr val="F7819E">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2" name="Freeform 428"/>
            <p:cNvSpPr/>
            <p:nvPr/>
          </p:nvSpPr>
          <p:spPr>
            <a:xfrm flipH="1">
              <a:off x="7573441" y="1983322"/>
              <a:ext cx="123430" cy="69920"/>
            </a:xfrm>
            <a:custGeom>
              <a:avLst/>
              <a:gdLst>
                <a:gd name="txL" fmla="*/ 0 w 17"/>
                <a:gd name="txT" fmla="*/ 0 h 11"/>
                <a:gd name="txR" fmla="*/ 17 w 17"/>
                <a:gd name="txB" fmla="*/ 11 h 11"/>
              </a:gdLst>
              <a:ahLst/>
              <a:cxnLst>
                <a:cxn ang="0">
                  <a:pos x="685312322" y="121209506"/>
                </a:cxn>
                <a:cxn ang="0">
                  <a:pos x="316300237" y="80808448"/>
                </a:cxn>
                <a:cxn ang="0">
                  <a:pos x="52719122" y="323227434"/>
                </a:cxn>
                <a:cxn ang="0">
                  <a:pos x="579874107" y="363628468"/>
                </a:cxn>
                <a:cxn ang="0">
                  <a:pos x="685312322" y="121209506"/>
                </a:cxn>
              </a:cxnLst>
              <a:rect l="txL" t="txT" r="txR" b="txB"/>
              <a:pathLst>
                <a:path w="17" h="11">
                  <a:moveTo>
                    <a:pt x="13" y="3"/>
                  </a:moveTo>
                  <a:cubicBezTo>
                    <a:pt x="12" y="2"/>
                    <a:pt x="9" y="0"/>
                    <a:pt x="6" y="2"/>
                  </a:cubicBezTo>
                  <a:cubicBezTo>
                    <a:pt x="6" y="6"/>
                    <a:pt x="0" y="4"/>
                    <a:pt x="1" y="8"/>
                  </a:cubicBezTo>
                  <a:cubicBezTo>
                    <a:pt x="3" y="11"/>
                    <a:pt x="9" y="9"/>
                    <a:pt x="11" y="9"/>
                  </a:cubicBezTo>
                  <a:cubicBezTo>
                    <a:pt x="12" y="9"/>
                    <a:pt x="17" y="8"/>
                    <a:pt x="13" y="3"/>
                  </a:cubicBezTo>
                  <a:close/>
                </a:path>
              </a:pathLst>
            </a:custGeom>
            <a:solidFill>
              <a:srgbClr val="F77E9C">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3" name="Freeform 429"/>
            <p:cNvSpPr/>
            <p:nvPr/>
          </p:nvSpPr>
          <p:spPr>
            <a:xfrm flipH="1">
              <a:off x="7434582" y="1937605"/>
              <a:ext cx="379548" cy="306572"/>
            </a:xfrm>
            <a:custGeom>
              <a:avLst/>
              <a:gdLst>
                <a:gd name="txL" fmla="*/ 0 w 52"/>
                <a:gd name="txT" fmla="*/ 0 h 48"/>
                <a:gd name="txR" fmla="*/ 52 w 52"/>
                <a:gd name="txB" fmla="*/ 48 h 48"/>
              </a:gdLst>
              <a:ahLst/>
              <a:cxnLst>
                <a:cxn ang="0">
                  <a:pos x="2147483647" y="1672503414"/>
                </a:cxn>
                <a:cxn ang="0">
                  <a:pos x="2147483647" y="1019818220"/>
                </a:cxn>
                <a:cxn ang="0">
                  <a:pos x="2147483647" y="285546279"/>
                </a:cxn>
                <a:cxn ang="0">
                  <a:pos x="2147483647" y="285546279"/>
                </a:cxn>
                <a:cxn ang="0">
                  <a:pos x="2147483647" y="979024996"/>
                </a:cxn>
                <a:cxn ang="0">
                  <a:pos x="1544986632" y="815851901"/>
                </a:cxn>
                <a:cxn ang="0">
                  <a:pos x="852406394" y="815851901"/>
                </a:cxn>
                <a:cxn ang="0">
                  <a:pos x="372927812" y="775058678"/>
                </a:cxn>
                <a:cxn ang="0">
                  <a:pos x="479478696" y="1182991115"/>
                </a:cxn>
                <a:cxn ang="0">
                  <a:pos x="1172058934" y="1223777952"/>
                </a:cxn>
                <a:cxn ang="0">
                  <a:pos x="2024465556" y="1509330518"/>
                </a:cxn>
                <a:cxn ang="0">
                  <a:pos x="2147483647" y="1672503414"/>
                </a:cxn>
                <a:cxn ang="0">
                  <a:pos x="2147483647" y="1672503414"/>
                </a:cxn>
              </a:cxnLst>
              <a:rect l="txL" t="txT" r="txR" b="txB"/>
              <a:pathLst>
                <a:path w="52" h="48">
                  <a:moveTo>
                    <a:pt x="52" y="41"/>
                  </a:moveTo>
                  <a:cubicBezTo>
                    <a:pt x="51" y="36"/>
                    <a:pt x="48" y="31"/>
                    <a:pt x="48" y="25"/>
                  </a:cubicBezTo>
                  <a:cubicBezTo>
                    <a:pt x="50" y="15"/>
                    <a:pt x="46" y="12"/>
                    <a:pt x="46" y="7"/>
                  </a:cubicBezTo>
                  <a:cubicBezTo>
                    <a:pt x="47" y="0"/>
                    <a:pt x="41" y="3"/>
                    <a:pt x="43" y="7"/>
                  </a:cubicBezTo>
                  <a:cubicBezTo>
                    <a:pt x="45" y="12"/>
                    <a:pt x="47" y="24"/>
                    <a:pt x="41" y="24"/>
                  </a:cubicBezTo>
                  <a:cubicBezTo>
                    <a:pt x="38" y="24"/>
                    <a:pt x="35" y="17"/>
                    <a:pt x="29" y="20"/>
                  </a:cubicBezTo>
                  <a:cubicBezTo>
                    <a:pt x="26" y="21"/>
                    <a:pt x="19" y="21"/>
                    <a:pt x="16" y="20"/>
                  </a:cubicBezTo>
                  <a:cubicBezTo>
                    <a:pt x="12" y="19"/>
                    <a:pt x="9" y="16"/>
                    <a:pt x="7" y="19"/>
                  </a:cubicBezTo>
                  <a:cubicBezTo>
                    <a:pt x="0" y="28"/>
                    <a:pt x="10" y="26"/>
                    <a:pt x="9" y="29"/>
                  </a:cubicBezTo>
                  <a:cubicBezTo>
                    <a:pt x="8" y="34"/>
                    <a:pt x="16" y="28"/>
                    <a:pt x="22" y="30"/>
                  </a:cubicBezTo>
                  <a:cubicBezTo>
                    <a:pt x="31" y="34"/>
                    <a:pt x="33" y="30"/>
                    <a:pt x="38" y="37"/>
                  </a:cubicBezTo>
                  <a:cubicBezTo>
                    <a:pt x="42" y="41"/>
                    <a:pt x="44" y="39"/>
                    <a:pt x="46" y="41"/>
                  </a:cubicBezTo>
                  <a:cubicBezTo>
                    <a:pt x="51" y="48"/>
                    <a:pt x="52" y="44"/>
                    <a:pt x="52" y="41"/>
                  </a:cubicBezTo>
                  <a:close/>
                </a:path>
              </a:pathLst>
            </a:custGeom>
            <a:solidFill>
              <a:srgbClr val="F26689">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4" name="Freeform 430"/>
            <p:cNvSpPr/>
            <p:nvPr/>
          </p:nvSpPr>
          <p:spPr>
            <a:xfrm flipH="1">
              <a:off x="7422239" y="2098959"/>
              <a:ext cx="938069" cy="556670"/>
            </a:xfrm>
            <a:custGeom>
              <a:avLst/>
              <a:gdLst>
                <a:gd name="txL" fmla="*/ 0 w 129"/>
                <a:gd name="txT" fmla="*/ 0 h 88"/>
                <a:gd name="txR" fmla="*/ 129 w 129"/>
                <a:gd name="txB" fmla="*/ 88 h 88"/>
              </a:gdLst>
              <a:ahLst/>
              <a:cxnLst>
                <a:cxn ang="0">
                  <a:pos x="2147483647" y="1160454517"/>
                </a:cxn>
                <a:cxn ang="0">
                  <a:pos x="2147483647" y="2147483647"/>
                </a:cxn>
                <a:cxn ang="0">
                  <a:pos x="1269112677" y="2147483647"/>
                </a:cxn>
                <a:cxn ang="0">
                  <a:pos x="687437226" y="2147483647"/>
                </a:cxn>
                <a:cxn ang="0">
                  <a:pos x="317278169" y="2147483647"/>
                </a:cxn>
                <a:cxn ang="0">
                  <a:pos x="317278169" y="2147483647"/>
                </a:cxn>
                <a:cxn ang="0">
                  <a:pos x="264397281" y="2147483647"/>
                </a:cxn>
                <a:cxn ang="0">
                  <a:pos x="2147483647" y="920359034"/>
                </a:cxn>
                <a:cxn ang="0">
                  <a:pos x="2147483647" y="1160454517"/>
                </a:cxn>
              </a:cxnLst>
              <a:rect l="txL" t="txT" r="txR" b="txB"/>
              <a:pathLst>
                <a:path w="129" h="88">
                  <a:moveTo>
                    <a:pt x="128" y="29"/>
                  </a:moveTo>
                  <a:cubicBezTo>
                    <a:pt x="129" y="48"/>
                    <a:pt x="108" y="58"/>
                    <a:pt x="93" y="61"/>
                  </a:cubicBezTo>
                  <a:cubicBezTo>
                    <a:pt x="71" y="66"/>
                    <a:pt x="49" y="52"/>
                    <a:pt x="24" y="75"/>
                  </a:cubicBezTo>
                  <a:cubicBezTo>
                    <a:pt x="21" y="79"/>
                    <a:pt x="17" y="84"/>
                    <a:pt x="13" y="87"/>
                  </a:cubicBezTo>
                  <a:cubicBezTo>
                    <a:pt x="6" y="87"/>
                    <a:pt x="6" y="87"/>
                    <a:pt x="6" y="87"/>
                  </a:cubicBezTo>
                  <a:cubicBezTo>
                    <a:pt x="6" y="87"/>
                    <a:pt x="6" y="87"/>
                    <a:pt x="6" y="86"/>
                  </a:cubicBezTo>
                  <a:cubicBezTo>
                    <a:pt x="2" y="88"/>
                    <a:pt x="0" y="74"/>
                    <a:pt x="5" y="61"/>
                  </a:cubicBezTo>
                  <a:cubicBezTo>
                    <a:pt x="15" y="38"/>
                    <a:pt x="31" y="30"/>
                    <a:pt x="42" y="23"/>
                  </a:cubicBezTo>
                  <a:cubicBezTo>
                    <a:pt x="85" y="0"/>
                    <a:pt x="120" y="32"/>
                    <a:pt x="128" y="29"/>
                  </a:cubicBezTo>
                  <a:close/>
                </a:path>
              </a:pathLst>
            </a:custGeom>
            <a:solidFill>
              <a:srgbClr val="FBF5E5">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5" name="Freeform 431"/>
            <p:cNvSpPr/>
            <p:nvPr/>
          </p:nvSpPr>
          <p:spPr>
            <a:xfrm flipH="1">
              <a:off x="7422239" y="2098959"/>
              <a:ext cx="931898" cy="551292"/>
            </a:xfrm>
            <a:custGeom>
              <a:avLst/>
              <a:gdLst>
                <a:gd name="txL" fmla="*/ 0 w 128"/>
                <a:gd name="txT" fmla="*/ 0 h 87"/>
                <a:gd name="txR" fmla="*/ 128 w 128"/>
                <a:gd name="txB" fmla="*/ 87 h 87"/>
              </a:gdLst>
              <a:ahLst/>
              <a:cxnLst>
                <a:cxn ang="0">
                  <a:pos x="2147483647" y="1164455425"/>
                </a:cxn>
                <a:cxn ang="0">
                  <a:pos x="2147483647" y="2147483647"/>
                </a:cxn>
                <a:cxn ang="0">
                  <a:pos x="1219111749" y="2147483647"/>
                </a:cxn>
                <a:cxn ang="0">
                  <a:pos x="636056711" y="2147483647"/>
                </a:cxn>
                <a:cxn ang="0">
                  <a:pos x="265023042" y="2147483647"/>
                </a:cxn>
                <a:cxn ang="0">
                  <a:pos x="265023042" y="2147483647"/>
                </a:cxn>
                <a:cxn ang="0">
                  <a:pos x="265023042" y="2147483647"/>
                </a:cxn>
                <a:cxn ang="0">
                  <a:pos x="2147483647" y="923534569"/>
                </a:cxn>
                <a:cxn ang="0">
                  <a:pos x="2147483647" y="1164455425"/>
                </a:cxn>
              </a:cxnLst>
              <a:rect l="txL" t="txT" r="txR" b="txB"/>
              <a:pathLst>
                <a:path w="128" h="87">
                  <a:moveTo>
                    <a:pt x="127" y="29"/>
                  </a:moveTo>
                  <a:cubicBezTo>
                    <a:pt x="128" y="48"/>
                    <a:pt x="107" y="58"/>
                    <a:pt x="93" y="61"/>
                  </a:cubicBezTo>
                  <a:cubicBezTo>
                    <a:pt x="71" y="66"/>
                    <a:pt x="47" y="52"/>
                    <a:pt x="23" y="75"/>
                  </a:cubicBezTo>
                  <a:cubicBezTo>
                    <a:pt x="19" y="79"/>
                    <a:pt x="15" y="84"/>
                    <a:pt x="12" y="87"/>
                  </a:cubicBezTo>
                  <a:cubicBezTo>
                    <a:pt x="5" y="87"/>
                    <a:pt x="5" y="87"/>
                    <a:pt x="5" y="87"/>
                  </a:cubicBezTo>
                  <a:cubicBezTo>
                    <a:pt x="5" y="87"/>
                    <a:pt x="5" y="87"/>
                    <a:pt x="5" y="86"/>
                  </a:cubicBezTo>
                  <a:cubicBezTo>
                    <a:pt x="1" y="87"/>
                    <a:pt x="0" y="74"/>
                    <a:pt x="5" y="61"/>
                  </a:cubicBezTo>
                  <a:cubicBezTo>
                    <a:pt x="14" y="38"/>
                    <a:pt x="30" y="30"/>
                    <a:pt x="41" y="23"/>
                  </a:cubicBezTo>
                  <a:cubicBezTo>
                    <a:pt x="84" y="0"/>
                    <a:pt x="119" y="32"/>
                    <a:pt x="127" y="29"/>
                  </a:cubicBezTo>
                  <a:close/>
                </a:path>
              </a:pathLst>
            </a:custGeom>
            <a:solidFill>
              <a:srgbClr val="F5C7D2">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6" name="Freeform 432"/>
            <p:cNvSpPr/>
            <p:nvPr/>
          </p:nvSpPr>
          <p:spPr>
            <a:xfrm flipH="1">
              <a:off x="7422239" y="2249555"/>
              <a:ext cx="910297" cy="400695"/>
            </a:xfrm>
            <a:custGeom>
              <a:avLst/>
              <a:gdLst>
                <a:gd name="txL" fmla="*/ 0 w 125"/>
                <a:gd name="txT" fmla="*/ 0 h 63"/>
                <a:gd name="txR" fmla="*/ 125 w 125"/>
                <a:gd name="txB" fmla="*/ 63 h 63"/>
              </a:gdLst>
              <a:ahLst/>
              <a:cxnLst>
                <a:cxn ang="0">
                  <a:pos x="2147483647" y="242713087"/>
                </a:cxn>
                <a:cxn ang="0">
                  <a:pos x="2147483647" y="1496748506"/>
                </a:cxn>
                <a:cxn ang="0">
                  <a:pos x="2147483647" y="1496748506"/>
                </a:cxn>
                <a:cxn ang="0">
                  <a:pos x="2147483647" y="1415839936"/>
                </a:cxn>
                <a:cxn ang="0">
                  <a:pos x="2147483647" y="1132675845"/>
                </a:cxn>
                <a:cxn ang="0">
                  <a:pos x="2147483647" y="1011316171"/>
                </a:cxn>
                <a:cxn ang="0">
                  <a:pos x="2147483647" y="809054090"/>
                </a:cxn>
                <a:cxn ang="0">
                  <a:pos x="2068289860" y="1051767276"/>
                </a:cxn>
                <a:cxn ang="0">
                  <a:pos x="848527907" y="1658559284"/>
                </a:cxn>
                <a:cxn ang="0">
                  <a:pos x="583362097" y="1941723773"/>
                </a:cxn>
                <a:cxn ang="0">
                  <a:pos x="106067809" y="2147483647"/>
                </a:cxn>
                <a:cxn ang="0">
                  <a:pos x="159098087" y="2147483647"/>
                </a:cxn>
                <a:cxn ang="0">
                  <a:pos x="636399628" y="1496748506"/>
                </a:cxn>
                <a:cxn ang="0">
                  <a:pos x="1431890004" y="809054090"/>
                </a:cxn>
                <a:cxn ang="0">
                  <a:pos x="2147483647" y="283170551"/>
                </a:cxn>
                <a:cxn ang="0">
                  <a:pos x="2147483647" y="202261932"/>
                </a:cxn>
                <a:cxn ang="0">
                  <a:pos x="2147483647" y="121359723"/>
                </a:cxn>
                <a:cxn ang="0">
                  <a:pos x="2147483647" y="242713087"/>
                </a:cxn>
              </a:cxnLst>
              <a:rect l="txL" t="txT" r="txR" b="txB"/>
              <a:pathLst>
                <a:path w="125" h="63">
                  <a:moveTo>
                    <a:pt x="124" y="6"/>
                  </a:moveTo>
                  <a:cubicBezTo>
                    <a:pt x="125" y="25"/>
                    <a:pt x="104" y="34"/>
                    <a:pt x="90" y="37"/>
                  </a:cubicBezTo>
                  <a:cubicBezTo>
                    <a:pt x="80" y="39"/>
                    <a:pt x="71" y="37"/>
                    <a:pt x="61" y="37"/>
                  </a:cubicBezTo>
                  <a:cubicBezTo>
                    <a:pt x="77" y="37"/>
                    <a:pt x="72" y="37"/>
                    <a:pt x="85" y="35"/>
                  </a:cubicBezTo>
                  <a:cubicBezTo>
                    <a:pt x="96" y="34"/>
                    <a:pt x="88" y="25"/>
                    <a:pt x="84" y="28"/>
                  </a:cubicBezTo>
                  <a:cubicBezTo>
                    <a:pt x="79" y="31"/>
                    <a:pt x="77" y="27"/>
                    <a:pt x="76" y="25"/>
                  </a:cubicBezTo>
                  <a:cubicBezTo>
                    <a:pt x="71" y="15"/>
                    <a:pt x="65" y="21"/>
                    <a:pt x="55" y="20"/>
                  </a:cubicBezTo>
                  <a:cubicBezTo>
                    <a:pt x="44" y="18"/>
                    <a:pt x="42" y="24"/>
                    <a:pt x="39" y="26"/>
                  </a:cubicBezTo>
                  <a:cubicBezTo>
                    <a:pt x="33" y="29"/>
                    <a:pt x="21" y="31"/>
                    <a:pt x="16" y="41"/>
                  </a:cubicBezTo>
                  <a:cubicBezTo>
                    <a:pt x="15" y="43"/>
                    <a:pt x="17" y="46"/>
                    <a:pt x="11" y="48"/>
                  </a:cubicBezTo>
                  <a:cubicBezTo>
                    <a:pt x="4" y="52"/>
                    <a:pt x="6" y="63"/>
                    <a:pt x="2" y="62"/>
                  </a:cubicBezTo>
                  <a:cubicBezTo>
                    <a:pt x="0" y="61"/>
                    <a:pt x="0" y="57"/>
                    <a:pt x="3" y="54"/>
                  </a:cubicBezTo>
                  <a:cubicBezTo>
                    <a:pt x="8" y="48"/>
                    <a:pt x="11" y="39"/>
                    <a:pt x="12" y="37"/>
                  </a:cubicBezTo>
                  <a:cubicBezTo>
                    <a:pt x="15" y="28"/>
                    <a:pt x="25" y="26"/>
                    <a:pt x="27" y="20"/>
                  </a:cubicBezTo>
                  <a:cubicBezTo>
                    <a:pt x="29" y="13"/>
                    <a:pt x="43" y="8"/>
                    <a:pt x="52" y="7"/>
                  </a:cubicBezTo>
                  <a:cubicBezTo>
                    <a:pt x="68" y="7"/>
                    <a:pt x="72" y="3"/>
                    <a:pt x="90" y="5"/>
                  </a:cubicBezTo>
                  <a:cubicBezTo>
                    <a:pt x="98" y="6"/>
                    <a:pt x="100" y="3"/>
                    <a:pt x="103" y="3"/>
                  </a:cubicBezTo>
                  <a:cubicBezTo>
                    <a:pt x="115" y="0"/>
                    <a:pt x="114" y="8"/>
                    <a:pt x="124" y="6"/>
                  </a:cubicBezTo>
                  <a:close/>
                </a:path>
              </a:pathLst>
            </a:custGeom>
            <a:solidFill>
              <a:srgbClr val="F3BFCB">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sp>
          <p:nvSpPr>
            <p:cNvPr id="167" name="Freeform 433"/>
            <p:cNvSpPr/>
            <p:nvPr/>
          </p:nvSpPr>
          <p:spPr>
            <a:xfrm flipH="1">
              <a:off x="7428411" y="2263002"/>
              <a:ext cx="657266" cy="223206"/>
            </a:xfrm>
            <a:custGeom>
              <a:avLst/>
              <a:gdLst>
                <a:gd name="txL" fmla="*/ 0 w 90"/>
                <a:gd name="txT" fmla="*/ 0 h 35"/>
                <a:gd name="txR" fmla="*/ 90 w 90"/>
                <a:gd name="txB" fmla="*/ 35 h 35"/>
              </a:gdLst>
              <a:ahLst/>
              <a:cxnLst>
                <a:cxn ang="0">
                  <a:pos x="2147483647" y="162678889"/>
                </a:cxn>
                <a:cxn ang="0">
                  <a:pos x="2147483647" y="1016754304"/>
                </a:cxn>
                <a:cxn ang="0">
                  <a:pos x="2147483647" y="1220101258"/>
                </a:cxn>
                <a:cxn ang="0">
                  <a:pos x="2147483647" y="854075465"/>
                </a:cxn>
                <a:cxn ang="0">
                  <a:pos x="2147483647" y="813400773"/>
                </a:cxn>
                <a:cxn ang="0">
                  <a:pos x="1599997144" y="569379325"/>
                </a:cxn>
                <a:cxn ang="0">
                  <a:pos x="373334378" y="691390049"/>
                </a:cxn>
                <a:cxn ang="0">
                  <a:pos x="53333481" y="650721933"/>
                </a:cxn>
                <a:cxn ang="0">
                  <a:pos x="1173329413" y="325364155"/>
                </a:cxn>
                <a:cxn ang="0">
                  <a:pos x="2147483647" y="284689663"/>
                </a:cxn>
                <a:cxn ang="0">
                  <a:pos x="2147483647" y="81342633"/>
                </a:cxn>
                <a:cxn ang="0">
                  <a:pos x="2147483647" y="162678889"/>
                </a:cxn>
              </a:cxnLst>
              <a:rect l="txL" t="txT" r="txR" b="txB"/>
              <a:pathLst>
                <a:path w="90" h="35">
                  <a:moveTo>
                    <a:pt x="90" y="4"/>
                  </a:moveTo>
                  <a:cubicBezTo>
                    <a:pt x="90" y="13"/>
                    <a:pt x="86" y="20"/>
                    <a:pt x="79" y="25"/>
                  </a:cubicBezTo>
                  <a:cubicBezTo>
                    <a:pt x="73" y="30"/>
                    <a:pt x="58" y="35"/>
                    <a:pt x="58" y="30"/>
                  </a:cubicBezTo>
                  <a:cubicBezTo>
                    <a:pt x="59" y="26"/>
                    <a:pt x="61" y="25"/>
                    <a:pt x="57" y="21"/>
                  </a:cubicBezTo>
                  <a:cubicBezTo>
                    <a:pt x="53" y="18"/>
                    <a:pt x="46" y="25"/>
                    <a:pt x="44" y="20"/>
                  </a:cubicBezTo>
                  <a:cubicBezTo>
                    <a:pt x="43" y="16"/>
                    <a:pt x="36" y="18"/>
                    <a:pt x="30" y="14"/>
                  </a:cubicBezTo>
                  <a:cubicBezTo>
                    <a:pt x="26" y="11"/>
                    <a:pt x="11" y="15"/>
                    <a:pt x="7" y="17"/>
                  </a:cubicBezTo>
                  <a:cubicBezTo>
                    <a:pt x="5" y="17"/>
                    <a:pt x="0" y="19"/>
                    <a:pt x="1" y="16"/>
                  </a:cubicBezTo>
                  <a:cubicBezTo>
                    <a:pt x="4" y="7"/>
                    <a:pt x="18" y="10"/>
                    <a:pt x="22" y="8"/>
                  </a:cubicBezTo>
                  <a:cubicBezTo>
                    <a:pt x="38" y="3"/>
                    <a:pt x="51" y="5"/>
                    <a:pt x="58" y="7"/>
                  </a:cubicBezTo>
                  <a:cubicBezTo>
                    <a:pt x="65" y="9"/>
                    <a:pt x="69" y="0"/>
                    <a:pt x="77" y="2"/>
                  </a:cubicBezTo>
                  <a:cubicBezTo>
                    <a:pt x="84" y="4"/>
                    <a:pt x="85" y="6"/>
                    <a:pt x="90" y="4"/>
                  </a:cubicBezTo>
                  <a:close/>
                </a:path>
              </a:pathLst>
            </a:custGeom>
            <a:solidFill>
              <a:srgbClr val="EDB5C7">
                <a:alpha val="100000"/>
              </a:srgbClr>
            </a:solidFill>
            <a:ln w="9525">
              <a:noFill/>
            </a:ln>
          </p:spPr>
          <p:txBody>
            <a:bodyPr/>
            <a:lstStyle/>
            <a:p>
              <a:endParaRPr lang="zh-CN" altLang="en-US" sz="2400">
                <a:latin typeface="印品黑体" panose="00000500000000000000" pitchFamily="2" charset="-122"/>
                <a:ea typeface="印品黑体" panose="00000500000000000000" pitchFamily="2" charset="-122"/>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E2883243-54BA-4323-BCDE-7AA75FBE663D}"/>
              </a:ext>
            </a:extLst>
          </p:cNvPr>
          <p:cNvGrpSpPr/>
          <p:nvPr/>
        </p:nvGrpSpPr>
        <p:grpSpPr>
          <a:xfrm>
            <a:off x="479338" y="2275171"/>
            <a:ext cx="4291445" cy="2291185"/>
            <a:chOff x="499216" y="2015006"/>
            <a:chExt cx="4291445" cy="2291185"/>
          </a:xfrm>
        </p:grpSpPr>
        <p:sp>
          <p:nvSpPr>
            <p:cNvPr id="7" name="TextBox 6">
              <a:extLst>
                <a:ext uri="{FF2B5EF4-FFF2-40B4-BE49-F238E27FC236}">
                  <a16:creationId xmlns="" xmlns:a16="http://schemas.microsoft.com/office/drawing/2014/main" id="{3D96AFBA-0885-4F84-9C75-4AAF6939841C}"/>
                </a:ext>
              </a:extLst>
            </p:cNvPr>
            <p:cNvSpPr txBox="1"/>
            <p:nvPr/>
          </p:nvSpPr>
          <p:spPr>
            <a:xfrm>
              <a:off x="499216" y="2921196"/>
              <a:ext cx="4291445" cy="1384995"/>
            </a:xfrm>
            <a:prstGeom prst="rect">
              <a:avLst/>
            </a:prstGeom>
            <a:noFill/>
          </p:spPr>
          <p:txBody>
            <a:bodyPr wrap="square" rtlCol="0">
              <a:spAutoFit/>
            </a:bodyPr>
            <a:lstStyle/>
            <a:p>
              <a:pPr algn="r"/>
              <a:r>
                <a:rPr lang="en-US" altLang="ko-KR" sz="1200" dirty="0">
                  <a:cs typeface="Arial" pitchFamily="34" charset="0"/>
                </a:rPr>
                <a:t>You can simply impress your audience and add a unique zing and appeal to your Presentations. Easy to change colors, photos and Text.</a:t>
              </a:r>
            </a:p>
            <a:p>
              <a:pPr algn="r"/>
              <a:endParaRPr lang="en-US" altLang="ko-KR" sz="1200" dirty="0">
                <a:cs typeface="Arial" pitchFamily="34" charset="0"/>
              </a:endParaRPr>
            </a:p>
            <a:p>
              <a:pPr algn="r"/>
              <a:r>
                <a:rPr lang="en-US" altLang="ko-KR" sz="1200" dirty="0"/>
                <a:t>Get a modern PowerPoint  Presentation that is beautifully designed. I hope and I believe that this Template will your Time, Money and Reputation.</a:t>
              </a:r>
              <a:endParaRPr lang="ko-KR" altLang="en-US" sz="1200" dirty="0">
                <a:cs typeface="Arial" pitchFamily="34" charset="0"/>
              </a:endParaRPr>
            </a:p>
          </p:txBody>
        </p:sp>
        <p:sp>
          <p:nvSpPr>
            <p:cNvPr id="8" name="TextBox 7">
              <a:extLst>
                <a:ext uri="{FF2B5EF4-FFF2-40B4-BE49-F238E27FC236}">
                  <a16:creationId xmlns="" xmlns:a16="http://schemas.microsoft.com/office/drawing/2014/main" id="{3C9F7C26-BA78-4510-B9EC-24FFC3207A0F}"/>
                </a:ext>
              </a:extLst>
            </p:cNvPr>
            <p:cNvSpPr txBox="1"/>
            <p:nvPr/>
          </p:nvSpPr>
          <p:spPr>
            <a:xfrm>
              <a:off x="499217" y="2015006"/>
              <a:ext cx="4291444" cy="769441"/>
            </a:xfrm>
            <a:prstGeom prst="rect">
              <a:avLst/>
            </a:prstGeom>
            <a:noFill/>
          </p:spPr>
          <p:txBody>
            <a:bodyPr wrap="square" rtlCol="0">
              <a:spAutoFit/>
            </a:bodyPr>
            <a:lstStyle/>
            <a:p>
              <a:pPr algn="r"/>
              <a:r>
                <a:rPr lang="en-US" altLang="ko-KR" sz="4400" b="1" dirty="0">
                  <a:solidFill>
                    <a:srgbClr val="E949BB"/>
                  </a:solidFill>
                  <a:latin typeface="Amellinda Weddings" pitchFamily="50" charset="0"/>
                  <a:cs typeface="Arial" pitchFamily="34" charset="0"/>
                </a:rPr>
                <a:t>Contents Here</a:t>
              </a:r>
              <a:endParaRPr lang="ko-KR" altLang="en-US" sz="4400" b="1" dirty="0">
                <a:solidFill>
                  <a:srgbClr val="E949BB"/>
                </a:solidFill>
                <a:latin typeface="Amellinda Weddings" pitchFamily="50" charset="0"/>
                <a:cs typeface="Arial" pitchFamily="34" charset="0"/>
              </a:endParaRPr>
            </a:p>
          </p:txBody>
        </p:sp>
      </p:grpSp>
      <p:grpSp>
        <p:nvGrpSpPr>
          <p:cNvPr id="10" name="Group 9">
            <a:extLst>
              <a:ext uri="{FF2B5EF4-FFF2-40B4-BE49-F238E27FC236}">
                <a16:creationId xmlns="" xmlns:a16="http://schemas.microsoft.com/office/drawing/2014/main" id="{5006620A-D7CA-4405-A204-FAAB037E71F5}"/>
              </a:ext>
            </a:extLst>
          </p:cNvPr>
          <p:cNvGrpSpPr/>
          <p:nvPr/>
        </p:nvGrpSpPr>
        <p:grpSpPr>
          <a:xfrm>
            <a:off x="7417745" y="2275171"/>
            <a:ext cx="4291445" cy="2291185"/>
            <a:chOff x="499216" y="2015006"/>
            <a:chExt cx="4291445" cy="2291185"/>
          </a:xfrm>
        </p:grpSpPr>
        <p:sp>
          <p:nvSpPr>
            <p:cNvPr id="11" name="TextBox 10">
              <a:extLst>
                <a:ext uri="{FF2B5EF4-FFF2-40B4-BE49-F238E27FC236}">
                  <a16:creationId xmlns="" xmlns:a16="http://schemas.microsoft.com/office/drawing/2014/main" id="{72CF080E-D7E4-4179-B476-24A7B98134FD}"/>
                </a:ext>
              </a:extLst>
            </p:cNvPr>
            <p:cNvSpPr txBox="1"/>
            <p:nvPr/>
          </p:nvSpPr>
          <p:spPr>
            <a:xfrm>
              <a:off x="499216" y="2921196"/>
              <a:ext cx="4291445" cy="1384995"/>
            </a:xfrm>
            <a:prstGeom prst="rect">
              <a:avLst/>
            </a:prstGeom>
            <a:noFill/>
          </p:spPr>
          <p:txBody>
            <a:bodyPr wrap="square" rtlCol="0">
              <a:spAutoFit/>
            </a:bodyPr>
            <a:lstStyle/>
            <a:p>
              <a:r>
                <a:rPr lang="en-US" altLang="ko-KR" sz="1200" dirty="0">
                  <a:cs typeface="Arial" pitchFamily="34" charset="0"/>
                </a:rPr>
                <a:t>You can simply impress your audience and add a unique zing and appeal to your Presentations. Easy to change colors, photos and Text.</a:t>
              </a:r>
            </a:p>
            <a:p>
              <a:endParaRPr lang="en-US" altLang="ko-KR" sz="1200" dirty="0">
                <a:cs typeface="Arial" pitchFamily="34" charset="0"/>
              </a:endParaRPr>
            </a:p>
            <a:p>
              <a:r>
                <a:rPr lang="en-US" altLang="ko-KR" sz="1200" dirty="0"/>
                <a:t>Get a modern PowerPoint  Presentation that is beautifully designed. I hope and I believe that this Template will your Time, Money and Reputation.</a:t>
              </a:r>
              <a:endParaRPr lang="ko-KR" altLang="en-US" sz="1200" dirty="0">
                <a:cs typeface="Arial" pitchFamily="34" charset="0"/>
              </a:endParaRPr>
            </a:p>
          </p:txBody>
        </p:sp>
        <p:sp>
          <p:nvSpPr>
            <p:cNvPr id="12" name="TextBox 11">
              <a:extLst>
                <a:ext uri="{FF2B5EF4-FFF2-40B4-BE49-F238E27FC236}">
                  <a16:creationId xmlns="" xmlns:a16="http://schemas.microsoft.com/office/drawing/2014/main" id="{3CB1683F-408C-4869-B16E-635C4A961A06}"/>
                </a:ext>
              </a:extLst>
            </p:cNvPr>
            <p:cNvSpPr txBox="1"/>
            <p:nvPr/>
          </p:nvSpPr>
          <p:spPr>
            <a:xfrm>
              <a:off x="499217" y="2015006"/>
              <a:ext cx="4291444" cy="769441"/>
            </a:xfrm>
            <a:prstGeom prst="rect">
              <a:avLst/>
            </a:prstGeom>
            <a:noFill/>
          </p:spPr>
          <p:txBody>
            <a:bodyPr wrap="square" rtlCol="0">
              <a:spAutoFit/>
            </a:bodyPr>
            <a:lstStyle/>
            <a:p>
              <a:r>
                <a:rPr lang="en-US" altLang="ko-KR" sz="4400" b="1" dirty="0">
                  <a:solidFill>
                    <a:srgbClr val="E949BB"/>
                  </a:solidFill>
                  <a:latin typeface="Amellinda Weddings" pitchFamily="50" charset="0"/>
                  <a:cs typeface="Arial" pitchFamily="34" charset="0"/>
                </a:rPr>
                <a:t>Contents Here</a:t>
              </a:r>
              <a:endParaRPr lang="ko-KR" altLang="en-US" sz="4400" b="1" dirty="0">
                <a:solidFill>
                  <a:srgbClr val="E949BB"/>
                </a:solidFill>
                <a:latin typeface="Amellinda Weddings" pitchFamily="50" charset="0"/>
                <a:cs typeface="Arial" pitchFamily="34" charset="0"/>
              </a:endParaRPr>
            </a:p>
          </p:txBody>
        </p:sp>
      </p:grpSp>
      <p:sp>
        <p:nvSpPr>
          <p:cNvPr id="13" name="TextBox 12">
            <a:extLst>
              <a:ext uri="{FF2B5EF4-FFF2-40B4-BE49-F238E27FC236}">
                <a16:creationId xmlns="" xmlns:a16="http://schemas.microsoft.com/office/drawing/2014/main" id="{EB4D2588-506B-4580-99E3-393ADBD0B7FB}"/>
              </a:ext>
            </a:extLst>
          </p:cNvPr>
          <p:cNvSpPr txBox="1"/>
          <p:nvPr/>
        </p:nvSpPr>
        <p:spPr>
          <a:xfrm>
            <a:off x="2625060" y="430261"/>
            <a:ext cx="7487386" cy="1015663"/>
          </a:xfrm>
          <a:prstGeom prst="rect">
            <a:avLst/>
          </a:prstGeom>
          <a:noFill/>
        </p:spPr>
        <p:txBody>
          <a:bodyPr wrap="square" rtlCol="0" anchor="ctr">
            <a:spAutoFit/>
          </a:bodyPr>
          <a:lstStyle/>
          <a:p>
            <a:pPr algn="ctr"/>
            <a:r>
              <a:rPr lang="en-US" altLang="ko-KR" sz="6000" b="1" dirty="0">
                <a:solidFill>
                  <a:srgbClr val="E949BB"/>
                </a:solidFill>
                <a:effectLst>
                  <a:outerShdw blurRad="38100" dist="38100" dir="2700000" algn="tl">
                    <a:srgbClr val="000000">
                      <a:alpha val="43137"/>
                    </a:srgbClr>
                  </a:outerShdw>
                </a:effectLst>
                <a:latin typeface="DK Lemon Yellow Sun" panose="02000000000000000000" pitchFamily="50" charset="0"/>
                <a:cs typeface="Arial" pitchFamily="34" charset="0"/>
              </a:rPr>
              <a:t>BLOOD DONATION</a:t>
            </a:r>
            <a:endParaRPr lang="ko-KR" altLang="en-US" sz="6000" b="1" dirty="0">
              <a:solidFill>
                <a:srgbClr val="E949BB"/>
              </a:solidFill>
              <a:effectLst>
                <a:outerShdw blurRad="38100" dist="38100" dir="2700000" algn="tl">
                  <a:srgbClr val="000000">
                    <a:alpha val="43137"/>
                  </a:srgbClr>
                </a:outerShdw>
              </a:effectLst>
              <a:latin typeface="DK Lemon Yellow Sun" panose="02000000000000000000" pitchFamily="50" charset="0"/>
              <a:cs typeface="Arial" pitchFamily="34" charset="0"/>
            </a:endParaRPr>
          </a:p>
        </p:txBody>
      </p:sp>
      <p:sp>
        <p:nvSpPr>
          <p:cNvPr id="14" name="TextBox 13">
            <a:extLst>
              <a:ext uri="{FF2B5EF4-FFF2-40B4-BE49-F238E27FC236}">
                <a16:creationId xmlns="" xmlns:a16="http://schemas.microsoft.com/office/drawing/2014/main" id="{52220A55-55AC-4480-86AB-F9B9CC9B050C}"/>
              </a:ext>
            </a:extLst>
          </p:cNvPr>
          <p:cNvSpPr txBox="1"/>
          <p:nvPr/>
        </p:nvSpPr>
        <p:spPr>
          <a:xfrm>
            <a:off x="2935439" y="6041599"/>
            <a:ext cx="6102626" cy="276999"/>
          </a:xfrm>
          <a:prstGeom prst="rect">
            <a:avLst/>
          </a:prstGeom>
          <a:noFill/>
        </p:spPr>
        <p:txBody>
          <a:bodyPr wrap="square" rtlCol="0" anchor="ctr">
            <a:spAutoFit/>
          </a:bodyPr>
          <a:lstStyle/>
          <a:p>
            <a:pPr algn="ctr"/>
            <a:r>
              <a:rPr lang="en-GB" altLang="ko-KR" sz="1200" dirty="0">
                <a:cs typeface="Arial" pitchFamily="34" charset="0"/>
              </a:rPr>
              <a:t>L</a:t>
            </a:r>
            <a:r>
              <a:rPr lang="en-US" altLang="ko-KR" sz="1200" dirty="0">
                <a:cs typeface="Arial" pitchFamily="34" charset="0"/>
              </a:rPr>
              <a:t>OREM IPSUM DOLOR SIT AMET, CU USU AGAM INTEGRE IMPEDIT.</a:t>
            </a:r>
            <a:endParaRPr lang="ko-KR" altLang="en-US" sz="1200" dirty="0">
              <a:cs typeface="Arial" pitchFamily="34" charset="0"/>
            </a:endParaRPr>
          </a:p>
        </p:txBody>
      </p:sp>
      <p:sp>
        <p:nvSpPr>
          <p:cNvPr id="15" name="TextBox 14">
            <a:extLst>
              <a:ext uri="{FF2B5EF4-FFF2-40B4-BE49-F238E27FC236}">
                <a16:creationId xmlns="" xmlns:a16="http://schemas.microsoft.com/office/drawing/2014/main" id="{7670F7E4-DEFD-4D86-A153-AE91C26EEE65}"/>
              </a:ext>
            </a:extLst>
          </p:cNvPr>
          <p:cNvSpPr txBox="1"/>
          <p:nvPr/>
        </p:nvSpPr>
        <p:spPr>
          <a:xfrm>
            <a:off x="4555760" y="5247476"/>
            <a:ext cx="2861985" cy="830997"/>
          </a:xfrm>
          <a:prstGeom prst="rect">
            <a:avLst/>
          </a:prstGeom>
          <a:noFill/>
        </p:spPr>
        <p:txBody>
          <a:bodyPr wrap="square" rtlCol="0" anchor="ctr">
            <a:spAutoFit/>
          </a:bodyPr>
          <a:lstStyle/>
          <a:p>
            <a:pPr algn="ctr"/>
            <a:r>
              <a:rPr lang="en-GB" altLang="ko-KR" sz="2400" dirty="0">
                <a:solidFill>
                  <a:srgbClr val="E949BB"/>
                </a:solidFill>
                <a:cs typeface="Arial" pitchFamily="34" charset="0"/>
              </a:rPr>
              <a:t>L</a:t>
            </a:r>
            <a:r>
              <a:rPr lang="en-US" altLang="ko-KR" sz="2400" dirty="0">
                <a:solidFill>
                  <a:srgbClr val="E949BB"/>
                </a:solidFill>
                <a:cs typeface="Arial" pitchFamily="34" charset="0"/>
              </a:rPr>
              <a:t>OREM IPSUM</a:t>
            </a:r>
          </a:p>
          <a:p>
            <a:pPr algn="ctr"/>
            <a:r>
              <a:rPr lang="en-US" altLang="ko-KR" sz="2400" dirty="0">
                <a:solidFill>
                  <a:srgbClr val="E949BB"/>
                </a:solidFill>
                <a:cs typeface="Arial" pitchFamily="34" charset="0"/>
              </a:rPr>
              <a:t>DOLOR SIT AMET</a:t>
            </a:r>
            <a:endParaRPr lang="ko-KR" altLang="en-US" sz="2400" dirty="0">
              <a:solidFill>
                <a:srgbClr val="E949BB"/>
              </a:solidFill>
              <a:cs typeface="Arial" pitchFamily="34" charset="0"/>
            </a:endParaRPr>
          </a:p>
        </p:txBody>
      </p:sp>
      <p:pic>
        <p:nvPicPr>
          <p:cNvPr id="2" name="Imagen 1"/>
          <p:cNvPicPr>
            <a:picLocks noChangeAspect="1"/>
          </p:cNvPicPr>
          <p:nvPr/>
        </p:nvPicPr>
        <p:blipFill>
          <a:blip r:embed="rId2"/>
          <a:stretch>
            <a:fillRect/>
          </a:stretch>
        </p:blipFill>
        <p:spPr>
          <a:xfrm>
            <a:off x="5010375" y="2041226"/>
            <a:ext cx="2171250" cy="3206250"/>
          </a:xfrm>
          <a:prstGeom prst="rect">
            <a:avLst/>
          </a:prstGeom>
        </p:spPr>
      </p:pic>
    </p:spTree>
    <p:extLst>
      <p:ext uri="{BB962C8B-B14F-4D97-AF65-F5344CB8AC3E}">
        <p14:creationId xmlns:p14="http://schemas.microsoft.com/office/powerpoint/2010/main" val="29227526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PA" val="v4.1.6"/>
</p:tagLst>
</file>

<file path=ppt/tags/tag3.xml><?xml version="1.0" encoding="utf-8"?>
<p:tagLst xmlns:a="http://schemas.openxmlformats.org/drawingml/2006/main" xmlns:r="http://schemas.openxmlformats.org/officeDocument/2006/relationships" xmlns:p="http://schemas.openxmlformats.org/presentationml/2006/main">
  <p:tag name="PA" val="v4.1.6"/>
</p:tagLst>
</file>

<file path=ppt/tags/tag4.xml><?xml version="1.0" encoding="utf-8"?>
<p:tagLst xmlns:a="http://schemas.openxmlformats.org/drawingml/2006/main" xmlns:r="http://schemas.openxmlformats.org/officeDocument/2006/relationships" xmlns:p="http://schemas.openxmlformats.org/presentationml/2006/main">
  <p:tag name="PA" val="v4.1.6"/>
</p:tagLst>
</file>

<file path=ppt/tags/tag5.xml><?xml version="1.0" encoding="utf-8"?>
<p:tagLst xmlns:a="http://schemas.openxmlformats.org/drawingml/2006/main" xmlns:r="http://schemas.openxmlformats.org/officeDocument/2006/relationships" xmlns:p="http://schemas.openxmlformats.org/presentationml/2006/main">
  <p:tag name="PA" val="v4.1.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TotalTime>
  <Words>2827</Words>
  <Application>Microsoft Office PowerPoint</Application>
  <PresentationFormat>Panorámica</PresentationFormat>
  <Paragraphs>360</Paragraphs>
  <Slides>52</Slides>
  <Notes>41</Notes>
  <HiddenSlides>0</HiddenSlides>
  <MMClips>0</MMClips>
  <ScaleCrop>false</ScaleCrop>
  <HeadingPairs>
    <vt:vector size="6" baseType="variant">
      <vt:variant>
        <vt:lpstr>Fuentes usadas</vt:lpstr>
      </vt:variant>
      <vt:variant>
        <vt:i4>20</vt:i4>
      </vt:variant>
      <vt:variant>
        <vt:lpstr>Tema</vt:lpstr>
      </vt:variant>
      <vt:variant>
        <vt:i4>1</vt:i4>
      </vt:variant>
      <vt:variant>
        <vt:lpstr>Títulos de diapositiva</vt:lpstr>
      </vt:variant>
      <vt:variant>
        <vt:i4>52</vt:i4>
      </vt:variant>
    </vt:vector>
  </HeadingPairs>
  <TitlesOfParts>
    <vt:vector size="73" baseType="lpstr">
      <vt:lpstr>FZShuTi</vt:lpstr>
      <vt:lpstr>맑은 고딕</vt:lpstr>
      <vt:lpstr>宋体</vt:lpstr>
      <vt:lpstr>Adamina</vt:lpstr>
      <vt:lpstr>Amellinda Weddings</vt:lpstr>
      <vt:lpstr>Arial</vt:lpstr>
      <vt:lpstr>Arial Rounded MT Bold</vt:lpstr>
      <vt:lpstr>Bahnschrift</vt:lpstr>
      <vt:lpstr>Calibri</vt:lpstr>
      <vt:lpstr>Calibri Light</vt:lpstr>
      <vt:lpstr>DK Lemon Yellow Sun</vt:lpstr>
      <vt:lpstr>Gill Sans</vt:lpstr>
      <vt:lpstr>Milonga</vt:lpstr>
      <vt:lpstr>Verdana</vt:lpstr>
      <vt:lpstr>Wingdings</vt:lpstr>
      <vt:lpstr>Work Sans</vt:lpstr>
      <vt:lpstr>Work Sans Light</vt:lpstr>
      <vt:lpstr>幼圆</vt:lpstr>
      <vt:lpstr>印品黑体</vt:lpstr>
      <vt:lpstr>等线</vt:lpstr>
      <vt:lpstr>Office 主题</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Next Week</vt:lpstr>
      <vt:lpstr>Mother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Table Of Contents</vt:lpstr>
      <vt:lpstr>Presentación de PowerPoint</vt:lpstr>
      <vt:lpstr>Free Template</vt:lpstr>
      <vt:lpstr>Presentación de PowerPoint</vt:lpstr>
      <vt:lpstr>Followers best awesome</vt:lpstr>
      <vt:lpstr>Old Testament Timeline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98</cp:revision>
  <dcterms:created xsi:type="dcterms:W3CDTF">2017-01-20T06:14:00Z</dcterms:created>
  <dcterms:modified xsi:type="dcterms:W3CDTF">2022-01-21T23:36:30Z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2052-10.1.0.6028</vt:lpwstr>
  </property>
</Properties>
</file>