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53" r:id="rId3"/>
  </p:sldMasterIdLst>
  <p:notesMasterIdLst>
    <p:notesMasterId r:id="rId54"/>
  </p:notesMasterIdLst>
  <p:sldIdLst>
    <p:sldId id="297" r:id="rId4"/>
    <p:sldId id="266" r:id="rId5"/>
    <p:sldId id="264" r:id="rId6"/>
    <p:sldId id="267" r:id="rId7"/>
    <p:sldId id="265" r:id="rId8"/>
    <p:sldId id="270" r:id="rId9"/>
    <p:sldId id="285" r:id="rId10"/>
    <p:sldId id="273" r:id="rId11"/>
    <p:sldId id="286" r:id="rId12"/>
    <p:sldId id="281" r:id="rId13"/>
    <p:sldId id="277" r:id="rId14"/>
    <p:sldId id="284" r:id="rId15"/>
    <p:sldId id="274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71" r:id="rId28"/>
    <p:sldId id="275" r:id="rId29"/>
    <p:sldId id="287" r:id="rId30"/>
    <p:sldId id="298" r:id="rId31"/>
    <p:sldId id="272" r:id="rId32"/>
    <p:sldId id="290" r:id="rId33"/>
    <p:sldId id="278" r:id="rId34"/>
    <p:sldId id="289" r:id="rId35"/>
    <p:sldId id="296" r:id="rId36"/>
    <p:sldId id="291" r:id="rId37"/>
    <p:sldId id="280" r:id="rId38"/>
    <p:sldId id="288" r:id="rId39"/>
    <p:sldId id="292" r:id="rId40"/>
    <p:sldId id="293" r:id="rId41"/>
    <p:sldId id="262" r:id="rId42"/>
    <p:sldId id="299" r:id="rId43"/>
    <p:sldId id="314" r:id="rId44"/>
    <p:sldId id="315" r:id="rId45"/>
    <p:sldId id="316" r:id="rId46"/>
    <p:sldId id="301" r:id="rId47"/>
    <p:sldId id="300" r:id="rId48"/>
    <p:sldId id="295" r:id="rId49"/>
    <p:sldId id="257" r:id="rId50"/>
    <p:sldId id="258" r:id="rId51"/>
    <p:sldId id="294" r:id="rId52"/>
    <p:sldId id="302" r:id="rId5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696"/>
    <a:srgbClr val="5EC6F2"/>
    <a:srgbClr val="117A9A"/>
    <a:srgbClr val="06ACB4"/>
    <a:srgbClr val="83CEE9"/>
    <a:srgbClr val="4BACC6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2562" y="1386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explosion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23-4702-AB21-86148D6CC3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23-4702-AB21-86148D6CC33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23-4702-AB21-86148D6CC33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23-4702-AB21-86148D6CC33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23-4702-AB21-86148D6C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5-48F0-9CDC-0C2586BF9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F5-48F0-9CDC-0C2586BF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304388344"/>
        <c:axId val="304387168"/>
      </c:barChart>
      <c:catAx>
        <c:axId val="304388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4387168"/>
        <c:crosses val="autoZero"/>
        <c:auto val="1"/>
        <c:lblAlgn val="ctr"/>
        <c:lblOffset val="100"/>
        <c:noMultiLvlLbl val="0"/>
      </c:catAx>
      <c:valAx>
        <c:axId val="304387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04388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304385992"/>
        <c:axId val="204548184"/>
      </c:barChart>
      <c:catAx>
        <c:axId val="304385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4548184"/>
        <c:crosses val="autoZero"/>
        <c:auto val="1"/>
        <c:lblAlgn val="ctr"/>
        <c:lblOffset val="100"/>
        <c:noMultiLvlLbl val="0"/>
      </c:catAx>
      <c:valAx>
        <c:axId val="2045481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04385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762952"/>
        <c:axId val="308769224"/>
      </c:barChart>
      <c:catAx>
        <c:axId val="308762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8769224"/>
        <c:crosses val="autoZero"/>
        <c:auto val="1"/>
        <c:lblAlgn val="ctr"/>
        <c:lblOffset val="100"/>
        <c:noMultiLvlLbl val="0"/>
      </c:catAx>
      <c:valAx>
        <c:axId val="3087692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08762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768048"/>
        <c:axId val="308767264"/>
      </c:barChart>
      <c:catAx>
        <c:axId val="3087680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8767264"/>
        <c:crosses val="autoZero"/>
        <c:auto val="1"/>
        <c:lblAlgn val="ctr"/>
        <c:lblOffset val="100"/>
        <c:noMultiLvlLbl val="0"/>
      </c:catAx>
      <c:valAx>
        <c:axId val="3087672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0876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796EC-EB72-44DD-8423-00F0FF553F56}" type="datetimeFigureOut">
              <a:rPr lang="es-AR" smtClean="0"/>
              <a:t>10/1/2022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CD2DD-2B57-4D12-9B78-C45168064FE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8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CD2DD-2B57-4D12-9B78-C45168064FE7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415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1520" y="62753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arjeta 5"/>
          <p:cNvSpPr/>
          <p:nvPr userDrawn="1"/>
        </p:nvSpPr>
        <p:spPr>
          <a:xfrm>
            <a:off x="72262" y="146908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arjeta 9"/>
          <p:cNvSpPr/>
          <p:nvPr userDrawn="1"/>
        </p:nvSpPr>
        <p:spPr>
          <a:xfrm flipH="1">
            <a:off x="7702505" y="152471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8511411" y="209744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1911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arjeta 5"/>
          <p:cNvSpPr/>
          <p:nvPr userDrawn="1"/>
        </p:nvSpPr>
        <p:spPr>
          <a:xfrm>
            <a:off x="72262" y="146908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arjeta 9"/>
          <p:cNvSpPr/>
          <p:nvPr userDrawn="1"/>
        </p:nvSpPr>
        <p:spPr>
          <a:xfrm flipH="1">
            <a:off x="7702505" y="152471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511411" y="209744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61911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07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jeta 5"/>
          <p:cNvSpPr/>
          <p:nvPr userDrawn="1"/>
        </p:nvSpPr>
        <p:spPr>
          <a:xfrm>
            <a:off x="35496" y="105507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arjeta 9"/>
          <p:cNvSpPr/>
          <p:nvPr userDrawn="1"/>
        </p:nvSpPr>
        <p:spPr>
          <a:xfrm flipH="1">
            <a:off x="7662563" y="10550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471469" y="16278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271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2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jeta 5"/>
          <p:cNvSpPr/>
          <p:nvPr userDrawn="1"/>
        </p:nvSpPr>
        <p:spPr>
          <a:xfrm>
            <a:off x="35496" y="105507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arjeta 9"/>
          <p:cNvSpPr/>
          <p:nvPr userDrawn="1"/>
        </p:nvSpPr>
        <p:spPr>
          <a:xfrm flipH="1">
            <a:off x="7662563" y="10550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8471469" y="16278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7271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070C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32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6" name="Tarjeta 9"/>
          <p:cNvSpPr/>
          <p:nvPr userDrawn="1"/>
        </p:nvSpPr>
        <p:spPr>
          <a:xfrm rot="10800000" flipH="1">
            <a:off x="61816" y="4215526"/>
            <a:ext cx="4510184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Tarjeta 9"/>
          <p:cNvSpPr/>
          <p:nvPr userDrawn="1"/>
        </p:nvSpPr>
        <p:spPr>
          <a:xfrm rot="10800000">
            <a:off x="4716016" y="4183553"/>
            <a:ext cx="4353050" cy="900179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70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91 w 10000"/>
              <a:gd name="connsiteY3" fmla="*/ 4990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10008" y="3270"/>
                  <a:pt x="9991" y="4990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041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61389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483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88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107504" y="111070"/>
            <a:ext cx="8928992" cy="516464"/>
            <a:chOff x="899592" y="1479222"/>
            <a:chExt cx="8928992" cy="876504"/>
          </a:xfrm>
        </p:grpSpPr>
        <p:sp>
          <p:nvSpPr>
            <p:cNvPr id="3" name="Tarjeta 2"/>
            <p:cNvSpPr/>
            <p:nvPr userDrawn="1"/>
          </p:nvSpPr>
          <p:spPr>
            <a:xfrm>
              <a:off x="899592" y="1491630"/>
              <a:ext cx="7453336" cy="864096"/>
            </a:xfrm>
            <a:prstGeom prst="flowChartPunchedCard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Tarjeta 3"/>
            <p:cNvSpPr/>
            <p:nvPr userDrawn="1"/>
          </p:nvSpPr>
          <p:spPr>
            <a:xfrm flipH="1">
              <a:off x="8460432" y="1479222"/>
              <a:ext cx="1368152" cy="876504"/>
            </a:xfrm>
            <a:prstGeom prst="flowChartPunchedCar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93979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8928992" cy="52990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2916832" y="13494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2531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8928992" cy="52990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2916832" y="13494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408" y="197179"/>
            <a:ext cx="675000" cy="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3066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BAC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-20538"/>
            <a:ext cx="9144000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6803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7"/>
            <a:ext cx="9145587" cy="63547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arjeta 5"/>
          <p:cNvSpPr/>
          <p:nvPr userDrawn="1"/>
        </p:nvSpPr>
        <p:spPr>
          <a:xfrm>
            <a:off x="179512" y="-42723"/>
            <a:ext cx="419063" cy="699542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arjeta 9"/>
          <p:cNvSpPr/>
          <p:nvPr userDrawn="1"/>
        </p:nvSpPr>
        <p:spPr>
          <a:xfrm>
            <a:off x="894593" y="-53727"/>
            <a:ext cx="419063" cy="699542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 flipH="1">
            <a:off x="7735245" y="-92546"/>
            <a:ext cx="1242032" cy="778138"/>
            <a:chOff x="1876667" y="1260288"/>
            <a:chExt cx="1134144" cy="710546"/>
          </a:xfrm>
        </p:grpSpPr>
        <p:sp>
          <p:nvSpPr>
            <p:cNvPr id="12" name="Tarjeta 11"/>
            <p:cNvSpPr/>
            <p:nvPr/>
          </p:nvSpPr>
          <p:spPr>
            <a:xfrm>
              <a:off x="1876667" y="1271292"/>
              <a:ext cx="419063" cy="699542"/>
            </a:xfrm>
            <a:prstGeom prst="flowChartPunchedCa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Tarjeta 12"/>
            <p:cNvSpPr/>
            <p:nvPr/>
          </p:nvSpPr>
          <p:spPr>
            <a:xfrm>
              <a:off x="2591748" y="1260288"/>
              <a:ext cx="419063" cy="699542"/>
            </a:xfrm>
            <a:prstGeom prst="flowChartPunchedCa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824861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993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4048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687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3858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373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44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28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0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246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760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63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2597479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573218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34630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3247" y="735029"/>
            <a:ext cx="3673443" cy="3673443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33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22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</p:spTree>
    <p:extLst>
      <p:ext uri="{BB962C8B-B14F-4D97-AF65-F5344CB8AC3E}">
        <p14:creationId xmlns:p14="http://schemas.microsoft.com/office/powerpoint/2010/main" val="6437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19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0636" y="0"/>
            <a:ext cx="5973367" cy="51435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964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049191" y="1475185"/>
            <a:ext cx="3045619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</p:spTree>
    <p:extLst>
      <p:ext uri="{BB962C8B-B14F-4D97-AF65-F5344CB8AC3E}">
        <p14:creationId xmlns:p14="http://schemas.microsoft.com/office/powerpoint/2010/main" val="1712008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85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59" r:id="rId4"/>
    <p:sldLayoutId id="2147483660" r:id="rId5"/>
    <p:sldLayoutId id="2147483661" r:id="rId6"/>
    <p:sldLayoutId id="2147483662" r:id="rId7"/>
    <p:sldLayoutId id="2147483696" r:id="rId8"/>
    <p:sldLayoutId id="2147483652" r:id="rId9"/>
    <p:sldLayoutId id="2147483674" r:id="rId10"/>
    <p:sldLayoutId id="2147483689" r:id="rId11"/>
    <p:sldLayoutId id="2147483673" r:id="rId12"/>
    <p:sldLayoutId id="2147483655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708" r:id="rId21"/>
    <p:sldLayoutId id="2147483672" r:id="rId22"/>
    <p:sldLayoutId id="2147483690" r:id="rId23"/>
    <p:sldLayoutId id="2147483688" r:id="rId24"/>
    <p:sldLayoutId id="2147483656" r:id="rId2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E18-E5F4-421D-8288-FB906584368F}" type="datetimeFigureOut">
              <a:rPr lang="es-PE" smtClean="0"/>
              <a:t>10/01/2022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8" r:id="rId3"/>
    <p:sldLayoutId id="2147483709" r:id="rId4"/>
    <p:sldLayoutId id="2147483693" r:id="rId5"/>
    <p:sldLayoutId id="2147483697" r:id="rId6"/>
    <p:sldLayoutId id="2147483694" r:id="rId7"/>
    <p:sldLayoutId id="2147483695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emf"/><Relationship Id="rId5" Type="http://schemas.openxmlformats.org/officeDocument/2006/relationships/image" Target="../media/image39.emf"/><Relationship Id="rId10" Type="http://schemas.openxmlformats.org/officeDocument/2006/relationships/image" Target="../media/image42.emf"/><Relationship Id="rId4" Type="http://schemas.openxmlformats.org/officeDocument/2006/relationships/image" Target="../media/image15.emf"/><Relationship Id="rId9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1.emf"/><Relationship Id="rId7" Type="http://schemas.openxmlformats.org/officeDocument/2006/relationships/image" Target="../media/image2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5"/>
          <p:cNvSpPr>
            <a:spLocks noChangeArrowheads="1"/>
          </p:cNvSpPr>
          <p:nvPr/>
        </p:nvSpPr>
        <p:spPr bwMode="auto">
          <a:xfrm>
            <a:off x="4932039" y="-13901"/>
            <a:ext cx="4157075" cy="51574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175" y="1589"/>
            <a:ext cx="4935215" cy="5141912"/>
          </a:xfrm>
          <a:prstGeom prst="rect">
            <a:avLst/>
          </a:prstGeom>
          <a:solidFill>
            <a:srgbClr val="117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416657" y="264190"/>
            <a:ext cx="8350812" cy="1463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r" defTabSz="914400" rtl="0" eaLnBrk="1" latinLnBrk="1" hangingPunct="1">
              <a:lnSpc>
                <a:spcPct val="80000"/>
              </a:lnSpc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MICROSCOPE</a:t>
            </a:r>
            <a:endParaRPr lang="en-US" altLang="ko-K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67544" y="2151680"/>
            <a:ext cx="4898972" cy="15709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99" y="600880"/>
            <a:ext cx="2942982" cy="41726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61891" y="3318652"/>
            <a:ext cx="3173878" cy="1667176"/>
          </a:xfrm>
          <a:prstGeom prst="rect">
            <a:avLst/>
          </a:prstGeom>
        </p:spPr>
      </p:pic>
      <p:sp>
        <p:nvSpPr>
          <p:cNvPr id="134" name="TextBox 20"/>
          <p:cNvSpPr txBox="1"/>
          <p:nvPr/>
        </p:nvSpPr>
        <p:spPr>
          <a:xfrm>
            <a:off x="467544" y="36487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65" y="1466926"/>
            <a:ext cx="760878" cy="7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58341" y="12504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26"/>
          <p:cNvSpPr/>
          <p:nvPr/>
        </p:nvSpPr>
        <p:spPr>
          <a:xfrm>
            <a:off x="4648341" y="2454781"/>
            <a:ext cx="900000" cy="9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4738341" y="3479157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828341" y="4323534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00088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88067947"/>
              </p:ext>
            </p:extLst>
          </p:nvPr>
        </p:nvGraphicFramePr>
        <p:xfrm>
          <a:off x="327841" y="1652571"/>
          <a:ext cx="3296695" cy="32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746459" y="2486373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388" y="3420749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175126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451" y="1371997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5895" y="1790405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5" y="2904781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5" y="3851448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5895" y="4619624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33653" y="1644352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. I hope and I believe that this Template will your Time, Money and Reputation. .  Easy to change colors, photos and Text. 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3653" y="127230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19" y="2647320"/>
            <a:ext cx="2330175" cy="122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714757" y="135243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942975"/>
            <a:ext cx="9144000" cy="287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302" name="그룹 301">
            <a:extLst>
              <a:ext uri="{FF2B5EF4-FFF2-40B4-BE49-F238E27FC236}">
                <a16:creationId xmlns:a16="http://schemas.microsoft.com/office/drawing/2014/main" xmlns="" id="{8EE4E066-DFB7-43F9-A821-47B924DF0966}"/>
              </a:ext>
            </a:extLst>
          </p:cNvPr>
          <p:cNvGrpSpPr/>
          <p:nvPr/>
        </p:nvGrpSpPr>
        <p:grpSpPr>
          <a:xfrm>
            <a:off x="375476" y="1365226"/>
            <a:ext cx="2252693" cy="1031118"/>
            <a:chOff x="375476" y="1365226"/>
            <a:chExt cx="2252693" cy="1031118"/>
          </a:xfrm>
        </p:grpSpPr>
        <p:sp>
          <p:nvSpPr>
            <p:cNvPr id="11" name="TextBox 10"/>
            <p:cNvSpPr txBox="1"/>
            <p:nvPr/>
          </p:nvSpPr>
          <p:spPr>
            <a:xfrm>
              <a:off x="460002" y="175001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76" y="136522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xmlns="" id="{F98E1697-6A05-4BA4-9E04-D455E43F1FC8}"/>
              </a:ext>
            </a:extLst>
          </p:cNvPr>
          <p:cNvGrpSpPr/>
          <p:nvPr/>
        </p:nvGrpSpPr>
        <p:grpSpPr>
          <a:xfrm>
            <a:off x="372753" y="3206094"/>
            <a:ext cx="2252693" cy="1021840"/>
            <a:chOff x="372753" y="3206094"/>
            <a:chExt cx="2252693" cy="1021840"/>
          </a:xfrm>
        </p:grpSpPr>
        <p:sp>
          <p:nvSpPr>
            <p:cNvPr id="14" name="TextBox 13"/>
            <p:cNvSpPr txBox="1"/>
            <p:nvPr/>
          </p:nvSpPr>
          <p:spPr>
            <a:xfrm>
              <a:off x="457279" y="358160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53" y="3206094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1" name="그룹 300">
            <a:extLst>
              <a:ext uri="{FF2B5EF4-FFF2-40B4-BE49-F238E27FC236}">
                <a16:creationId xmlns:a16="http://schemas.microsoft.com/office/drawing/2014/main" xmlns="" id="{676F318E-5B03-4CBF-9DF5-0174B8610951}"/>
              </a:ext>
            </a:extLst>
          </p:cNvPr>
          <p:cNvGrpSpPr/>
          <p:nvPr/>
        </p:nvGrpSpPr>
        <p:grpSpPr>
          <a:xfrm>
            <a:off x="6567779" y="1005186"/>
            <a:ext cx="2252693" cy="1031507"/>
            <a:chOff x="6567779" y="1005186"/>
            <a:chExt cx="2252693" cy="1031507"/>
          </a:xfrm>
        </p:grpSpPr>
        <p:sp>
          <p:nvSpPr>
            <p:cNvPr id="17" name="TextBox 16"/>
            <p:cNvSpPr txBox="1"/>
            <p:nvPr/>
          </p:nvSpPr>
          <p:spPr>
            <a:xfrm>
              <a:off x="6652305" y="1390362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7779" y="100518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839F2E2A-F505-45D0-B4B5-029F9700E8D7}"/>
              </a:ext>
            </a:extLst>
          </p:cNvPr>
          <p:cNvGrpSpPr/>
          <p:nvPr/>
        </p:nvGrpSpPr>
        <p:grpSpPr>
          <a:xfrm>
            <a:off x="6567779" y="2404967"/>
            <a:ext cx="2252693" cy="1016914"/>
            <a:chOff x="6567779" y="2404967"/>
            <a:chExt cx="2252693" cy="1016914"/>
          </a:xfrm>
        </p:grpSpPr>
        <p:sp>
          <p:nvSpPr>
            <p:cNvPr id="20" name="TextBox 19"/>
            <p:cNvSpPr txBox="1"/>
            <p:nvPr/>
          </p:nvSpPr>
          <p:spPr>
            <a:xfrm>
              <a:off x="6652305" y="2775550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7779" y="2404967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ED9516AE-7164-43D5-B34C-1837DD378471}"/>
              </a:ext>
            </a:extLst>
          </p:cNvPr>
          <p:cNvGrpSpPr/>
          <p:nvPr/>
        </p:nvGrpSpPr>
        <p:grpSpPr>
          <a:xfrm>
            <a:off x="6567779" y="3780875"/>
            <a:ext cx="2252693" cy="1023123"/>
            <a:chOff x="6567779" y="3780875"/>
            <a:chExt cx="2252693" cy="1023123"/>
          </a:xfrm>
        </p:grpSpPr>
        <p:sp>
          <p:nvSpPr>
            <p:cNvPr id="23" name="TextBox 22"/>
            <p:cNvSpPr txBox="1"/>
            <p:nvPr/>
          </p:nvSpPr>
          <p:spPr>
            <a:xfrm>
              <a:off x="6652305" y="4157667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7779" y="3780875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454400" y="920751"/>
            <a:ext cx="2157378" cy="3921414"/>
            <a:chOff x="3454400" y="920750"/>
            <a:chExt cx="2281238" cy="4146551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454400" y="920750"/>
              <a:ext cx="2281238" cy="4146551"/>
            </a:xfrm>
            <a:custGeom>
              <a:avLst/>
              <a:gdLst>
                <a:gd name="T0" fmla="*/ 205 w 551"/>
                <a:gd name="T1" fmla="*/ 915 h 1005"/>
                <a:gd name="T2" fmla="*/ 338 w 551"/>
                <a:gd name="T3" fmla="*/ 742 h 1005"/>
                <a:gd name="T4" fmla="*/ 284 w 551"/>
                <a:gd name="T5" fmla="*/ 868 h 1005"/>
                <a:gd name="T6" fmla="*/ 267 w 551"/>
                <a:gd name="T7" fmla="*/ 879 h 1005"/>
                <a:gd name="T8" fmla="*/ 230 w 551"/>
                <a:gd name="T9" fmla="*/ 788 h 1005"/>
                <a:gd name="T10" fmla="*/ 63 w 551"/>
                <a:gd name="T11" fmla="*/ 769 h 1005"/>
                <a:gd name="T12" fmla="*/ 265 w 551"/>
                <a:gd name="T13" fmla="*/ 744 h 1005"/>
                <a:gd name="T14" fmla="*/ 3 w 551"/>
                <a:gd name="T15" fmla="*/ 684 h 1005"/>
                <a:gd name="T16" fmla="*/ 17 w 551"/>
                <a:gd name="T17" fmla="*/ 669 h 1005"/>
                <a:gd name="T18" fmla="*/ 305 w 551"/>
                <a:gd name="T19" fmla="*/ 669 h 1005"/>
                <a:gd name="T20" fmla="*/ 384 w 551"/>
                <a:gd name="T21" fmla="*/ 509 h 1005"/>
                <a:gd name="T22" fmla="*/ 285 w 551"/>
                <a:gd name="T23" fmla="*/ 482 h 1005"/>
                <a:gd name="T24" fmla="*/ 226 w 551"/>
                <a:gd name="T25" fmla="*/ 502 h 1005"/>
                <a:gd name="T26" fmla="*/ 212 w 551"/>
                <a:gd name="T27" fmla="*/ 604 h 1005"/>
                <a:gd name="T28" fmla="*/ 157 w 551"/>
                <a:gd name="T29" fmla="*/ 611 h 1005"/>
                <a:gd name="T30" fmla="*/ 84 w 551"/>
                <a:gd name="T31" fmla="*/ 583 h 1005"/>
                <a:gd name="T32" fmla="*/ 34 w 551"/>
                <a:gd name="T33" fmla="*/ 581 h 1005"/>
                <a:gd name="T34" fmla="*/ 67 w 551"/>
                <a:gd name="T35" fmla="*/ 490 h 1005"/>
                <a:gd name="T36" fmla="*/ 116 w 551"/>
                <a:gd name="T37" fmla="*/ 475 h 1005"/>
                <a:gd name="T38" fmla="*/ 127 w 551"/>
                <a:gd name="T39" fmla="*/ 163 h 1005"/>
                <a:gd name="T40" fmla="*/ 133 w 551"/>
                <a:gd name="T41" fmla="*/ 22 h 1005"/>
                <a:gd name="T42" fmla="*/ 229 w 551"/>
                <a:gd name="T43" fmla="*/ 1 h 1005"/>
                <a:gd name="T44" fmla="*/ 221 w 551"/>
                <a:gd name="T45" fmla="*/ 24 h 1005"/>
                <a:gd name="T46" fmla="*/ 235 w 551"/>
                <a:gd name="T47" fmla="*/ 178 h 1005"/>
                <a:gd name="T48" fmla="*/ 261 w 551"/>
                <a:gd name="T49" fmla="*/ 193 h 1005"/>
                <a:gd name="T50" fmla="*/ 265 w 551"/>
                <a:gd name="T51" fmla="*/ 225 h 1005"/>
                <a:gd name="T52" fmla="*/ 355 w 551"/>
                <a:gd name="T53" fmla="*/ 255 h 1005"/>
                <a:gd name="T54" fmla="*/ 409 w 551"/>
                <a:gd name="T55" fmla="*/ 391 h 1005"/>
                <a:gd name="T56" fmla="*/ 482 w 551"/>
                <a:gd name="T57" fmla="*/ 651 h 1005"/>
                <a:gd name="T58" fmla="*/ 449 w 551"/>
                <a:gd name="T59" fmla="*/ 725 h 1005"/>
                <a:gd name="T60" fmla="*/ 426 w 551"/>
                <a:gd name="T61" fmla="*/ 758 h 1005"/>
                <a:gd name="T62" fmla="*/ 498 w 551"/>
                <a:gd name="T63" fmla="*/ 897 h 1005"/>
                <a:gd name="T64" fmla="*/ 479 w 551"/>
                <a:gd name="T65" fmla="*/ 999 h 1005"/>
                <a:gd name="T66" fmla="*/ 143 w 551"/>
                <a:gd name="T67" fmla="*/ 989 h 1005"/>
                <a:gd name="T68" fmla="*/ 110 w 551"/>
                <a:gd name="T69" fmla="*/ 1001 h 1005"/>
                <a:gd name="T70" fmla="*/ 63 w 551"/>
                <a:gd name="T71" fmla="*/ 955 h 1005"/>
                <a:gd name="T72" fmla="*/ 276 w 551"/>
                <a:gd name="T73" fmla="*/ 306 h 1005"/>
                <a:gd name="T74" fmla="*/ 274 w 551"/>
                <a:gd name="T75" fmla="*/ 280 h 1005"/>
                <a:gd name="T76" fmla="*/ 276 w 551"/>
                <a:gd name="T77" fmla="*/ 306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1" h="1005">
                  <a:moveTo>
                    <a:pt x="99" y="935"/>
                  </a:moveTo>
                  <a:cubicBezTo>
                    <a:pt x="135" y="928"/>
                    <a:pt x="171" y="925"/>
                    <a:pt x="205" y="915"/>
                  </a:cubicBezTo>
                  <a:cubicBezTo>
                    <a:pt x="232" y="906"/>
                    <a:pt x="257" y="889"/>
                    <a:pt x="282" y="876"/>
                  </a:cubicBezTo>
                  <a:cubicBezTo>
                    <a:pt x="321" y="840"/>
                    <a:pt x="320" y="786"/>
                    <a:pt x="338" y="742"/>
                  </a:cubicBezTo>
                  <a:cubicBezTo>
                    <a:pt x="332" y="752"/>
                    <a:pt x="326" y="762"/>
                    <a:pt x="323" y="773"/>
                  </a:cubicBezTo>
                  <a:cubicBezTo>
                    <a:pt x="315" y="807"/>
                    <a:pt x="307" y="840"/>
                    <a:pt x="284" y="868"/>
                  </a:cubicBezTo>
                  <a:cubicBezTo>
                    <a:pt x="283" y="870"/>
                    <a:pt x="283" y="874"/>
                    <a:pt x="283" y="877"/>
                  </a:cubicBezTo>
                  <a:cubicBezTo>
                    <a:pt x="278" y="878"/>
                    <a:pt x="273" y="878"/>
                    <a:pt x="267" y="879"/>
                  </a:cubicBezTo>
                  <a:cubicBezTo>
                    <a:pt x="267" y="850"/>
                    <a:pt x="267" y="820"/>
                    <a:pt x="267" y="788"/>
                  </a:cubicBezTo>
                  <a:cubicBezTo>
                    <a:pt x="253" y="788"/>
                    <a:pt x="242" y="788"/>
                    <a:pt x="230" y="788"/>
                  </a:cubicBezTo>
                  <a:cubicBezTo>
                    <a:pt x="181" y="789"/>
                    <a:pt x="133" y="789"/>
                    <a:pt x="84" y="791"/>
                  </a:cubicBezTo>
                  <a:cubicBezTo>
                    <a:pt x="67" y="791"/>
                    <a:pt x="60" y="786"/>
                    <a:pt x="63" y="769"/>
                  </a:cubicBezTo>
                  <a:cubicBezTo>
                    <a:pt x="64" y="761"/>
                    <a:pt x="65" y="753"/>
                    <a:pt x="66" y="744"/>
                  </a:cubicBezTo>
                  <a:cubicBezTo>
                    <a:pt x="132" y="744"/>
                    <a:pt x="198" y="744"/>
                    <a:pt x="265" y="744"/>
                  </a:cubicBezTo>
                  <a:cubicBezTo>
                    <a:pt x="265" y="723"/>
                    <a:pt x="265" y="705"/>
                    <a:pt x="265" y="684"/>
                  </a:cubicBezTo>
                  <a:cubicBezTo>
                    <a:pt x="178" y="684"/>
                    <a:pt x="91" y="684"/>
                    <a:pt x="3" y="684"/>
                  </a:cubicBezTo>
                  <a:cubicBezTo>
                    <a:pt x="2" y="682"/>
                    <a:pt x="1" y="679"/>
                    <a:pt x="0" y="677"/>
                  </a:cubicBezTo>
                  <a:cubicBezTo>
                    <a:pt x="6" y="674"/>
                    <a:pt x="11" y="669"/>
                    <a:pt x="17" y="669"/>
                  </a:cubicBezTo>
                  <a:cubicBezTo>
                    <a:pt x="53" y="668"/>
                    <a:pt x="89" y="668"/>
                    <a:pt x="125" y="668"/>
                  </a:cubicBezTo>
                  <a:cubicBezTo>
                    <a:pt x="185" y="668"/>
                    <a:pt x="245" y="668"/>
                    <a:pt x="305" y="669"/>
                  </a:cubicBezTo>
                  <a:cubicBezTo>
                    <a:pt x="313" y="669"/>
                    <a:pt x="322" y="673"/>
                    <a:pt x="330" y="677"/>
                  </a:cubicBezTo>
                  <a:cubicBezTo>
                    <a:pt x="372" y="662"/>
                    <a:pt x="402" y="574"/>
                    <a:pt x="384" y="509"/>
                  </a:cubicBezTo>
                  <a:cubicBezTo>
                    <a:pt x="352" y="509"/>
                    <a:pt x="320" y="509"/>
                    <a:pt x="287" y="509"/>
                  </a:cubicBezTo>
                  <a:cubicBezTo>
                    <a:pt x="286" y="501"/>
                    <a:pt x="285" y="494"/>
                    <a:pt x="285" y="482"/>
                  </a:cubicBezTo>
                  <a:cubicBezTo>
                    <a:pt x="267" y="485"/>
                    <a:pt x="250" y="488"/>
                    <a:pt x="234" y="492"/>
                  </a:cubicBezTo>
                  <a:cubicBezTo>
                    <a:pt x="231" y="492"/>
                    <a:pt x="226" y="499"/>
                    <a:pt x="226" y="502"/>
                  </a:cubicBezTo>
                  <a:cubicBezTo>
                    <a:pt x="232" y="531"/>
                    <a:pt x="215" y="556"/>
                    <a:pt x="212" y="583"/>
                  </a:cubicBezTo>
                  <a:cubicBezTo>
                    <a:pt x="212" y="590"/>
                    <a:pt x="211" y="597"/>
                    <a:pt x="212" y="604"/>
                  </a:cubicBezTo>
                  <a:cubicBezTo>
                    <a:pt x="214" y="624"/>
                    <a:pt x="205" y="638"/>
                    <a:pt x="188" y="639"/>
                  </a:cubicBezTo>
                  <a:cubicBezTo>
                    <a:pt x="172" y="641"/>
                    <a:pt x="160" y="629"/>
                    <a:pt x="157" y="611"/>
                  </a:cubicBezTo>
                  <a:cubicBezTo>
                    <a:pt x="154" y="593"/>
                    <a:pt x="152" y="574"/>
                    <a:pt x="133" y="565"/>
                  </a:cubicBezTo>
                  <a:cubicBezTo>
                    <a:pt x="111" y="555"/>
                    <a:pt x="99" y="574"/>
                    <a:pt x="84" y="583"/>
                  </a:cubicBezTo>
                  <a:cubicBezTo>
                    <a:pt x="76" y="588"/>
                    <a:pt x="67" y="595"/>
                    <a:pt x="57" y="595"/>
                  </a:cubicBezTo>
                  <a:cubicBezTo>
                    <a:pt x="49" y="595"/>
                    <a:pt x="38" y="588"/>
                    <a:pt x="34" y="581"/>
                  </a:cubicBezTo>
                  <a:cubicBezTo>
                    <a:pt x="31" y="574"/>
                    <a:pt x="33" y="560"/>
                    <a:pt x="38" y="554"/>
                  </a:cubicBezTo>
                  <a:cubicBezTo>
                    <a:pt x="53" y="536"/>
                    <a:pt x="66" y="516"/>
                    <a:pt x="67" y="490"/>
                  </a:cubicBezTo>
                  <a:cubicBezTo>
                    <a:pt x="83" y="495"/>
                    <a:pt x="98" y="499"/>
                    <a:pt x="116" y="505"/>
                  </a:cubicBezTo>
                  <a:cubicBezTo>
                    <a:pt x="116" y="494"/>
                    <a:pt x="116" y="484"/>
                    <a:pt x="116" y="475"/>
                  </a:cubicBezTo>
                  <a:cubicBezTo>
                    <a:pt x="116" y="381"/>
                    <a:pt x="116" y="287"/>
                    <a:pt x="116" y="193"/>
                  </a:cubicBezTo>
                  <a:cubicBezTo>
                    <a:pt x="116" y="183"/>
                    <a:pt x="123" y="173"/>
                    <a:pt x="127" y="163"/>
                  </a:cubicBezTo>
                  <a:cubicBezTo>
                    <a:pt x="129" y="158"/>
                    <a:pt x="133" y="154"/>
                    <a:pt x="133" y="149"/>
                  </a:cubicBezTo>
                  <a:cubicBezTo>
                    <a:pt x="133" y="107"/>
                    <a:pt x="133" y="65"/>
                    <a:pt x="133" y="22"/>
                  </a:cubicBezTo>
                  <a:cubicBezTo>
                    <a:pt x="124" y="18"/>
                    <a:pt x="107" y="20"/>
                    <a:pt x="116" y="0"/>
                  </a:cubicBezTo>
                  <a:cubicBezTo>
                    <a:pt x="153" y="0"/>
                    <a:pt x="191" y="0"/>
                    <a:pt x="229" y="1"/>
                  </a:cubicBezTo>
                  <a:cubicBezTo>
                    <a:pt x="232" y="1"/>
                    <a:pt x="235" y="7"/>
                    <a:pt x="238" y="11"/>
                  </a:cubicBezTo>
                  <a:cubicBezTo>
                    <a:pt x="232" y="15"/>
                    <a:pt x="227" y="19"/>
                    <a:pt x="221" y="24"/>
                  </a:cubicBezTo>
                  <a:cubicBezTo>
                    <a:pt x="221" y="55"/>
                    <a:pt x="220" y="89"/>
                    <a:pt x="221" y="123"/>
                  </a:cubicBezTo>
                  <a:cubicBezTo>
                    <a:pt x="222" y="142"/>
                    <a:pt x="215" y="163"/>
                    <a:pt x="235" y="178"/>
                  </a:cubicBezTo>
                  <a:cubicBezTo>
                    <a:pt x="238" y="180"/>
                    <a:pt x="237" y="186"/>
                    <a:pt x="238" y="190"/>
                  </a:cubicBezTo>
                  <a:cubicBezTo>
                    <a:pt x="245" y="191"/>
                    <a:pt x="252" y="192"/>
                    <a:pt x="261" y="193"/>
                  </a:cubicBezTo>
                  <a:cubicBezTo>
                    <a:pt x="261" y="206"/>
                    <a:pt x="261" y="218"/>
                    <a:pt x="261" y="230"/>
                  </a:cubicBezTo>
                  <a:cubicBezTo>
                    <a:pt x="262" y="229"/>
                    <a:pt x="264" y="227"/>
                    <a:pt x="265" y="225"/>
                  </a:cubicBezTo>
                  <a:cubicBezTo>
                    <a:pt x="283" y="234"/>
                    <a:pt x="301" y="244"/>
                    <a:pt x="319" y="251"/>
                  </a:cubicBezTo>
                  <a:cubicBezTo>
                    <a:pt x="330" y="255"/>
                    <a:pt x="343" y="255"/>
                    <a:pt x="355" y="255"/>
                  </a:cubicBezTo>
                  <a:cubicBezTo>
                    <a:pt x="391" y="255"/>
                    <a:pt x="394" y="255"/>
                    <a:pt x="389" y="289"/>
                  </a:cubicBezTo>
                  <a:cubicBezTo>
                    <a:pt x="383" y="327"/>
                    <a:pt x="395" y="359"/>
                    <a:pt x="409" y="391"/>
                  </a:cubicBezTo>
                  <a:cubicBezTo>
                    <a:pt x="428" y="435"/>
                    <a:pt x="450" y="478"/>
                    <a:pt x="467" y="522"/>
                  </a:cubicBezTo>
                  <a:cubicBezTo>
                    <a:pt x="484" y="563"/>
                    <a:pt x="493" y="607"/>
                    <a:pt x="482" y="651"/>
                  </a:cubicBezTo>
                  <a:cubicBezTo>
                    <a:pt x="477" y="672"/>
                    <a:pt x="463" y="690"/>
                    <a:pt x="453" y="709"/>
                  </a:cubicBezTo>
                  <a:cubicBezTo>
                    <a:pt x="451" y="714"/>
                    <a:pt x="449" y="720"/>
                    <a:pt x="449" y="725"/>
                  </a:cubicBezTo>
                  <a:cubicBezTo>
                    <a:pt x="448" y="758"/>
                    <a:pt x="448" y="791"/>
                    <a:pt x="446" y="825"/>
                  </a:cubicBezTo>
                  <a:cubicBezTo>
                    <a:pt x="439" y="802"/>
                    <a:pt x="432" y="780"/>
                    <a:pt x="426" y="758"/>
                  </a:cubicBezTo>
                  <a:cubicBezTo>
                    <a:pt x="431" y="795"/>
                    <a:pt x="437" y="832"/>
                    <a:pt x="460" y="863"/>
                  </a:cubicBezTo>
                  <a:cubicBezTo>
                    <a:pt x="470" y="876"/>
                    <a:pt x="485" y="886"/>
                    <a:pt x="498" y="897"/>
                  </a:cubicBezTo>
                  <a:cubicBezTo>
                    <a:pt x="528" y="924"/>
                    <a:pt x="537" y="962"/>
                    <a:pt x="551" y="1000"/>
                  </a:cubicBezTo>
                  <a:cubicBezTo>
                    <a:pt x="525" y="1000"/>
                    <a:pt x="500" y="1005"/>
                    <a:pt x="479" y="999"/>
                  </a:cubicBezTo>
                  <a:cubicBezTo>
                    <a:pt x="410" y="979"/>
                    <a:pt x="340" y="997"/>
                    <a:pt x="271" y="992"/>
                  </a:cubicBezTo>
                  <a:cubicBezTo>
                    <a:pt x="229" y="989"/>
                    <a:pt x="186" y="989"/>
                    <a:pt x="143" y="989"/>
                  </a:cubicBezTo>
                  <a:cubicBezTo>
                    <a:pt x="135" y="989"/>
                    <a:pt x="126" y="995"/>
                    <a:pt x="117" y="998"/>
                  </a:cubicBezTo>
                  <a:cubicBezTo>
                    <a:pt x="115" y="999"/>
                    <a:pt x="113" y="1001"/>
                    <a:pt x="110" y="1001"/>
                  </a:cubicBezTo>
                  <a:cubicBezTo>
                    <a:pt x="87" y="1001"/>
                    <a:pt x="63" y="1001"/>
                    <a:pt x="35" y="1001"/>
                  </a:cubicBezTo>
                  <a:cubicBezTo>
                    <a:pt x="46" y="983"/>
                    <a:pt x="54" y="969"/>
                    <a:pt x="63" y="955"/>
                  </a:cubicBezTo>
                  <a:cubicBezTo>
                    <a:pt x="75" y="948"/>
                    <a:pt x="87" y="942"/>
                    <a:pt x="99" y="935"/>
                  </a:cubicBezTo>
                  <a:close/>
                  <a:moveTo>
                    <a:pt x="276" y="306"/>
                  </a:moveTo>
                  <a:cubicBezTo>
                    <a:pt x="281" y="298"/>
                    <a:pt x="286" y="293"/>
                    <a:pt x="285" y="289"/>
                  </a:cubicBezTo>
                  <a:cubicBezTo>
                    <a:pt x="285" y="285"/>
                    <a:pt x="279" y="281"/>
                    <a:pt x="274" y="280"/>
                  </a:cubicBezTo>
                  <a:cubicBezTo>
                    <a:pt x="272" y="279"/>
                    <a:pt x="266" y="286"/>
                    <a:pt x="266" y="289"/>
                  </a:cubicBezTo>
                  <a:cubicBezTo>
                    <a:pt x="266" y="294"/>
                    <a:pt x="271" y="298"/>
                    <a:pt x="276" y="306"/>
                  </a:cubicBezTo>
                  <a:close/>
                </a:path>
              </a:pathLst>
            </a:custGeom>
            <a:solidFill>
              <a:srgbClr val="117A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698875" y="4568825"/>
              <a:ext cx="806450" cy="292100"/>
            </a:xfrm>
            <a:custGeom>
              <a:avLst/>
              <a:gdLst>
                <a:gd name="T0" fmla="*/ 40 w 195"/>
                <a:gd name="T1" fmla="*/ 51 h 71"/>
                <a:gd name="T2" fmla="*/ 4 w 195"/>
                <a:gd name="T3" fmla="*/ 71 h 71"/>
                <a:gd name="T4" fmla="*/ 1 w 195"/>
                <a:gd name="T5" fmla="*/ 20 h 71"/>
                <a:gd name="T6" fmla="*/ 20 w 195"/>
                <a:gd name="T7" fmla="*/ 1 h 71"/>
                <a:gd name="T8" fmla="*/ 193 w 195"/>
                <a:gd name="T9" fmla="*/ 1 h 71"/>
                <a:gd name="T10" fmla="*/ 195 w 195"/>
                <a:gd name="T11" fmla="*/ 10 h 71"/>
                <a:gd name="T12" fmla="*/ 124 w 195"/>
                <a:gd name="T13" fmla="*/ 31 h 71"/>
                <a:gd name="T14" fmla="*/ 64 w 195"/>
                <a:gd name="T15" fmla="*/ 40 h 71"/>
                <a:gd name="T16" fmla="*/ 40 w 195"/>
                <a:gd name="T17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71">
                  <a:moveTo>
                    <a:pt x="40" y="51"/>
                  </a:moveTo>
                  <a:cubicBezTo>
                    <a:pt x="28" y="58"/>
                    <a:pt x="16" y="64"/>
                    <a:pt x="4" y="71"/>
                  </a:cubicBezTo>
                  <a:cubicBezTo>
                    <a:pt x="3" y="54"/>
                    <a:pt x="2" y="37"/>
                    <a:pt x="1" y="20"/>
                  </a:cubicBezTo>
                  <a:cubicBezTo>
                    <a:pt x="0" y="6"/>
                    <a:pt x="6" y="0"/>
                    <a:pt x="20" y="1"/>
                  </a:cubicBezTo>
                  <a:cubicBezTo>
                    <a:pt x="77" y="1"/>
                    <a:pt x="135" y="1"/>
                    <a:pt x="193" y="1"/>
                  </a:cubicBezTo>
                  <a:cubicBezTo>
                    <a:pt x="194" y="4"/>
                    <a:pt x="195" y="7"/>
                    <a:pt x="195" y="10"/>
                  </a:cubicBezTo>
                  <a:cubicBezTo>
                    <a:pt x="171" y="17"/>
                    <a:pt x="148" y="25"/>
                    <a:pt x="124" y="31"/>
                  </a:cubicBezTo>
                  <a:cubicBezTo>
                    <a:pt x="104" y="36"/>
                    <a:pt x="84" y="36"/>
                    <a:pt x="64" y="40"/>
                  </a:cubicBezTo>
                  <a:cubicBezTo>
                    <a:pt x="56" y="42"/>
                    <a:pt x="48" y="47"/>
                    <a:pt x="40" y="51"/>
                  </a:cubicBezTo>
                  <a:close/>
                </a:path>
              </a:pathLst>
            </a:custGeom>
            <a:solidFill>
              <a:srgbClr val="117A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005263" y="5033963"/>
              <a:ext cx="1352550" cy="9525"/>
            </a:xfrm>
            <a:custGeom>
              <a:avLst/>
              <a:gdLst>
                <a:gd name="T0" fmla="*/ 0 w 327"/>
                <a:gd name="T1" fmla="*/ 0 h 2"/>
                <a:gd name="T2" fmla="*/ 327 w 327"/>
                <a:gd name="T3" fmla="*/ 0 h 2"/>
                <a:gd name="T4" fmla="*/ 327 w 327"/>
                <a:gd name="T5" fmla="*/ 2 h 2"/>
                <a:gd name="T6" fmla="*/ 0 w 327"/>
                <a:gd name="T7" fmla="*/ 2 h 2"/>
                <a:gd name="T8" fmla="*/ 0 w 3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2">
                  <a:moveTo>
                    <a:pt x="0" y="0"/>
                  </a:moveTo>
                  <a:cubicBezTo>
                    <a:pt x="109" y="0"/>
                    <a:pt x="218" y="0"/>
                    <a:pt x="327" y="0"/>
                  </a:cubicBezTo>
                  <a:cubicBezTo>
                    <a:pt x="327" y="1"/>
                    <a:pt x="327" y="1"/>
                    <a:pt x="327" y="2"/>
                  </a:cubicBezTo>
                  <a:cubicBezTo>
                    <a:pt x="218" y="2"/>
                    <a:pt x="109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17A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53525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07504" y="4443958"/>
            <a:ext cx="3373743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5192" y="496585"/>
            <a:ext cx="6732240" cy="288032"/>
          </a:xfrm>
        </p:spPr>
        <p:txBody>
          <a:bodyPr/>
          <a:lstStyle/>
          <a:p>
            <a:pPr lvl="0" algn="ctr"/>
            <a:r>
              <a:rPr lang="en-US" altLang="ko-KR" sz="1400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168" y="1581625"/>
            <a:ext cx="2592288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01245" y="2673446"/>
            <a:ext cx="259228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3765266"/>
            <a:ext cx="2592288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xmlns="" id="{969C58C2-5902-4D38-8AFF-8CD3B49BDDF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625263" y="3219822"/>
            <a:ext cx="1620000" cy="1672436"/>
          </a:xfrm>
        </p:spPr>
      </p:sp>
      <p:sp>
        <p:nvSpPr>
          <p:cNvPr id="23" name="Tarjeta 5"/>
          <p:cNvSpPr/>
          <p:nvPr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Tarjeta 9"/>
          <p:cNvSpPr/>
          <p:nvPr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6520" y="-45060"/>
            <a:ext cx="6732240" cy="576064"/>
          </a:xfrm>
        </p:spPr>
        <p:txBody>
          <a:bodyPr/>
          <a:lstStyle/>
          <a:p>
            <a:pPr algn="ctr"/>
            <a:r>
              <a:rPr lang="en-US" altLang="ko-KR" sz="2800" b="1" dirty="0">
                <a:solidFill>
                  <a:srgbClr val="117A9A"/>
                </a:solidFill>
              </a:rPr>
              <a:t>Portfolio Designed</a:t>
            </a:r>
            <a:endParaRPr lang="ko-KR" altLang="en-US" sz="2800" b="1" dirty="0">
              <a:solidFill>
                <a:srgbClr val="117A9A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04" y="1889402"/>
            <a:ext cx="2837141" cy="2881820"/>
          </a:xfrm>
          <a:prstGeom prst="rect">
            <a:avLst/>
          </a:prstGeom>
        </p:spPr>
      </p:pic>
      <p:sp>
        <p:nvSpPr>
          <p:cNvPr id="38" name="그림 개체 틀 4">
            <a:extLst>
              <a:ext uri="{FF2B5EF4-FFF2-40B4-BE49-F238E27FC236}">
                <a16:creationId xmlns:a16="http://schemas.microsoft.com/office/drawing/2014/main" xmlns="" id="{887F2C56-E528-4A36-BB62-A337E636E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25263" y="1203598"/>
            <a:ext cx="1620838" cy="1929541"/>
          </a:xfrm>
        </p:spPr>
      </p:sp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30421" y="104546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4000" b="1" dirty="0"/>
              <a:t>Infographic Style</a:t>
            </a:r>
            <a:endParaRPr lang="ko-KR" alt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800100"/>
            <a:ext cx="9144000" cy="287338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ko-KR" dirty="0">
                <a:solidFill>
                  <a:srgbClr val="027696"/>
                </a:solidFill>
              </a:rPr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083595" y="150377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3"/>
          <p:cNvSpPr/>
          <p:nvPr/>
        </p:nvSpPr>
        <p:spPr>
          <a:xfrm rot="5400000">
            <a:off x="4600139" y="1505619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117A9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3"/>
          <p:cNvSpPr/>
          <p:nvPr/>
        </p:nvSpPr>
        <p:spPr>
          <a:xfrm rot="10800000">
            <a:off x="4598293" y="3021806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3"/>
          <p:cNvSpPr/>
          <p:nvPr/>
        </p:nvSpPr>
        <p:spPr>
          <a:xfrm rot="16200000">
            <a:off x="3085442" y="302365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117A9A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76318" y="2013058"/>
            <a:ext cx="2592288" cy="926609"/>
            <a:chOff x="6228184" y="1749861"/>
            <a:chExt cx="2592288" cy="926609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6"/>
          <p:cNvGrpSpPr/>
          <p:nvPr/>
        </p:nvGrpSpPr>
        <p:grpSpPr>
          <a:xfrm>
            <a:off x="876318" y="3976344"/>
            <a:ext cx="2592288" cy="926609"/>
            <a:chOff x="6228184" y="1749861"/>
            <a:chExt cx="2592288" cy="926609"/>
          </a:xfrm>
        </p:grpSpPr>
        <p:sp>
          <p:nvSpPr>
            <p:cNvPr id="31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5448318" y="3796961"/>
            <a:ext cx="2592288" cy="919321"/>
            <a:chOff x="6228184" y="1749861"/>
            <a:chExt cx="2592288" cy="919321"/>
          </a:xfrm>
        </p:grpSpPr>
        <p:sp>
          <p:nvSpPr>
            <p:cNvPr id="39" name="TextBox 17"/>
            <p:cNvSpPr txBox="1"/>
            <p:nvPr/>
          </p:nvSpPr>
          <p:spPr>
            <a:xfrm>
              <a:off x="6998205" y="2022851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5449180" y="2007885"/>
            <a:ext cx="2627315" cy="931782"/>
            <a:chOff x="6228184" y="1749861"/>
            <a:chExt cx="2627315" cy="931782"/>
          </a:xfrm>
        </p:grpSpPr>
        <p:sp>
          <p:nvSpPr>
            <p:cNvPr id="43" name="TextBox 17"/>
            <p:cNvSpPr txBox="1"/>
            <p:nvPr/>
          </p:nvSpPr>
          <p:spPr>
            <a:xfrm>
              <a:off x="7033232" y="2035312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98" y="3079806"/>
            <a:ext cx="624387" cy="88883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98" y="1059356"/>
            <a:ext cx="624387" cy="88883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46" y="1035332"/>
            <a:ext cx="624387" cy="88883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61" y="2908128"/>
            <a:ext cx="624387" cy="8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56768"/>
                </a:solidFill>
              </a:rPr>
              <a:t>Infographic Style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 flipH="1">
            <a:off x="5894172" y="3460812"/>
            <a:ext cx="2956959" cy="691280"/>
            <a:chOff x="5022053" y="5270531"/>
            <a:chExt cx="5545081" cy="637434"/>
          </a:xfrm>
        </p:grpSpPr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46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5189584" y="5270531"/>
              <a:ext cx="3856900" cy="212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 flipH="1">
            <a:off x="5308063" y="1139795"/>
            <a:ext cx="2144538" cy="1028977"/>
            <a:chOff x="5479252" y="2893359"/>
            <a:chExt cx="5087882" cy="1167435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2" cy="89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49" y="2893359"/>
              <a:ext cx="5086620" cy="26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320586" y="1393095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757159" y="1397967"/>
            <a:ext cx="1322485" cy="1408078"/>
            <a:chOff x="1624864" y="1758693"/>
            <a:chExt cx="6605789" cy="1877437"/>
          </a:xfrm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09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412876" y="1488699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320586" y="309509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776252" y="3099965"/>
            <a:ext cx="1823704" cy="1131079"/>
            <a:chOff x="1624868" y="4028025"/>
            <a:chExt cx="5278779" cy="1508104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3"/>
              <a:ext cx="526197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Your Text Here</a:t>
              </a:r>
              <a:endParaRPr lang="ko-KR" altLang="en-US" sz="900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399589" y="316203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=""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4921412" y="1159944"/>
            <a:ext cx="410264" cy="410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1" name="Freeform 18">
            <a:extLst>
              <a:ext uri="{FF2B5EF4-FFF2-40B4-BE49-F238E27FC236}">
                <a16:creationId xmlns=""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5000415" y="1226889"/>
            <a:ext cx="252257" cy="20359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32" name="Oval 109">
            <a:extLst>
              <a:ext uri="{FF2B5EF4-FFF2-40B4-BE49-F238E27FC236}">
                <a16:creationId xmlns=""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8118596" y="2807048"/>
            <a:ext cx="410264" cy="4102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900">
              <a:solidFill>
                <a:srgbClr val="056768"/>
              </a:solidFill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8210886" y="2902652"/>
            <a:ext cx="219412" cy="2190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sz="1350" dirty="0">
              <a:solidFill>
                <a:srgbClr val="056768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051176" y="931863"/>
            <a:ext cx="2570163" cy="3849687"/>
          </a:xfrm>
          <a:custGeom>
            <a:avLst/>
            <a:gdLst>
              <a:gd name="T0" fmla="*/ 36 w 107"/>
              <a:gd name="T1" fmla="*/ 0 h 162"/>
              <a:gd name="T2" fmla="*/ 36 w 107"/>
              <a:gd name="T3" fmla="*/ 9 h 162"/>
              <a:gd name="T4" fmla="*/ 37 w 107"/>
              <a:gd name="T5" fmla="*/ 11 h 162"/>
              <a:gd name="T6" fmla="*/ 47 w 107"/>
              <a:gd name="T7" fmla="*/ 43 h 162"/>
              <a:gd name="T8" fmla="*/ 50 w 107"/>
              <a:gd name="T9" fmla="*/ 48 h 162"/>
              <a:gd name="T10" fmla="*/ 99 w 107"/>
              <a:gd name="T11" fmla="*/ 110 h 162"/>
              <a:gd name="T12" fmla="*/ 94 w 107"/>
              <a:gd name="T13" fmla="*/ 136 h 162"/>
              <a:gd name="T14" fmla="*/ 86 w 107"/>
              <a:gd name="T15" fmla="*/ 140 h 162"/>
              <a:gd name="T16" fmla="*/ 37 w 107"/>
              <a:gd name="T17" fmla="*/ 155 h 162"/>
              <a:gd name="T18" fmla="*/ 36 w 107"/>
              <a:gd name="T19" fmla="*/ 156 h 162"/>
              <a:gd name="T20" fmla="*/ 75 w 107"/>
              <a:gd name="T21" fmla="*/ 156 h 162"/>
              <a:gd name="T22" fmla="*/ 75 w 107"/>
              <a:gd name="T23" fmla="*/ 162 h 162"/>
              <a:gd name="T24" fmla="*/ 12 w 107"/>
              <a:gd name="T25" fmla="*/ 162 h 162"/>
              <a:gd name="T26" fmla="*/ 14 w 107"/>
              <a:gd name="T27" fmla="*/ 153 h 162"/>
              <a:gd name="T28" fmla="*/ 4 w 107"/>
              <a:gd name="T29" fmla="*/ 122 h 162"/>
              <a:gd name="T30" fmla="*/ 13 w 107"/>
              <a:gd name="T31" fmla="*/ 94 h 162"/>
              <a:gd name="T32" fmla="*/ 14 w 107"/>
              <a:gd name="T33" fmla="*/ 91 h 162"/>
              <a:gd name="T34" fmla="*/ 18 w 107"/>
              <a:gd name="T35" fmla="*/ 104 h 162"/>
              <a:gd name="T36" fmla="*/ 18 w 107"/>
              <a:gd name="T37" fmla="*/ 108 h 162"/>
              <a:gd name="T38" fmla="*/ 15 w 107"/>
              <a:gd name="T39" fmla="*/ 126 h 162"/>
              <a:gd name="T40" fmla="*/ 36 w 107"/>
              <a:gd name="T41" fmla="*/ 150 h 162"/>
              <a:gd name="T42" fmla="*/ 46 w 107"/>
              <a:gd name="T43" fmla="*/ 149 h 162"/>
              <a:gd name="T44" fmla="*/ 84 w 107"/>
              <a:gd name="T45" fmla="*/ 136 h 162"/>
              <a:gd name="T46" fmla="*/ 95 w 107"/>
              <a:gd name="T47" fmla="*/ 130 h 162"/>
              <a:gd name="T48" fmla="*/ 97 w 107"/>
              <a:gd name="T49" fmla="*/ 114 h 162"/>
              <a:gd name="T50" fmla="*/ 63 w 107"/>
              <a:gd name="T51" fmla="*/ 70 h 162"/>
              <a:gd name="T52" fmla="*/ 53 w 107"/>
              <a:gd name="T53" fmla="*/ 57 h 162"/>
              <a:gd name="T54" fmla="*/ 41 w 107"/>
              <a:gd name="T55" fmla="*/ 34 h 162"/>
              <a:gd name="T56" fmla="*/ 33 w 107"/>
              <a:gd name="T57" fmla="*/ 9 h 162"/>
              <a:gd name="T58" fmla="*/ 15 w 107"/>
              <a:gd name="T59" fmla="*/ 15 h 162"/>
              <a:gd name="T60" fmla="*/ 24 w 107"/>
              <a:gd name="T61" fmla="*/ 43 h 162"/>
              <a:gd name="T62" fmla="*/ 21 w 107"/>
              <a:gd name="T63" fmla="*/ 46 h 162"/>
              <a:gd name="T64" fmla="*/ 13 w 107"/>
              <a:gd name="T65" fmla="*/ 21 h 162"/>
              <a:gd name="T66" fmla="*/ 10 w 107"/>
              <a:gd name="T67" fmla="*/ 16 h 162"/>
              <a:gd name="T68" fmla="*/ 7 w 107"/>
              <a:gd name="T69" fmla="*/ 10 h 162"/>
              <a:gd name="T70" fmla="*/ 36 w 107"/>
              <a:gd name="T71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" h="162">
                <a:moveTo>
                  <a:pt x="36" y="0"/>
                </a:moveTo>
                <a:cubicBezTo>
                  <a:pt x="36" y="4"/>
                  <a:pt x="36" y="6"/>
                  <a:pt x="36" y="9"/>
                </a:cubicBezTo>
                <a:cubicBezTo>
                  <a:pt x="36" y="10"/>
                  <a:pt x="37" y="11"/>
                  <a:pt x="37" y="11"/>
                </a:cubicBezTo>
                <a:cubicBezTo>
                  <a:pt x="40" y="22"/>
                  <a:pt x="44" y="33"/>
                  <a:pt x="47" y="43"/>
                </a:cubicBezTo>
                <a:cubicBezTo>
                  <a:pt x="48" y="45"/>
                  <a:pt x="49" y="47"/>
                  <a:pt x="50" y="48"/>
                </a:cubicBezTo>
                <a:cubicBezTo>
                  <a:pt x="66" y="69"/>
                  <a:pt x="83" y="89"/>
                  <a:pt x="99" y="110"/>
                </a:cubicBezTo>
                <a:cubicBezTo>
                  <a:pt x="107" y="120"/>
                  <a:pt x="106" y="129"/>
                  <a:pt x="94" y="136"/>
                </a:cubicBezTo>
                <a:cubicBezTo>
                  <a:pt x="92" y="137"/>
                  <a:pt x="89" y="139"/>
                  <a:pt x="86" y="140"/>
                </a:cubicBezTo>
                <a:cubicBezTo>
                  <a:pt x="70" y="145"/>
                  <a:pt x="54" y="150"/>
                  <a:pt x="37" y="155"/>
                </a:cubicBezTo>
                <a:cubicBezTo>
                  <a:pt x="37" y="155"/>
                  <a:pt x="37" y="155"/>
                  <a:pt x="36" y="156"/>
                </a:cubicBezTo>
                <a:cubicBezTo>
                  <a:pt x="49" y="156"/>
                  <a:pt x="62" y="156"/>
                  <a:pt x="75" y="156"/>
                </a:cubicBezTo>
                <a:cubicBezTo>
                  <a:pt x="75" y="158"/>
                  <a:pt x="75" y="160"/>
                  <a:pt x="75" y="162"/>
                </a:cubicBezTo>
                <a:cubicBezTo>
                  <a:pt x="54" y="162"/>
                  <a:pt x="33" y="162"/>
                  <a:pt x="12" y="162"/>
                </a:cubicBezTo>
                <a:cubicBezTo>
                  <a:pt x="13" y="158"/>
                  <a:pt x="13" y="156"/>
                  <a:pt x="14" y="153"/>
                </a:cubicBezTo>
                <a:cubicBezTo>
                  <a:pt x="2" y="144"/>
                  <a:pt x="0" y="136"/>
                  <a:pt x="4" y="122"/>
                </a:cubicBezTo>
                <a:cubicBezTo>
                  <a:pt x="7" y="113"/>
                  <a:pt x="10" y="103"/>
                  <a:pt x="13" y="94"/>
                </a:cubicBezTo>
                <a:cubicBezTo>
                  <a:pt x="13" y="93"/>
                  <a:pt x="14" y="92"/>
                  <a:pt x="14" y="91"/>
                </a:cubicBezTo>
                <a:cubicBezTo>
                  <a:pt x="16" y="95"/>
                  <a:pt x="17" y="99"/>
                  <a:pt x="18" y="104"/>
                </a:cubicBezTo>
                <a:cubicBezTo>
                  <a:pt x="19" y="105"/>
                  <a:pt x="18" y="106"/>
                  <a:pt x="18" y="108"/>
                </a:cubicBezTo>
                <a:cubicBezTo>
                  <a:pt x="17" y="114"/>
                  <a:pt x="15" y="120"/>
                  <a:pt x="15" y="126"/>
                </a:cubicBezTo>
                <a:cubicBezTo>
                  <a:pt x="14" y="138"/>
                  <a:pt x="24" y="149"/>
                  <a:pt x="36" y="150"/>
                </a:cubicBezTo>
                <a:cubicBezTo>
                  <a:pt x="39" y="150"/>
                  <a:pt x="43" y="150"/>
                  <a:pt x="46" y="149"/>
                </a:cubicBezTo>
                <a:cubicBezTo>
                  <a:pt x="59" y="145"/>
                  <a:pt x="72" y="141"/>
                  <a:pt x="84" y="136"/>
                </a:cubicBezTo>
                <a:cubicBezTo>
                  <a:pt x="88" y="135"/>
                  <a:pt x="92" y="132"/>
                  <a:pt x="95" y="130"/>
                </a:cubicBezTo>
                <a:cubicBezTo>
                  <a:pt x="101" y="125"/>
                  <a:pt x="101" y="120"/>
                  <a:pt x="97" y="114"/>
                </a:cubicBezTo>
                <a:cubicBezTo>
                  <a:pt x="86" y="99"/>
                  <a:pt x="75" y="85"/>
                  <a:pt x="63" y="70"/>
                </a:cubicBezTo>
                <a:cubicBezTo>
                  <a:pt x="60" y="66"/>
                  <a:pt x="57" y="61"/>
                  <a:pt x="53" y="57"/>
                </a:cubicBezTo>
                <a:cubicBezTo>
                  <a:pt x="47" y="50"/>
                  <a:pt x="43" y="43"/>
                  <a:pt x="41" y="34"/>
                </a:cubicBezTo>
                <a:cubicBezTo>
                  <a:pt x="39" y="26"/>
                  <a:pt x="36" y="18"/>
                  <a:pt x="33" y="9"/>
                </a:cubicBezTo>
                <a:cubicBezTo>
                  <a:pt x="27" y="11"/>
                  <a:pt x="21" y="13"/>
                  <a:pt x="15" y="15"/>
                </a:cubicBezTo>
                <a:cubicBezTo>
                  <a:pt x="18" y="25"/>
                  <a:pt x="21" y="34"/>
                  <a:pt x="24" y="43"/>
                </a:cubicBezTo>
                <a:cubicBezTo>
                  <a:pt x="24" y="45"/>
                  <a:pt x="24" y="46"/>
                  <a:pt x="21" y="46"/>
                </a:cubicBezTo>
                <a:cubicBezTo>
                  <a:pt x="19" y="38"/>
                  <a:pt x="16" y="29"/>
                  <a:pt x="13" y="21"/>
                </a:cubicBezTo>
                <a:cubicBezTo>
                  <a:pt x="13" y="19"/>
                  <a:pt x="13" y="16"/>
                  <a:pt x="10" y="16"/>
                </a:cubicBezTo>
                <a:cubicBezTo>
                  <a:pt x="9" y="16"/>
                  <a:pt x="8" y="12"/>
                  <a:pt x="7" y="10"/>
                </a:cubicBezTo>
                <a:cubicBezTo>
                  <a:pt x="17" y="7"/>
                  <a:pt x="26" y="4"/>
                  <a:pt x="36" y="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627438" y="2500313"/>
            <a:ext cx="576263" cy="903287"/>
          </a:xfrm>
          <a:custGeom>
            <a:avLst/>
            <a:gdLst>
              <a:gd name="T0" fmla="*/ 6 w 24"/>
              <a:gd name="T1" fmla="*/ 23 h 38"/>
              <a:gd name="T2" fmla="*/ 11 w 24"/>
              <a:gd name="T3" fmla="*/ 16 h 38"/>
              <a:gd name="T4" fmla="*/ 2 w 24"/>
              <a:gd name="T5" fmla="*/ 13 h 38"/>
              <a:gd name="T6" fmla="*/ 6 w 24"/>
              <a:gd name="T7" fmla="*/ 2 h 38"/>
              <a:gd name="T8" fmla="*/ 16 w 24"/>
              <a:gd name="T9" fmla="*/ 7 h 38"/>
              <a:gd name="T10" fmla="*/ 23 w 24"/>
              <a:gd name="T11" fmla="*/ 26 h 38"/>
              <a:gd name="T12" fmla="*/ 18 w 24"/>
              <a:gd name="T13" fmla="*/ 37 h 38"/>
              <a:gd name="T14" fmla="*/ 8 w 24"/>
              <a:gd name="T15" fmla="*/ 31 h 38"/>
              <a:gd name="T16" fmla="*/ 6 w 24"/>
              <a:gd name="T17" fmla="*/ 2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38">
                <a:moveTo>
                  <a:pt x="6" y="23"/>
                </a:moveTo>
                <a:cubicBezTo>
                  <a:pt x="9" y="22"/>
                  <a:pt x="12" y="20"/>
                  <a:pt x="11" y="16"/>
                </a:cubicBezTo>
                <a:cubicBezTo>
                  <a:pt x="10" y="13"/>
                  <a:pt x="8" y="12"/>
                  <a:pt x="2" y="13"/>
                </a:cubicBezTo>
                <a:cubicBezTo>
                  <a:pt x="0" y="8"/>
                  <a:pt x="2" y="4"/>
                  <a:pt x="6" y="2"/>
                </a:cubicBezTo>
                <a:cubicBezTo>
                  <a:pt x="10" y="0"/>
                  <a:pt x="15" y="2"/>
                  <a:pt x="16" y="7"/>
                </a:cubicBezTo>
                <a:cubicBezTo>
                  <a:pt x="19" y="13"/>
                  <a:pt x="21" y="20"/>
                  <a:pt x="23" y="26"/>
                </a:cubicBezTo>
                <a:cubicBezTo>
                  <a:pt x="24" y="31"/>
                  <a:pt x="22" y="35"/>
                  <a:pt x="18" y="37"/>
                </a:cubicBezTo>
                <a:cubicBezTo>
                  <a:pt x="13" y="38"/>
                  <a:pt x="9" y="36"/>
                  <a:pt x="8" y="31"/>
                </a:cubicBezTo>
                <a:cubicBezTo>
                  <a:pt x="7" y="28"/>
                  <a:pt x="6" y="26"/>
                  <a:pt x="6" y="23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363913" y="2713038"/>
            <a:ext cx="455613" cy="855662"/>
          </a:xfrm>
          <a:custGeom>
            <a:avLst/>
            <a:gdLst>
              <a:gd name="T0" fmla="*/ 10 w 19"/>
              <a:gd name="T1" fmla="*/ 4 h 36"/>
              <a:gd name="T2" fmla="*/ 8 w 19"/>
              <a:gd name="T3" fmla="*/ 12 h 36"/>
              <a:gd name="T4" fmla="*/ 11 w 19"/>
              <a:gd name="T5" fmla="*/ 14 h 36"/>
              <a:gd name="T6" fmla="*/ 16 w 19"/>
              <a:gd name="T7" fmla="*/ 20 h 36"/>
              <a:gd name="T8" fmla="*/ 18 w 19"/>
              <a:gd name="T9" fmla="*/ 28 h 36"/>
              <a:gd name="T10" fmla="*/ 15 w 19"/>
              <a:gd name="T11" fmla="*/ 35 h 36"/>
              <a:gd name="T12" fmla="*/ 9 w 19"/>
              <a:gd name="T13" fmla="*/ 31 h 36"/>
              <a:gd name="T14" fmla="*/ 1 w 19"/>
              <a:gd name="T15" fmla="*/ 8 h 36"/>
              <a:gd name="T16" fmla="*/ 4 w 19"/>
              <a:gd name="T17" fmla="*/ 1 h 36"/>
              <a:gd name="T18" fmla="*/ 11 w 19"/>
              <a:gd name="T19" fmla="*/ 4 h 36"/>
              <a:gd name="T20" fmla="*/ 10 w 19"/>
              <a:gd name="T21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36">
                <a:moveTo>
                  <a:pt x="10" y="4"/>
                </a:moveTo>
                <a:cubicBezTo>
                  <a:pt x="9" y="7"/>
                  <a:pt x="8" y="9"/>
                  <a:pt x="8" y="12"/>
                </a:cubicBezTo>
                <a:cubicBezTo>
                  <a:pt x="8" y="12"/>
                  <a:pt x="10" y="14"/>
                  <a:pt x="11" y="14"/>
                </a:cubicBezTo>
                <a:cubicBezTo>
                  <a:pt x="15" y="15"/>
                  <a:pt x="15" y="17"/>
                  <a:pt x="16" y="20"/>
                </a:cubicBezTo>
                <a:cubicBezTo>
                  <a:pt x="17" y="22"/>
                  <a:pt x="18" y="25"/>
                  <a:pt x="18" y="28"/>
                </a:cubicBezTo>
                <a:cubicBezTo>
                  <a:pt x="19" y="31"/>
                  <a:pt x="18" y="34"/>
                  <a:pt x="15" y="35"/>
                </a:cubicBezTo>
                <a:cubicBezTo>
                  <a:pt x="12" y="36"/>
                  <a:pt x="10" y="34"/>
                  <a:pt x="9" y="31"/>
                </a:cubicBezTo>
                <a:cubicBezTo>
                  <a:pt x="6" y="23"/>
                  <a:pt x="4" y="16"/>
                  <a:pt x="1" y="8"/>
                </a:cubicBezTo>
                <a:cubicBezTo>
                  <a:pt x="0" y="5"/>
                  <a:pt x="1" y="3"/>
                  <a:pt x="4" y="1"/>
                </a:cubicBezTo>
                <a:cubicBezTo>
                  <a:pt x="6" y="0"/>
                  <a:pt x="9" y="1"/>
                  <a:pt x="11" y="4"/>
                </a:cubicBezTo>
                <a:cubicBezTo>
                  <a:pt x="11" y="4"/>
                  <a:pt x="10" y="4"/>
                  <a:pt x="10" y="4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122613" y="4805363"/>
            <a:ext cx="2017713" cy="119062"/>
          </a:xfrm>
          <a:custGeom>
            <a:avLst/>
            <a:gdLst>
              <a:gd name="T0" fmla="*/ 42 w 84"/>
              <a:gd name="T1" fmla="*/ 3 h 5"/>
              <a:gd name="T2" fmla="*/ 3 w 84"/>
              <a:gd name="T3" fmla="*/ 3 h 5"/>
              <a:gd name="T4" fmla="*/ 0 w 84"/>
              <a:gd name="T5" fmla="*/ 2 h 5"/>
              <a:gd name="T6" fmla="*/ 3 w 84"/>
              <a:gd name="T7" fmla="*/ 0 h 5"/>
              <a:gd name="T8" fmla="*/ 80 w 84"/>
              <a:gd name="T9" fmla="*/ 1 h 5"/>
              <a:gd name="T10" fmla="*/ 84 w 84"/>
              <a:gd name="T11" fmla="*/ 3 h 5"/>
              <a:gd name="T12" fmla="*/ 80 w 84"/>
              <a:gd name="T13" fmla="*/ 5 h 5"/>
              <a:gd name="T14" fmla="*/ 42 w 84"/>
              <a:gd name="T15" fmla="*/ 5 h 5"/>
              <a:gd name="T16" fmla="*/ 42 w 84"/>
              <a:gd name="T1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5">
                <a:moveTo>
                  <a:pt x="42" y="3"/>
                </a:moveTo>
                <a:cubicBezTo>
                  <a:pt x="29" y="3"/>
                  <a:pt x="16" y="3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1" y="1"/>
                  <a:pt x="2" y="0"/>
                  <a:pt x="3" y="0"/>
                </a:cubicBezTo>
                <a:cubicBezTo>
                  <a:pt x="29" y="1"/>
                  <a:pt x="55" y="1"/>
                  <a:pt x="80" y="1"/>
                </a:cubicBezTo>
                <a:cubicBezTo>
                  <a:pt x="82" y="1"/>
                  <a:pt x="83" y="2"/>
                  <a:pt x="84" y="3"/>
                </a:cubicBezTo>
                <a:cubicBezTo>
                  <a:pt x="83" y="4"/>
                  <a:pt x="82" y="5"/>
                  <a:pt x="80" y="5"/>
                </a:cubicBezTo>
                <a:cubicBezTo>
                  <a:pt x="68" y="5"/>
                  <a:pt x="55" y="5"/>
                  <a:pt x="42" y="5"/>
                </a:cubicBezTo>
                <a:cubicBezTo>
                  <a:pt x="42" y="4"/>
                  <a:pt x="42" y="4"/>
                  <a:pt x="42" y="3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75063" y="3997325"/>
            <a:ext cx="1057275" cy="379412"/>
          </a:xfrm>
          <a:custGeom>
            <a:avLst/>
            <a:gdLst>
              <a:gd name="T0" fmla="*/ 2 w 44"/>
              <a:gd name="T1" fmla="*/ 16 h 16"/>
              <a:gd name="T2" fmla="*/ 0 w 44"/>
              <a:gd name="T3" fmla="*/ 15 h 16"/>
              <a:gd name="T4" fmla="*/ 1 w 44"/>
              <a:gd name="T5" fmla="*/ 13 h 16"/>
              <a:gd name="T6" fmla="*/ 3 w 44"/>
              <a:gd name="T7" fmla="*/ 12 h 16"/>
              <a:gd name="T8" fmla="*/ 41 w 44"/>
              <a:gd name="T9" fmla="*/ 0 h 16"/>
              <a:gd name="T10" fmla="*/ 44 w 44"/>
              <a:gd name="T11" fmla="*/ 1 h 16"/>
              <a:gd name="T12" fmla="*/ 42 w 44"/>
              <a:gd name="T13" fmla="*/ 3 h 16"/>
              <a:gd name="T14" fmla="*/ 4 w 44"/>
              <a:gd name="T15" fmla="*/ 15 h 16"/>
              <a:gd name="T16" fmla="*/ 2 w 44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6">
                <a:moveTo>
                  <a:pt x="2" y="16"/>
                </a:moveTo>
                <a:cubicBezTo>
                  <a:pt x="1" y="16"/>
                  <a:pt x="0" y="15"/>
                  <a:pt x="0" y="15"/>
                </a:cubicBezTo>
                <a:cubicBezTo>
                  <a:pt x="0" y="14"/>
                  <a:pt x="1" y="13"/>
                  <a:pt x="1" y="13"/>
                </a:cubicBezTo>
                <a:cubicBezTo>
                  <a:pt x="2" y="12"/>
                  <a:pt x="3" y="12"/>
                  <a:pt x="3" y="12"/>
                </a:cubicBezTo>
                <a:cubicBezTo>
                  <a:pt x="16" y="8"/>
                  <a:pt x="28" y="4"/>
                  <a:pt x="41" y="0"/>
                </a:cubicBezTo>
                <a:cubicBezTo>
                  <a:pt x="42" y="0"/>
                  <a:pt x="43" y="1"/>
                  <a:pt x="44" y="1"/>
                </a:cubicBezTo>
                <a:cubicBezTo>
                  <a:pt x="43" y="2"/>
                  <a:pt x="43" y="3"/>
                  <a:pt x="42" y="3"/>
                </a:cubicBezTo>
                <a:cubicBezTo>
                  <a:pt x="29" y="7"/>
                  <a:pt x="17" y="11"/>
                  <a:pt x="4" y="15"/>
                </a:cubicBezTo>
                <a:cubicBezTo>
                  <a:pt x="3" y="15"/>
                  <a:pt x="3" y="16"/>
                  <a:pt x="2" y="16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482976" y="3498850"/>
            <a:ext cx="168275" cy="760412"/>
          </a:xfrm>
          <a:custGeom>
            <a:avLst/>
            <a:gdLst>
              <a:gd name="T0" fmla="*/ 2 w 7"/>
              <a:gd name="T1" fmla="*/ 0 h 32"/>
              <a:gd name="T2" fmla="*/ 5 w 7"/>
              <a:gd name="T3" fmla="*/ 32 h 32"/>
              <a:gd name="T4" fmla="*/ 0 w 7"/>
              <a:gd name="T5" fmla="*/ 26 h 32"/>
              <a:gd name="T6" fmla="*/ 2 w 7"/>
              <a:gd name="T7" fmla="*/ 1 h 32"/>
              <a:gd name="T8" fmla="*/ 2 w 7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2">
                <a:moveTo>
                  <a:pt x="2" y="0"/>
                </a:moveTo>
                <a:cubicBezTo>
                  <a:pt x="7" y="10"/>
                  <a:pt x="4" y="21"/>
                  <a:pt x="5" y="32"/>
                </a:cubicBezTo>
                <a:cubicBezTo>
                  <a:pt x="2" y="31"/>
                  <a:pt x="0" y="30"/>
                  <a:pt x="0" y="26"/>
                </a:cubicBezTo>
                <a:cubicBezTo>
                  <a:pt x="1" y="18"/>
                  <a:pt x="1" y="10"/>
                  <a:pt x="2" y="1"/>
                </a:cubicBezTo>
                <a:cubicBezTo>
                  <a:pt x="2" y="1"/>
                  <a:pt x="2" y="1"/>
                  <a:pt x="2" y="0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916363" y="3355975"/>
            <a:ext cx="479425" cy="188912"/>
          </a:xfrm>
          <a:custGeom>
            <a:avLst/>
            <a:gdLst>
              <a:gd name="T0" fmla="*/ 20 w 20"/>
              <a:gd name="T1" fmla="*/ 2 h 8"/>
              <a:gd name="T2" fmla="*/ 18 w 20"/>
              <a:gd name="T3" fmla="*/ 4 h 8"/>
              <a:gd name="T4" fmla="*/ 3 w 20"/>
              <a:gd name="T5" fmla="*/ 8 h 8"/>
              <a:gd name="T6" fmla="*/ 0 w 20"/>
              <a:gd name="T7" fmla="*/ 7 h 8"/>
              <a:gd name="T8" fmla="*/ 2 w 20"/>
              <a:gd name="T9" fmla="*/ 5 h 8"/>
              <a:gd name="T10" fmla="*/ 17 w 20"/>
              <a:gd name="T11" fmla="*/ 0 h 8"/>
              <a:gd name="T12" fmla="*/ 20 w 20"/>
              <a:gd name="T13" fmla="*/ 1 h 8"/>
              <a:gd name="T14" fmla="*/ 20 w 20"/>
              <a:gd name="T15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8">
                <a:moveTo>
                  <a:pt x="20" y="2"/>
                </a:moveTo>
                <a:cubicBezTo>
                  <a:pt x="19" y="3"/>
                  <a:pt x="19" y="3"/>
                  <a:pt x="18" y="4"/>
                </a:cubicBezTo>
                <a:cubicBezTo>
                  <a:pt x="13" y="5"/>
                  <a:pt x="8" y="7"/>
                  <a:pt x="3" y="8"/>
                </a:cubicBezTo>
                <a:cubicBezTo>
                  <a:pt x="2" y="8"/>
                  <a:pt x="1" y="8"/>
                  <a:pt x="0" y="7"/>
                </a:cubicBezTo>
                <a:cubicBezTo>
                  <a:pt x="1" y="6"/>
                  <a:pt x="1" y="5"/>
                  <a:pt x="2" y="5"/>
                </a:cubicBezTo>
                <a:cubicBezTo>
                  <a:pt x="7" y="3"/>
                  <a:pt x="12" y="1"/>
                  <a:pt x="17" y="0"/>
                </a:cubicBezTo>
                <a:cubicBezTo>
                  <a:pt x="18" y="0"/>
                  <a:pt x="19" y="0"/>
                  <a:pt x="20" y="1"/>
                </a:cubicBezTo>
                <a:cubicBezTo>
                  <a:pt x="20" y="1"/>
                  <a:pt x="20" y="2"/>
                  <a:pt x="20" y="2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556001" y="2119313"/>
            <a:ext cx="263525" cy="261937"/>
          </a:xfrm>
          <a:custGeom>
            <a:avLst/>
            <a:gdLst>
              <a:gd name="T0" fmla="*/ 5 w 11"/>
              <a:gd name="T1" fmla="*/ 11 h 11"/>
              <a:gd name="T2" fmla="*/ 3 w 11"/>
              <a:gd name="T3" fmla="*/ 10 h 11"/>
              <a:gd name="T4" fmla="*/ 0 w 11"/>
              <a:gd name="T5" fmla="*/ 2 h 11"/>
              <a:gd name="T6" fmla="*/ 8 w 11"/>
              <a:gd name="T7" fmla="*/ 0 h 11"/>
              <a:gd name="T8" fmla="*/ 11 w 11"/>
              <a:gd name="T9" fmla="*/ 9 h 11"/>
              <a:gd name="T10" fmla="*/ 5 w 11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5" y="11"/>
                </a:moveTo>
                <a:cubicBezTo>
                  <a:pt x="4" y="11"/>
                  <a:pt x="3" y="11"/>
                  <a:pt x="3" y="10"/>
                </a:cubicBezTo>
                <a:cubicBezTo>
                  <a:pt x="2" y="7"/>
                  <a:pt x="1" y="5"/>
                  <a:pt x="0" y="2"/>
                </a:cubicBezTo>
                <a:cubicBezTo>
                  <a:pt x="3" y="2"/>
                  <a:pt x="5" y="1"/>
                  <a:pt x="8" y="0"/>
                </a:cubicBezTo>
                <a:cubicBezTo>
                  <a:pt x="9" y="3"/>
                  <a:pt x="10" y="6"/>
                  <a:pt x="11" y="9"/>
                </a:cubicBezTo>
                <a:cubicBezTo>
                  <a:pt x="9" y="10"/>
                  <a:pt x="7" y="11"/>
                  <a:pt x="5" y="11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132263" y="4259263"/>
            <a:ext cx="360363" cy="165100"/>
          </a:xfrm>
          <a:custGeom>
            <a:avLst/>
            <a:gdLst>
              <a:gd name="T0" fmla="*/ 1 w 15"/>
              <a:gd name="T1" fmla="*/ 7 h 7"/>
              <a:gd name="T2" fmla="*/ 0 w 15"/>
              <a:gd name="T3" fmla="*/ 6 h 7"/>
              <a:gd name="T4" fmla="*/ 1 w 15"/>
              <a:gd name="T5" fmla="*/ 4 h 7"/>
              <a:gd name="T6" fmla="*/ 13 w 15"/>
              <a:gd name="T7" fmla="*/ 0 h 7"/>
              <a:gd name="T8" fmla="*/ 15 w 15"/>
              <a:gd name="T9" fmla="*/ 1 h 7"/>
              <a:gd name="T10" fmla="*/ 14 w 15"/>
              <a:gd name="T11" fmla="*/ 3 h 7"/>
              <a:gd name="T12" fmla="*/ 1 w 15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7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5" y="2"/>
                  <a:pt x="9" y="1"/>
                  <a:pt x="13" y="0"/>
                </a:cubicBezTo>
                <a:cubicBezTo>
                  <a:pt x="14" y="0"/>
                  <a:pt x="15" y="1"/>
                  <a:pt x="15" y="1"/>
                </a:cubicBezTo>
                <a:cubicBezTo>
                  <a:pt x="15" y="2"/>
                  <a:pt x="15" y="3"/>
                  <a:pt x="14" y="3"/>
                </a:cubicBezTo>
                <a:cubicBezTo>
                  <a:pt x="10" y="4"/>
                  <a:pt x="6" y="6"/>
                  <a:pt x="1" y="7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3795713" y="4116388"/>
            <a:ext cx="841375" cy="307975"/>
          </a:xfrm>
          <a:custGeom>
            <a:avLst/>
            <a:gdLst>
              <a:gd name="T0" fmla="*/ 35 w 35"/>
              <a:gd name="T1" fmla="*/ 2 h 13"/>
              <a:gd name="T2" fmla="*/ 0 w 35"/>
              <a:gd name="T3" fmla="*/ 13 h 13"/>
              <a:gd name="T4" fmla="*/ 0 w 35"/>
              <a:gd name="T5" fmla="*/ 11 h 13"/>
              <a:gd name="T6" fmla="*/ 34 w 35"/>
              <a:gd name="T7" fmla="*/ 0 h 13"/>
              <a:gd name="T8" fmla="*/ 35 w 35"/>
              <a:gd name="T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3">
                <a:moveTo>
                  <a:pt x="35" y="2"/>
                </a:moveTo>
                <a:cubicBezTo>
                  <a:pt x="23" y="5"/>
                  <a:pt x="12" y="9"/>
                  <a:pt x="0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11" y="8"/>
                  <a:pt x="23" y="4"/>
                  <a:pt x="34" y="0"/>
                </a:cubicBezTo>
                <a:cubicBezTo>
                  <a:pt x="34" y="1"/>
                  <a:pt x="35" y="1"/>
                  <a:pt x="35" y="2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035426" y="3544888"/>
            <a:ext cx="215900" cy="190500"/>
          </a:xfrm>
          <a:custGeom>
            <a:avLst/>
            <a:gdLst>
              <a:gd name="T0" fmla="*/ 9 w 9"/>
              <a:gd name="T1" fmla="*/ 5 h 8"/>
              <a:gd name="T2" fmla="*/ 4 w 9"/>
              <a:gd name="T3" fmla="*/ 8 h 8"/>
              <a:gd name="T4" fmla="*/ 0 w 9"/>
              <a:gd name="T5" fmla="*/ 4 h 8"/>
              <a:gd name="T6" fmla="*/ 3 w 9"/>
              <a:gd name="T7" fmla="*/ 1 h 8"/>
              <a:gd name="T8" fmla="*/ 9 w 9"/>
              <a:gd name="T9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8">
                <a:moveTo>
                  <a:pt x="9" y="5"/>
                </a:moveTo>
                <a:cubicBezTo>
                  <a:pt x="7" y="6"/>
                  <a:pt x="5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3"/>
                  <a:pt x="3" y="0"/>
                  <a:pt x="3" y="1"/>
                </a:cubicBezTo>
                <a:cubicBezTo>
                  <a:pt x="5" y="1"/>
                  <a:pt x="6" y="3"/>
                  <a:pt x="9" y="5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3579813" y="2405063"/>
            <a:ext cx="360363" cy="142875"/>
          </a:xfrm>
          <a:custGeom>
            <a:avLst/>
            <a:gdLst>
              <a:gd name="T0" fmla="*/ 15 w 15"/>
              <a:gd name="T1" fmla="*/ 2 h 6"/>
              <a:gd name="T2" fmla="*/ 1 w 15"/>
              <a:gd name="T3" fmla="*/ 6 h 6"/>
              <a:gd name="T4" fmla="*/ 0 w 15"/>
              <a:gd name="T5" fmla="*/ 4 h 6"/>
              <a:gd name="T6" fmla="*/ 15 w 15"/>
              <a:gd name="T7" fmla="*/ 1 h 6"/>
              <a:gd name="T8" fmla="*/ 15 w 15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6">
                <a:moveTo>
                  <a:pt x="15" y="2"/>
                </a:moveTo>
                <a:cubicBezTo>
                  <a:pt x="11" y="3"/>
                  <a:pt x="6" y="5"/>
                  <a:pt x="1" y="6"/>
                </a:cubicBezTo>
                <a:cubicBezTo>
                  <a:pt x="1" y="6"/>
                  <a:pt x="0" y="5"/>
                  <a:pt x="0" y="4"/>
                </a:cubicBezTo>
                <a:cubicBezTo>
                  <a:pt x="1" y="3"/>
                  <a:pt x="13" y="0"/>
                  <a:pt x="15" y="1"/>
                </a:cubicBezTo>
                <a:cubicBezTo>
                  <a:pt x="15" y="1"/>
                  <a:pt x="15" y="1"/>
                  <a:pt x="15" y="2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3459163" y="2000250"/>
            <a:ext cx="360363" cy="166687"/>
          </a:xfrm>
          <a:custGeom>
            <a:avLst/>
            <a:gdLst>
              <a:gd name="T0" fmla="*/ 0 w 15"/>
              <a:gd name="T1" fmla="*/ 6 h 7"/>
              <a:gd name="T2" fmla="*/ 15 w 15"/>
              <a:gd name="T3" fmla="*/ 0 h 7"/>
              <a:gd name="T4" fmla="*/ 0 w 15"/>
              <a:gd name="T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0" y="6"/>
                </a:moveTo>
                <a:cubicBezTo>
                  <a:pt x="4" y="3"/>
                  <a:pt x="9" y="2"/>
                  <a:pt x="15" y="0"/>
                </a:cubicBezTo>
                <a:cubicBezTo>
                  <a:pt x="14" y="4"/>
                  <a:pt x="3" y="7"/>
                  <a:pt x="0" y="6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3627438" y="2357438"/>
            <a:ext cx="215900" cy="95250"/>
          </a:xfrm>
          <a:custGeom>
            <a:avLst/>
            <a:gdLst>
              <a:gd name="T0" fmla="*/ 2 w 9"/>
              <a:gd name="T1" fmla="*/ 1 h 4"/>
              <a:gd name="T2" fmla="*/ 9 w 9"/>
              <a:gd name="T3" fmla="*/ 0 h 4"/>
              <a:gd name="T4" fmla="*/ 9 w 9"/>
              <a:gd name="T5" fmla="*/ 1 h 4"/>
              <a:gd name="T6" fmla="*/ 0 w 9"/>
              <a:gd name="T7" fmla="*/ 4 h 4"/>
              <a:gd name="T8" fmla="*/ 0 w 9"/>
              <a:gd name="T9" fmla="*/ 3 h 4"/>
              <a:gd name="T10" fmla="*/ 2 w 9"/>
              <a:gd name="T11" fmla="*/ 1 h 4"/>
              <a:gd name="T12" fmla="*/ 2 w 9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4">
                <a:moveTo>
                  <a:pt x="2" y="1"/>
                </a:moveTo>
                <a:cubicBezTo>
                  <a:pt x="4" y="1"/>
                  <a:pt x="7" y="1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6" y="2"/>
                  <a:pt x="3" y="3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08520" y="110971"/>
            <a:ext cx="91440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616978" y="1262205"/>
            <a:ext cx="2854715" cy="553998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01" y="1419622"/>
            <a:ext cx="3356546" cy="365758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09671"/>
            <a:ext cx="328922" cy="46823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147" y="3188191"/>
            <a:ext cx="328922" cy="4682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79" y="1901043"/>
            <a:ext cx="328922" cy="46823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90" y="3172332"/>
            <a:ext cx="328922" cy="4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3756932" y="3653765"/>
            <a:ext cx="1773651" cy="992578"/>
            <a:chOff x="2551705" y="4283314"/>
            <a:chExt cx="1509655" cy="132343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814599" y="3667787"/>
            <a:ext cx="1773651" cy="992578"/>
            <a:chOff x="2551705" y="4283314"/>
            <a:chExt cx="1509655" cy="132343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6718282" y="3627919"/>
            <a:ext cx="1773651" cy="992578"/>
            <a:chOff x="2551705" y="4283314"/>
            <a:chExt cx="1509655" cy="1323437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894593" y="2575464"/>
            <a:ext cx="1016963" cy="577081"/>
          </a:xfrm>
          <a:prstGeom prst="rect">
            <a:avLst/>
          </a:prstGeom>
          <a:solidFill>
            <a:srgbClr val="027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3856081" y="2519806"/>
            <a:ext cx="1016963" cy="577081"/>
          </a:xfrm>
          <a:prstGeom prst="rect">
            <a:avLst/>
          </a:prstGeom>
          <a:solidFill>
            <a:srgbClr val="0567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6718282" y="2493959"/>
            <a:ext cx="1016963" cy="577081"/>
          </a:xfrm>
          <a:prstGeom prst="rect">
            <a:avLst/>
          </a:prstGeom>
          <a:solidFill>
            <a:srgbClr val="027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20" y="19016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99" y="1291177"/>
            <a:ext cx="888750" cy="10912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81" y="1235519"/>
            <a:ext cx="888750" cy="109125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968" y="1209672"/>
            <a:ext cx="888750" cy="1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920" y="1672887"/>
            <a:ext cx="9303719" cy="851904"/>
            <a:chOff x="-3475307" y="1858139"/>
            <a:chExt cx="14906938" cy="1570861"/>
          </a:xfrm>
          <a:solidFill>
            <a:srgbClr val="027696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6" y="283371"/>
              <a:ext cx="228600" cy="3413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2" y="197460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501143" y="3402856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501144" y="2703175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rgbClr val="027696"/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rgbClr val="027696"/>
                </a:solidFill>
              </a:rPr>
              <a:t>Professional PPT Presentation</a:t>
            </a:r>
            <a:endParaRPr lang="ko-KR" altLang="en-US" sz="2100" dirty="0">
              <a:solidFill>
                <a:srgbClr val="02769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498100" y="721941"/>
            <a:ext cx="4863813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300" b="1" dirty="0">
                <a:solidFill>
                  <a:srgbClr val="027696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3300" b="1" dirty="0">
                <a:solidFill>
                  <a:srgbClr val="027696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3300" b="1" dirty="0">
                <a:solidFill>
                  <a:srgbClr val="027696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501144" y="1312110"/>
            <a:ext cx="41508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1993192" y="3823477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/>
            <a:r>
              <a:rPr lang="en-US" altLang="ko-KR" sz="2100" dirty="0">
                <a:solidFill>
                  <a:srgbClr val="027696"/>
                </a:solidFill>
              </a:rPr>
              <a:t>We Create Quality </a:t>
            </a:r>
          </a:p>
          <a:p>
            <a:pPr algn="r"/>
            <a:r>
              <a:rPr lang="en-US" altLang="ko-KR" sz="2100" dirty="0">
                <a:solidFill>
                  <a:srgbClr val="027696"/>
                </a:solidFill>
              </a:rPr>
              <a:t>Professional PPT Presentation</a:t>
            </a:r>
            <a:endParaRPr lang="ko-KR" altLang="en-US" sz="2100" dirty="0">
              <a:solidFill>
                <a:srgbClr val="027696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0" y="185369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s-PE" dirty="0" smtClean="0"/>
              <a:t>Free Templa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52" y="1263570"/>
            <a:ext cx="2485822" cy="35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425150" y="718236"/>
            <a:ext cx="3256199" cy="1969770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92080" y="215225"/>
            <a:ext cx="3111754" cy="4869438"/>
          </a:xfrm>
          <a:prstGeom prst="rect">
            <a:avLst/>
          </a:prstGeom>
        </p:spPr>
      </p:pic>
      <p:grpSp>
        <p:nvGrpSpPr>
          <p:cNvPr id="11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392016" y="2848888"/>
            <a:ext cx="1773651" cy="992578"/>
            <a:chOff x="2551705" y="4283314"/>
            <a:chExt cx="1509655" cy="1323437"/>
          </a:xfrm>
        </p:grpSpPr>
        <p:sp>
          <p:nvSpPr>
            <p:cNvPr id="14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425150" y="3946560"/>
            <a:ext cx="1773651" cy="992578"/>
            <a:chOff x="2551705" y="4283314"/>
            <a:chExt cx="1509655" cy="1323437"/>
          </a:xfrm>
        </p:grpSpPr>
        <p:sp>
          <p:nvSpPr>
            <p:cNvPr id="18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3269552" y="2807141"/>
            <a:ext cx="1773651" cy="992578"/>
            <a:chOff x="2551705" y="4283314"/>
            <a:chExt cx="1509655" cy="1323437"/>
          </a:xfrm>
        </p:grpSpPr>
        <p:sp>
          <p:nvSpPr>
            <p:cNvPr id="21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3284627" y="4050338"/>
            <a:ext cx="1773651" cy="992578"/>
            <a:chOff x="2551705" y="4283314"/>
            <a:chExt cx="1509655" cy="1323437"/>
          </a:xfrm>
        </p:grpSpPr>
        <p:sp>
          <p:nvSpPr>
            <p:cNvPr id="24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0">
            <a:extLst>
              <a:ext uri="{FF2B5EF4-FFF2-40B4-BE49-F238E27FC236}">
                <a16:creationId xmlns=""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3242427" y="1563944"/>
            <a:ext cx="1773651" cy="992578"/>
            <a:chOff x="2551705" y="4283314"/>
            <a:chExt cx="1509655" cy="1323437"/>
          </a:xfrm>
        </p:grpSpPr>
        <p:sp>
          <p:nvSpPr>
            <p:cNvPr id="27" name="TextBox 21">
              <a:extLst>
                <a:ext uri="{FF2B5EF4-FFF2-40B4-BE49-F238E27FC236}">
                  <a16:creationId xmlns=""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2"/>
              <a:ext cx="1509655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9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2">
              <a:extLst>
                <a:ext uri="{FF2B5EF4-FFF2-40B4-BE49-F238E27FC236}">
                  <a16:creationId xmlns=""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686075" y="124360"/>
            <a:ext cx="91440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513252" y="1341387"/>
            <a:ext cx="5009708" cy="1131079"/>
            <a:chOff x="3017859" y="4283314"/>
            <a:chExt cx="1249476" cy="1508105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348535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15207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818790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/>
              <a:t> </a:t>
            </a:r>
            <a:endParaRPr lang="ko-KR" altLang="en-US" sz="1350" dirty="0"/>
          </a:p>
        </p:txBody>
      </p:sp>
      <p:sp>
        <p:nvSpPr>
          <p:cNvPr id="19" name="Oval 27">
            <a:extLst>
              <a:ext uri="{FF2B5EF4-FFF2-40B4-BE49-F238E27FC236}">
                <a16:creationId xmlns=""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4818631" y="2521033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0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4575067" y="3166867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3224524" y="3135628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1885925" y="3133198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=""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532849" y="3133198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=""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=""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340" y="412392"/>
            <a:ext cx="3076150" cy="45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23528" y="88582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816" y="987574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474682" y="123217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474682" y="198826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4682" y="274435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74682" y="350044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74682" y="42565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5241" y="110934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293" y="186543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345" y="262152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397" y="337761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901" y="41526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0861" y="110934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0861" y="186611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861" y="262288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0861" y="337965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0861" y="4136419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1" y="775162"/>
            <a:ext cx="2765566" cy="43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08520" y="123030"/>
            <a:ext cx="91440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056768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056768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056768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056768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34" y="1182640"/>
            <a:ext cx="3172193" cy="39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9723" y="1579027"/>
            <a:ext cx="3467303" cy="3069416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6630950" y="694263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rgbClr val="056768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rgbClr val="056768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rgbClr val="056768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rgbClr val="056768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rgbClr val="056768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630950" y="352940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630950" y="419899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217893" y="2705105"/>
            <a:ext cx="4032448" cy="20017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rgbClr val="027696"/>
                </a:solidFill>
                <a:latin typeface="Arial Black" panose="020B0A04020102020204" pitchFamily="34" charset="0"/>
              </a:rPr>
              <a:t>Simple Portfolio Presentation Designed</a:t>
            </a:r>
            <a:endParaRPr lang="ko-KR" altLang="en-US" dirty="0">
              <a:solidFill>
                <a:srgbClr val="027696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630950" y="28598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630950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3850959" y="365643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3850959" y="432602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3850959" y="2269815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3850959" y="2939400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3850959" y="968404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3850959" y="1637989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rgbClr val="056768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rgbClr val="056768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2"/>
          </p:nvPr>
        </p:nvSpPr>
        <p:spPr>
          <a:xfrm>
            <a:off x="-2513050" y="121328"/>
            <a:ext cx="9144000" cy="576064"/>
          </a:xfrm>
        </p:spPr>
        <p:txBody>
          <a:bodyPr>
            <a:noAutofit/>
          </a:bodyPr>
          <a:lstStyle/>
          <a:p>
            <a:r>
              <a:rPr lang="es-ES" sz="4000" b="1" dirty="0" smtClean="0"/>
              <a:t>Free Template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608380" y="633462"/>
            <a:ext cx="2284839" cy="1281618"/>
            <a:chOff x="8070434" y="1530415"/>
            <a:chExt cx="2925465" cy="170882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3110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9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9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30415"/>
              <a:ext cx="2925465" cy="538609"/>
            </a:xfrm>
            <a:prstGeom prst="rect">
              <a:avLst/>
            </a:prstGeom>
            <a:noFill/>
          </p:spPr>
          <p:txBody>
            <a:bodyPr wrap="square" lIns="81000" rIns="81000" rtlCol="0" anchor="ctr">
              <a:spAutoFit/>
            </a:bodyPr>
            <a:lstStyle/>
            <a:p>
              <a:r>
                <a:rPr lang="en-US" altLang="ko-KR" sz="2025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25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608380" y="207683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608380" y="274641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608380" y="3416003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608380" y="4085588"/>
            <a:ext cx="2284839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9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868144" y="3474353"/>
            <a:ext cx="2930610" cy="1441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2700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10" y="633462"/>
            <a:ext cx="2559234" cy="43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48320" y="1047280"/>
            <a:ext cx="1959610" cy="1169231"/>
            <a:chOff x="3059831" y="2116291"/>
            <a:chExt cx="2760888" cy="132843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5"/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89533" y="1078416"/>
            <a:ext cx="1959610" cy="1169231"/>
            <a:chOff x="3059831" y="2116291"/>
            <a:chExt cx="2760888" cy="132843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5"/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48320" y="2285229"/>
            <a:ext cx="1959610" cy="1169231"/>
            <a:chOff x="3059831" y="2116291"/>
            <a:chExt cx="2760888" cy="1328437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5"/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77255" y="2285229"/>
            <a:ext cx="1959610" cy="1169231"/>
            <a:chOff x="3059831" y="2116291"/>
            <a:chExt cx="2760888" cy="1328437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5"/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193934" y="1323899"/>
            <a:ext cx="2234789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367176" y="899593"/>
            <a:ext cx="2574996" cy="897930"/>
            <a:chOff x="3862980" y="5093119"/>
            <a:chExt cx="3433328" cy="1197240"/>
          </a:xfrm>
        </p:grpSpPr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093119"/>
              <a:ext cx="3433328" cy="8002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300" b="1" dirty="0">
                  <a:solidFill>
                    <a:schemeClr val="accent5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74805"/>
              <a:ext cx="3433328" cy="615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b="1" dirty="0">
                  <a:solidFill>
                    <a:schemeClr val="accent5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209849" y="1732281"/>
            <a:ext cx="2375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38" y="1673454"/>
            <a:ext cx="1951006" cy="3459422"/>
          </a:xfrm>
          <a:prstGeom prst="rect">
            <a:avLst/>
          </a:prstGeom>
        </p:spPr>
      </p:pic>
      <p:grpSp>
        <p:nvGrpSpPr>
          <p:cNvPr id="23" name="Group 29"/>
          <p:cNvGrpSpPr/>
          <p:nvPr/>
        </p:nvGrpSpPr>
        <p:grpSpPr>
          <a:xfrm>
            <a:off x="3748320" y="3634767"/>
            <a:ext cx="1959610" cy="1169231"/>
            <a:chOff x="3059831" y="2116291"/>
            <a:chExt cx="2760888" cy="1328437"/>
          </a:xfrm>
        </p:grpSpPr>
        <p:sp>
          <p:nvSpPr>
            <p:cNvPr id="24" name="TextBox 30"/>
            <p:cNvSpPr txBox="1"/>
            <p:nvPr/>
          </p:nvSpPr>
          <p:spPr>
            <a:xfrm>
              <a:off x="3059832" y="2421901"/>
              <a:ext cx="2760887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5"/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6477255" y="3634767"/>
            <a:ext cx="1959610" cy="1169231"/>
            <a:chOff x="3059831" y="2116291"/>
            <a:chExt cx="2760888" cy="1328437"/>
          </a:xfrm>
        </p:grpSpPr>
        <p:sp>
          <p:nvSpPr>
            <p:cNvPr id="33" name="TextBox 36"/>
            <p:cNvSpPr txBox="1"/>
            <p:nvPr/>
          </p:nvSpPr>
          <p:spPr>
            <a:xfrm>
              <a:off x="3059832" y="2421901"/>
              <a:ext cx="2760887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4" name="TextBox 37"/>
            <p:cNvSpPr txBox="1"/>
            <p:nvPr/>
          </p:nvSpPr>
          <p:spPr>
            <a:xfrm>
              <a:off x="3059831" y="2116291"/>
              <a:ext cx="2760887" cy="288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5"/>
                  </a:solidFill>
                  <a:cs typeface="Arial" pitchFamily="34" charset="0"/>
                </a:rPr>
                <a:t>Contents  Here </a:t>
              </a:r>
              <a:endParaRPr lang="ko-KR" altLang="en-US" sz="105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6" y="2379027"/>
            <a:ext cx="4236902" cy="2499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solidFill>
                  <a:srgbClr val="5EC6F2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AR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24103" y="1044333"/>
            <a:ext cx="3989253" cy="861774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06ACB4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06ACB4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47618" y="1183924"/>
            <a:ext cx="434581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>
                <a:solidFill>
                  <a:srgbClr val="5EC6F2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304" y="87634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 Presentation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812" y="27512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56213" y="2466008"/>
            <a:ext cx="2592288" cy="1326157"/>
            <a:chOff x="6228184" y="1749861"/>
            <a:chExt cx="2592288" cy="1326157"/>
          </a:xfrm>
        </p:grpSpPr>
        <p:sp>
          <p:nvSpPr>
            <p:cNvPr id="10" name="TextBox 9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3794" y="2486149"/>
            <a:ext cx="2592288" cy="1326157"/>
            <a:chOff x="6228184" y="1749861"/>
            <a:chExt cx="2592288" cy="1326157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Marcador de texto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26" name="Grupo 25"/>
          <p:cNvGrpSpPr/>
          <p:nvPr/>
        </p:nvGrpSpPr>
        <p:grpSpPr>
          <a:xfrm>
            <a:off x="3563888" y="1164598"/>
            <a:ext cx="1761198" cy="3279927"/>
            <a:chOff x="981075" y="2401888"/>
            <a:chExt cx="1268413" cy="2362200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423988" y="3013075"/>
              <a:ext cx="825500" cy="1257300"/>
            </a:xfrm>
            <a:custGeom>
              <a:avLst/>
              <a:gdLst>
                <a:gd name="T0" fmla="*/ 135 w 296"/>
                <a:gd name="T1" fmla="*/ 115 h 452"/>
                <a:gd name="T2" fmla="*/ 201 w 296"/>
                <a:gd name="T3" fmla="*/ 0 h 452"/>
                <a:gd name="T4" fmla="*/ 223 w 296"/>
                <a:gd name="T5" fmla="*/ 16 h 452"/>
                <a:gd name="T6" fmla="*/ 273 w 296"/>
                <a:gd name="T7" fmla="*/ 100 h 452"/>
                <a:gd name="T8" fmla="*/ 261 w 296"/>
                <a:gd name="T9" fmla="*/ 324 h 452"/>
                <a:gd name="T10" fmla="*/ 86 w 296"/>
                <a:gd name="T11" fmla="*/ 449 h 452"/>
                <a:gd name="T12" fmla="*/ 13 w 296"/>
                <a:gd name="T13" fmla="*/ 447 h 452"/>
                <a:gd name="T14" fmla="*/ 1 w 296"/>
                <a:gd name="T15" fmla="*/ 432 h 452"/>
                <a:gd name="T16" fmla="*/ 12 w 296"/>
                <a:gd name="T17" fmla="*/ 394 h 452"/>
                <a:gd name="T18" fmla="*/ 37 w 296"/>
                <a:gd name="T19" fmla="*/ 357 h 452"/>
                <a:gd name="T20" fmla="*/ 55 w 296"/>
                <a:gd name="T21" fmla="*/ 353 h 452"/>
                <a:gd name="T22" fmla="*/ 119 w 296"/>
                <a:gd name="T23" fmla="*/ 344 h 452"/>
                <a:gd name="T24" fmla="*/ 191 w 296"/>
                <a:gd name="T25" fmla="*/ 214 h 452"/>
                <a:gd name="T26" fmla="*/ 146 w 296"/>
                <a:gd name="T27" fmla="*/ 123 h 452"/>
                <a:gd name="T28" fmla="*/ 135 w 296"/>
                <a:gd name="T29" fmla="*/ 11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452">
                  <a:moveTo>
                    <a:pt x="135" y="115"/>
                  </a:moveTo>
                  <a:cubicBezTo>
                    <a:pt x="157" y="76"/>
                    <a:pt x="178" y="39"/>
                    <a:pt x="201" y="0"/>
                  </a:cubicBezTo>
                  <a:cubicBezTo>
                    <a:pt x="209" y="6"/>
                    <a:pt x="217" y="10"/>
                    <a:pt x="223" y="16"/>
                  </a:cubicBezTo>
                  <a:cubicBezTo>
                    <a:pt x="249" y="39"/>
                    <a:pt x="264" y="68"/>
                    <a:pt x="273" y="100"/>
                  </a:cubicBezTo>
                  <a:cubicBezTo>
                    <a:pt x="296" y="176"/>
                    <a:pt x="293" y="251"/>
                    <a:pt x="261" y="324"/>
                  </a:cubicBezTo>
                  <a:cubicBezTo>
                    <a:pt x="227" y="399"/>
                    <a:pt x="169" y="441"/>
                    <a:pt x="86" y="449"/>
                  </a:cubicBezTo>
                  <a:cubicBezTo>
                    <a:pt x="62" y="452"/>
                    <a:pt x="37" y="450"/>
                    <a:pt x="13" y="447"/>
                  </a:cubicBezTo>
                  <a:cubicBezTo>
                    <a:pt x="4" y="445"/>
                    <a:pt x="0" y="441"/>
                    <a:pt x="1" y="432"/>
                  </a:cubicBezTo>
                  <a:cubicBezTo>
                    <a:pt x="4" y="419"/>
                    <a:pt x="7" y="405"/>
                    <a:pt x="12" y="394"/>
                  </a:cubicBezTo>
                  <a:cubicBezTo>
                    <a:pt x="19" y="381"/>
                    <a:pt x="28" y="369"/>
                    <a:pt x="37" y="357"/>
                  </a:cubicBezTo>
                  <a:cubicBezTo>
                    <a:pt x="42" y="351"/>
                    <a:pt x="48" y="351"/>
                    <a:pt x="55" y="353"/>
                  </a:cubicBezTo>
                  <a:cubicBezTo>
                    <a:pt x="78" y="362"/>
                    <a:pt x="100" y="357"/>
                    <a:pt x="119" y="344"/>
                  </a:cubicBezTo>
                  <a:cubicBezTo>
                    <a:pt x="165" y="313"/>
                    <a:pt x="190" y="270"/>
                    <a:pt x="191" y="214"/>
                  </a:cubicBezTo>
                  <a:cubicBezTo>
                    <a:pt x="191" y="177"/>
                    <a:pt x="175" y="147"/>
                    <a:pt x="146" y="123"/>
                  </a:cubicBezTo>
                  <a:cubicBezTo>
                    <a:pt x="143" y="121"/>
                    <a:pt x="139" y="118"/>
                    <a:pt x="135" y="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323975" y="2678113"/>
              <a:ext cx="693738" cy="858837"/>
            </a:xfrm>
            <a:custGeom>
              <a:avLst/>
              <a:gdLst>
                <a:gd name="T0" fmla="*/ 239 w 249"/>
                <a:gd name="T1" fmla="*/ 52 h 309"/>
                <a:gd name="T2" fmla="*/ 243 w 249"/>
                <a:gd name="T3" fmla="*/ 76 h 309"/>
                <a:gd name="T4" fmla="*/ 143 w 249"/>
                <a:gd name="T5" fmla="*/ 251 h 309"/>
                <a:gd name="T6" fmla="*/ 114 w 249"/>
                <a:gd name="T7" fmla="*/ 300 h 309"/>
                <a:gd name="T8" fmla="*/ 92 w 249"/>
                <a:gd name="T9" fmla="*/ 306 h 309"/>
                <a:gd name="T10" fmla="*/ 49 w 249"/>
                <a:gd name="T11" fmla="*/ 291 h 309"/>
                <a:gd name="T12" fmla="*/ 5 w 249"/>
                <a:gd name="T13" fmla="*/ 253 h 309"/>
                <a:gd name="T14" fmla="*/ 4 w 249"/>
                <a:gd name="T15" fmla="*/ 232 h 309"/>
                <a:gd name="T16" fmla="*/ 118 w 249"/>
                <a:gd name="T17" fmla="*/ 34 h 309"/>
                <a:gd name="T18" fmla="*/ 131 w 249"/>
                <a:gd name="T19" fmla="*/ 12 h 309"/>
                <a:gd name="T20" fmla="*/ 153 w 249"/>
                <a:gd name="T21" fmla="*/ 3 h 309"/>
                <a:gd name="T22" fmla="*/ 153 w 249"/>
                <a:gd name="T23" fmla="*/ 5 h 309"/>
                <a:gd name="T24" fmla="*/ 161 w 249"/>
                <a:gd name="T25" fmla="*/ 46 h 309"/>
                <a:gd name="T26" fmla="*/ 201 w 249"/>
                <a:gd name="T27" fmla="*/ 69 h 309"/>
                <a:gd name="T28" fmla="*/ 239 w 249"/>
                <a:gd name="T29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9" h="309">
                  <a:moveTo>
                    <a:pt x="239" y="52"/>
                  </a:moveTo>
                  <a:cubicBezTo>
                    <a:pt x="248" y="61"/>
                    <a:pt x="249" y="66"/>
                    <a:pt x="243" y="76"/>
                  </a:cubicBezTo>
                  <a:cubicBezTo>
                    <a:pt x="210" y="134"/>
                    <a:pt x="176" y="193"/>
                    <a:pt x="143" y="251"/>
                  </a:cubicBezTo>
                  <a:cubicBezTo>
                    <a:pt x="133" y="267"/>
                    <a:pt x="124" y="284"/>
                    <a:pt x="114" y="300"/>
                  </a:cubicBezTo>
                  <a:cubicBezTo>
                    <a:pt x="109" y="308"/>
                    <a:pt x="100" y="309"/>
                    <a:pt x="92" y="306"/>
                  </a:cubicBezTo>
                  <a:cubicBezTo>
                    <a:pt x="78" y="302"/>
                    <a:pt x="63" y="298"/>
                    <a:pt x="49" y="291"/>
                  </a:cubicBezTo>
                  <a:cubicBezTo>
                    <a:pt x="32" y="283"/>
                    <a:pt x="16" y="271"/>
                    <a:pt x="5" y="253"/>
                  </a:cubicBezTo>
                  <a:cubicBezTo>
                    <a:pt x="0" y="246"/>
                    <a:pt x="0" y="239"/>
                    <a:pt x="4" y="232"/>
                  </a:cubicBezTo>
                  <a:cubicBezTo>
                    <a:pt x="42" y="166"/>
                    <a:pt x="80" y="100"/>
                    <a:pt x="118" y="34"/>
                  </a:cubicBezTo>
                  <a:cubicBezTo>
                    <a:pt x="122" y="27"/>
                    <a:pt x="126" y="19"/>
                    <a:pt x="131" y="12"/>
                  </a:cubicBezTo>
                  <a:cubicBezTo>
                    <a:pt x="137" y="1"/>
                    <a:pt x="140" y="0"/>
                    <a:pt x="153" y="3"/>
                  </a:cubicBezTo>
                  <a:cubicBezTo>
                    <a:pt x="153" y="4"/>
                    <a:pt x="153" y="4"/>
                    <a:pt x="153" y="5"/>
                  </a:cubicBezTo>
                  <a:cubicBezTo>
                    <a:pt x="144" y="24"/>
                    <a:pt x="146" y="32"/>
                    <a:pt x="161" y="46"/>
                  </a:cubicBezTo>
                  <a:cubicBezTo>
                    <a:pt x="172" y="57"/>
                    <a:pt x="186" y="65"/>
                    <a:pt x="201" y="69"/>
                  </a:cubicBezTo>
                  <a:cubicBezTo>
                    <a:pt x="219" y="73"/>
                    <a:pt x="228" y="70"/>
                    <a:pt x="23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296988" y="4570413"/>
              <a:ext cx="877888" cy="193675"/>
            </a:xfrm>
            <a:custGeom>
              <a:avLst/>
              <a:gdLst>
                <a:gd name="T0" fmla="*/ 1 w 315"/>
                <a:gd name="T1" fmla="*/ 0 h 70"/>
                <a:gd name="T2" fmla="*/ 158 w 315"/>
                <a:gd name="T3" fmla="*/ 22 h 70"/>
                <a:gd name="T4" fmla="*/ 314 w 315"/>
                <a:gd name="T5" fmla="*/ 0 h 70"/>
                <a:gd name="T6" fmla="*/ 313 w 315"/>
                <a:gd name="T7" fmla="*/ 36 h 70"/>
                <a:gd name="T8" fmla="*/ 303 w 315"/>
                <a:gd name="T9" fmla="*/ 48 h 70"/>
                <a:gd name="T10" fmla="*/ 251 w 315"/>
                <a:gd name="T11" fmla="*/ 61 h 70"/>
                <a:gd name="T12" fmla="*/ 76 w 315"/>
                <a:gd name="T13" fmla="*/ 62 h 70"/>
                <a:gd name="T14" fmla="*/ 19 w 315"/>
                <a:gd name="T15" fmla="*/ 50 h 70"/>
                <a:gd name="T16" fmla="*/ 9 w 315"/>
                <a:gd name="T17" fmla="*/ 46 h 70"/>
                <a:gd name="T18" fmla="*/ 1 w 315"/>
                <a:gd name="T19" fmla="*/ 31 h 70"/>
                <a:gd name="T20" fmla="*/ 1 w 31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70">
                  <a:moveTo>
                    <a:pt x="1" y="0"/>
                  </a:moveTo>
                  <a:cubicBezTo>
                    <a:pt x="52" y="20"/>
                    <a:pt x="105" y="22"/>
                    <a:pt x="158" y="22"/>
                  </a:cubicBezTo>
                  <a:cubicBezTo>
                    <a:pt x="210" y="22"/>
                    <a:pt x="263" y="20"/>
                    <a:pt x="314" y="0"/>
                  </a:cubicBezTo>
                  <a:cubicBezTo>
                    <a:pt x="314" y="13"/>
                    <a:pt x="315" y="25"/>
                    <a:pt x="313" y="36"/>
                  </a:cubicBezTo>
                  <a:cubicBezTo>
                    <a:pt x="313" y="41"/>
                    <a:pt x="307" y="46"/>
                    <a:pt x="303" y="48"/>
                  </a:cubicBezTo>
                  <a:cubicBezTo>
                    <a:pt x="286" y="53"/>
                    <a:pt x="268" y="58"/>
                    <a:pt x="251" y="61"/>
                  </a:cubicBezTo>
                  <a:cubicBezTo>
                    <a:pt x="193" y="70"/>
                    <a:pt x="134" y="69"/>
                    <a:pt x="76" y="62"/>
                  </a:cubicBezTo>
                  <a:cubicBezTo>
                    <a:pt x="57" y="60"/>
                    <a:pt x="38" y="55"/>
                    <a:pt x="19" y="50"/>
                  </a:cubicBezTo>
                  <a:cubicBezTo>
                    <a:pt x="16" y="50"/>
                    <a:pt x="13" y="47"/>
                    <a:pt x="9" y="46"/>
                  </a:cubicBezTo>
                  <a:cubicBezTo>
                    <a:pt x="3" y="43"/>
                    <a:pt x="0" y="38"/>
                    <a:pt x="1" y="31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781175" y="2401888"/>
              <a:ext cx="346075" cy="425450"/>
            </a:xfrm>
            <a:custGeom>
              <a:avLst/>
              <a:gdLst>
                <a:gd name="T0" fmla="*/ 47 w 124"/>
                <a:gd name="T1" fmla="*/ 152 h 153"/>
                <a:gd name="T2" fmla="*/ 4 w 124"/>
                <a:gd name="T3" fmla="*/ 129 h 153"/>
                <a:gd name="T4" fmla="*/ 3 w 124"/>
                <a:gd name="T5" fmla="*/ 113 h 153"/>
                <a:gd name="T6" fmla="*/ 66 w 124"/>
                <a:gd name="T7" fmla="*/ 4 h 153"/>
                <a:gd name="T8" fmla="*/ 76 w 124"/>
                <a:gd name="T9" fmla="*/ 0 h 153"/>
                <a:gd name="T10" fmla="*/ 120 w 124"/>
                <a:gd name="T11" fmla="*/ 25 h 153"/>
                <a:gd name="T12" fmla="*/ 121 w 124"/>
                <a:gd name="T13" fmla="*/ 38 h 153"/>
                <a:gd name="T14" fmla="*/ 60 w 124"/>
                <a:gd name="T15" fmla="*/ 144 h 153"/>
                <a:gd name="T16" fmla="*/ 47 w 124"/>
                <a:gd name="T17" fmla="*/ 152 h 153"/>
                <a:gd name="T18" fmla="*/ 76 w 124"/>
                <a:gd name="T19" fmla="*/ 6 h 153"/>
                <a:gd name="T20" fmla="*/ 75 w 124"/>
                <a:gd name="T21" fmla="*/ 8 h 153"/>
                <a:gd name="T22" fmla="*/ 111 w 124"/>
                <a:gd name="T23" fmla="*/ 31 h 153"/>
                <a:gd name="T24" fmla="*/ 113 w 124"/>
                <a:gd name="T25" fmla="*/ 25 h 153"/>
                <a:gd name="T26" fmla="*/ 99 w 124"/>
                <a:gd name="T27" fmla="*/ 12 h 153"/>
                <a:gd name="T28" fmla="*/ 76 w 124"/>
                <a:gd name="T29" fmla="*/ 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53">
                  <a:moveTo>
                    <a:pt x="47" y="152"/>
                  </a:moveTo>
                  <a:cubicBezTo>
                    <a:pt x="30" y="150"/>
                    <a:pt x="16" y="142"/>
                    <a:pt x="4" y="129"/>
                  </a:cubicBezTo>
                  <a:cubicBezTo>
                    <a:pt x="0" y="124"/>
                    <a:pt x="0" y="119"/>
                    <a:pt x="3" y="113"/>
                  </a:cubicBezTo>
                  <a:cubicBezTo>
                    <a:pt x="24" y="77"/>
                    <a:pt x="44" y="40"/>
                    <a:pt x="66" y="4"/>
                  </a:cubicBezTo>
                  <a:cubicBezTo>
                    <a:pt x="67" y="2"/>
                    <a:pt x="73" y="0"/>
                    <a:pt x="76" y="0"/>
                  </a:cubicBezTo>
                  <a:cubicBezTo>
                    <a:pt x="93" y="4"/>
                    <a:pt x="108" y="13"/>
                    <a:pt x="120" y="25"/>
                  </a:cubicBezTo>
                  <a:cubicBezTo>
                    <a:pt x="123" y="29"/>
                    <a:pt x="124" y="33"/>
                    <a:pt x="121" y="38"/>
                  </a:cubicBezTo>
                  <a:cubicBezTo>
                    <a:pt x="100" y="73"/>
                    <a:pt x="80" y="109"/>
                    <a:pt x="60" y="144"/>
                  </a:cubicBezTo>
                  <a:cubicBezTo>
                    <a:pt x="57" y="149"/>
                    <a:pt x="54" y="153"/>
                    <a:pt x="47" y="152"/>
                  </a:cubicBezTo>
                  <a:close/>
                  <a:moveTo>
                    <a:pt x="76" y="6"/>
                  </a:moveTo>
                  <a:cubicBezTo>
                    <a:pt x="75" y="7"/>
                    <a:pt x="75" y="8"/>
                    <a:pt x="75" y="8"/>
                  </a:cubicBezTo>
                  <a:cubicBezTo>
                    <a:pt x="78" y="17"/>
                    <a:pt x="102" y="32"/>
                    <a:pt x="111" y="31"/>
                  </a:cubicBezTo>
                  <a:cubicBezTo>
                    <a:pt x="115" y="30"/>
                    <a:pt x="116" y="27"/>
                    <a:pt x="113" y="25"/>
                  </a:cubicBezTo>
                  <a:cubicBezTo>
                    <a:pt x="109" y="20"/>
                    <a:pt x="104" y="16"/>
                    <a:pt x="99" y="12"/>
                  </a:cubicBezTo>
                  <a:cubicBezTo>
                    <a:pt x="92" y="8"/>
                    <a:pt x="84" y="4"/>
                    <a:pt x="7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90638" y="4416425"/>
              <a:ext cx="881063" cy="173037"/>
            </a:xfrm>
            <a:custGeom>
              <a:avLst/>
              <a:gdLst>
                <a:gd name="T0" fmla="*/ 103 w 316"/>
                <a:gd name="T1" fmla="*/ 0 h 62"/>
                <a:gd name="T2" fmla="*/ 103 w 316"/>
                <a:gd name="T3" fmla="*/ 25 h 62"/>
                <a:gd name="T4" fmla="*/ 117 w 316"/>
                <a:gd name="T5" fmla="*/ 47 h 62"/>
                <a:gd name="T6" fmla="*/ 149 w 316"/>
                <a:gd name="T7" fmla="*/ 54 h 62"/>
                <a:gd name="T8" fmla="*/ 204 w 316"/>
                <a:gd name="T9" fmla="*/ 49 h 62"/>
                <a:gd name="T10" fmla="*/ 222 w 316"/>
                <a:gd name="T11" fmla="*/ 23 h 62"/>
                <a:gd name="T12" fmla="*/ 222 w 316"/>
                <a:gd name="T13" fmla="*/ 1 h 62"/>
                <a:gd name="T14" fmla="*/ 264 w 316"/>
                <a:gd name="T15" fmla="*/ 7 h 62"/>
                <a:gd name="T16" fmla="*/ 301 w 316"/>
                <a:gd name="T17" fmla="*/ 17 h 62"/>
                <a:gd name="T18" fmla="*/ 315 w 316"/>
                <a:gd name="T19" fmla="*/ 30 h 62"/>
                <a:gd name="T20" fmla="*/ 301 w 316"/>
                <a:gd name="T21" fmla="*/ 42 h 62"/>
                <a:gd name="T22" fmla="*/ 247 w 316"/>
                <a:gd name="T23" fmla="*/ 55 h 62"/>
                <a:gd name="T24" fmla="*/ 104 w 316"/>
                <a:gd name="T25" fmla="*/ 58 h 62"/>
                <a:gd name="T26" fmla="*/ 28 w 316"/>
                <a:gd name="T27" fmla="*/ 46 h 62"/>
                <a:gd name="T28" fmla="*/ 9 w 316"/>
                <a:gd name="T29" fmla="*/ 37 h 62"/>
                <a:gd name="T30" fmla="*/ 8 w 316"/>
                <a:gd name="T31" fmla="*/ 21 h 62"/>
                <a:gd name="T32" fmla="*/ 45 w 316"/>
                <a:gd name="T33" fmla="*/ 8 h 62"/>
                <a:gd name="T34" fmla="*/ 103 w 316"/>
                <a:gd name="T3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62">
                  <a:moveTo>
                    <a:pt x="103" y="0"/>
                  </a:moveTo>
                  <a:cubicBezTo>
                    <a:pt x="103" y="9"/>
                    <a:pt x="103" y="17"/>
                    <a:pt x="103" y="25"/>
                  </a:cubicBezTo>
                  <a:cubicBezTo>
                    <a:pt x="103" y="35"/>
                    <a:pt x="107" y="44"/>
                    <a:pt x="117" y="47"/>
                  </a:cubicBezTo>
                  <a:cubicBezTo>
                    <a:pt x="128" y="50"/>
                    <a:pt x="138" y="53"/>
                    <a:pt x="149" y="54"/>
                  </a:cubicBezTo>
                  <a:cubicBezTo>
                    <a:pt x="167" y="56"/>
                    <a:pt x="186" y="55"/>
                    <a:pt x="204" y="49"/>
                  </a:cubicBezTo>
                  <a:cubicBezTo>
                    <a:pt x="218" y="44"/>
                    <a:pt x="222" y="38"/>
                    <a:pt x="222" y="23"/>
                  </a:cubicBezTo>
                  <a:cubicBezTo>
                    <a:pt x="222" y="16"/>
                    <a:pt x="222" y="9"/>
                    <a:pt x="222" y="1"/>
                  </a:cubicBezTo>
                  <a:cubicBezTo>
                    <a:pt x="237" y="3"/>
                    <a:pt x="251" y="4"/>
                    <a:pt x="264" y="7"/>
                  </a:cubicBezTo>
                  <a:cubicBezTo>
                    <a:pt x="277" y="9"/>
                    <a:pt x="289" y="13"/>
                    <a:pt x="301" y="17"/>
                  </a:cubicBezTo>
                  <a:cubicBezTo>
                    <a:pt x="307" y="19"/>
                    <a:pt x="316" y="22"/>
                    <a:pt x="315" y="30"/>
                  </a:cubicBezTo>
                  <a:cubicBezTo>
                    <a:pt x="314" y="35"/>
                    <a:pt x="307" y="41"/>
                    <a:pt x="301" y="42"/>
                  </a:cubicBezTo>
                  <a:cubicBezTo>
                    <a:pt x="283" y="48"/>
                    <a:pt x="265" y="52"/>
                    <a:pt x="247" y="55"/>
                  </a:cubicBezTo>
                  <a:cubicBezTo>
                    <a:pt x="199" y="62"/>
                    <a:pt x="152" y="62"/>
                    <a:pt x="104" y="58"/>
                  </a:cubicBezTo>
                  <a:cubicBezTo>
                    <a:pt x="79" y="56"/>
                    <a:pt x="53" y="50"/>
                    <a:pt x="28" y="46"/>
                  </a:cubicBezTo>
                  <a:cubicBezTo>
                    <a:pt x="21" y="44"/>
                    <a:pt x="15" y="41"/>
                    <a:pt x="9" y="37"/>
                  </a:cubicBezTo>
                  <a:cubicBezTo>
                    <a:pt x="1" y="33"/>
                    <a:pt x="0" y="25"/>
                    <a:pt x="8" y="21"/>
                  </a:cubicBezTo>
                  <a:cubicBezTo>
                    <a:pt x="20" y="16"/>
                    <a:pt x="32" y="11"/>
                    <a:pt x="45" y="8"/>
                  </a:cubicBezTo>
                  <a:cubicBezTo>
                    <a:pt x="64" y="4"/>
                    <a:pt x="83" y="2"/>
                    <a:pt x="1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1625600" y="4270375"/>
              <a:ext cx="239713" cy="249237"/>
            </a:xfrm>
            <a:custGeom>
              <a:avLst/>
              <a:gdLst>
                <a:gd name="T0" fmla="*/ 0 w 86"/>
                <a:gd name="T1" fmla="*/ 18 h 90"/>
                <a:gd name="T2" fmla="*/ 86 w 86"/>
                <a:gd name="T3" fmla="*/ 0 h 90"/>
                <a:gd name="T4" fmla="*/ 86 w 86"/>
                <a:gd name="T5" fmla="*/ 4 h 90"/>
                <a:gd name="T6" fmla="*/ 86 w 86"/>
                <a:gd name="T7" fmla="*/ 73 h 90"/>
                <a:gd name="T8" fmla="*/ 74 w 86"/>
                <a:gd name="T9" fmla="*/ 88 h 90"/>
                <a:gd name="T10" fmla="*/ 28 w 86"/>
                <a:gd name="T11" fmla="*/ 90 h 90"/>
                <a:gd name="T12" fmla="*/ 8 w 86"/>
                <a:gd name="T13" fmla="*/ 86 h 90"/>
                <a:gd name="T14" fmla="*/ 0 w 86"/>
                <a:gd name="T15" fmla="*/ 76 h 90"/>
                <a:gd name="T16" fmla="*/ 0 w 86"/>
                <a:gd name="T17" fmla="*/ 22 h 90"/>
                <a:gd name="T18" fmla="*/ 0 w 86"/>
                <a:gd name="T1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0">
                  <a:moveTo>
                    <a:pt x="0" y="18"/>
                  </a:moveTo>
                  <a:cubicBezTo>
                    <a:pt x="29" y="12"/>
                    <a:pt x="57" y="6"/>
                    <a:pt x="86" y="0"/>
                  </a:cubicBezTo>
                  <a:cubicBezTo>
                    <a:pt x="86" y="0"/>
                    <a:pt x="86" y="2"/>
                    <a:pt x="86" y="4"/>
                  </a:cubicBezTo>
                  <a:cubicBezTo>
                    <a:pt x="86" y="27"/>
                    <a:pt x="86" y="50"/>
                    <a:pt x="86" y="73"/>
                  </a:cubicBezTo>
                  <a:cubicBezTo>
                    <a:pt x="86" y="83"/>
                    <a:pt x="84" y="86"/>
                    <a:pt x="74" y="88"/>
                  </a:cubicBezTo>
                  <a:cubicBezTo>
                    <a:pt x="59" y="89"/>
                    <a:pt x="43" y="90"/>
                    <a:pt x="28" y="90"/>
                  </a:cubicBezTo>
                  <a:cubicBezTo>
                    <a:pt x="21" y="90"/>
                    <a:pt x="14" y="88"/>
                    <a:pt x="8" y="86"/>
                  </a:cubicBezTo>
                  <a:cubicBezTo>
                    <a:pt x="2" y="85"/>
                    <a:pt x="0" y="82"/>
                    <a:pt x="0" y="76"/>
                  </a:cubicBezTo>
                  <a:cubicBezTo>
                    <a:pt x="0" y="58"/>
                    <a:pt x="0" y="40"/>
                    <a:pt x="0" y="22"/>
                  </a:cubicBezTo>
                  <a:cubicBezTo>
                    <a:pt x="0" y="2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981075" y="3627438"/>
              <a:ext cx="585788" cy="355600"/>
            </a:xfrm>
            <a:custGeom>
              <a:avLst/>
              <a:gdLst>
                <a:gd name="T0" fmla="*/ 210 w 210"/>
                <a:gd name="T1" fmla="*/ 112 h 128"/>
                <a:gd name="T2" fmla="*/ 180 w 210"/>
                <a:gd name="T3" fmla="*/ 128 h 128"/>
                <a:gd name="T4" fmla="*/ 81 w 210"/>
                <a:gd name="T5" fmla="*/ 71 h 128"/>
                <a:gd name="T6" fmla="*/ 10 w 210"/>
                <a:gd name="T7" fmla="*/ 30 h 128"/>
                <a:gd name="T8" fmla="*/ 6 w 210"/>
                <a:gd name="T9" fmla="*/ 9 h 128"/>
                <a:gd name="T10" fmla="*/ 26 w 210"/>
                <a:gd name="T11" fmla="*/ 5 h 128"/>
                <a:gd name="T12" fmla="*/ 177 w 210"/>
                <a:gd name="T13" fmla="*/ 92 h 128"/>
                <a:gd name="T14" fmla="*/ 202 w 210"/>
                <a:gd name="T15" fmla="*/ 107 h 128"/>
                <a:gd name="T16" fmla="*/ 210 w 210"/>
                <a:gd name="T17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128">
                  <a:moveTo>
                    <a:pt x="210" y="112"/>
                  </a:moveTo>
                  <a:cubicBezTo>
                    <a:pt x="197" y="113"/>
                    <a:pt x="188" y="120"/>
                    <a:pt x="180" y="128"/>
                  </a:cubicBezTo>
                  <a:cubicBezTo>
                    <a:pt x="146" y="109"/>
                    <a:pt x="113" y="90"/>
                    <a:pt x="81" y="71"/>
                  </a:cubicBezTo>
                  <a:cubicBezTo>
                    <a:pt x="57" y="58"/>
                    <a:pt x="34" y="44"/>
                    <a:pt x="10" y="30"/>
                  </a:cubicBezTo>
                  <a:cubicBezTo>
                    <a:pt x="1" y="25"/>
                    <a:pt x="0" y="19"/>
                    <a:pt x="6" y="9"/>
                  </a:cubicBezTo>
                  <a:cubicBezTo>
                    <a:pt x="10" y="2"/>
                    <a:pt x="17" y="0"/>
                    <a:pt x="26" y="5"/>
                  </a:cubicBezTo>
                  <a:cubicBezTo>
                    <a:pt x="76" y="34"/>
                    <a:pt x="127" y="63"/>
                    <a:pt x="177" y="92"/>
                  </a:cubicBezTo>
                  <a:cubicBezTo>
                    <a:pt x="186" y="97"/>
                    <a:pt x="194" y="102"/>
                    <a:pt x="202" y="107"/>
                  </a:cubicBezTo>
                  <a:cubicBezTo>
                    <a:pt x="205" y="108"/>
                    <a:pt x="208" y="110"/>
                    <a:pt x="210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057275" y="3875088"/>
              <a:ext cx="314325" cy="200025"/>
            </a:xfrm>
            <a:custGeom>
              <a:avLst/>
              <a:gdLst>
                <a:gd name="T0" fmla="*/ 103 w 113"/>
                <a:gd name="T1" fmla="*/ 72 h 72"/>
                <a:gd name="T2" fmla="*/ 62 w 113"/>
                <a:gd name="T3" fmla="*/ 55 h 72"/>
                <a:gd name="T4" fmla="*/ 7 w 113"/>
                <a:gd name="T5" fmla="*/ 17 h 72"/>
                <a:gd name="T6" fmla="*/ 0 w 113"/>
                <a:gd name="T7" fmla="*/ 3 h 72"/>
                <a:gd name="T8" fmla="*/ 16 w 113"/>
                <a:gd name="T9" fmla="*/ 2 h 72"/>
                <a:gd name="T10" fmla="*/ 103 w 113"/>
                <a:gd name="T11" fmla="*/ 50 h 72"/>
                <a:gd name="T12" fmla="*/ 111 w 113"/>
                <a:gd name="T13" fmla="*/ 59 h 72"/>
                <a:gd name="T14" fmla="*/ 112 w 113"/>
                <a:gd name="T15" fmla="*/ 68 h 72"/>
                <a:gd name="T16" fmla="*/ 103 w 11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72">
                  <a:moveTo>
                    <a:pt x="103" y="72"/>
                  </a:moveTo>
                  <a:cubicBezTo>
                    <a:pt x="90" y="67"/>
                    <a:pt x="75" y="62"/>
                    <a:pt x="62" y="55"/>
                  </a:cubicBezTo>
                  <a:cubicBezTo>
                    <a:pt x="42" y="45"/>
                    <a:pt x="22" y="34"/>
                    <a:pt x="7" y="17"/>
                  </a:cubicBezTo>
                  <a:cubicBezTo>
                    <a:pt x="3" y="14"/>
                    <a:pt x="2" y="8"/>
                    <a:pt x="0" y="3"/>
                  </a:cubicBezTo>
                  <a:cubicBezTo>
                    <a:pt x="5" y="2"/>
                    <a:pt x="11" y="0"/>
                    <a:pt x="16" y="2"/>
                  </a:cubicBezTo>
                  <a:cubicBezTo>
                    <a:pt x="49" y="11"/>
                    <a:pt x="78" y="28"/>
                    <a:pt x="103" y="50"/>
                  </a:cubicBezTo>
                  <a:cubicBezTo>
                    <a:pt x="106" y="53"/>
                    <a:pt x="109" y="56"/>
                    <a:pt x="111" y="59"/>
                  </a:cubicBezTo>
                  <a:cubicBezTo>
                    <a:pt x="112" y="62"/>
                    <a:pt x="113" y="65"/>
                    <a:pt x="112" y="68"/>
                  </a:cubicBezTo>
                  <a:cubicBezTo>
                    <a:pt x="112" y="70"/>
                    <a:pt x="108" y="70"/>
                    <a:pt x="103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06475" y="3938588"/>
              <a:ext cx="328613" cy="209550"/>
            </a:xfrm>
            <a:custGeom>
              <a:avLst/>
              <a:gdLst>
                <a:gd name="T0" fmla="*/ 7 w 118"/>
                <a:gd name="T1" fmla="*/ 0 h 75"/>
                <a:gd name="T2" fmla="*/ 118 w 118"/>
                <a:gd name="T3" fmla="*/ 65 h 75"/>
                <a:gd name="T4" fmla="*/ 104 w 118"/>
                <a:gd name="T5" fmla="*/ 73 h 75"/>
                <a:gd name="T6" fmla="*/ 49 w 118"/>
                <a:gd name="T7" fmla="*/ 50 h 75"/>
                <a:gd name="T8" fmla="*/ 9 w 118"/>
                <a:gd name="T9" fmla="*/ 20 h 75"/>
                <a:gd name="T10" fmla="*/ 7 w 11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75">
                  <a:moveTo>
                    <a:pt x="7" y="0"/>
                  </a:moveTo>
                  <a:cubicBezTo>
                    <a:pt x="38" y="32"/>
                    <a:pt x="76" y="53"/>
                    <a:pt x="118" y="65"/>
                  </a:cubicBezTo>
                  <a:cubicBezTo>
                    <a:pt x="116" y="73"/>
                    <a:pt x="114" y="75"/>
                    <a:pt x="104" y="73"/>
                  </a:cubicBezTo>
                  <a:cubicBezTo>
                    <a:pt x="84" y="69"/>
                    <a:pt x="66" y="61"/>
                    <a:pt x="49" y="50"/>
                  </a:cubicBezTo>
                  <a:cubicBezTo>
                    <a:pt x="35" y="41"/>
                    <a:pt x="22" y="31"/>
                    <a:pt x="9" y="20"/>
                  </a:cubicBezTo>
                  <a:cubicBezTo>
                    <a:pt x="0" y="12"/>
                    <a:pt x="0" y="8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312863" y="3455988"/>
              <a:ext cx="223838" cy="149225"/>
            </a:xfrm>
            <a:custGeom>
              <a:avLst/>
              <a:gdLst>
                <a:gd name="T0" fmla="*/ 6 w 80"/>
                <a:gd name="T1" fmla="*/ 0 h 54"/>
                <a:gd name="T2" fmla="*/ 42 w 80"/>
                <a:gd name="T3" fmla="*/ 24 h 54"/>
                <a:gd name="T4" fmla="*/ 80 w 80"/>
                <a:gd name="T5" fmla="*/ 42 h 54"/>
                <a:gd name="T6" fmla="*/ 61 w 80"/>
                <a:gd name="T7" fmla="*/ 52 h 54"/>
                <a:gd name="T8" fmla="*/ 11 w 80"/>
                <a:gd name="T9" fmla="*/ 25 h 54"/>
                <a:gd name="T10" fmla="*/ 6 w 8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54">
                  <a:moveTo>
                    <a:pt x="6" y="0"/>
                  </a:moveTo>
                  <a:cubicBezTo>
                    <a:pt x="18" y="8"/>
                    <a:pt x="30" y="17"/>
                    <a:pt x="42" y="24"/>
                  </a:cubicBezTo>
                  <a:cubicBezTo>
                    <a:pt x="54" y="31"/>
                    <a:pt x="67" y="36"/>
                    <a:pt x="80" y="42"/>
                  </a:cubicBezTo>
                  <a:cubicBezTo>
                    <a:pt x="77" y="51"/>
                    <a:pt x="71" y="54"/>
                    <a:pt x="61" y="52"/>
                  </a:cubicBezTo>
                  <a:cubicBezTo>
                    <a:pt x="41" y="48"/>
                    <a:pt x="25" y="38"/>
                    <a:pt x="11" y="25"/>
                  </a:cubicBezTo>
                  <a:cubicBezTo>
                    <a:pt x="1" y="15"/>
                    <a:pt x="0" y="1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290638" y="3581400"/>
              <a:ext cx="133350" cy="122237"/>
            </a:xfrm>
            <a:custGeom>
              <a:avLst/>
              <a:gdLst>
                <a:gd name="T0" fmla="*/ 48 w 48"/>
                <a:gd name="T1" fmla="*/ 19 h 44"/>
                <a:gd name="T2" fmla="*/ 35 w 48"/>
                <a:gd name="T3" fmla="*/ 41 h 44"/>
                <a:gd name="T4" fmla="*/ 28 w 48"/>
                <a:gd name="T5" fmla="*/ 44 h 44"/>
                <a:gd name="T6" fmla="*/ 14 w 48"/>
                <a:gd name="T7" fmla="*/ 39 h 44"/>
                <a:gd name="T8" fmla="*/ 7 w 48"/>
                <a:gd name="T9" fmla="*/ 14 h 44"/>
                <a:gd name="T10" fmla="*/ 15 w 48"/>
                <a:gd name="T11" fmla="*/ 0 h 44"/>
                <a:gd name="T12" fmla="*/ 48 w 48"/>
                <a:gd name="T13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4">
                  <a:moveTo>
                    <a:pt x="48" y="19"/>
                  </a:moveTo>
                  <a:cubicBezTo>
                    <a:pt x="44" y="27"/>
                    <a:pt x="40" y="34"/>
                    <a:pt x="35" y="41"/>
                  </a:cubicBezTo>
                  <a:cubicBezTo>
                    <a:pt x="34" y="43"/>
                    <a:pt x="30" y="44"/>
                    <a:pt x="28" y="44"/>
                  </a:cubicBezTo>
                  <a:cubicBezTo>
                    <a:pt x="23" y="43"/>
                    <a:pt x="18" y="41"/>
                    <a:pt x="14" y="39"/>
                  </a:cubicBezTo>
                  <a:cubicBezTo>
                    <a:pt x="1" y="31"/>
                    <a:pt x="0" y="27"/>
                    <a:pt x="7" y="14"/>
                  </a:cubicBezTo>
                  <a:cubicBezTo>
                    <a:pt x="10" y="9"/>
                    <a:pt x="13" y="5"/>
                    <a:pt x="15" y="0"/>
                  </a:cubicBezTo>
                  <a:cubicBezTo>
                    <a:pt x="26" y="7"/>
                    <a:pt x="37" y="13"/>
                    <a:pt x="4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93253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27696"/>
                </a:solidFill>
              </a:rPr>
              <a:t>Infographic Style</a:t>
            </a:r>
            <a:endParaRPr lang="ko-KR" altLang="en-US" dirty="0">
              <a:solidFill>
                <a:srgbClr val="0276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3568" y="1811758"/>
            <a:ext cx="2409467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8" y="3724616"/>
            <a:ext cx="2409467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46781" y="1899845"/>
            <a:ext cx="2409467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5378" y="3724616"/>
            <a:ext cx="2409467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486150" y="1096963"/>
            <a:ext cx="1985963" cy="3675063"/>
          </a:xfrm>
          <a:custGeom>
            <a:avLst/>
            <a:gdLst>
              <a:gd name="T0" fmla="*/ 139 w 527"/>
              <a:gd name="T1" fmla="*/ 491 h 977"/>
              <a:gd name="T2" fmla="*/ 159 w 527"/>
              <a:gd name="T3" fmla="*/ 443 h 977"/>
              <a:gd name="T4" fmla="*/ 211 w 527"/>
              <a:gd name="T5" fmla="*/ 314 h 977"/>
              <a:gd name="T6" fmla="*/ 272 w 527"/>
              <a:gd name="T7" fmla="*/ 183 h 977"/>
              <a:gd name="T8" fmla="*/ 325 w 527"/>
              <a:gd name="T9" fmla="*/ 28 h 977"/>
              <a:gd name="T10" fmla="*/ 335 w 527"/>
              <a:gd name="T11" fmla="*/ 1 h 977"/>
              <a:gd name="T12" fmla="*/ 435 w 527"/>
              <a:gd name="T13" fmla="*/ 46 h 977"/>
              <a:gd name="T14" fmla="*/ 377 w 527"/>
              <a:gd name="T15" fmla="*/ 184 h 977"/>
              <a:gd name="T16" fmla="*/ 390 w 527"/>
              <a:gd name="T17" fmla="*/ 234 h 977"/>
              <a:gd name="T18" fmla="*/ 488 w 527"/>
              <a:gd name="T19" fmla="*/ 315 h 977"/>
              <a:gd name="T20" fmla="*/ 522 w 527"/>
              <a:gd name="T21" fmla="*/ 513 h 977"/>
              <a:gd name="T22" fmla="*/ 439 w 527"/>
              <a:gd name="T23" fmla="*/ 808 h 977"/>
              <a:gd name="T24" fmla="*/ 468 w 527"/>
              <a:gd name="T25" fmla="*/ 909 h 977"/>
              <a:gd name="T26" fmla="*/ 470 w 527"/>
              <a:gd name="T27" fmla="*/ 968 h 977"/>
              <a:gd name="T28" fmla="*/ 123 w 527"/>
              <a:gd name="T29" fmla="*/ 977 h 977"/>
              <a:gd name="T30" fmla="*/ 0 w 527"/>
              <a:gd name="T31" fmla="*/ 918 h 977"/>
              <a:gd name="T32" fmla="*/ 215 w 527"/>
              <a:gd name="T33" fmla="*/ 904 h 977"/>
              <a:gd name="T34" fmla="*/ 243 w 527"/>
              <a:gd name="T35" fmla="*/ 745 h 977"/>
              <a:gd name="T36" fmla="*/ 21 w 527"/>
              <a:gd name="T37" fmla="*/ 660 h 977"/>
              <a:gd name="T38" fmla="*/ 87 w 527"/>
              <a:gd name="T39" fmla="*/ 651 h 977"/>
              <a:gd name="T40" fmla="*/ 341 w 527"/>
              <a:gd name="T41" fmla="*/ 738 h 977"/>
              <a:gd name="T42" fmla="*/ 363 w 527"/>
              <a:gd name="T43" fmla="*/ 773 h 977"/>
              <a:gd name="T44" fmla="*/ 451 w 527"/>
              <a:gd name="T45" fmla="*/ 562 h 977"/>
              <a:gd name="T46" fmla="*/ 379 w 527"/>
              <a:gd name="T47" fmla="*/ 481 h 977"/>
              <a:gd name="T48" fmla="*/ 306 w 527"/>
              <a:gd name="T49" fmla="*/ 498 h 977"/>
              <a:gd name="T50" fmla="*/ 280 w 527"/>
              <a:gd name="T51" fmla="*/ 540 h 977"/>
              <a:gd name="T52" fmla="*/ 222 w 527"/>
              <a:gd name="T53" fmla="*/ 574 h 977"/>
              <a:gd name="T54" fmla="*/ 156 w 527"/>
              <a:gd name="T55" fmla="*/ 616 h 977"/>
              <a:gd name="T56" fmla="*/ 182 w 527"/>
              <a:gd name="T57" fmla="*/ 507 h 977"/>
              <a:gd name="T58" fmla="*/ 404 w 527"/>
              <a:gd name="T59" fmla="*/ 466 h 977"/>
              <a:gd name="T60" fmla="*/ 443 w 527"/>
              <a:gd name="T61" fmla="*/ 648 h 977"/>
              <a:gd name="T62" fmla="*/ 369 w 527"/>
              <a:gd name="T63" fmla="*/ 778 h 977"/>
              <a:gd name="T64" fmla="*/ 305 w 527"/>
              <a:gd name="T65" fmla="*/ 903 h 977"/>
              <a:gd name="T66" fmla="*/ 459 w 527"/>
              <a:gd name="T67" fmla="*/ 906 h 977"/>
              <a:gd name="T68" fmla="*/ 453 w 527"/>
              <a:gd name="T69" fmla="*/ 782 h 977"/>
              <a:gd name="T70" fmla="*/ 521 w 527"/>
              <a:gd name="T71" fmla="*/ 558 h 977"/>
              <a:gd name="T72" fmla="*/ 483 w 527"/>
              <a:gd name="T73" fmla="*/ 394 h 977"/>
              <a:gd name="T74" fmla="*/ 413 w 527"/>
              <a:gd name="T75" fmla="*/ 278 h 977"/>
              <a:gd name="T76" fmla="*/ 359 w 527"/>
              <a:gd name="T77" fmla="*/ 511 h 977"/>
              <a:gd name="T78" fmla="*/ 295 w 527"/>
              <a:gd name="T79" fmla="*/ 457 h 977"/>
              <a:gd name="T80" fmla="*/ 373 w 527"/>
              <a:gd name="T81" fmla="*/ 228 h 977"/>
              <a:gd name="T82" fmla="*/ 259 w 527"/>
              <a:gd name="T83" fmla="*/ 189 h 977"/>
              <a:gd name="T84" fmla="*/ 190 w 527"/>
              <a:gd name="T85" fmla="*/ 389 h 977"/>
              <a:gd name="T86" fmla="*/ 401 w 527"/>
              <a:gd name="T87" fmla="*/ 972 h 977"/>
              <a:gd name="T88" fmla="*/ 465 w 527"/>
              <a:gd name="T89" fmla="*/ 919 h 977"/>
              <a:gd name="T90" fmla="*/ 166 w 527"/>
              <a:gd name="T91" fmla="*/ 914 h 977"/>
              <a:gd name="T92" fmla="*/ 4 w 527"/>
              <a:gd name="T93" fmla="*/ 966 h 977"/>
              <a:gd name="T94" fmla="*/ 385 w 527"/>
              <a:gd name="T95" fmla="*/ 972 h 977"/>
              <a:gd name="T96" fmla="*/ 392 w 527"/>
              <a:gd name="T97" fmla="*/ 972 h 977"/>
              <a:gd name="T98" fmla="*/ 294 w 527"/>
              <a:gd name="T99" fmla="*/ 909 h 977"/>
              <a:gd name="T100" fmla="*/ 311 w 527"/>
              <a:gd name="T101" fmla="*/ 772 h 977"/>
              <a:gd name="T102" fmla="*/ 271 w 527"/>
              <a:gd name="T103" fmla="*/ 755 h 977"/>
              <a:gd name="T104" fmla="*/ 196 w 527"/>
              <a:gd name="T105" fmla="*/ 514 h 977"/>
              <a:gd name="T106" fmla="*/ 165 w 527"/>
              <a:gd name="T107" fmla="*/ 609 h 977"/>
              <a:gd name="T108" fmla="*/ 214 w 527"/>
              <a:gd name="T109" fmla="*/ 564 h 977"/>
              <a:gd name="T110" fmla="*/ 328 w 527"/>
              <a:gd name="T111" fmla="*/ 13 h 977"/>
              <a:gd name="T112" fmla="*/ 386 w 527"/>
              <a:gd name="T113" fmla="*/ 40 h 977"/>
              <a:gd name="T114" fmla="*/ 424 w 527"/>
              <a:gd name="T115" fmla="*/ 45 h 977"/>
              <a:gd name="T116" fmla="*/ 338 w 527"/>
              <a:gd name="T117" fmla="*/ 9 h 977"/>
              <a:gd name="T118" fmla="*/ 436 w 527"/>
              <a:gd name="T119" fmla="*/ 342 h 977"/>
              <a:gd name="T120" fmla="*/ 416 w 527"/>
              <a:gd name="T121" fmla="*/ 333 h 977"/>
              <a:gd name="T122" fmla="*/ 437 w 527"/>
              <a:gd name="T123" fmla="*/ 353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7" h="977">
                <a:moveTo>
                  <a:pt x="182" y="507"/>
                </a:moveTo>
                <a:cubicBezTo>
                  <a:pt x="170" y="502"/>
                  <a:pt x="158" y="498"/>
                  <a:pt x="146" y="494"/>
                </a:cubicBezTo>
                <a:cubicBezTo>
                  <a:pt x="144" y="493"/>
                  <a:pt x="141" y="493"/>
                  <a:pt x="139" y="491"/>
                </a:cubicBezTo>
                <a:cubicBezTo>
                  <a:pt x="135" y="489"/>
                  <a:pt x="133" y="485"/>
                  <a:pt x="134" y="480"/>
                </a:cubicBezTo>
                <a:cubicBezTo>
                  <a:pt x="138" y="469"/>
                  <a:pt x="141" y="459"/>
                  <a:pt x="145" y="448"/>
                </a:cubicBezTo>
                <a:cubicBezTo>
                  <a:pt x="147" y="443"/>
                  <a:pt x="153" y="441"/>
                  <a:pt x="159" y="443"/>
                </a:cubicBezTo>
                <a:cubicBezTo>
                  <a:pt x="161" y="443"/>
                  <a:pt x="163" y="444"/>
                  <a:pt x="166" y="445"/>
                </a:cubicBezTo>
                <a:cubicBezTo>
                  <a:pt x="169" y="436"/>
                  <a:pt x="172" y="428"/>
                  <a:pt x="175" y="420"/>
                </a:cubicBezTo>
                <a:cubicBezTo>
                  <a:pt x="187" y="384"/>
                  <a:pt x="199" y="349"/>
                  <a:pt x="211" y="314"/>
                </a:cubicBezTo>
                <a:cubicBezTo>
                  <a:pt x="226" y="270"/>
                  <a:pt x="241" y="226"/>
                  <a:pt x="256" y="182"/>
                </a:cubicBezTo>
                <a:cubicBezTo>
                  <a:pt x="257" y="179"/>
                  <a:pt x="259" y="178"/>
                  <a:pt x="261" y="179"/>
                </a:cubicBezTo>
                <a:cubicBezTo>
                  <a:pt x="265" y="181"/>
                  <a:pt x="269" y="182"/>
                  <a:pt x="272" y="183"/>
                </a:cubicBezTo>
                <a:cubicBezTo>
                  <a:pt x="275" y="176"/>
                  <a:pt x="277" y="170"/>
                  <a:pt x="279" y="164"/>
                </a:cubicBezTo>
                <a:cubicBezTo>
                  <a:pt x="293" y="122"/>
                  <a:pt x="307" y="81"/>
                  <a:pt x="322" y="39"/>
                </a:cubicBezTo>
                <a:cubicBezTo>
                  <a:pt x="323" y="35"/>
                  <a:pt x="325" y="32"/>
                  <a:pt x="325" y="28"/>
                </a:cubicBezTo>
                <a:cubicBezTo>
                  <a:pt x="326" y="27"/>
                  <a:pt x="325" y="25"/>
                  <a:pt x="324" y="24"/>
                </a:cubicBezTo>
                <a:cubicBezTo>
                  <a:pt x="319" y="20"/>
                  <a:pt x="318" y="15"/>
                  <a:pt x="322" y="7"/>
                </a:cubicBezTo>
                <a:cubicBezTo>
                  <a:pt x="324" y="2"/>
                  <a:pt x="329" y="0"/>
                  <a:pt x="335" y="1"/>
                </a:cubicBezTo>
                <a:cubicBezTo>
                  <a:pt x="351" y="7"/>
                  <a:pt x="368" y="13"/>
                  <a:pt x="384" y="18"/>
                </a:cubicBezTo>
                <a:cubicBezTo>
                  <a:pt x="399" y="23"/>
                  <a:pt x="413" y="28"/>
                  <a:pt x="428" y="33"/>
                </a:cubicBezTo>
                <a:cubicBezTo>
                  <a:pt x="434" y="35"/>
                  <a:pt x="436" y="40"/>
                  <a:pt x="435" y="46"/>
                </a:cubicBezTo>
                <a:cubicBezTo>
                  <a:pt x="434" y="53"/>
                  <a:pt x="429" y="58"/>
                  <a:pt x="423" y="58"/>
                </a:cubicBezTo>
                <a:cubicBezTo>
                  <a:pt x="421" y="58"/>
                  <a:pt x="420" y="59"/>
                  <a:pt x="419" y="61"/>
                </a:cubicBezTo>
                <a:cubicBezTo>
                  <a:pt x="405" y="102"/>
                  <a:pt x="391" y="143"/>
                  <a:pt x="377" y="184"/>
                </a:cubicBezTo>
                <a:cubicBezTo>
                  <a:pt x="373" y="194"/>
                  <a:pt x="370" y="205"/>
                  <a:pt x="366" y="215"/>
                </a:cubicBezTo>
                <a:cubicBezTo>
                  <a:pt x="367" y="215"/>
                  <a:pt x="367" y="216"/>
                  <a:pt x="367" y="216"/>
                </a:cubicBezTo>
                <a:cubicBezTo>
                  <a:pt x="379" y="217"/>
                  <a:pt x="384" y="226"/>
                  <a:pt x="390" y="234"/>
                </a:cubicBezTo>
                <a:cubicBezTo>
                  <a:pt x="399" y="248"/>
                  <a:pt x="408" y="262"/>
                  <a:pt x="417" y="275"/>
                </a:cubicBezTo>
                <a:cubicBezTo>
                  <a:pt x="419" y="278"/>
                  <a:pt x="421" y="278"/>
                  <a:pt x="424" y="278"/>
                </a:cubicBezTo>
                <a:cubicBezTo>
                  <a:pt x="452" y="278"/>
                  <a:pt x="474" y="291"/>
                  <a:pt x="488" y="315"/>
                </a:cubicBezTo>
                <a:cubicBezTo>
                  <a:pt x="501" y="339"/>
                  <a:pt x="500" y="363"/>
                  <a:pt x="487" y="386"/>
                </a:cubicBezTo>
                <a:cubicBezTo>
                  <a:pt x="486" y="387"/>
                  <a:pt x="486" y="390"/>
                  <a:pt x="487" y="392"/>
                </a:cubicBezTo>
                <a:cubicBezTo>
                  <a:pt x="504" y="430"/>
                  <a:pt x="517" y="470"/>
                  <a:pt x="522" y="513"/>
                </a:cubicBezTo>
                <a:cubicBezTo>
                  <a:pt x="527" y="549"/>
                  <a:pt x="527" y="586"/>
                  <a:pt x="520" y="623"/>
                </a:cubicBezTo>
                <a:cubicBezTo>
                  <a:pt x="515" y="656"/>
                  <a:pt x="506" y="687"/>
                  <a:pt x="493" y="718"/>
                </a:cubicBezTo>
                <a:cubicBezTo>
                  <a:pt x="479" y="751"/>
                  <a:pt x="462" y="781"/>
                  <a:pt x="439" y="808"/>
                </a:cubicBezTo>
                <a:cubicBezTo>
                  <a:pt x="430" y="819"/>
                  <a:pt x="420" y="829"/>
                  <a:pt x="410" y="840"/>
                </a:cubicBezTo>
                <a:cubicBezTo>
                  <a:pt x="407" y="843"/>
                  <a:pt x="407" y="844"/>
                  <a:pt x="410" y="847"/>
                </a:cubicBezTo>
                <a:cubicBezTo>
                  <a:pt x="429" y="868"/>
                  <a:pt x="449" y="889"/>
                  <a:pt x="468" y="909"/>
                </a:cubicBezTo>
                <a:cubicBezTo>
                  <a:pt x="469" y="910"/>
                  <a:pt x="469" y="912"/>
                  <a:pt x="469" y="913"/>
                </a:cubicBezTo>
                <a:cubicBezTo>
                  <a:pt x="470" y="929"/>
                  <a:pt x="470" y="945"/>
                  <a:pt x="470" y="960"/>
                </a:cubicBezTo>
                <a:cubicBezTo>
                  <a:pt x="470" y="963"/>
                  <a:pt x="470" y="966"/>
                  <a:pt x="470" y="968"/>
                </a:cubicBezTo>
                <a:cubicBezTo>
                  <a:pt x="470" y="975"/>
                  <a:pt x="468" y="977"/>
                  <a:pt x="462" y="977"/>
                </a:cubicBezTo>
                <a:cubicBezTo>
                  <a:pt x="436" y="977"/>
                  <a:pt x="411" y="977"/>
                  <a:pt x="386" y="977"/>
                </a:cubicBezTo>
                <a:cubicBezTo>
                  <a:pt x="298" y="977"/>
                  <a:pt x="211" y="977"/>
                  <a:pt x="123" y="977"/>
                </a:cubicBezTo>
                <a:cubicBezTo>
                  <a:pt x="85" y="977"/>
                  <a:pt x="46" y="977"/>
                  <a:pt x="8" y="977"/>
                </a:cubicBezTo>
                <a:cubicBezTo>
                  <a:pt x="1" y="977"/>
                  <a:pt x="0" y="975"/>
                  <a:pt x="0" y="969"/>
                </a:cubicBezTo>
                <a:cubicBezTo>
                  <a:pt x="0" y="952"/>
                  <a:pt x="0" y="935"/>
                  <a:pt x="0" y="918"/>
                </a:cubicBezTo>
                <a:cubicBezTo>
                  <a:pt x="0" y="911"/>
                  <a:pt x="1" y="910"/>
                  <a:pt x="8" y="910"/>
                </a:cubicBezTo>
                <a:cubicBezTo>
                  <a:pt x="75" y="910"/>
                  <a:pt x="141" y="910"/>
                  <a:pt x="208" y="910"/>
                </a:cubicBezTo>
                <a:cubicBezTo>
                  <a:pt x="212" y="910"/>
                  <a:pt x="214" y="908"/>
                  <a:pt x="215" y="904"/>
                </a:cubicBezTo>
                <a:cubicBezTo>
                  <a:pt x="226" y="872"/>
                  <a:pt x="238" y="839"/>
                  <a:pt x="249" y="807"/>
                </a:cubicBezTo>
                <a:cubicBezTo>
                  <a:pt x="255" y="789"/>
                  <a:pt x="261" y="771"/>
                  <a:pt x="267" y="753"/>
                </a:cubicBezTo>
                <a:cubicBezTo>
                  <a:pt x="259" y="750"/>
                  <a:pt x="251" y="748"/>
                  <a:pt x="243" y="745"/>
                </a:cubicBezTo>
                <a:cubicBezTo>
                  <a:pt x="209" y="733"/>
                  <a:pt x="174" y="721"/>
                  <a:pt x="139" y="709"/>
                </a:cubicBezTo>
                <a:cubicBezTo>
                  <a:pt x="102" y="696"/>
                  <a:pt x="64" y="684"/>
                  <a:pt x="27" y="671"/>
                </a:cubicBezTo>
                <a:cubicBezTo>
                  <a:pt x="20" y="668"/>
                  <a:pt x="19" y="666"/>
                  <a:pt x="21" y="660"/>
                </a:cubicBezTo>
                <a:cubicBezTo>
                  <a:pt x="23" y="653"/>
                  <a:pt x="25" y="647"/>
                  <a:pt x="28" y="641"/>
                </a:cubicBezTo>
                <a:cubicBezTo>
                  <a:pt x="31" y="633"/>
                  <a:pt x="32" y="632"/>
                  <a:pt x="41" y="635"/>
                </a:cubicBezTo>
                <a:cubicBezTo>
                  <a:pt x="56" y="640"/>
                  <a:pt x="71" y="645"/>
                  <a:pt x="87" y="651"/>
                </a:cubicBezTo>
                <a:cubicBezTo>
                  <a:pt x="117" y="661"/>
                  <a:pt x="148" y="672"/>
                  <a:pt x="179" y="682"/>
                </a:cubicBezTo>
                <a:cubicBezTo>
                  <a:pt x="222" y="697"/>
                  <a:pt x="265" y="712"/>
                  <a:pt x="309" y="727"/>
                </a:cubicBezTo>
                <a:cubicBezTo>
                  <a:pt x="319" y="730"/>
                  <a:pt x="330" y="734"/>
                  <a:pt x="341" y="738"/>
                </a:cubicBezTo>
                <a:cubicBezTo>
                  <a:pt x="346" y="740"/>
                  <a:pt x="347" y="742"/>
                  <a:pt x="346" y="747"/>
                </a:cubicBezTo>
                <a:cubicBezTo>
                  <a:pt x="343" y="756"/>
                  <a:pt x="340" y="764"/>
                  <a:pt x="337" y="773"/>
                </a:cubicBezTo>
                <a:cubicBezTo>
                  <a:pt x="346" y="773"/>
                  <a:pt x="354" y="773"/>
                  <a:pt x="363" y="773"/>
                </a:cubicBezTo>
                <a:cubicBezTo>
                  <a:pt x="369" y="774"/>
                  <a:pt x="373" y="771"/>
                  <a:pt x="377" y="766"/>
                </a:cubicBezTo>
                <a:cubicBezTo>
                  <a:pt x="402" y="733"/>
                  <a:pt x="423" y="697"/>
                  <a:pt x="436" y="657"/>
                </a:cubicBezTo>
                <a:cubicBezTo>
                  <a:pt x="446" y="626"/>
                  <a:pt x="452" y="595"/>
                  <a:pt x="451" y="562"/>
                </a:cubicBezTo>
                <a:cubicBezTo>
                  <a:pt x="450" y="539"/>
                  <a:pt x="447" y="517"/>
                  <a:pt x="436" y="497"/>
                </a:cubicBezTo>
                <a:cubicBezTo>
                  <a:pt x="430" y="485"/>
                  <a:pt x="421" y="476"/>
                  <a:pt x="408" y="472"/>
                </a:cubicBezTo>
                <a:cubicBezTo>
                  <a:pt x="396" y="469"/>
                  <a:pt x="386" y="472"/>
                  <a:pt x="379" y="481"/>
                </a:cubicBezTo>
                <a:cubicBezTo>
                  <a:pt x="371" y="490"/>
                  <a:pt x="367" y="501"/>
                  <a:pt x="364" y="513"/>
                </a:cubicBezTo>
                <a:cubicBezTo>
                  <a:pt x="363" y="517"/>
                  <a:pt x="361" y="517"/>
                  <a:pt x="358" y="516"/>
                </a:cubicBezTo>
                <a:cubicBezTo>
                  <a:pt x="341" y="510"/>
                  <a:pt x="323" y="504"/>
                  <a:pt x="306" y="498"/>
                </a:cubicBezTo>
                <a:cubicBezTo>
                  <a:pt x="306" y="498"/>
                  <a:pt x="305" y="498"/>
                  <a:pt x="305" y="498"/>
                </a:cubicBezTo>
                <a:cubicBezTo>
                  <a:pt x="301" y="510"/>
                  <a:pt x="297" y="523"/>
                  <a:pt x="292" y="535"/>
                </a:cubicBezTo>
                <a:cubicBezTo>
                  <a:pt x="290" y="540"/>
                  <a:pt x="285" y="542"/>
                  <a:pt x="280" y="540"/>
                </a:cubicBezTo>
                <a:cubicBezTo>
                  <a:pt x="267" y="536"/>
                  <a:pt x="254" y="531"/>
                  <a:pt x="241" y="527"/>
                </a:cubicBezTo>
                <a:cubicBezTo>
                  <a:pt x="240" y="526"/>
                  <a:pt x="239" y="526"/>
                  <a:pt x="238" y="526"/>
                </a:cubicBezTo>
                <a:cubicBezTo>
                  <a:pt x="232" y="542"/>
                  <a:pt x="227" y="558"/>
                  <a:pt x="222" y="574"/>
                </a:cubicBezTo>
                <a:cubicBezTo>
                  <a:pt x="216" y="590"/>
                  <a:pt x="211" y="606"/>
                  <a:pt x="205" y="622"/>
                </a:cubicBezTo>
                <a:cubicBezTo>
                  <a:pt x="203" y="628"/>
                  <a:pt x="198" y="630"/>
                  <a:pt x="192" y="628"/>
                </a:cubicBezTo>
                <a:cubicBezTo>
                  <a:pt x="180" y="625"/>
                  <a:pt x="168" y="621"/>
                  <a:pt x="156" y="616"/>
                </a:cubicBezTo>
                <a:cubicBezTo>
                  <a:pt x="150" y="614"/>
                  <a:pt x="148" y="609"/>
                  <a:pt x="150" y="603"/>
                </a:cubicBezTo>
                <a:cubicBezTo>
                  <a:pt x="159" y="575"/>
                  <a:pt x="169" y="547"/>
                  <a:pt x="179" y="518"/>
                </a:cubicBezTo>
                <a:cubicBezTo>
                  <a:pt x="180" y="515"/>
                  <a:pt x="181" y="511"/>
                  <a:pt x="182" y="507"/>
                </a:cubicBezTo>
                <a:close/>
                <a:moveTo>
                  <a:pt x="359" y="511"/>
                </a:moveTo>
                <a:cubicBezTo>
                  <a:pt x="362" y="500"/>
                  <a:pt x="366" y="490"/>
                  <a:pt x="373" y="480"/>
                </a:cubicBezTo>
                <a:cubicBezTo>
                  <a:pt x="381" y="470"/>
                  <a:pt x="391" y="464"/>
                  <a:pt x="404" y="466"/>
                </a:cubicBezTo>
                <a:cubicBezTo>
                  <a:pt x="420" y="469"/>
                  <a:pt x="431" y="479"/>
                  <a:pt x="439" y="493"/>
                </a:cubicBezTo>
                <a:cubicBezTo>
                  <a:pt x="456" y="522"/>
                  <a:pt x="457" y="555"/>
                  <a:pt x="455" y="587"/>
                </a:cubicBezTo>
                <a:cubicBezTo>
                  <a:pt x="454" y="608"/>
                  <a:pt x="450" y="628"/>
                  <a:pt x="443" y="648"/>
                </a:cubicBezTo>
                <a:cubicBezTo>
                  <a:pt x="440" y="659"/>
                  <a:pt x="436" y="671"/>
                  <a:pt x="432" y="682"/>
                </a:cubicBezTo>
                <a:cubicBezTo>
                  <a:pt x="418" y="715"/>
                  <a:pt x="399" y="746"/>
                  <a:pt x="377" y="774"/>
                </a:cubicBezTo>
                <a:cubicBezTo>
                  <a:pt x="375" y="776"/>
                  <a:pt x="372" y="778"/>
                  <a:pt x="369" y="778"/>
                </a:cubicBezTo>
                <a:cubicBezTo>
                  <a:pt x="350" y="778"/>
                  <a:pt x="330" y="778"/>
                  <a:pt x="310" y="777"/>
                </a:cubicBezTo>
                <a:cubicBezTo>
                  <a:pt x="307" y="777"/>
                  <a:pt x="305" y="778"/>
                  <a:pt x="305" y="782"/>
                </a:cubicBezTo>
                <a:cubicBezTo>
                  <a:pt x="305" y="822"/>
                  <a:pt x="305" y="863"/>
                  <a:pt x="305" y="903"/>
                </a:cubicBezTo>
                <a:cubicBezTo>
                  <a:pt x="305" y="905"/>
                  <a:pt x="305" y="907"/>
                  <a:pt x="305" y="910"/>
                </a:cubicBezTo>
                <a:cubicBezTo>
                  <a:pt x="357" y="909"/>
                  <a:pt x="408" y="910"/>
                  <a:pt x="460" y="909"/>
                </a:cubicBezTo>
                <a:cubicBezTo>
                  <a:pt x="459" y="907"/>
                  <a:pt x="459" y="907"/>
                  <a:pt x="459" y="906"/>
                </a:cubicBezTo>
                <a:cubicBezTo>
                  <a:pt x="441" y="887"/>
                  <a:pt x="423" y="868"/>
                  <a:pt x="405" y="850"/>
                </a:cubicBezTo>
                <a:cubicBezTo>
                  <a:pt x="401" y="845"/>
                  <a:pt x="401" y="842"/>
                  <a:pt x="405" y="837"/>
                </a:cubicBezTo>
                <a:cubicBezTo>
                  <a:pt x="423" y="820"/>
                  <a:pt x="439" y="802"/>
                  <a:pt x="453" y="782"/>
                </a:cubicBezTo>
                <a:cubicBezTo>
                  <a:pt x="469" y="758"/>
                  <a:pt x="482" y="733"/>
                  <a:pt x="493" y="706"/>
                </a:cubicBezTo>
                <a:cubicBezTo>
                  <a:pt x="503" y="680"/>
                  <a:pt x="510" y="653"/>
                  <a:pt x="515" y="626"/>
                </a:cubicBezTo>
                <a:cubicBezTo>
                  <a:pt x="519" y="603"/>
                  <a:pt x="521" y="581"/>
                  <a:pt x="521" y="558"/>
                </a:cubicBezTo>
                <a:cubicBezTo>
                  <a:pt x="520" y="532"/>
                  <a:pt x="518" y="507"/>
                  <a:pt x="512" y="482"/>
                </a:cubicBezTo>
                <a:cubicBezTo>
                  <a:pt x="507" y="463"/>
                  <a:pt x="501" y="444"/>
                  <a:pt x="495" y="426"/>
                </a:cubicBezTo>
                <a:cubicBezTo>
                  <a:pt x="492" y="415"/>
                  <a:pt x="487" y="405"/>
                  <a:pt x="483" y="394"/>
                </a:cubicBezTo>
                <a:cubicBezTo>
                  <a:pt x="455" y="424"/>
                  <a:pt x="422" y="426"/>
                  <a:pt x="400" y="417"/>
                </a:cubicBezTo>
                <a:cubicBezTo>
                  <a:pt x="372" y="405"/>
                  <a:pt x="355" y="384"/>
                  <a:pt x="354" y="354"/>
                </a:cubicBezTo>
                <a:cubicBezTo>
                  <a:pt x="352" y="314"/>
                  <a:pt x="375" y="290"/>
                  <a:pt x="413" y="278"/>
                </a:cubicBezTo>
                <a:cubicBezTo>
                  <a:pt x="402" y="261"/>
                  <a:pt x="391" y="245"/>
                  <a:pt x="379" y="227"/>
                </a:cubicBezTo>
                <a:cubicBezTo>
                  <a:pt x="349" y="315"/>
                  <a:pt x="319" y="401"/>
                  <a:pt x="289" y="487"/>
                </a:cubicBezTo>
                <a:cubicBezTo>
                  <a:pt x="313" y="495"/>
                  <a:pt x="336" y="503"/>
                  <a:pt x="359" y="511"/>
                </a:cubicBezTo>
                <a:close/>
                <a:moveTo>
                  <a:pt x="171" y="446"/>
                </a:moveTo>
                <a:cubicBezTo>
                  <a:pt x="209" y="459"/>
                  <a:pt x="247" y="472"/>
                  <a:pt x="284" y="485"/>
                </a:cubicBezTo>
                <a:cubicBezTo>
                  <a:pt x="288" y="475"/>
                  <a:pt x="292" y="466"/>
                  <a:pt x="295" y="457"/>
                </a:cubicBezTo>
                <a:cubicBezTo>
                  <a:pt x="300" y="443"/>
                  <a:pt x="304" y="428"/>
                  <a:pt x="309" y="414"/>
                </a:cubicBezTo>
                <a:cubicBezTo>
                  <a:pt x="316" y="392"/>
                  <a:pt x="324" y="370"/>
                  <a:pt x="332" y="348"/>
                </a:cubicBezTo>
                <a:cubicBezTo>
                  <a:pt x="345" y="308"/>
                  <a:pt x="359" y="268"/>
                  <a:pt x="373" y="228"/>
                </a:cubicBezTo>
                <a:cubicBezTo>
                  <a:pt x="374" y="225"/>
                  <a:pt x="374" y="223"/>
                  <a:pt x="370" y="222"/>
                </a:cubicBezTo>
                <a:cubicBezTo>
                  <a:pt x="335" y="210"/>
                  <a:pt x="300" y="198"/>
                  <a:pt x="265" y="186"/>
                </a:cubicBezTo>
                <a:cubicBezTo>
                  <a:pt x="261" y="184"/>
                  <a:pt x="260" y="185"/>
                  <a:pt x="259" y="189"/>
                </a:cubicBezTo>
                <a:cubicBezTo>
                  <a:pt x="253" y="207"/>
                  <a:pt x="246" y="226"/>
                  <a:pt x="240" y="245"/>
                </a:cubicBezTo>
                <a:cubicBezTo>
                  <a:pt x="231" y="271"/>
                  <a:pt x="222" y="297"/>
                  <a:pt x="213" y="323"/>
                </a:cubicBezTo>
                <a:cubicBezTo>
                  <a:pt x="205" y="345"/>
                  <a:pt x="198" y="367"/>
                  <a:pt x="190" y="389"/>
                </a:cubicBezTo>
                <a:cubicBezTo>
                  <a:pt x="184" y="408"/>
                  <a:pt x="177" y="427"/>
                  <a:pt x="171" y="446"/>
                </a:cubicBezTo>
                <a:close/>
                <a:moveTo>
                  <a:pt x="392" y="972"/>
                </a:moveTo>
                <a:cubicBezTo>
                  <a:pt x="395" y="972"/>
                  <a:pt x="398" y="972"/>
                  <a:pt x="401" y="972"/>
                </a:cubicBezTo>
                <a:cubicBezTo>
                  <a:pt x="421" y="972"/>
                  <a:pt x="441" y="972"/>
                  <a:pt x="460" y="972"/>
                </a:cubicBezTo>
                <a:cubicBezTo>
                  <a:pt x="463" y="972"/>
                  <a:pt x="465" y="971"/>
                  <a:pt x="465" y="968"/>
                </a:cubicBezTo>
                <a:cubicBezTo>
                  <a:pt x="465" y="951"/>
                  <a:pt x="465" y="935"/>
                  <a:pt x="465" y="919"/>
                </a:cubicBezTo>
                <a:cubicBezTo>
                  <a:pt x="465" y="915"/>
                  <a:pt x="464" y="914"/>
                  <a:pt x="460" y="914"/>
                </a:cubicBezTo>
                <a:cubicBezTo>
                  <a:pt x="426" y="914"/>
                  <a:pt x="391" y="914"/>
                  <a:pt x="357" y="914"/>
                </a:cubicBezTo>
                <a:cubicBezTo>
                  <a:pt x="293" y="914"/>
                  <a:pt x="230" y="914"/>
                  <a:pt x="166" y="914"/>
                </a:cubicBezTo>
                <a:cubicBezTo>
                  <a:pt x="114" y="915"/>
                  <a:pt x="62" y="915"/>
                  <a:pt x="10" y="914"/>
                </a:cubicBezTo>
                <a:cubicBezTo>
                  <a:pt x="6" y="914"/>
                  <a:pt x="4" y="916"/>
                  <a:pt x="4" y="920"/>
                </a:cubicBezTo>
                <a:cubicBezTo>
                  <a:pt x="5" y="935"/>
                  <a:pt x="4" y="950"/>
                  <a:pt x="4" y="966"/>
                </a:cubicBezTo>
                <a:cubicBezTo>
                  <a:pt x="4" y="972"/>
                  <a:pt x="4" y="972"/>
                  <a:pt x="11" y="972"/>
                </a:cubicBezTo>
                <a:cubicBezTo>
                  <a:pt x="51" y="972"/>
                  <a:pt x="92" y="972"/>
                  <a:pt x="133" y="972"/>
                </a:cubicBezTo>
                <a:cubicBezTo>
                  <a:pt x="217" y="972"/>
                  <a:pt x="301" y="972"/>
                  <a:pt x="385" y="972"/>
                </a:cubicBezTo>
                <a:cubicBezTo>
                  <a:pt x="387" y="972"/>
                  <a:pt x="390" y="971"/>
                  <a:pt x="392" y="970"/>
                </a:cubicBezTo>
                <a:cubicBezTo>
                  <a:pt x="392" y="970"/>
                  <a:pt x="392" y="970"/>
                  <a:pt x="393" y="970"/>
                </a:cubicBezTo>
                <a:cubicBezTo>
                  <a:pt x="392" y="970"/>
                  <a:pt x="392" y="971"/>
                  <a:pt x="392" y="972"/>
                </a:cubicBezTo>
                <a:close/>
                <a:moveTo>
                  <a:pt x="218" y="909"/>
                </a:moveTo>
                <a:cubicBezTo>
                  <a:pt x="221" y="909"/>
                  <a:pt x="223" y="909"/>
                  <a:pt x="225" y="909"/>
                </a:cubicBezTo>
                <a:cubicBezTo>
                  <a:pt x="248" y="909"/>
                  <a:pt x="271" y="909"/>
                  <a:pt x="294" y="909"/>
                </a:cubicBezTo>
                <a:cubicBezTo>
                  <a:pt x="299" y="909"/>
                  <a:pt x="300" y="908"/>
                  <a:pt x="300" y="904"/>
                </a:cubicBezTo>
                <a:cubicBezTo>
                  <a:pt x="300" y="863"/>
                  <a:pt x="300" y="822"/>
                  <a:pt x="300" y="781"/>
                </a:cubicBezTo>
                <a:cubicBezTo>
                  <a:pt x="300" y="774"/>
                  <a:pt x="304" y="771"/>
                  <a:pt x="311" y="772"/>
                </a:cubicBezTo>
                <a:cubicBezTo>
                  <a:pt x="314" y="772"/>
                  <a:pt x="316" y="772"/>
                  <a:pt x="319" y="773"/>
                </a:cubicBezTo>
                <a:cubicBezTo>
                  <a:pt x="319" y="772"/>
                  <a:pt x="319" y="772"/>
                  <a:pt x="319" y="772"/>
                </a:cubicBezTo>
                <a:cubicBezTo>
                  <a:pt x="303" y="766"/>
                  <a:pt x="287" y="761"/>
                  <a:pt x="271" y="755"/>
                </a:cubicBezTo>
                <a:cubicBezTo>
                  <a:pt x="253" y="806"/>
                  <a:pt x="236" y="857"/>
                  <a:pt x="218" y="909"/>
                </a:cubicBezTo>
                <a:close/>
                <a:moveTo>
                  <a:pt x="228" y="525"/>
                </a:moveTo>
                <a:cubicBezTo>
                  <a:pt x="217" y="521"/>
                  <a:pt x="206" y="517"/>
                  <a:pt x="196" y="514"/>
                </a:cubicBezTo>
                <a:cubicBezTo>
                  <a:pt x="193" y="512"/>
                  <a:pt x="191" y="513"/>
                  <a:pt x="190" y="516"/>
                </a:cubicBezTo>
                <a:cubicBezTo>
                  <a:pt x="180" y="544"/>
                  <a:pt x="170" y="572"/>
                  <a:pt x="160" y="601"/>
                </a:cubicBezTo>
                <a:cubicBezTo>
                  <a:pt x="159" y="605"/>
                  <a:pt x="160" y="608"/>
                  <a:pt x="165" y="609"/>
                </a:cubicBezTo>
                <a:cubicBezTo>
                  <a:pt x="172" y="612"/>
                  <a:pt x="179" y="614"/>
                  <a:pt x="187" y="617"/>
                </a:cubicBezTo>
                <a:cubicBezTo>
                  <a:pt x="193" y="619"/>
                  <a:pt x="195" y="618"/>
                  <a:pt x="197" y="611"/>
                </a:cubicBezTo>
                <a:cubicBezTo>
                  <a:pt x="203" y="596"/>
                  <a:pt x="209" y="580"/>
                  <a:pt x="214" y="564"/>
                </a:cubicBezTo>
                <a:cubicBezTo>
                  <a:pt x="219" y="551"/>
                  <a:pt x="223" y="538"/>
                  <a:pt x="228" y="525"/>
                </a:cubicBezTo>
                <a:close/>
                <a:moveTo>
                  <a:pt x="332" y="7"/>
                </a:moveTo>
                <a:cubicBezTo>
                  <a:pt x="331" y="9"/>
                  <a:pt x="329" y="11"/>
                  <a:pt x="328" y="13"/>
                </a:cubicBezTo>
                <a:cubicBezTo>
                  <a:pt x="327" y="15"/>
                  <a:pt x="327" y="18"/>
                  <a:pt x="330" y="20"/>
                </a:cubicBezTo>
                <a:cubicBezTo>
                  <a:pt x="332" y="21"/>
                  <a:pt x="334" y="22"/>
                  <a:pt x="335" y="22"/>
                </a:cubicBezTo>
                <a:cubicBezTo>
                  <a:pt x="352" y="28"/>
                  <a:pt x="369" y="34"/>
                  <a:pt x="386" y="40"/>
                </a:cubicBezTo>
                <a:cubicBezTo>
                  <a:pt x="389" y="41"/>
                  <a:pt x="393" y="42"/>
                  <a:pt x="397" y="43"/>
                </a:cubicBezTo>
                <a:cubicBezTo>
                  <a:pt x="403" y="45"/>
                  <a:pt x="410" y="47"/>
                  <a:pt x="417" y="49"/>
                </a:cubicBezTo>
                <a:cubicBezTo>
                  <a:pt x="421" y="51"/>
                  <a:pt x="423" y="48"/>
                  <a:pt x="424" y="45"/>
                </a:cubicBezTo>
                <a:cubicBezTo>
                  <a:pt x="425" y="41"/>
                  <a:pt x="424" y="38"/>
                  <a:pt x="421" y="36"/>
                </a:cubicBezTo>
                <a:cubicBezTo>
                  <a:pt x="413" y="34"/>
                  <a:pt x="406" y="31"/>
                  <a:pt x="398" y="29"/>
                </a:cubicBezTo>
                <a:cubicBezTo>
                  <a:pt x="378" y="22"/>
                  <a:pt x="358" y="15"/>
                  <a:pt x="338" y="9"/>
                </a:cubicBezTo>
                <a:cubicBezTo>
                  <a:pt x="337" y="8"/>
                  <a:pt x="335" y="8"/>
                  <a:pt x="332" y="7"/>
                </a:cubicBezTo>
                <a:close/>
                <a:moveTo>
                  <a:pt x="438" y="350"/>
                </a:moveTo>
                <a:cubicBezTo>
                  <a:pt x="437" y="347"/>
                  <a:pt x="436" y="345"/>
                  <a:pt x="436" y="342"/>
                </a:cubicBezTo>
                <a:cubicBezTo>
                  <a:pt x="435" y="341"/>
                  <a:pt x="437" y="339"/>
                  <a:pt x="437" y="337"/>
                </a:cubicBezTo>
                <a:cubicBezTo>
                  <a:pt x="436" y="337"/>
                  <a:pt x="434" y="337"/>
                  <a:pt x="433" y="336"/>
                </a:cubicBezTo>
                <a:cubicBezTo>
                  <a:pt x="430" y="332"/>
                  <a:pt x="420" y="330"/>
                  <a:pt x="416" y="333"/>
                </a:cubicBezTo>
                <a:cubicBezTo>
                  <a:pt x="404" y="342"/>
                  <a:pt x="403" y="357"/>
                  <a:pt x="415" y="365"/>
                </a:cubicBezTo>
                <a:cubicBezTo>
                  <a:pt x="417" y="367"/>
                  <a:pt x="421" y="368"/>
                  <a:pt x="423" y="367"/>
                </a:cubicBezTo>
                <a:cubicBezTo>
                  <a:pt x="430" y="365"/>
                  <a:pt x="437" y="361"/>
                  <a:pt x="437" y="353"/>
                </a:cubicBezTo>
                <a:cubicBezTo>
                  <a:pt x="437" y="352"/>
                  <a:pt x="438" y="351"/>
                  <a:pt x="438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5472113" y="2028785"/>
            <a:ext cx="972095" cy="1656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2911482" y="1527118"/>
            <a:ext cx="1567649" cy="4231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2699792" y="3724616"/>
            <a:ext cx="725660" cy="1384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5305916" y="3863115"/>
            <a:ext cx="418212" cy="4547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6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752" y="4835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49770"/>
            <a:ext cx="237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118634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15FCFDB-C20F-434A-A8CA-5CBD754E9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CB26D8D-7D0B-4D5B-8FD1-6FA4D8E51A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F91510AF-A49E-4B9A-BF60-B6104E06DE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s-ES" sz="4000" b="1" dirty="0" smtClean="0"/>
              <a:t>Free Title</a:t>
            </a:r>
            <a:endParaRPr lang="es-PE" sz="4000" b="1" dirty="0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xmlns="" id="{E71DDD31-8A71-4CFD-A92A-526F63CA9133}"/>
              </a:ext>
            </a:extLst>
          </p:cNvPr>
          <p:cNvSpPr txBox="1"/>
          <p:nvPr/>
        </p:nvSpPr>
        <p:spPr>
          <a:xfrm>
            <a:off x="619066" y="1152568"/>
            <a:ext cx="766374" cy="47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xmlns="" id="{AC4F4E5C-FC89-4D6F-9CF0-3F173ECD7241}"/>
              </a:ext>
            </a:extLst>
          </p:cNvPr>
          <p:cNvSpPr txBox="1"/>
          <p:nvPr/>
        </p:nvSpPr>
        <p:spPr>
          <a:xfrm>
            <a:off x="1396873" y="1111625"/>
            <a:ext cx="372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27696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490811" y="3886202"/>
            <a:ext cx="2119707" cy="980157"/>
            <a:chOff x="5635498" y="968028"/>
            <a:chExt cx="2119707" cy="980157"/>
          </a:xfrm>
        </p:grpSpPr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xmlns="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22" name="TextBox 34">
                <a:extLst>
                  <a:ext uri="{FF2B5EF4-FFF2-40B4-BE49-F238E27FC236}">
                    <a16:creationId xmlns:a16="http://schemas.microsoft.com/office/drawing/2014/main" xmlns="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:a16="http://schemas.microsoft.com/office/drawing/2014/main" xmlns="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0" name="Oval 21">
            <a:extLst>
              <a:ext uri="{FF2B5EF4-FFF2-40B4-BE49-F238E27FC236}">
                <a16:creationId xmlns:a16="http://schemas.microsoft.com/office/drawing/2014/main" xmlns="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03853" y="2756933"/>
            <a:ext cx="278489" cy="2808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xmlns="" id="{3FE2790F-04FC-4CD2-8715-AA6F76F85916}"/>
              </a:ext>
            </a:extLst>
          </p:cNvPr>
          <p:cNvGrpSpPr/>
          <p:nvPr/>
        </p:nvGrpSpPr>
        <p:grpSpPr>
          <a:xfrm>
            <a:off x="1396873" y="2542122"/>
            <a:ext cx="1726687" cy="980157"/>
            <a:chOff x="2111393" y="4178383"/>
            <a:chExt cx="3649720" cy="1473519"/>
          </a:xfrm>
        </p:grpSpPr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xmlns="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115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C550E585-2EA6-4F03-9922-526C397DC89A}"/>
                </a:ext>
              </a:extLst>
            </p:cNvPr>
            <p:cNvSpPr txBox="1"/>
            <p:nvPr/>
          </p:nvSpPr>
          <p:spPr>
            <a:xfrm>
              <a:off x="2111393" y="4178383"/>
              <a:ext cx="3647460" cy="41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96113" y="3867894"/>
            <a:ext cx="2119707" cy="980157"/>
            <a:chOff x="5635498" y="968028"/>
            <a:chExt cx="2119707" cy="980157"/>
          </a:xfrm>
        </p:grpSpPr>
        <p:sp>
          <p:nvSpPr>
            <p:cNvPr id="55" name="Oval 21">
              <a:extLst>
                <a:ext uri="{FF2B5EF4-FFF2-40B4-BE49-F238E27FC236}">
                  <a16:creationId xmlns:a16="http://schemas.microsoft.com/office/drawing/2014/main" xmlns="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56" name="Group 33">
              <a:extLst>
                <a:ext uri="{FF2B5EF4-FFF2-40B4-BE49-F238E27FC236}">
                  <a16:creationId xmlns:a16="http://schemas.microsoft.com/office/drawing/2014/main" xmlns="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xmlns="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58" name="TextBox 35">
                <a:extLst>
                  <a:ext uri="{FF2B5EF4-FFF2-40B4-BE49-F238E27FC236}">
                    <a16:creationId xmlns:a16="http://schemas.microsoft.com/office/drawing/2014/main" xmlns="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3491880" y="2571750"/>
            <a:ext cx="2119707" cy="980157"/>
            <a:chOff x="5635498" y="968028"/>
            <a:chExt cx="2119707" cy="980157"/>
          </a:xfrm>
        </p:grpSpPr>
        <p:sp>
          <p:nvSpPr>
            <p:cNvPr id="60" name="Oval 21">
              <a:extLst>
                <a:ext uri="{FF2B5EF4-FFF2-40B4-BE49-F238E27FC236}">
                  <a16:creationId xmlns:a16="http://schemas.microsoft.com/office/drawing/2014/main" xmlns="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61" name="Group 33">
              <a:extLst>
                <a:ext uri="{FF2B5EF4-FFF2-40B4-BE49-F238E27FC236}">
                  <a16:creationId xmlns:a16="http://schemas.microsoft.com/office/drawing/2014/main" xmlns="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62" name="TextBox 34">
                <a:extLst>
                  <a:ext uri="{FF2B5EF4-FFF2-40B4-BE49-F238E27FC236}">
                    <a16:creationId xmlns:a16="http://schemas.microsoft.com/office/drawing/2014/main" xmlns="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63" name="TextBox 35">
                <a:extLst>
                  <a:ext uri="{FF2B5EF4-FFF2-40B4-BE49-F238E27FC236}">
                    <a16:creationId xmlns:a16="http://schemas.microsoft.com/office/drawing/2014/main" xmlns="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68" y="940839"/>
            <a:ext cx="2458081" cy="39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17A9A"/>
                </a:solidFill>
              </a:rPr>
              <a:t> Infographic Style</a:t>
            </a:r>
            <a:endParaRPr lang="ko-KR" altLang="en-US" dirty="0">
              <a:solidFill>
                <a:srgbClr val="117A9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2098319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2098319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2098319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5449" y="2627433"/>
            <a:ext cx="2098319" cy="896034"/>
            <a:chOff x="3017859" y="4310610"/>
            <a:chExt cx="1870812" cy="89603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600" y="1395164"/>
            <a:ext cx="2098319" cy="896034"/>
            <a:chOff x="3017859" y="4310610"/>
            <a:chExt cx="1870812" cy="896034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698" y="3920180"/>
            <a:ext cx="2098319" cy="896034"/>
            <a:chOff x="3017859" y="4310610"/>
            <a:chExt cx="1870812" cy="896034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515409" y="2315623"/>
            <a:ext cx="2217595" cy="1643593"/>
            <a:chOff x="3441700" y="2044700"/>
            <a:chExt cx="2244725" cy="1663700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41700" y="2044700"/>
              <a:ext cx="2244725" cy="1663700"/>
            </a:xfrm>
            <a:custGeom>
              <a:avLst/>
              <a:gdLst>
                <a:gd name="T0" fmla="*/ 435 w 596"/>
                <a:gd name="T1" fmla="*/ 349 h 441"/>
                <a:gd name="T2" fmla="*/ 304 w 596"/>
                <a:gd name="T3" fmla="*/ 366 h 441"/>
                <a:gd name="T4" fmla="*/ 165 w 596"/>
                <a:gd name="T5" fmla="*/ 361 h 441"/>
                <a:gd name="T6" fmla="*/ 31 w 596"/>
                <a:gd name="T7" fmla="*/ 323 h 441"/>
                <a:gd name="T8" fmla="*/ 23 w 596"/>
                <a:gd name="T9" fmla="*/ 351 h 441"/>
                <a:gd name="T10" fmla="*/ 104 w 596"/>
                <a:gd name="T11" fmla="*/ 400 h 441"/>
                <a:gd name="T12" fmla="*/ 184 w 596"/>
                <a:gd name="T13" fmla="*/ 426 h 441"/>
                <a:gd name="T14" fmla="*/ 44 w 596"/>
                <a:gd name="T15" fmla="*/ 404 h 441"/>
                <a:gd name="T16" fmla="*/ 0 w 596"/>
                <a:gd name="T17" fmla="*/ 348 h 441"/>
                <a:gd name="T18" fmla="*/ 10 w 596"/>
                <a:gd name="T19" fmla="*/ 255 h 441"/>
                <a:gd name="T20" fmla="*/ 132 w 596"/>
                <a:gd name="T21" fmla="*/ 205 h 441"/>
                <a:gd name="T22" fmla="*/ 284 w 596"/>
                <a:gd name="T23" fmla="*/ 194 h 441"/>
                <a:gd name="T24" fmla="*/ 339 w 596"/>
                <a:gd name="T25" fmla="*/ 195 h 441"/>
                <a:gd name="T26" fmla="*/ 457 w 596"/>
                <a:gd name="T27" fmla="*/ 88 h 441"/>
                <a:gd name="T28" fmla="*/ 549 w 596"/>
                <a:gd name="T29" fmla="*/ 4 h 441"/>
                <a:gd name="T30" fmla="*/ 591 w 596"/>
                <a:gd name="T31" fmla="*/ 51 h 441"/>
                <a:gd name="T32" fmla="*/ 477 w 596"/>
                <a:gd name="T33" fmla="*/ 155 h 441"/>
                <a:gd name="T34" fmla="*/ 431 w 596"/>
                <a:gd name="T35" fmla="*/ 210 h 441"/>
                <a:gd name="T36" fmla="*/ 536 w 596"/>
                <a:gd name="T37" fmla="*/ 270 h 441"/>
                <a:gd name="T38" fmla="*/ 538 w 596"/>
                <a:gd name="T39" fmla="*/ 357 h 441"/>
                <a:gd name="T40" fmla="*/ 453 w 596"/>
                <a:gd name="T41" fmla="*/ 420 h 441"/>
                <a:gd name="T42" fmla="*/ 308 w 596"/>
                <a:gd name="T43" fmla="*/ 441 h 441"/>
                <a:gd name="T44" fmla="*/ 228 w 596"/>
                <a:gd name="T45" fmla="*/ 430 h 441"/>
                <a:gd name="T46" fmla="*/ 300 w 596"/>
                <a:gd name="T47" fmla="*/ 417 h 441"/>
                <a:gd name="T48" fmla="*/ 395 w 596"/>
                <a:gd name="T49" fmla="*/ 408 h 441"/>
                <a:gd name="T50" fmla="*/ 515 w 596"/>
                <a:gd name="T51" fmla="*/ 356 h 441"/>
                <a:gd name="T52" fmla="*/ 515 w 596"/>
                <a:gd name="T53" fmla="*/ 319 h 441"/>
                <a:gd name="T54" fmla="*/ 261 w 596"/>
                <a:gd name="T55" fmla="*/ 217 h 441"/>
                <a:gd name="T56" fmla="*/ 100 w 596"/>
                <a:gd name="T57" fmla="*/ 236 h 441"/>
                <a:gd name="T58" fmla="*/ 24 w 596"/>
                <a:gd name="T59" fmla="*/ 282 h 441"/>
                <a:gd name="T60" fmla="*/ 88 w 596"/>
                <a:gd name="T61" fmla="*/ 271 h 441"/>
                <a:gd name="T62" fmla="*/ 164 w 596"/>
                <a:gd name="T63" fmla="*/ 269 h 441"/>
                <a:gd name="T64" fmla="*/ 59 w 596"/>
                <a:gd name="T65" fmla="*/ 305 h 441"/>
                <a:gd name="T66" fmla="*/ 73 w 596"/>
                <a:gd name="T67" fmla="*/ 316 h 441"/>
                <a:gd name="T68" fmla="*/ 254 w 596"/>
                <a:gd name="T69" fmla="*/ 343 h 441"/>
                <a:gd name="T70" fmla="*/ 378 w 596"/>
                <a:gd name="T71" fmla="*/ 336 h 441"/>
                <a:gd name="T72" fmla="*/ 485 w 596"/>
                <a:gd name="T73" fmla="*/ 308 h 441"/>
                <a:gd name="T74" fmla="*/ 378 w 596"/>
                <a:gd name="T75" fmla="*/ 280 h 441"/>
                <a:gd name="T76" fmla="*/ 327 w 596"/>
                <a:gd name="T77" fmla="*/ 291 h 441"/>
                <a:gd name="T78" fmla="*/ 343 w 596"/>
                <a:gd name="T79" fmla="*/ 308 h 441"/>
                <a:gd name="T80" fmla="*/ 297 w 596"/>
                <a:gd name="T81" fmla="*/ 327 h 441"/>
                <a:gd name="T82" fmla="*/ 252 w 596"/>
                <a:gd name="T83" fmla="*/ 284 h 441"/>
                <a:gd name="T84" fmla="*/ 220 w 596"/>
                <a:gd name="T85" fmla="*/ 274 h 441"/>
                <a:gd name="T86" fmla="*/ 237 w 596"/>
                <a:gd name="T87" fmla="*/ 250 h 441"/>
                <a:gd name="T88" fmla="*/ 296 w 596"/>
                <a:gd name="T89" fmla="*/ 234 h 441"/>
                <a:gd name="T90" fmla="*/ 533 w 596"/>
                <a:gd name="T91" fmla="*/ 50 h 441"/>
                <a:gd name="T92" fmla="*/ 391 w 596"/>
                <a:gd name="T93" fmla="*/ 179 h 441"/>
                <a:gd name="T94" fmla="*/ 275 w 596"/>
                <a:gd name="T95" fmla="*/ 288 h 441"/>
                <a:gd name="T96" fmla="*/ 311 w 596"/>
                <a:gd name="T97" fmla="*/ 274 h 441"/>
                <a:gd name="T98" fmla="*/ 453 w 596"/>
                <a:gd name="T99" fmla="*/ 145 h 441"/>
                <a:gd name="T100" fmla="*/ 559 w 596"/>
                <a:gd name="T101" fmla="*/ 48 h 441"/>
                <a:gd name="T102" fmla="*/ 367 w 596"/>
                <a:gd name="T103" fmla="*/ 255 h 441"/>
                <a:gd name="T104" fmla="*/ 457 w 596"/>
                <a:gd name="T105" fmla="*/ 273 h 441"/>
                <a:gd name="T106" fmla="*/ 514 w 596"/>
                <a:gd name="T107" fmla="*/ 278 h 441"/>
                <a:gd name="T108" fmla="*/ 438 w 596"/>
                <a:gd name="T109" fmla="*/ 236 h 441"/>
                <a:gd name="T110" fmla="*/ 367 w 596"/>
                <a:gd name="T111" fmla="*/ 25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6" h="441">
                  <a:moveTo>
                    <a:pt x="515" y="319"/>
                  </a:moveTo>
                  <a:cubicBezTo>
                    <a:pt x="507" y="323"/>
                    <a:pt x="499" y="327"/>
                    <a:pt x="491" y="331"/>
                  </a:cubicBezTo>
                  <a:cubicBezTo>
                    <a:pt x="473" y="339"/>
                    <a:pt x="454" y="345"/>
                    <a:pt x="435" y="349"/>
                  </a:cubicBezTo>
                  <a:cubicBezTo>
                    <a:pt x="423" y="352"/>
                    <a:pt x="410" y="355"/>
                    <a:pt x="397" y="357"/>
                  </a:cubicBezTo>
                  <a:cubicBezTo>
                    <a:pt x="381" y="359"/>
                    <a:pt x="365" y="362"/>
                    <a:pt x="349" y="363"/>
                  </a:cubicBezTo>
                  <a:cubicBezTo>
                    <a:pt x="334" y="365"/>
                    <a:pt x="319" y="366"/>
                    <a:pt x="304" y="366"/>
                  </a:cubicBezTo>
                  <a:cubicBezTo>
                    <a:pt x="283" y="366"/>
                    <a:pt x="261" y="367"/>
                    <a:pt x="240" y="366"/>
                  </a:cubicBezTo>
                  <a:cubicBezTo>
                    <a:pt x="225" y="366"/>
                    <a:pt x="211" y="365"/>
                    <a:pt x="197" y="364"/>
                  </a:cubicBezTo>
                  <a:cubicBezTo>
                    <a:pt x="186" y="363"/>
                    <a:pt x="176" y="362"/>
                    <a:pt x="165" y="361"/>
                  </a:cubicBezTo>
                  <a:cubicBezTo>
                    <a:pt x="151" y="359"/>
                    <a:pt x="138" y="356"/>
                    <a:pt x="125" y="354"/>
                  </a:cubicBezTo>
                  <a:cubicBezTo>
                    <a:pt x="109" y="351"/>
                    <a:pt x="94" y="347"/>
                    <a:pt x="78" y="343"/>
                  </a:cubicBezTo>
                  <a:cubicBezTo>
                    <a:pt x="62" y="338"/>
                    <a:pt x="46" y="332"/>
                    <a:pt x="31" y="323"/>
                  </a:cubicBezTo>
                  <a:cubicBezTo>
                    <a:pt x="28" y="321"/>
                    <a:pt x="26" y="320"/>
                    <a:pt x="23" y="318"/>
                  </a:cubicBezTo>
                  <a:cubicBezTo>
                    <a:pt x="23" y="323"/>
                    <a:pt x="23" y="328"/>
                    <a:pt x="23" y="332"/>
                  </a:cubicBezTo>
                  <a:cubicBezTo>
                    <a:pt x="23" y="338"/>
                    <a:pt x="24" y="345"/>
                    <a:pt x="23" y="351"/>
                  </a:cubicBezTo>
                  <a:cubicBezTo>
                    <a:pt x="23" y="359"/>
                    <a:pt x="26" y="364"/>
                    <a:pt x="32" y="369"/>
                  </a:cubicBezTo>
                  <a:cubicBezTo>
                    <a:pt x="38" y="375"/>
                    <a:pt x="45" y="379"/>
                    <a:pt x="53" y="383"/>
                  </a:cubicBezTo>
                  <a:cubicBezTo>
                    <a:pt x="69" y="391"/>
                    <a:pt x="87" y="396"/>
                    <a:pt x="104" y="400"/>
                  </a:cubicBezTo>
                  <a:cubicBezTo>
                    <a:pt x="122" y="405"/>
                    <a:pt x="139" y="408"/>
                    <a:pt x="157" y="411"/>
                  </a:cubicBezTo>
                  <a:cubicBezTo>
                    <a:pt x="163" y="411"/>
                    <a:pt x="168" y="412"/>
                    <a:pt x="174" y="413"/>
                  </a:cubicBezTo>
                  <a:cubicBezTo>
                    <a:pt x="180" y="413"/>
                    <a:pt x="185" y="420"/>
                    <a:pt x="184" y="426"/>
                  </a:cubicBezTo>
                  <a:cubicBezTo>
                    <a:pt x="183" y="433"/>
                    <a:pt x="177" y="437"/>
                    <a:pt x="170" y="436"/>
                  </a:cubicBezTo>
                  <a:cubicBezTo>
                    <a:pt x="159" y="434"/>
                    <a:pt x="148" y="433"/>
                    <a:pt x="137" y="431"/>
                  </a:cubicBezTo>
                  <a:cubicBezTo>
                    <a:pt x="105" y="426"/>
                    <a:pt x="74" y="418"/>
                    <a:pt x="44" y="404"/>
                  </a:cubicBezTo>
                  <a:cubicBezTo>
                    <a:pt x="32" y="399"/>
                    <a:pt x="21" y="392"/>
                    <a:pt x="12" y="383"/>
                  </a:cubicBezTo>
                  <a:cubicBezTo>
                    <a:pt x="6" y="376"/>
                    <a:pt x="1" y="369"/>
                    <a:pt x="0" y="360"/>
                  </a:cubicBezTo>
                  <a:cubicBezTo>
                    <a:pt x="0" y="356"/>
                    <a:pt x="0" y="352"/>
                    <a:pt x="0" y="348"/>
                  </a:cubicBezTo>
                  <a:cubicBezTo>
                    <a:pt x="0" y="336"/>
                    <a:pt x="0" y="323"/>
                    <a:pt x="0" y="310"/>
                  </a:cubicBezTo>
                  <a:cubicBezTo>
                    <a:pt x="0" y="300"/>
                    <a:pt x="0" y="290"/>
                    <a:pt x="0" y="280"/>
                  </a:cubicBezTo>
                  <a:cubicBezTo>
                    <a:pt x="0" y="270"/>
                    <a:pt x="4" y="262"/>
                    <a:pt x="10" y="255"/>
                  </a:cubicBezTo>
                  <a:cubicBezTo>
                    <a:pt x="20" y="244"/>
                    <a:pt x="33" y="236"/>
                    <a:pt x="46" y="230"/>
                  </a:cubicBezTo>
                  <a:cubicBezTo>
                    <a:pt x="65" y="221"/>
                    <a:pt x="85" y="215"/>
                    <a:pt x="105" y="211"/>
                  </a:cubicBezTo>
                  <a:cubicBezTo>
                    <a:pt x="114" y="209"/>
                    <a:pt x="123" y="207"/>
                    <a:pt x="132" y="205"/>
                  </a:cubicBezTo>
                  <a:cubicBezTo>
                    <a:pt x="145" y="203"/>
                    <a:pt x="158" y="201"/>
                    <a:pt x="170" y="200"/>
                  </a:cubicBezTo>
                  <a:cubicBezTo>
                    <a:pt x="186" y="198"/>
                    <a:pt x="202" y="196"/>
                    <a:pt x="219" y="195"/>
                  </a:cubicBezTo>
                  <a:cubicBezTo>
                    <a:pt x="241" y="194"/>
                    <a:pt x="262" y="194"/>
                    <a:pt x="284" y="194"/>
                  </a:cubicBezTo>
                  <a:cubicBezTo>
                    <a:pt x="296" y="194"/>
                    <a:pt x="307" y="195"/>
                    <a:pt x="318" y="195"/>
                  </a:cubicBezTo>
                  <a:cubicBezTo>
                    <a:pt x="323" y="195"/>
                    <a:pt x="329" y="196"/>
                    <a:pt x="335" y="196"/>
                  </a:cubicBezTo>
                  <a:cubicBezTo>
                    <a:pt x="336" y="196"/>
                    <a:pt x="338" y="196"/>
                    <a:pt x="339" y="195"/>
                  </a:cubicBezTo>
                  <a:cubicBezTo>
                    <a:pt x="352" y="183"/>
                    <a:pt x="365" y="172"/>
                    <a:pt x="377" y="160"/>
                  </a:cubicBezTo>
                  <a:cubicBezTo>
                    <a:pt x="392" y="147"/>
                    <a:pt x="406" y="134"/>
                    <a:pt x="420" y="121"/>
                  </a:cubicBezTo>
                  <a:cubicBezTo>
                    <a:pt x="432" y="110"/>
                    <a:pt x="445" y="99"/>
                    <a:pt x="457" y="88"/>
                  </a:cubicBezTo>
                  <a:cubicBezTo>
                    <a:pt x="471" y="75"/>
                    <a:pt x="485" y="62"/>
                    <a:pt x="499" y="49"/>
                  </a:cubicBezTo>
                  <a:cubicBezTo>
                    <a:pt x="512" y="38"/>
                    <a:pt x="524" y="26"/>
                    <a:pt x="537" y="15"/>
                  </a:cubicBezTo>
                  <a:cubicBezTo>
                    <a:pt x="541" y="11"/>
                    <a:pt x="545" y="8"/>
                    <a:pt x="549" y="4"/>
                  </a:cubicBezTo>
                  <a:cubicBezTo>
                    <a:pt x="554" y="0"/>
                    <a:pt x="561" y="0"/>
                    <a:pt x="565" y="5"/>
                  </a:cubicBezTo>
                  <a:cubicBezTo>
                    <a:pt x="574" y="15"/>
                    <a:pt x="583" y="25"/>
                    <a:pt x="592" y="35"/>
                  </a:cubicBezTo>
                  <a:cubicBezTo>
                    <a:pt x="596" y="39"/>
                    <a:pt x="596" y="47"/>
                    <a:pt x="591" y="51"/>
                  </a:cubicBezTo>
                  <a:cubicBezTo>
                    <a:pt x="579" y="61"/>
                    <a:pt x="568" y="72"/>
                    <a:pt x="556" y="83"/>
                  </a:cubicBezTo>
                  <a:cubicBezTo>
                    <a:pt x="543" y="94"/>
                    <a:pt x="531" y="106"/>
                    <a:pt x="518" y="117"/>
                  </a:cubicBezTo>
                  <a:cubicBezTo>
                    <a:pt x="504" y="130"/>
                    <a:pt x="490" y="142"/>
                    <a:pt x="477" y="155"/>
                  </a:cubicBezTo>
                  <a:cubicBezTo>
                    <a:pt x="461" y="170"/>
                    <a:pt x="445" y="184"/>
                    <a:pt x="429" y="198"/>
                  </a:cubicBezTo>
                  <a:cubicBezTo>
                    <a:pt x="426" y="201"/>
                    <a:pt x="423" y="204"/>
                    <a:pt x="419" y="208"/>
                  </a:cubicBezTo>
                  <a:cubicBezTo>
                    <a:pt x="423" y="209"/>
                    <a:pt x="427" y="209"/>
                    <a:pt x="431" y="210"/>
                  </a:cubicBezTo>
                  <a:cubicBezTo>
                    <a:pt x="451" y="215"/>
                    <a:pt x="471" y="221"/>
                    <a:pt x="490" y="229"/>
                  </a:cubicBezTo>
                  <a:cubicBezTo>
                    <a:pt x="500" y="234"/>
                    <a:pt x="510" y="239"/>
                    <a:pt x="519" y="246"/>
                  </a:cubicBezTo>
                  <a:cubicBezTo>
                    <a:pt x="527" y="253"/>
                    <a:pt x="533" y="260"/>
                    <a:pt x="536" y="270"/>
                  </a:cubicBezTo>
                  <a:cubicBezTo>
                    <a:pt x="537" y="273"/>
                    <a:pt x="538" y="276"/>
                    <a:pt x="538" y="279"/>
                  </a:cubicBezTo>
                  <a:cubicBezTo>
                    <a:pt x="538" y="296"/>
                    <a:pt x="538" y="312"/>
                    <a:pt x="538" y="329"/>
                  </a:cubicBezTo>
                  <a:cubicBezTo>
                    <a:pt x="538" y="339"/>
                    <a:pt x="538" y="348"/>
                    <a:pt x="538" y="357"/>
                  </a:cubicBezTo>
                  <a:cubicBezTo>
                    <a:pt x="538" y="364"/>
                    <a:pt x="535" y="370"/>
                    <a:pt x="531" y="376"/>
                  </a:cubicBezTo>
                  <a:cubicBezTo>
                    <a:pt x="525" y="385"/>
                    <a:pt x="516" y="392"/>
                    <a:pt x="507" y="398"/>
                  </a:cubicBezTo>
                  <a:cubicBezTo>
                    <a:pt x="490" y="408"/>
                    <a:pt x="472" y="414"/>
                    <a:pt x="453" y="420"/>
                  </a:cubicBezTo>
                  <a:cubicBezTo>
                    <a:pt x="434" y="425"/>
                    <a:pt x="414" y="429"/>
                    <a:pt x="394" y="432"/>
                  </a:cubicBezTo>
                  <a:cubicBezTo>
                    <a:pt x="382" y="434"/>
                    <a:pt x="370" y="436"/>
                    <a:pt x="358" y="437"/>
                  </a:cubicBezTo>
                  <a:cubicBezTo>
                    <a:pt x="341" y="438"/>
                    <a:pt x="325" y="440"/>
                    <a:pt x="308" y="441"/>
                  </a:cubicBezTo>
                  <a:cubicBezTo>
                    <a:pt x="287" y="441"/>
                    <a:pt x="266" y="441"/>
                    <a:pt x="245" y="441"/>
                  </a:cubicBezTo>
                  <a:cubicBezTo>
                    <a:pt x="243" y="441"/>
                    <a:pt x="241" y="441"/>
                    <a:pt x="239" y="441"/>
                  </a:cubicBezTo>
                  <a:cubicBezTo>
                    <a:pt x="233" y="441"/>
                    <a:pt x="228" y="436"/>
                    <a:pt x="228" y="430"/>
                  </a:cubicBezTo>
                  <a:cubicBezTo>
                    <a:pt x="228" y="424"/>
                    <a:pt x="233" y="418"/>
                    <a:pt x="239" y="418"/>
                  </a:cubicBezTo>
                  <a:cubicBezTo>
                    <a:pt x="245" y="418"/>
                    <a:pt x="251" y="418"/>
                    <a:pt x="257" y="418"/>
                  </a:cubicBezTo>
                  <a:cubicBezTo>
                    <a:pt x="271" y="418"/>
                    <a:pt x="285" y="418"/>
                    <a:pt x="300" y="417"/>
                  </a:cubicBezTo>
                  <a:cubicBezTo>
                    <a:pt x="310" y="417"/>
                    <a:pt x="320" y="417"/>
                    <a:pt x="330" y="416"/>
                  </a:cubicBezTo>
                  <a:cubicBezTo>
                    <a:pt x="340" y="415"/>
                    <a:pt x="351" y="414"/>
                    <a:pt x="361" y="413"/>
                  </a:cubicBezTo>
                  <a:cubicBezTo>
                    <a:pt x="372" y="412"/>
                    <a:pt x="384" y="410"/>
                    <a:pt x="395" y="408"/>
                  </a:cubicBezTo>
                  <a:cubicBezTo>
                    <a:pt x="425" y="403"/>
                    <a:pt x="455" y="396"/>
                    <a:pt x="484" y="383"/>
                  </a:cubicBezTo>
                  <a:cubicBezTo>
                    <a:pt x="492" y="380"/>
                    <a:pt x="500" y="375"/>
                    <a:pt x="507" y="369"/>
                  </a:cubicBezTo>
                  <a:cubicBezTo>
                    <a:pt x="510" y="365"/>
                    <a:pt x="514" y="362"/>
                    <a:pt x="515" y="356"/>
                  </a:cubicBezTo>
                  <a:cubicBezTo>
                    <a:pt x="515" y="355"/>
                    <a:pt x="515" y="354"/>
                    <a:pt x="515" y="353"/>
                  </a:cubicBezTo>
                  <a:cubicBezTo>
                    <a:pt x="515" y="342"/>
                    <a:pt x="515" y="331"/>
                    <a:pt x="515" y="320"/>
                  </a:cubicBezTo>
                  <a:cubicBezTo>
                    <a:pt x="515" y="319"/>
                    <a:pt x="515" y="319"/>
                    <a:pt x="515" y="319"/>
                  </a:cubicBezTo>
                  <a:close/>
                  <a:moveTo>
                    <a:pt x="313" y="219"/>
                  </a:moveTo>
                  <a:cubicBezTo>
                    <a:pt x="313" y="218"/>
                    <a:pt x="312" y="218"/>
                    <a:pt x="312" y="218"/>
                  </a:cubicBezTo>
                  <a:cubicBezTo>
                    <a:pt x="295" y="218"/>
                    <a:pt x="278" y="217"/>
                    <a:pt x="261" y="217"/>
                  </a:cubicBezTo>
                  <a:cubicBezTo>
                    <a:pt x="241" y="218"/>
                    <a:pt x="221" y="219"/>
                    <a:pt x="202" y="220"/>
                  </a:cubicBezTo>
                  <a:cubicBezTo>
                    <a:pt x="187" y="221"/>
                    <a:pt x="172" y="223"/>
                    <a:pt x="157" y="225"/>
                  </a:cubicBezTo>
                  <a:cubicBezTo>
                    <a:pt x="138" y="227"/>
                    <a:pt x="119" y="231"/>
                    <a:pt x="100" y="236"/>
                  </a:cubicBezTo>
                  <a:cubicBezTo>
                    <a:pt x="83" y="241"/>
                    <a:pt x="66" y="246"/>
                    <a:pt x="50" y="254"/>
                  </a:cubicBezTo>
                  <a:cubicBezTo>
                    <a:pt x="42" y="258"/>
                    <a:pt x="35" y="263"/>
                    <a:pt x="29" y="269"/>
                  </a:cubicBezTo>
                  <a:cubicBezTo>
                    <a:pt x="25" y="273"/>
                    <a:pt x="23" y="277"/>
                    <a:pt x="24" y="282"/>
                  </a:cubicBezTo>
                  <a:cubicBezTo>
                    <a:pt x="24" y="287"/>
                    <a:pt x="27" y="290"/>
                    <a:pt x="30" y="293"/>
                  </a:cubicBezTo>
                  <a:cubicBezTo>
                    <a:pt x="31" y="293"/>
                    <a:pt x="32" y="293"/>
                    <a:pt x="32" y="293"/>
                  </a:cubicBezTo>
                  <a:cubicBezTo>
                    <a:pt x="50" y="283"/>
                    <a:pt x="69" y="276"/>
                    <a:pt x="88" y="271"/>
                  </a:cubicBezTo>
                  <a:cubicBezTo>
                    <a:pt x="107" y="265"/>
                    <a:pt x="126" y="262"/>
                    <a:pt x="145" y="259"/>
                  </a:cubicBezTo>
                  <a:cubicBezTo>
                    <a:pt x="148" y="258"/>
                    <a:pt x="151" y="257"/>
                    <a:pt x="153" y="258"/>
                  </a:cubicBezTo>
                  <a:cubicBezTo>
                    <a:pt x="160" y="258"/>
                    <a:pt x="164" y="263"/>
                    <a:pt x="164" y="269"/>
                  </a:cubicBezTo>
                  <a:cubicBezTo>
                    <a:pt x="164" y="275"/>
                    <a:pt x="159" y="280"/>
                    <a:pt x="153" y="281"/>
                  </a:cubicBezTo>
                  <a:cubicBezTo>
                    <a:pt x="141" y="283"/>
                    <a:pt x="128" y="285"/>
                    <a:pt x="116" y="288"/>
                  </a:cubicBezTo>
                  <a:cubicBezTo>
                    <a:pt x="97" y="292"/>
                    <a:pt x="78" y="298"/>
                    <a:pt x="59" y="305"/>
                  </a:cubicBezTo>
                  <a:cubicBezTo>
                    <a:pt x="57" y="306"/>
                    <a:pt x="56" y="307"/>
                    <a:pt x="54" y="308"/>
                  </a:cubicBezTo>
                  <a:cubicBezTo>
                    <a:pt x="54" y="308"/>
                    <a:pt x="54" y="308"/>
                    <a:pt x="54" y="309"/>
                  </a:cubicBezTo>
                  <a:cubicBezTo>
                    <a:pt x="60" y="311"/>
                    <a:pt x="67" y="314"/>
                    <a:pt x="73" y="316"/>
                  </a:cubicBezTo>
                  <a:cubicBezTo>
                    <a:pt x="104" y="327"/>
                    <a:pt x="137" y="333"/>
                    <a:pt x="169" y="337"/>
                  </a:cubicBezTo>
                  <a:cubicBezTo>
                    <a:pt x="182" y="339"/>
                    <a:pt x="195" y="340"/>
                    <a:pt x="207" y="341"/>
                  </a:cubicBezTo>
                  <a:cubicBezTo>
                    <a:pt x="223" y="342"/>
                    <a:pt x="238" y="343"/>
                    <a:pt x="254" y="343"/>
                  </a:cubicBezTo>
                  <a:cubicBezTo>
                    <a:pt x="268" y="343"/>
                    <a:pt x="282" y="343"/>
                    <a:pt x="296" y="343"/>
                  </a:cubicBezTo>
                  <a:cubicBezTo>
                    <a:pt x="307" y="343"/>
                    <a:pt x="317" y="342"/>
                    <a:pt x="328" y="341"/>
                  </a:cubicBezTo>
                  <a:cubicBezTo>
                    <a:pt x="344" y="340"/>
                    <a:pt x="361" y="338"/>
                    <a:pt x="378" y="336"/>
                  </a:cubicBezTo>
                  <a:cubicBezTo>
                    <a:pt x="395" y="334"/>
                    <a:pt x="411" y="331"/>
                    <a:pt x="428" y="327"/>
                  </a:cubicBezTo>
                  <a:cubicBezTo>
                    <a:pt x="446" y="323"/>
                    <a:pt x="463" y="318"/>
                    <a:pt x="480" y="310"/>
                  </a:cubicBezTo>
                  <a:cubicBezTo>
                    <a:pt x="482" y="310"/>
                    <a:pt x="483" y="309"/>
                    <a:pt x="485" y="308"/>
                  </a:cubicBezTo>
                  <a:cubicBezTo>
                    <a:pt x="484" y="308"/>
                    <a:pt x="483" y="307"/>
                    <a:pt x="482" y="307"/>
                  </a:cubicBezTo>
                  <a:cubicBezTo>
                    <a:pt x="460" y="297"/>
                    <a:pt x="437" y="291"/>
                    <a:pt x="414" y="286"/>
                  </a:cubicBezTo>
                  <a:cubicBezTo>
                    <a:pt x="402" y="284"/>
                    <a:pt x="390" y="282"/>
                    <a:pt x="378" y="280"/>
                  </a:cubicBezTo>
                  <a:cubicBezTo>
                    <a:pt x="368" y="279"/>
                    <a:pt x="357" y="278"/>
                    <a:pt x="346" y="276"/>
                  </a:cubicBezTo>
                  <a:cubicBezTo>
                    <a:pt x="344" y="276"/>
                    <a:pt x="343" y="277"/>
                    <a:pt x="342" y="278"/>
                  </a:cubicBezTo>
                  <a:cubicBezTo>
                    <a:pt x="337" y="282"/>
                    <a:pt x="332" y="286"/>
                    <a:pt x="327" y="291"/>
                  </a:cubicBezTo>
                  <a:cubicBezTo>
                    <a:pt x="324" y="294"/>
                    <a:pt x="321" y="296"/>
                    <a:pt x="318" y="299"/>
                  </a:cubicBezTo>
                  <a:cubicBezTo>
                    <a:pt x="322" y="300"/>
                    <a:pt x="326" y="301"/>
                    <a:pt x="329" y="301"/>
                  </a:cubicBezTo>
                  <a:cubicBezTo>
                    <a:pt x="334" y="303"/>
                    <a:pt x="339" y="304"/>
                    <a:pt x="343" y="308"/>
                  </a:cubicBezTo>
                  <a:cubicBezTo>
                    <a:pt x="348" y="311"/>
                    <a:pt x="348" y="316"/>
                    <a:pt x="344" y="320"/>
                  </a:cubicBezTo>
                  <a:cubicBezTo>
                    <a:pt x="341" y="323"/>
                    <a:pt x="336" y="325"/>
                    <a:pt x="332" y="326"/>
                  </a:cubicBezTo>
                  <a:cubicBezTo>
                    <a:pt x="321" y="329"/>
                    <a:pt x="309" y="329"/>
                    <a:pt x="297" y="327"/>
                  </a:cubicBezTo>
                  <a:cubicBezTo>
                    <a:pt x="291" y="326"/>
                    <a:pt x="284" y="324"/>
                    <a:pt x="279" y="320"/>
                  </a:cubicBezTo>
                  <a:cubicBezTo>
                    <a:pt x="279" y="320"/>
                    <a:pt x="278" y="320"/>
                    <a:pt x="278" y="320"/>
                  </a:cubicBezTo>
                  <a:cubicBezTo>
                    <a:pt x="260" y="317"/>
                    <a:pt x="249" y="301"/>
                    <a:pt x="252" y="284"/>
                  </a:cubicBezTo>
                  <a:cubicBezTo>
                    <a:pt x="253" y="280"/>
                    <a:pt x="254" y="277"/>
                    <a:pt x="255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43" y="274"/>
                    <a:pt x="232" y="274"/>
                    <a:pt x="220" y="274"/>
                  </a:cubicBezTo>
                  <a:cubicBezTo>
                    <a:pt x="214" y="275"/>
                    <a:pt x="208" y="270"/>
                    <a:pt x="207" y="264"/>
                  </a:cubicBezTo>
                  <a:cubicBezTo>
                    <a:pt x="207" y="257"/>
                    <a:pt x="211" y="251"/>
                    <a:pt x="218" y="251"/>
                  </a:cubicBezTo>
                  <a:cubicBezTo>
                    <a:pt x="224" y="250"/>
                    <a:pt x="231" y="250"/>
                    <a:pt x="237" y="250"/>
                  </a:cubicBezTo>
                  <a:cubicBezTo>
                    <a:pt x="250" y="250"/>
                    <a:pt x="264" y="250"/>
                    <a:pt x="277" y="249"/>
                  </a:cubicBezTo>
                  <a:cubicBezTo>
                    <a:pt x="278" y="249"/>
                    <a:pt x="280" y="249"/>
                    <a:pt x="281" y="248"/>
                  </a:cubicBezTo>
                  <a:cubicBezTo>
                    <a:pt x="286" y="244"/>
                    <a:pt x="291" y="239"/>
                    <a:pt x="296" y="234"/>
                  </a:cubicBezTo>
                  <a:cubicBezTo>
                    <a:pt x="301" y="229"/>
                    <a:pt x="307" y="224"/>
                    <a:pt x="313" y="219"/>
                  </a:cubicBezTo>
                  <a:close/>
                  <a:moveTo>
                    <a:pt x="556" y="30"/>
                  </a:moveTo>
                  <a:cubicBezTo>
                    <a:pt x="548" y="36"/>
                    <a:pt x="541" y="43"/>
                    <a:pt x="533" y="50"/>
                  </a:cubicBezTo>
                  <a:cubicBezTo>
                    <a:pt x="516" y="66"/>
                    <a:pt x="498" y="82"/>
                    <a:pt x="481" y="97"/>
                  </a:cubicBezTo>
                  <a:cubicBezTo>
                    <a:pt x="468" y="109"/>
                    <a:pt x="456" y="120"/>
                    <a:pt x="443" y="132"/>
                  </a:cubicBezTo>
                  <a:cubicBezTo>
                    <a:pt x="426" y="148"/>
                    <a:pt x="409" y="163"/>
                    <a:pt x="391" y="179"/>
                  </a:cubicBezTo>
                  <a:cubicBezTo>
                    <a:pt x="371" y="198"/>
                    <a:pt x="350" y="217"/>
                    <a:pt x="329" y="236"/>
                  </a:cubicBezTo>
                  <a:cubicBezTo>
                    <a:pt x="313" y="251"/>
                    <a:pt x="296" y="266"/>
                    <a:pt x="280" y="281"/>
                  </a:cubicBezTo>
                  <a:cubicBezTo>
                    <a:pt x="278" y="283"/>
                    <a:pt x="276" y="286"/>
                    <a:pt x="275" y="288"/>
                  </a:cubicBezTo>
                  <a:cubicBezTo>
                    <a:pt x="274" y="293"/>
                    <a:pt x="277" y="297"/>
                    <a:pt x="282" y="296"/>
                  </a:cubicBezTo>
                  <a:cubicBezTo>
                    <a:pt x="285" y="296"/>
                    <a:pt x="288" y="295"/>
                    <a:pt x="291" y="293"/>
                  </a:cubicBezTo>
                  <a:cubicBezTo>
                    <a:pt x="297" y="286"/>
                    <a:pt x="304" y="280"/>
                    <a:pt x="311" y="274"/>
                  </a:cubicBezTo>
                  <a:cubicBezTo>
                    <a:pt x="327" y="260"/>
                    <a:pt x="342" y="246"/>
                    <a:pt x="358" y="231"/>
                  </a:cubicBezTo>
                  <a:cubicBezTo>
                    <a:pt x="374" y="217"/>
                    <a:pt x="390" y="203"/>
                    <a:pt x="405" y="188"/>
                  </a:cubicBezTo>
                  <a:cubicBezTo>
                    <a:pt x="421" y="174"/>
                    <a:pt x="437" y="159"/>
                    <a:pt x="453" y="145"/>
                  </a:cubicBezTo>
                  <a:cubicBezTo>
                    <a:pt x="465" y="134"/>
                    <a:pt x="478" y="122"/>
                    <a:pt x="490" y="111"/>
                  </a:cubicBezTo>
                  <a:cubicBezTo>
                    <a:pt x="504" y="98"/>
                    <a:pt x="519" y="85"/>
                    <a:pt x="533" y="72"/>
                  </a:cubicBezTo>
                  <a:cubicBezTo>
                    <a:pt x="542" y="64"/>
                    <a:pt x="551" y="56"/>
                    <a:pt x="559" y="48"/>
                  </a:cubicBezTo>
                  <a:cubicBezTo>
                    <a:pt x="562" y="46"/>
                    <a:pt x="564" y="44"/>
                    <a:pt x="566" y="41"/>
                  </a:cubicBezTo>
                  <a:cubicBezTo>
                    <a:pt x="563" y="37"/>
                    <a:pt x="559" y="34"/>
                    <a:pt x="556" y="30"/>
                  </a:cubicBezTo>
                  <a:close/>
                  <a:moveTo>
                    <a:pt x="367" y="255"/>
                  </a:moveTo>
                  <a:cubicBezTo>
                    <a:pt x="368" y="255"/>
                    <a:pt x="368" y="255"/>
                    <a:pt x="369" y="255"/>
                  </a:cubicBezTo>
                  <a:cubicBezTo>
                    <a:pt x="379" y="257"/>
                    <a:pt x="390" y="258"/>
                    <a:pt x="400" y="260"/>
                  </a:cubicBezTo>
                  <a:cubicBezTo>
                    <a:pt x="419" y="263"/>
                    <a:pt x="438" y="267"/>
                    <a:pt x="457" y="273"/>
                  </a:cubicBezTo>
                  <a:cubicBezTo>
                    <a:pt x="473" y="277"/>
                    <a:pt x="489" y="283"/>
                    <a:pt x="505" y="292"/>
                  </a:cubicBezTo>
                  <a:cubicBezTo>
                    <a:pt x="507" y="294"/>
                    <a:pt x="507" y="294"/>
                    <a:pt x="510" y="291"/>
                  </a:cubicBezTo>
                  <a:cubicBezTo>
                    <a:pt x="513" y="287"/>
                    <a:pt x="516" y="283"/>
                    <a:pt x="514" y="278"/>
                  </a:cubicBezTo>
                  <a:cubicBezTo>
                    <a:pt x="513" y="275"/>
                    <a:pt x="512" y="272"/>
                    <a:pt x="509" y="270"/>
                  </a:cubicBezTo>
                  <a:cubicBezTo>
                    <a:pt x="503" y="262"/>
                    <a:pt x="495" y="257"/>
                    <a:pt x="486" y="253"/>
                  </a:cubicBezTo>
                  <a:cubicBezTo>
                    <a:pt x="471" y="246"/>
                    <a:pt x="454" y="240"/>
                    <a:pt x="438" y="236"/>
                  </a:cubicBezTo>
                  <a:cubicBezTo>
                    <a:pt x="425" y="233"/>
                    <a:pt x="412" y="230"/>
                    <a:pt x="399" y="228"/>
                  </a:cubicBezTo>
                  <a:cubicBezTo>
                    <a:pt x="398" y="228"/>
                    <a:pt x="397" y="228"/>
                    <a:pt x="396" y="229"/>
                  </a:cubicBezTo>
                  <a:cubicBezTo>
                    <a:pt x="386" y="237"/>
                    <a:pt x="377" y="246"/>
                    <a:pt x="367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171950" y="3614738"/>
              <a:ext cx="90487" cy="85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029075" y="3149600"/>
              <a:ext cx="277812" cy="117475"/>
            </a:xfrm>
            <a:custGeom>
              <a:avLst/>
              <a:gdLst>
                <a:gd name="T0" fmla="*/ 37 w 74"/>
                <a:gd name="T1" fmla="*/ 0 h 31"/>
                <a:gd name="T2" fmla="*/ 64 w 74"/>
                <a:gd name="T3" fmla="*/ 6 h 31"/>
                <a:gd name="T4" fmla="*/ 69 w 74"/>
                <a:gd name="T5" fmla="*/ 9 h 31"/>
                <a:gd name="T6" fmla="*/ 70 w 74"/>
                <a:gd name="T7" fmla="*/ 21 h 31"/>
                <a:gd name="T8" fmla="*/ 56 w 74"/>
                <a:gd name="T9" fmla="*/ 27 h 31"/>
                <a:gd name="T10" fmla="*/ 15 w 74"/>
                <a:gd name="T11" fmla="*/ 26 h 31"/>
                <a:gd name="T12" fmla="*/ 6 w 74"/>
                <a:gd name="T13" fmla="*/ 22 h 31"/>
                <a:gd name="T14" fmla="*/ 6 w 74"/>
                <a:gd name="T15" fmla="*/ 8 h 31"/>
                <a:gd name="T16" fmla="*/ 23 w 74"/>
                <a:gd name="T17" fmla="*/ 2 h 31"/>
                <a:gd name="T18" fmla="*/ 37 w 74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1">
                  <a:moveTo>
                    <a:pt x="37" y="0"/>
                  </a:moveTo>
                  <a:cubicBezTo>
                    <a:pt x="46" y="1"/>
                    <a:pt x="55" y="2"/>
                    <a:pt x="64" y="6"/>
                  </a:cubicBezTo>
                  <a:cubicBezTo>
                    <a:pt x="66" y="6"/>
                    <a:pt x="68" y="8"/>
                    <a:pt x="69" y="9"/>
                  </a:cubicBezTo>
                  <a:cubicBezTo>
                    <a:pt x="74" y="12"/>
                    <a:pt x="74" y="17"/>
                    <a:pt x="70" y="21"/>
                  </a:cubicBezTo>
                  <a:cubicBezTo>
                    <a:pt x="66" y="25"/>
                    <a:pt x="61" y="26"/>
                    <a:pt x="56" y="27"/>
                  </a:cubicBezTo>
                  <a:cubicBezTo>
                    <a:pt x="42" y="31"/>
                    <a:pt x="28" y="31"/>
                    <a:pt x="15" y="26"/>
                  </a:cubicBezTo>
                  <a:cubicBezTo>
                    <a:pt x="12" y="25"/>
                    <a:pt x="9" y="24"/>
                    <a:pt x="6" y="22"/>
                  </a:cubicBezTo>
                  <a:cubicBezTo>
                    <a:pt x="0" y="18"/>
                    <a:pt x="0" y="12"/>
                    <a:pt x="6" y="8"/>
                  </a:cubicBezTo>
                  <a:cubicBezTo>
                    <a:pt x="11" y="4"/>
                    <a:pt x="17" y="3"/>
                    <a:pt x="23" y="2"/>
                  </a:cubicBezTo>
                  <a:cubicBezTo>
                    <a:pt x="28" y="1"/>
                    <a:pt x="33" y="1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095750" y="3003550"/>
              <a:ext cx="87312" cy="85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96" y="1511021"/>
            <a:ext cx="339507" cy="54742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156" y="2772904"/>
            <a:ext cx="339507" cy="547422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88" y="4006664"/>
            <a:ext cx="339507" cy="547422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3451225" y="1522413"/>
            <a:ext cx="352425" cy="546100"/>
            <a:chOff x="3451225" y="1522413"/>
            <a:chExt cx="352425" cy="546100"/>
          </a:xfrm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635375" y="1635125"/>
              <a:ext cx="168275" cy="339725"/>
            </a:xfrm>
            <a:custGeom>
              <a:avLst/>
              <a:gdLst>
                <a:gd name="T0" fmla="*/ 77 w 191"/>
                <a:gd name="T1" fmla="*/ 385 h 385"/>
                <a:gd name="T2" fmla="*/ 90 w 191"/>
                <a:gd name="T3" fmla="*/ 347 h 385"/>
                <a:gd name="T4" fmla="*/ 152 w 191"/>
                <a:gd name="T5" fmla="*/ 217 h 385"/>
                <a:gd name="T6" fmla="*/ 145 w 191"/>
                <a:gd name="T7" fmla="*/ 199 h 385"/>
                <a:gd name="T8" fmla="*/ 135 w 191"/>
                <a:gd name="T9" fmla="*/ 217 h 385"/>
                <a:gd name="T10" fmla="*/ 66 w 191"/>
                <a:gd name="T11" fmla="*/ 345 h 385"/>
                <a:gd name="T12" fmla="*/ 48 w 191"/>
                <a:gd name="T13" fmla="*/ 331 h 385"/>
                <a:gd name="T14" fmla="*/ 0 w 191"/>
                <a:gd name="T15" fmla="*/ 60 h 385"/>
                <a:gd name="T16" fmla="*/ 10 w 191"/>
                <a:gd name="T17" fmla="*/ 31 h 385"/>
                <a:gd name="T18" fmla="*/ 8 w 191"/>
                <a:gd name="T19" fmla="*/ 0 h 385"/>
                <a:gd name="T20" fmla="*/ 169 w 191"/>
                <a:gd name="T21" fmla="*/ 154 h 385"/>
                <a:gd name="T22" fmla="*/ 77 w 191"/>
                <a:gd name="T2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385">
                  <a:moveTo>
                    <a:pt x="77" y="385"/>
                  </a:moveTo>
                  <a:cubicBezTo>
                    <a:pt x="71" y="369"/>
                    <a:pt x="78" y="358"/>
                    <a:pt x="90" y="347"/>
                  </a:cubicBezTo>
                  <a:cubicBezTo>
                    <a:pt x="129" y="313"/>
                    <a:pt x="150" y="269"/>
                    <a:pt x="152" y="217"/>
                  </a:cubicBezTo>
                  <a:cubicBezTo>
                    <a:pt x="152" y="211"/>
                    <a:pt x="147" y="205"/>
                    <a:pt x="145" y="199"/>
                  </a:cubicBezTo>
                  <a:cubicBezTo>
                    <a:pt x="141" y="205"/>
                    <a:pt x="136" y="211"/>
                    <a:pt x="135" y="217"/>
                  </a:cubicBezTo>
                  <a:cubicBezTo>
                    <a:pt x="130" y="269"/>
                    <a:pt x="108" y="312"/>
                    <a:pt x="66" y="345"/>
                  </a:cubicBezTo>
                  <a:cubicBezTo>
                    <a:pt x="60" y="340"/>
                    <a:pt x="54" y="336"/>
                    <a:pt x="48" y="331"/>
                  </a:cubicBezTo>
                  <a:cubicBezTo>
                    <a:pt x="156" y="242"/>
                    <a:pt x="117" y="96"/>
                    <a:pt x="0" y="60"/>
                  </a:cubicBezTo>
                  <a:cubicBezTo>
                    <a:pt x="4" y="50"/>
                    <a:pt x="9" y="41"/>
                    <a:pt x="10" y="31"/>
                  </a:cubicBezTo>
                  <a:cubicBezTo>
                    <a:pt x="12" y="21"/>
                    <a:pt x="9" y="10"/>
                    <a:pt x="8" y="0"/>
                  </a:cubicBezTo>
                  <a:cubicBezTo>
                    <a:pt x="71" y="0"/>
                    <a:pt x="150" y="74"/>
                    <a:pt x="169" y="154"/>
                  </a:cubicBezTo>
                  <a:cubicBezTo>
                    <a:pt x="191" y="244"/>
                    <a:pt x="150" y="349"/>
                    <a:pt x="77" y="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490913" y="1701800"/>
              <a:ext cx="96838" cy="139700"/>
            </a:xfrm>
            <a:custGeom>
              <a:avLst/>
              <a:gdLst>
                <a:gd name="T0" fmla="*/ 86 w 110"/>
                <a:gd name="T1" fmla="*/ 159 h 159"/>
                <a:gd name="T2" fmla="*/ 28 w 110"/>
                <a:gd name="T3" fmla="*/ 159 h 159"/>
                <a:gd name="T4" fmla="*/ 9 w 110"/>
                <a:gd name="T5" fmla="*/ 0 h 159"/>
                <a:gd name="T6" fmla="*/ 109 w 110"/>
                <a:gd name="T7" fmla="*/ 0 h 159"/>
                <a:gd name="T8" fmla="*/ 108 w 110"/>
                <a:gd name="T9" fmla="*/ 118 h 159"/>
                <a:gd name="T10" fmla="*/ 86 w 110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9">
                  <a:moveTo>
                    <a:pt x="86" y="159"/>
                  </a:moveTo>
                  <a:cubicBezTo>
                    <a:pt x="70" y="159"/>
                    <a:pt x="48" y="159"/>
                    <a:pt x="28" y="159"/>
                  </a:cubicBezTo>
                  <a:cubicBezTo>
                    <a:pt x="0" y="108"/>
                    <a:pt x="12" y="54"/>
                    <a:pt x="9" y="0"/>
                  </a:cubicBezTo>
                  <a:cubicBezTo>
                    <a:pt x="43" y="0"/>
                    <a:pt x="75" y="0"/>
                    <a:pt x="109" y="0"/>
                  </a:cubicBezTo>
                  <a:cubicBezTo>
                    <a:pt x="109" y="39"/>
                    <a:pt x="110" y="79"/>
                    <a:pt x="108" y="118"/>
                  </a:cubicBezTo>
                  <a:cubicBezTo>
                    <a:pt x="107" y="131"/>
                    <a:pt x="95" y="143"/>
                    <a:pt x="86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473450" y="2001838"/>
              <a:ext cx="288925" cy="66675"/>
            </a:xfrm>
            <a:custGeom>
              <a:avLst/>
              <a:gdLst>
                <a:gd name="T0" fmla="*/ 324 w 327"/>
                <a:gd name="T1" fmla="*/ 75 h 75"/>
                <a:gd name="T2" fmla="*/ 4 w 327"/>
                <a:gd name="T3" fmla="*/ 75 h 75"/>
                <a:gd name="T4" fmla="*/ 24 w 327"/>
                <a:gd name="T5" fmla="*/ 44 h 75"/>
                <a:gd name="T6" fmla="*/ 149 w 327"/>
                <a:gd name="T7" fmla="*/ 28 h 75"/>
                <a:gd name="T8" fmla="*/ 173 w 327"/>
                <a:gd name="T9" fmla="*/ 0 h 75"/>
                <a:gd name="T10" fmla="*/ 244 w 327"/>
                <a:gd name="T11" fmla="*/ 0 h 75"/>
                <a:gd name="T12" fmla="*/ 270 w 327"/>
                <a:gd name="T13" fmla="*/ 32 h 75"/>
                <a:gd name="T14" fmla="*/ 301 w 327"/>
                <a:gd name="T15" fmla="*/ 40 h 75"/>
                <a:gd name="T16" fmla="*/ 324 w 327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75">
                  <a:moveTo>
                    <a:pt x="324" y="75"/>
                  </a:moveTo>
                  <a:cubicBezTo>
                    <a:pt x="216" y="75"/>
                    <a:pt x="110" y="75"/>
                    <a:pt x="4" y="75"/>
                  </a:cubicBezTo>
                  <a:cubicBezTo>
                    <a:pt x="0" y="52"/>
                    <a:pt x="4" y="46"/>
                    <a:pt x="24" y="44"/>
                  </a:cubicBezTo>
                  <a:cubicBezTo>
                    <a:pt x="66" y="38"/>
                    <a:pt x="107" y="31"/>
                    <a:pt x="149" y="28"/>
                  </a:cubicBezTo>
                  <a:cubicBezTo>
                    <a:pt x="166" y="26"/>
                    <a:pt x="178" y="23"/>
                    <a:pt x="173" y="0"/>
                  </a:cubicBezTo>
                  <a:cubicBezTo>
                    <a:pt x="197" y="15"/>
                    <a:pt x="219" y="15"/>
                    <a:pt x="244" y="0"/>
                  </a:cubicBezTo>
                  <a:cubicBezTo>
                    <a:pt x="238" y="26"/>
                    <a:pt x="254" y="28"/>
                    <a:pt x="270" y="32"/>
                  </a:cubicBezTo>
                  <a:cubicBezTo>
                    <a:pt x="281" y="34"/>
                    <a:pt x="291" y="38"/>
                    <a:pt x="301" y="40"/>
                  </a:cubicBezTo>
                  <a:cubicBezTo>
                    <a:pt x="319" y="44"/>
                    <a:pt x="327" y="54"/>
                    <a:pt x="3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451225" y="1901825"/>
              <a:ext cx="241300" cy="39688"/>
            </a:xfrm>
            <a:custGeom>
              <a:avLst/>
              <a:gdLst>
                <a:gd name="T0" fmla="*/ 273 w 273"/>
                <a:gd name="T1" fmla="*/ 0 h 44"/>
                <a:gd name="T2" fmla="*/ 229 w 273"/>
                <a:gd name="T3" fmla="*/ 25 h 44"/>
                <a:gd name="T4" fmla="*/ 187 w 273"/>
                <a:gd name="T5" fmla="*/ 44 h 44"/>
                <a:gd name="T6" fmla="*/ 120 w 273"/>
                <a:gd name="T7" fmla="*/ 22 h 44"/>
                <a:gd name="T8" fmla="*/ 1 w 273"/>
                <a:gd name="T9" fmla="*/ 22 h 44"/>
                <a:gd name="T10" fmla="*/ 0 w 273"/>
                <a:gd name="T11" fmla="*/ 0 h 44"/>
                <a:gd name="T12" fmla="*/ 273 w 27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4">
                  <a:moveTo>
                    <a:pt x="273" y="0"/>
                  </a:moveTo>
                  <a:cubicBezTo>
                    <a:pt x="260" y="16"/>
                    <a:pt x="248" y="24"/>
                    <a:pt x="229" y="25"/>
                  </a:cubicBezTo>
                  <a:cubicBezTo>
                    <a:pt x="215" y="26"/>
                    <a:pt x="202" y="37"/>
                    <a:pt x="187" y="44"/>
                  </a:cubicBezTo>
                  <a:cubicBezTo>
                    <a:pt x="172" y="24"/>
                    <a:pt x="147" y="21"/>
                    <a:pt x="120" y="22"/>
                  </a:cubicBezTo>
                  <a:cubicBezTo>
                    <a:pt x="81" y="22"/>
                    <a:pt x="42" y="22"/>
                    <a:pt x="1" y="22"/>
                  </a:cubicBezTo>
                  <a:cubicBezTo>
                    <a:pt x="1" y="14"/>
                    <a:pt x="0" y="8"/>
                    <a:pt x="0" y="0"/>
                  </a:cubicBezTo>
                  <a:cubicBezTo>
                    <a:pt x="90" y="0"/>
                    <a:pt x="180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492500" y="1617663"/>
              <a:ext cx="82550" cy="76200"/>
            </a:xfrm>
            <a:custGeom>
              <a:avLst/>
              <a:gdLst>
                <a:gd name="T0" fmla="*/ 90 w 93"/>
                <a:gd name="T1" fmla="*/ 1 h 87"/>
                <a:gd name="T2" fmla="*/ 93 w 93"/>
                <a:gd name="T3" fmla="*/ 86 h 87"/>
                <a:gd name="T4" fmla="*/ 9 w 93"/>
                <a:gd name="T5" fmla="*/ 86 h 87"/>
                <a:gd name="T6" fmla="*/ 1 w 93"/>
                <a:gd name="T7" fmla="*/ 72 h 87"/>
                <a:gd name="T8" fmla="*/ 1 w 93"/>
                <a:gd name="T9" fmla="*/ 15 h 87"/>
                <a:gd name="T10" fmla="*/ 13 w 93"/>
                <a:gd name="T11" fmla="*/ 1 h 87"/>
                <a:gd name="T12" fmla="*/ 90 w 93"/>
                <a:gd name="T13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7">
                  <a:moveTo>
                    <a:pt x="90" y="1"/>
                  </a:moveTo>
                  <a:cubicBezTo>
                    <a:pt x="66" y="39"/>
                    <a:pt x="67" y="55"/>
                    <a:pt x="93" y="86"/>
                  </a:cubicBezTo>
                  <a:cubicBezTo>
                    <a:pt x="63" y="86"/>
                    <a:pt x="36" y="87"/>
                    <a:pt x="9" y="86"/>
                  </a:cubicBezTo>
                  <a:cubicBezTo>
                    <a:pt x="6" y="86"/>
                    <a:pt x="1" y="77"/>
                    <a:pt x="1" y="72"/>
                  </a:cubicBezTo>
                  <a:cubicBezTo>
                    <a:pt x="0" y="53"/>
                    <a:pt x="0" y="34"/>
                    <a:pt x="1" y="15"/>
                  </a:cubicBezTo>
                  <a:cubicBezTo>
                    <a:pt x="1" y="10"/>
                    <a:pt x="9" y="1"/>
                    <a:pt x="13" y="1"/>
                  </a:cubicBezTo>
                  <a:cubicBezTo>
                    <a:pt x="38" y="0"/>
                    <a:pt x="63" y="1"/>
                    <a:pt x="9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500438" y="1535113"/>
              <a:ext cx="87313" cy="74613"/>
            </a:xfrm>
            <a:custGeom>
              <a:avLst/>
              <a:gdLst>
                <a:gd name="T0" fmla="*/ 0 w 99"/>
                <a:gd name="T1" fmla="*/ 83 h 83"/>
                <a:gd name="T2" fmla="*/ 17 w 99"/>
                <a:gd name="T3" fmla="*/ 0 h 83"/>
                <a:gd name="T4" fmla="*/ 83 w 99"/>
                <a:gd name="T5" fmla="*/ 0 h 83"/>
                <a:gd name="T6" fmla="*/ 83 w 99"/>
                <a:gd name="T7" fmla="*/ 30 h 83"/>
                <a:gd name="T8" fmla="*/ 95 w 99"/>
                <a:gd name="T9" fmla="*/ 65 h 83"/>
                <a:gd name="T10" fmla="*/ 99 w 99"/>
                <a:gd name="T11" fmla="*/ 83 h 83"/>
                <a:gd name="T12" fmla="*/ 0 w 9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3">
                  <a:moveTo>
                    <a:pt x="0" y="83"/>
                  </a:moveTo>
                  <a:cubicBezTo>
                    <a:pt x="6" y="55"/>
                    <a:pt x="11" y="28"/>
                    <a:pt x="17" y="0"/>
                  </a:cubicBezTo>
                  <a:cubicBezTo>
                    <a:pt x="36" y="0"/>
                    <a:pt x="58" y="0"/>
                    <a:pt x="83" y="0"/>
                  </a:cubicBezTo>
                  <a:cubicBezTo>
                    <a:pt x="83" y="10"/>
                    <a:pt x="83" y="20"/>
                    <a:pt x="83" y="30"/>
                  </a:cubicBezTo>
                  <a:cubicBezTo>
                    <a:pt x="83" y="43"/>
                    <a:pt x="78" y="57"/>
                    <a:pt x="95" y="65"/>
                  </a:cubicBezTo>
                  <a:cubicBezTo>
                    <a:pt x="98" y="66"/>
                    <a:pt x="98" y="75"/>
                    <a:pt x="99" y="83"/>
                  </a:cubicBezTo>
                  <a:cubicBezTo>
                    <a:pt x="65" y="83"/>
                    <a:pt x="33" y="83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562350" y="1617663"/>
              <a:ext cx="76200" cy="76200"/>
            </a:xfrm>
            <a:custGeom>
              <a:avLst/>
              <a:gdLst>
                <a:gd name="T0" fmla="*/ 85 w 85"/>
                <a:gd name="T1" fmla="*/ 44 h 87"/>
                <a:gd name="T2" fmla="*/ 42 w 85"/>
                <a:gd name="T3" fmla="*/ 87 h 87"/>
                <a:gd name="T4" fmla="*/ 0 w 85"/>
                <a:gd name="T5" fmla="*/ 44 h 87"/>
                <a:gd name="T6" fmla="*/ 43 w 85"/>
                <a:gd name="T7" fmla="*/ 1 h 87"/>
                <a:gd name="T8" fmla="*/ 85 w 85"/>
                <a:gd name="T9" fmla="*/ 44 h 87"/>
                <a:gd name="T10" fmla="*/ 42 w 85"/>
                <a:gd name="T11" fmla="*/ 66 h 87"/>
                <a:gd name="T12" fmla="*/ 56 w 85"/>
                <a:gd name="T13" fmla="*/ 43 h 87"/>
                <a:gd name="T14" fmla="*/ 44 w 85"/>
                <a:gd name="T15" fmla="*/ 28 h 87"/>
                <a:gd name="T16" fmla="*/ 29 w 85"/>
                <a:gd name="T17" fmla="*/ 43 h 87"/>
                <a:gd name="T18" fmla="*/ 42 w 85"/>
                <a:gd name="T1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7">
                  <a:moveTo>
                    <a:pt x="85" y="44"/>
                  </a:moveTo>
                  <a:cubicBezTo>
                    <a:pt x="85" y="67"/>
                    <a:pt x="65" y="87"/>
                    <a:pt x="42" y="87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1"/>
                    <a:pt x="20" y="1"/>
                    <a:pt x="43" y="1"/>
                  </a:cubicBezTo>
                  <a:cubicBezTo>
                    <a:pt x="66" y="0"/>
                    <a:pt x="85" y="20"/>
                    <a:pt x="85" y="44"/>
                  </a:cubicBezTo>
                  <a:close/>
                  <a:moveTo>
                    <a:pt x="42" y="66"/>
                  </a:moveTo>
                  <a:cubicBezTo>
                    <a:pt x="50" y="55"/>
                    <a:pt x="56" y="49"/>
                    <a:pt x="56" y="43"/>
                  </a:cubicBezTo>
                  <a:cubicBezTo>
                    <a:pt x="56" y="38"/>
                    <a:pt x="49" y="33"/>
                    <a:pt x="44" y="28"/>
                  </a:cubicBezTo>
                  <a:cubicBezTo>
                    <a:pt x="39" y="33"/>
                    <a:pt x="30" y="37"/>
                    <a:pt x="29" y="43"/>
                  </a:cubicBezTo>
                  <a:cubicBezTo>
                    <a:pt x="28" y="48"/>
                    <a:pt x="36" y="54"/>
                    <a:pt x="4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3619500" y="1928813"/>
              <a:ext cx="76200" cy="76200"/>
            </a:xfrm>
            <a:custGeom>
              <a:avLst/>
              <a:gdLst>
                <a:gd name="T0" fmla="*/ 86 w 86"/>
                <a:gd name="T1" fmla="*/ 44 h 86"/>
                <a:gd name="T2" fmla="*/ 43 w 86"/>
                <a:gd name="T3" fmla="*/ 86 h 86"/>
                <a:gd name="T4" fmla="*/ 1 w 86"/>
                <a:gd name="T5" fmla="*/ 42 h 86"/>
                <a:gd name="T6" fmla="*/ 45 w 86"/>
                <a:gd name="T7" fmla="*/ 1 h 86"/>
                <a:gd name="T8" fmla="*/ 86 w 86"/>
                <a:gd name="T9" fmla="*/ 44 h 86"/>
                <a:gd name="T10" fmla="*/ 45 w 86"/>
                <a:gd name="T11" fmla="*/ 66 h 86"/>
                <a:gd name="T12" fmla="*/ 57 w 86"/>
                <a:gd name="T13" fmla="*/ 42 h 86"/>
                <a:gd name="T14" fmla="*/ 44 w 86"/>
                <a:gd name="T15" fmla="*/ 29 h 86"/>
                <a:gd name="T16" fmla="*/ 30 w 86"/>
                <a:gd name="T17" fmla="*/ 44 h 86"/>
                <a:gd name="T18" fmla="*/ 45 w 86"/>
                <a:gd name="T19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cubicBezTo>
                    <a:pt x="86" y="68"/>
                    <a:pt x="68" y="86"/>
                    <a:pt x="43" y="86"/>
                  </a:cubicBezTo>
                  <a:cubicBezTo>
                    <a:pt x="19" y="85"/>
                    <a:pt x="0" y="66"/>
                    <a:pt x="1" y="42"/>
                  </a:cubicBezTo>
                  <a:cubicBezTo>
                    <a:pt x="1" y="20"/>
                    <a:pt x="22" y="0"/>
                    <a:pt x="45" y="1"/>
                  </a:cubicBezTo>
                  <a:cubicBezTo>
                    <a:pt x="68" y="1"/>
                    <a:pt x="86" y="20"/>
                    <a:pt x="86" y="44"/>
                  </a:cubicBezTo>
                  <a:close/>
                  <a:moveTo>
                    <a:pt x="45" y="66"/>
                  </a:moveTo>
                  <a:cubicBezTo>
                    <a:pt x="51" y="54"/>
                    <a:pt x="57" y="48"/>
                    <a:pt x="57" y="42"/>
                  </a:cubicBezTo>
                  <a:cubicBezTo>
                    <a:pt x="56" y="37"/>
                    <a:pt x="47" y="28"/>
                    <a:pt x="44" y="29"/>
                  </a:cubicBezTo>
                  <a:cubicBezTo>
                    <a:pt x="38" y="31"/>
                    <a:pt x="30" y="38"/>
                    <a:pt x="30" y="44"/>
                  </a:cubicBezTo>
                  <a:cubicBezTo>
                    <a:pt x="29" y="49"/>
                    <a:pt x="37" y="55"/>
                    <a:pt x="4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500438" y="1952625"/>
              <a:ext cx="115888" cy="20638"/>
            </a:xfrm>
            <a:custGeom>
              <a:avLst/>
              <a:gdLst>
                <a:gd name="T0" fmla="*/ 0 w 131"/>
                <a:gd name="T1" fmla="*/ 24 h 24"/>
                <a:gd name="T2" fmla="*/ 0 w 131"/>
                <a:gd name="T3" fmla="*/ 10 h 24"/>
                <a:gd name="T4" fmla="*/ 131 w 131"/>
                <a:gd name="T5" fmla="*/ 24 h 24"/>
                <a:gd name="T6" fmla="*/ 0 w 131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4">
                  <a:moveTo>
                    <a:pt x="0" y="24"/>
                  </a:moveTo>
                  <a:cubicBezTo>
                    <a:pt x="0" y="20"/>
                    <a:pt x="0" y="15"/>
                    <a:pt x="0" y="10"/>
                  </a:cubicBezTo>
                  <a:cubicBezTo>
                    <a:pt x="13" y="0"/>
                    <a:pt x="116" y="8"/>
                    <a:pt x="131" y="24"/>
                  </a:cubicBezTo>
                  <a:cubicBezTo>
                    <a:pt x="85" y="24"/>
                    <a:pt x="44" y="24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514725" y="1851025"/>
              <a:ext cx="55563" cy="12700"/>
            </a:xfrm>
            <a:custGeom>
              <a:avLst/>
              <a:gdLst>
                <a:gd name="T0" fmla="*/ 0 w 64"/>
                <a:gd name="T1" fmla="*/ 0 h 14"/>
                <a:gd name="T2" fmla="*/ 64 w 64"/>
                <a:gd name="T3" fmla="*/ 0 h 14"/>
                <a:gd name="T4" fmla="*/ 0 w 6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4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55" y="14"/>
                    <a:pt x="13" y="1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503613" y="1522413"/>
              <a:ext cx="76200" cy="3175"/>
            </a:xfrm>
            <a:custGeom>
              <a:avLst/>
              <a:gdLst>
                <a:gd name="T0" fmla="*/ 86 w 86"/>
                <a:gd name="T1" fmla="*/ 5 h 5"/>
                <a:gd name="T2" fmla="*/ 0 w 86"/>
                <a:gd name="T3" fmla="*/ 5 h 5"/>
                <a:gd name="T4" fmla="*/ 0 w 86"/>
                <a:gd name="T5" fmla="*/ 0 h 5"/>
                <a:gd name="T6" fmla="*/ 86 w 86"/>
                <a:gd name="T7" fmla="*/ 0 h 5"/>
                <a:gd name="T8" fmla="*/ 86 w 8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">
                  <a:moveTo>
                    <a:pt x="86" y="5"/>
                  </a:moveTo>
                  <a:cubicBezTo>
                    <a:pt x="57" y="5"/>
                    <a:pt x="29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9" y="0"/>
                    <a:pt x="57" y="0"/>
                    <a:pt x="86" y="0"/>
                  </a:cubicBezTo>
                  <a:cubicBezTo>
                    <a:pt x="86" y="2"/>
                    <a:pt x="86" y="3"/>
                    <a:pt x="8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2829391" y="2770214"/>
            <a:ext cx="352425" cy="546100"/>
            <a:chOff x="3451225" y="1522413"/>
            <a:chExt cx="352425" cy="546100"/>
          </a:xfrm>
        </p:grpSpPr>
        <p:sp>
          <p:nvSpPr>
            <p:cNvPr id="67" name="Freeform 12"/>
            <p:cNvSpPr>
              <a:spLocks/>
            </p:cNvSpPr>
            <p:nvPr/>
          </p:nvSpPr>
          <p:spPr bwMode="auto">
            <a:xfrm>
              <a:off x="3635375" y="1635125"/>
              <a:ext cx="168275" cy="339725"/>
            </a:xfrm>
            <a:custGeom>
              <a:avLst/>
              <a:gdLst>
                <a:gd name="T0" fmla="*/ 77 w 191"/>
                <a:gd name="T1" fmla="*/ 385 h 385"/>
                <a:gd name="T2" fmla="*/ 90 w 191"/>
                <a:gd name="T3" fmla="*/ 347 h 385"/>
                <a:gd name="T4" fmla="*/ 152 w 191"/>
                <a:gd name="T5" fmla="*/ 217 h 385"/>
                <a:gd name="T6" fmla="*/ 145 w 191"/>
                <a:gd name="T7" fmla="*/ 199 h 385"/>
                <a:gd name="T8" fmla="*/ 135 w 191"/>
                <a:gd name="T9" fmla="*/ 217 h 385"/>
                <a:gd name="T10" fmla="*/ 66 w 191"/>
                <a:gd name="T11" fmla="*/ 345 h 385"/>
                <a:gd name="T12" fmla="*/ 48 w 191"/>
                <a:gd name="T13" fmla="*/ 331 h 385"/>
                <a:gd name="T14" fmla="*/ 0 w 191"/>
                <a:gd name="T15" fmla="*/ 60 h 385"/>
                <a:gd name="T16" fmla="*/ 10 w 191"/>
                <a:gd name="T17" fmla="*/ 31 h 385"/>
                <a:gd name="T18" fmla="*/ 8 w 191"/>
                <a:gd name="T19" fmla="*/ 0 h 385"/>
                <a:gd name="T20" fmla="*/ 169 w 191"/>
                <a:gd name="T21" fmla="*/ 154 h 385"/>
                <a:gd name="T22" fmla="*/ 77 w 191"/>
                <a:gd name="T2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385">
                  <a:moveTo>
                    <a:pt x="77" y="385"/>
                  </a:moveTo>
                  <a:cubicBezTo>
                    <a:pt x="71" y="369"/>
                    <a:pt x="78" y="358"/>
                    <a:pt x="90" y="347"/>
                  </a:cubicBezTo>
                  <a:cubicBezTo>
                    <a:pt x="129" y="313"/>
                    <a:pt x="150" y="269"/>
                    <a:pt x="152" y="217"/>
                  </a:cubicBezTo>
                  <a:cubicBezTo>
                    <a:pt x="152" y="211"/>
                    <a:pt x="147" y="205"/>
                    <a:pt x="145" y="199"/>
                  </a:cubicBezTo>
                  <a:cubicBezTo>
                    <a:pt x="141" y="205"/>
                    <a:pt x="136" y="211"/>
                    <a:pt x="135" y="217"/>
                  </a:cubicBezTo>
                  <a:cubicBezTo>
                    <a:pt x="130" y="269"/>
                    <a:pt x="108" y="312"/>
                    <a:pt x="66" y="345"/>
                  </a:cubicBezTo>
                  <a:cubicBezTo>
                    <a:pt x="60" y="340"/>
                    <a:pt x="54" y="336"/>
                    <a:pt x="48" y="331"/>
                  </a:cubicBezTo>
                  <a:cubicBezTo>
                    <a:pt x="156" y="242"/>
                    <a:pt x="117" y="96"/>
                    <a:pt x="0" y="60"/>
                  </a:cubicBezTo>
                  <a:cubicBezTo>
                    <a:pt x="4" y="50"/>
                    <a:pt x="9" y="41"/>
                    <a:pt x="10" y="31"/>
                  </a:cubicBezTo>
                  <a:cubicBezTo>
                    <a:pt x="12" y="21"/>
                    <a:pt x="9" y="10"/>
                    <a:pt x="8" y="0"/>
                  </a:cubicBezTo>
                  <a:cubicBezTo>
                    <a:pt x="71" y="0"/>
                    <a:pt x="150" y="74"/>
                    <a:pt x="169" y="154"/>
                  </a:cubicBezTo>
                  <a:cubicBezTo>
                    <a:pt x="191" y="244"/>
                    <a:pt x="150" y="349"/>
                    <a:pt x="77" y="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3490913" y="1701800"/>
              <a:ext cx="96838" cy="139700"/>
            </a:xfrm>
            <a:custGeom>
              <a:avLst/>
              <a:gdLst>
                <a:gd name="T0" fmla="*/ 86 w 110"/>
                <a:gd name="T1" fmla="*/ 159 h 159"/>
                <a:gd name="T2" fmla="*/ 28 w 110"/>
                <a:gd name="T3" fmla="*/ 159 h 159"/>
                <a:gd name="T4" fmla="*/ 9 w 110"/>
                <a:gd name="T5" fmla="*/ 0 h 159"/>
                <a:gd name="T6" fmla="*/ 109 w 110"/>
                <a:gd name="T7" fmla="*/ 0 h 159"/>
                <a:gd name="T8" fmla="*/ 108 w 110"/>
                <a:gd name="T9" fmla="*/ 118 h 159"/>
                <a:gd name="T10" fmla="*/ 86 w 110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9">
                  <a:moveTo>
                    <a:pt x="86" y="159"/>
                  </a:moveTo>
                  <a:cubicBezTo>
                    <a:pt x="70" y="159"/>
                    <a:pt x="48" y="159"/>
                    <a:pt x="28" y="159"/>
                  </a:cubicBezTo>
                  <a:cubicBezTo>
                    <a:pt x="0" y="108"/>
                    <a:pt x="12" y="54"/>
                    <a:pt x="9" y="0"/>
                  </a:cubicBezTo>
                  <a:cubicBezTo>
                    <a:pt x="43" y="0"/>
                    <a:pt x="75" y="0"/>
                    <a:pt x="109" y="0"/>
                  </a:cubicBezTo>
                  <a:cubicBezTo>
                    <a:pt x="109" y="39"/>
                    <a:pt x="110" y="79"/>
                    <a:pt x="108" y="118"/>
                  </a:cubicBezTo>
                  <a:cubicBezTo>
                    <a:pt x="107" y="131"/>
                    <a:pt x="95" y="143"/>
                    <a:pt x="86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3473450" y="2001838"/>
              <a:ext cx="288925" cy="66675"/>
            </a:xfrm>
            <a:custGeom>
              <a:avLst/>
              <a:gdLst>
                <a:gd name="T0" fmla="*/ 324 w 327"/>
                <a:gd name="T1" fmla="*/ 75 h 75"/>
                <a:gd name="T2" fmla="*/ 4 w 327"/>
                <a:gd name="T3" fmla="*/ 75 h 75"/>
                <a:gd name="T4" fmla="*/ 24 w 327"/>
                <a:gd name="T5" fmla="*/ 44 h 75"/>
                <a:gd name="T6" fmla="*/ 149 w 327"/>
                <a:gd name="T7" fmla="*/ 28 h 75"/>
                <a:gd name="T8" fmla="*/ 173 w 327"/>
                <a:gd name="T9" fmla="*/ 0 h 75"/>
                <a:gd name="T10" fmla="*/ 244 w 327"/>
                <a:gd name="T11" fmla="*/ 0 h 75"/>
                <a:gd name="T12" fmla="*/ 270 w 327"/>
                <a:gd name="T13" fmla="*/ 32 h 75"/>
                <a:gd name="T14" fmla="*/ 301 w 327"/>
                <a:gd name="T15" fmla="*/ 40 h 75"/>
                <a:gd name="T16" fmla="*/ 324 w 327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75">
                  <a:moveTo>
                    <a:pt x="324" y="75"/>
                  </a:moveTo>
                  <a:cubicBezTo>
                    <a:pt x="216" y="75"/>
                    <a:pt x="110" y="75"/>
                    <a:pt x="4" y="75"/>
                  </a:cubicBezTo>
                  <a:cubicBezTo>
                    <a:pt x="0" y="52"/>
                    <a:pt x="4" y="46"/>
                    <a:pt x="24" y="44"/>
                  </a:cubicBezTo>
                  <a:cubicBezTo>
                    <a:pt x="66" y="38"/>
                    <a:pt x="107" y="31"/>
                    <a:pt x="149" y="28"/>
                  </a:cubicBezTo>
                  <a:cubicBezTo>
                    <a:pt x="166" y="26"/>
                    <a:pt x="178" y="23"/>
                    <a:pt x="173" y="0"/>
                  </a:cubicBezTo>
                  <a:cubicBezTo>
                    <a:pt x="197" y="15"/>
                    <a:pt x="219" y="15"/>
                    <a:pt x="244" y="0"/>
                  </a:cubicBezTo>
                  <a:cubicBezTo>
                    <a:pt x="238" y="26"/>
                    <a:pt x="254" y="28"/>
                    <a:pt x="270" y="32"/>
                  </a:cubicBezTo>
                  <a:cubicBezTo>
                    <a:pt x="281" y="34"/>
                    <a:pt x="291" y="38"/>
                    <a:pt x="301" y="40"/>
                  </a:cubicBezTo>
                  <a:cubicBezTo>
                    <a:pt x="319" y="44"/>
                    <a:pt x="327" y="54"/>
                    <a:pt x="3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3451225" y="1901825"/>
              <a:ext cx="241300" cy="39688"/>
            </a:xfrm>
            <a:custGeom>
              <a:avLst/>
              <a:gdLst>
                <a:gd name="T0" fmla="*/ 273 w 273"/>
                <a:gd name="T1" fmla="*/ 0 h 44"/>
                <a:gd name="T2" fmla="*/ 229 w 273"/>
                <a:gd name="T3" fmla="*/ 25 h 44"/>
                <a:gd name="T4" fmla="*/ 187 w 273"/>
                <a:gd name="T5" fmla="*/ 44 h 44"/>
                <a:gd name="T6" fmla="*/ 120 w 273"/>
                <a:gd name="T7" fmla="*/ 22 h 44"/>
                <a:gd name="T8" fmla="*/ 1 w 273"/>
                <a:gd name="T9" fmla="*/ 22 h 44"/>
                <a:gd name="T10" fmla="*/ 0 w 273"/>
                <a:gd name="T11" fmla="*/ 0 h 44"/>
                <a:gd name="T12" fmla="*/ 273 w 27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4">
                  <a:moveTo>
                    <a:pt x="273" y="0"/>
                  </a:moveTo>
                  <a:cubicBezTo>
                    <a:pt x="260" y="16"/>
                    <a:pt x="248" y="24"/>
                    <a:pt x="229" y="25"/>
                  </a:cubicBezTo>
                  <a:cubicBezTo>
                    <a:pt x="215" y="26"/>
                    <a:pt x="202" y="37"/>
                    <a:pt x="187" y="44"/>
                  </a:cubicBezTo>
                  <a:cubicBezTo>
                    <a:pt x="172" y="24"/>
                    <a:pt x="147" y="21"/>
                    <a:pt x="120" y="22"/>
                  </a:cubicBezTo>
                  <a:cubicBezTo>
                    <a:pt x="81" y="22"/>
                    <a:pt x="42" y="22"/>
                    <a:pt x="1" y="22"/>
                  </a:cubicBezTo>
                  <a:cubicBezTo>
                    <a:pt x="1" y="14"/>
                    <a:pt x="0" y="8"/>
                    <a:pt x="0" y="0"/>
                  </a:cubicBezTo>
                  <a:cubicBezTo>
                    <a:pt x="90" y="0"/>
                    <a:pt x="180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3492500" y="1617663"/>
              <a:ext cx="82550" cy="76200"/>
            </a:xfrm>
            <a:custGeom>
              <a:avLst/>
              <a:gdLst>
                <a:gd name="T0" fmla="*/ 90 w 93"/>
                <a:gd name="T1" fmla="*/ 1 h 87"/>
                <a:gd name="T2" fmla="*/ 93 w 93"/>
                <a:gd name="T3" fmla="*/ 86 h 87"/>
                <a:gd name="T4" fmla="*/ 9 w 93"/>
                <a:gd name="T5" fmla="*/ 86 h 87"/>
                <a:gd name="T6" fmla="*/ 1 w 93"/>
                <a:gd name="T7" fmla="*/ 72 h 87"/>
                <a:gd name="T8" fmla="*/ 1 w 93"/>
                <a:gd name="T9" fmla="*/ 15 h 87"/>
                <a:gd name="T10" fmla="*/ 13 w 93"/>
                <a:gd name="T11" fmla="*/ 1 h 87"/>
                <a:gd name="T12" fmla="*/ 90 w 93"/>
                <a:gd name="T13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7">
                  <a:moveTo>
                    <a:pt x="90" y="1"/>
                  </a:moveTo>
                  <a:cubicBezTo>
                    <a:pt x="66" y="39"/>
                    <a:pt x="67" y="55"/>
                    <a:pt x="93" y="86"/>
                  </a:cubicBezTo>
                  <a:cubicBezTo>
                    <a:pt x="63" y="86"/>
                    <a:pt x="36" y="87"/>
                    <a:pt x="9" y="86"/>
                  </a:cubicBezTo>
                  <a:cubicBezTo>
                    <a:pt x="6" y="86"/>
                    <a:pt x="1" y="77"/>
                    <a:pt x="1" y="72"/>
                  </a:cubicBezTo>
                  <a:cubicBezTo>
                    <a:pt x="0" y="53"/>
                    <a:pt x="0" y="34"/>
                    <a:pt x="1" y="15"/>
                  </a:cubicBezTo>
                  <a:cubicBezTo>
                    <a:pt x="1" y="10"/>
                    <a:pt x="9" y="1"/>
                    <a:pt x="13" y="1"/>
                  </a:cubicBezTo>
                  <a:cubicBezTo>
                    <a:pt x="38" y="0"/>
                    <a:pt x="63" y="1"/>
                    <a:pt x="9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3500438" y="1535113"/>
              <a:ext cx="87313" cy="74613"/>
            </a:xfrm>
            <a:custGeom>
              <a:avLst/>
              <a:gdLst>
                <a:gd name="T0" fmla="*/ 0 w 99"/>
                <a:gd name="T1" fmla="*/ 83 h 83"/>
                <a:gd name="T2" fmla="*/ 17 w 99"/>
                <a:gd name="T3" fmla="*/ 0 h 83"/>
                <a:gd name="T4" fmla="*/ 83 w 99"/>
                <a:gd name="T5" fmla="*/ 0 h 83"/>
                <a:gd name="T6" fmla="*/ 83 w 99"/>
                <a:gd name="T7" fmla="*/ 30 h 83"/>
                <a:gd name="T8" fmla="*/ 95 w 99"/>
                <a:gd name="T9" fmla="*/ 65 h 83"/>
                <a:gd name="T10" fmla="*/ 99 w 99"/>
                <a:gd name="T11" fmla="*/ 83 h 83"/>
                <a:gd name="T12" fmla="*/ 0 w 9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3">
                  <a:moveTo>
                    <a:pt x="0" y="83"/>
                  </a:moveTo>
                  <a:cubicBezTo>
                    <a:pt x="6" y="55"/>
                    <a:pt x="11" y="28"/>
                    <a:pt x="17" y="0"/>
                  </a:cubicBezTo>
                  <a:cubicBezTo>
                    <a:pt x="36" y="0"/>
                    <a:pt x="58" y="0"/>
                    <a:pt x="83" y="0"/>
                  </a:cubicBezTo>
                  <a:cubicBezTo>
                    <a:pt x="83" y="10"/>
                    <a:pt x="83" y="20"/>
                    <a:pt x="83" y="30"/>
                  </a:cubicBezTo>
                  <a:cubicBezTo>
                    <a:pt x="83" y="43"/>
                    <a:pt x="78" y="57"/>
                    <a:pt x="95" y="65"/>
                  </a:cubicBezTo>
                  <a:cubicBezTo>
                    <a:pt x="98" y="66"/>
                    <a:pt x="98" y="75"/>
                    <a:pt x="99" y="83"/>
                  </a:cubicBezTo>
                  <a:cubicBezTo>
                    <a:pt x="65" y="83"/>
                    <a:pt x="33" y="83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3562350" y="1617663"/>
              <a:ext cx="76200" cy="76200"/>
            </a:xfrm>
            <a:custGeom>
              <a:avLst/>
              <a:gdLst>
                <a:gd name="T0" fmla="*/ 85 w 85"/>
                <a:gd name="T1" fmla="*/ 44 h 87"/>
                <a:gd name="T2" fmla="*/ 42 w 85"/>
                <a:gd name="T3" fmla="*/ 87 h 87"/>
                <a:gd name="T4" fmla="*/ 0 w 85"/>
                <a:gd name="T5" fmla="*/ 44 h 87"/>
                <a:gd name="T6" fmla="*/ 43 w 85"/>
                <a:gd name="T7" fmla="*/ 1 h 87"/>
                <a:gd name="T8" fmla="*/ 85 w 85"/>
                <a:gd name="T9" fmla="*/ 44 h 87"/>
                <a:gd name="T10" fmla="*/ 42 w 85"/>
                <a:gd name="T11" fmla="*/ 66 h 87"/>
                <a:gd name="T12" fmla="*/ 56 w 85"/>
                <a:gd name="T13" fmla="*/ 43 h 87"/>
                <a:gd name="T14" fmla="*/ 44 w 85"/>
                <a:gd name="T15" fmla="*/ 28 h 87"/>
                <a:gd name="T16" fmla="*/ 29 w 85"/>
                <a:gd name="T17" fmla="*/ 43 h 87"/>
                <a:gd name="T18" fmla="*/ 42 w 85"/>
                <a:gd name="T1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7">
                  <a:moveTo>
                    <a:pt x="85" y="44"/>
                  </a:moveTo>
                  <a:cubicBezTo>
                    <a:pt x="85" y="67"/>
                    <a:pt x="65" y="87"/>
                    <a:pt x="42" y="87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1"/>
                    <a:pt x="20" y="1"/>
                    <a:pt x="43" y="1"/>
                  </a:cubicBezTo>
                  <a:cubicBezTo>
                    <a:pt x="66" y="0"/>
                    <a:pt x="85" y="20"/>
                    <a:pt x="85" y="44"/>
                  </a:cubicBezTo>
                  <a:close/>
                  <a:moveTo>
                    <a:pt x="42" y="66"/>
                  </a:moveTo>
                  <a:cubicBezTo>
                    <a:pt x="50" y="55"/>
                    <a:pt x="56" y="49"/>
                    <a:pt x="56" y="43"/>
                  </a:cubicBezTo>
                  <a:cubicBezTo>
                    <a:pt x="56" y="38"/>
                    <a:pt x="49" y="33"/>
                    <a:pt x="44" y="28"/>
                  </a:cubicBezTo>
                  <a:cubicBezTo>
                    <a:pt x="39" y="33"/>
                    <a:pt x="30" y="37"/>
                    <a:pt x="29" y="43"/>
                  </a:cubicBezTo>
                  <a:cubicBezTo>
                    <a:pt x="28" y="48"/>
                    <a:pt x="36" y="54"/>
                    <a:pt x="4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4" name="Freeform 19"/>
            <p:cNvSpPr>
              <a:spLocks noEditPoints="1"/>
            </p:cNvSpPr>
            <p:nvPr/>
          </p:nvSpPr>
          <p:spPr bwMode="auto">
            <a:xfrm>
              <a:off x="3619500" y="1928813"/>
              <a:ext cx="76200" cy="76200"/>
            </a:xfrm>
            <a:custGeom>
              <a:avLst/>
              <a:gdLst>
                <a:gd name="T0" fmla="*/ 86 w 86"/>
                <a:gd name="T1" fmla="*/ 44 h 86"/>
                <a:gd name="T2" fmla="*/ 43 w 86"/>
                <a:gd name="T3" fmla="*/ 86 h 86"/>
                <a:gd name="T4" fmla="*/ 1 w 86"/>
                <a:gd name="T5" fmla="*/ 42 h 86"/>
                <a:gd name="T6" fmla="*/ 45 w 86"/>
                <a:gd name="T7" fmla="*/ 1 h 86"/>
                <a:gd name="T8" fmla="*/ 86 w 86"/>
                <a:gd name="T9" fmla="*/ 44 h 86"/>
                <a:gd name="T10" fmla="*/ 45 w 86"/>
                <a:gd name="T11" fmla="*/ 66 h 86"/>
                <a:gd name="T12" fmla="*/ 57 w 86"/>
                <a:gd name="T13" fmla="*/ 42 h 86"/>
                <a:gd name="T14" fmla="*/ 44 w 86"/>
                <a:gd name="T15" fmla="*/ 29 h 86"/>
                <a:gd name="T16" fmla="*/ 30 w 86"/>
                <a:gd name="T17" fmla="*/ 44 h 86"/>
                <a:gd name="T18" fmla="*/ 45 w 86"/>
                <a:gd name="T19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cubicBezTo>
                    <a:pt x="86" y="68"/>
                    <a:pt x="68" y="86"/>
                    <a:pt x="43" y="86"/>
                  </a:cubicBezTo>
                  <a:cubicBezTo>
                    <a:pt x="19" y="85"/>
                    <a:pt x="0" y="66"/>
                    <a:pt x="1" y="42"/>
                  </a:cubicBezTo>
                  <a:cubicBezTo>
                    <a:pt x="1" y="20"/>
                    <a:pt x="22" y="0"/>
                    <a:pt x="45" y="1"/>
                  </a:cubicBezTo>
                  <a:cubicBezTo>
                    <a:pt x="68" y="1"/>
                    <a:pt x="86" y="20"/>
                    <a:pt x="86" y="44"/>
                  </a:cubicBezTo>
                  <a:close/>
                  <a:moveTo>
                    <a:pt x="45" y="66"/>
                  </a:moveTo>
                  <a:cubicBezTo>
                    <a:pt x="51" y="54"/>
                    <a:pt x="57" y="48"/>
                    <a:pt x="57" y="42"/>
                  </a:cubicBezTo>
                  <a:cubicBezTo>
                    <a:pt x="56" y="37"/>
                    <a:pt x="47" y="28"/>
                    <a:pt x="44" y="29"/>
                  </a:cubicBezTo>
                  <a:cubicBezTo>
                    <a:pt x="38" y="31"/>
                    <a:pt x="30" y="38"/>
                    <a:pt x="30" y="44"/>
                  </a:cubicBezTo>
                  <a:cubicBezTo>
                    <a:pt x="29" y="49"/>
                    <a:pt x="37" y="55"/>
                    <a:pt x="4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3500438" y="1952625"/>
              <a:ext cx="115888" cy="20638"/>
            </a:xfrm>
            <a:custGeom>
              <a:avLst/>
              <a:gdLst>
                <a:gd name="T0" fmla="*/ 0 w 131"/>
                <a:gd name="T1" fmla="*/ 24 h 24"/>
                <a:gd name="T2" fmla="*/ 0 w 131"/>
                <a:gd name="T3" fmla="*/ 10 h 24"/>
                <a:gd name="T4" fmla="*/ 131 w 131"/>
                <a:gd name="T5" fmla="*/ 24 h 24"/>
                <a:gd name="T6" fmla="*/ 0 w 131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4">
                  <a:moveTo>
                    <a:pt x="0" y="24"/>
                  </a:moveTo>
                  <a:cubicBezTo>
                    <a:pt x="0" y="20"/>
                    <a:pt x="0" y="15"/>
                    <a:pt x="0" y="10"/>
                  </a:cubicBezTo>
                  <a:cubicBezTo>
                    <a:pt x="13" y="0"/>
                    <a:pt x="116" y="8"/>
                    <a:pt x="131" y="24"/>
                  </a:cubicBezTo>
                  <a:cubicBezTo>
                    <a:pt x="85" y="24"/>
                    <a:pt x="44" y="24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3514725" y="1851025"/>
              <a:ext cx="55563" cy="12700"/>
            </a:xfrm>
            <a:custGeom>
              <a:avLst/>
              <a:gdLst>
                <a:gd name="T0" fmla="*/ 0 w 64"/>
                <a:gd name="T1" fmla="*/ 0 h 14"/>
                <a:gd name="T2" fmla="*/ 64 w 64"/>
                <a:gd name="T3" fmla="*/ 0 h 14"/>
                <a:gd name="T4" fmla="*/ 0 w 6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4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55" y="14"/>
                    <a:pt x="13" y="1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3503613" y="1522413"/>
              <a:ext cx="76200" cy="3175"/>
            </a:xfrm>
            <a:custGeom>
              <a:avLst/>
              <a:gdLst>
                <a:gd name="T0" fmla="*/ 86 w 86"/>
                <a:gd name="T1" fmla="*/ 5 h 5"/>
                <a:gd name="T2" fmla="*/ 0 w 86"/>
                <a:gd name="T3" fmla="*/ 5 h 5"/>
                <a:gd name="T4" fmla="*/ 0 w 86"/>
                <a:gd name="T5" fmla="*/ 0 h 5"/>
                <a:gd name="T6" fmla="*/ 86 w 86"/>
                <a:gd name="T7" fmla="*/ 0 h 5"/>
                <a:gd name="T8" fmla="*/ 86 w 8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">
                  <a:moveTo>
                    <a:pt x="86" y="5"/>
                  </a:moveTo>
                  <a:cubicBezTo>
                    <a:pt x="57" y="5"/>
                    <a:pt x="29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9" y="0"/>
                    <a:pt x="57" y="0"/>
                    <a:pt x="86" y="0"/>
                  </a:cubicBezTo>
                  <a:cubicBezTo>
                    <a:pt x="86" y="2"/>
                    <a:pt x="86" y="3"/>
                    <a:pt x="8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3439277" y="3994661"/>
            <a:ext cx="352425" cy="546100"/>
            <a:chOff x="3451225" y="1522413"/>
            <a:chExt cx="352425" cy="546100"/>
          </a:xfrm>
        </p:grpSpPr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3635375" y="1635125"/>
              <a:ext cx="168275" cy="339725"/>
            </a:xfrm>
            <a:custGeom>
              <a:avLst/>
              <a:gdLst>
                <a:gd name="T0" fmla="*/ 77 w 191"/>
                <a:gd name="T1" fmla="*/ 385 h 385"/>
                <a:gd name="T2" fmla="*/ 90 w 191"/>
                <a:gd name="T3" fmla="*/ 347 h 385"/>
                <a:gd name="T4" fmla="*/ 152 w 191"/>
                <a:gd name="T5" fmla="*/ 217 h 385"/>
                <a:gd name="T6" fmla="*/ 145 w 191"/>
                <a:gd name="T7" fmla="*/ 199 h 385"/>
                <a:gd name="T8" fmla="*/ 135 w 191"/>
                <a:gd name="T9" fmla="*/ 217 h 385"/>
                <a:gd name="T10" fmla="*/ 66 w 191"/>
                <a:gd name="T11" fmla="*/ 345 h 385"/>
                <a:gd name="T12" fmla="*/ 48 w 191"/>
                <a:gd name="T13" fmla="*/ 331 h 385"/>
                <a:gd name="T14" fmla="*/ 0 w 191"/>
                <a:gd name="T15" fmla="*/ 60 h 385"/>
                <a:gd name="T16" fmla="*/ 10 w 191"/>
                <a:gd name="T17" fmla="*/ 31 h 385"/>
                <a:gd name="T18" fmla="*/ 8 w 191"/>
                <a:gd name="T19" fmla="*/ 0 h 385"/>
                <a:gd name="T20" fmla="*/ 169 w 191"/>
                <a:gd name="T21" fmla="*/ 154 h 385"/>
                <a:gd name="T22" fmla="*/ 77 w 191"/>
                <a:gd name="T2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385">
                  <a:moveTo>
                    <a:pt x="77" y="385"/>
                  </a:moveTo>
                  <a:cubicBezTo>
                    <a:pt x="71" y="369"/>
                    <a:pt x="78" y="358"/>
                    <a:pt x="90" y="347"/>
                  </a:cubicBezTo>
                  <a:cubicBezTo>
                    <a:pt x="129" y="313"/>
                    <a:pt x="150" y="269"/>
                    <a:pt x="152" y="217"/>
                  </a:cubicBezTo>
                  <a:cubicBezTo>
                    <a:pt x="152" y="211"/>
                    <a:pt x="147" y="205"/>
                    <a:pt x="145" y="199"/>
                  </a:cubicBezTo>
                  <a:cubicBezTo>
                    <a:pt x="141" y="205"/>
                    <a:pt x="136" y="211"/>
                    <a:pt x="135" y="217"/>
                  </a:cubicBezTo>
                  <a:cubicBezTo>
                    <a:pt x="130" y="269"/>
                    <a:pt x="108" y="312"/>
                    <a:pt x="66" y="345"/>
                  </a:cubicBezTo>
                  <a:cubicBezTo>
                    <a:pt x="60" y="340"/>
                    <a:pt x="54" y="336"/>
                    <a:pt x="48" y="331"/>
                  </a:cubicBezTo>
                  <a:cubicBezTo>
                    <a:pt x="156" y="242"/>
                    <a:pt x="117" y="96"/>
                    <a:pt x="0" y="60"/>
                  </a:cubicBezTo>
                  <a:cubicBezTo>
                    <a:pt x="4" y="50"/>
                    <a:pt x="9" y="41"/>
                    <a:pt x="10" y="31"/>
                  </a:cubicBezTo>
                  <a:cubicBezTo>
                    <a:pt x="12" y="21"/>
                    <a:pt x="9" y="10"/>
                    <a:pt x="8" y="0"/>
                  </a:cubicBezTo>
                  <a:cubicBezTo>
                    <a:pt x="71" y="0"/>
                    <a:pt x="150" y="74"/>
                    <a:pt x="169" y="154"/>
                  </a:cubicBezTo>
                  <a:cubicBezTo>
                    <a:pt x="191" y="244"/>
                    <a:pt x="150" y="349"/>
                    <a:pt x="77" y="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3490913" y="1701800"/>
              <a:ext cx="96838" cy="139700"/>
            </a:xfrm>
            <a:custGeom>
              <a:avLst/>
              <a:gdLst>
                <a:gd name="T0" fmla="*/ 86 w 110"/>
                <a:gd name="T1" fmla="*/ 159 h 159"/>
                <a:gd name="T2" fmla="*/ 28 w 110"/>
                <a:gd name="T3" fmla="*/ 159 h 159"/>
                <a:gd name="T4" fmla="*/ 9 w 110"/>
                <a:gd name="T5" fmla="*/ 0 h 159"/>
                <a:gd name="T6" fmla="*/ 109 w 110"/>
                <a:gd name="T7" fmla="*/ 0 h 159"/>
                <a:gd name="T8" fmla="*/ 108 w 110"/>
                <a:gd name="T9" fmla="*/ 118 h 159"/>
                <a:gd name="T10" fmla="*/ 86 w 110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9">
                  <a:moveTo>
                    <a:pt x="86" y="159"/>
                  </a:moveTo>
                  <a:cubicBezTo>
                    <a:pt x="70" y="159"/>
                    <a:pt x="48" y="159"/>
                    <a:pt x="28" y="159"/>
                  </a:cubicBezTo>
                  <a:cubicBezTo>
                    <a:pt x="0" y="108"/>
                    <a:pt x="12" y="54"/>
                    <a:pt x="9" y="0"/>
                  </a:cubicBezTo>
                  <a:cubicBezTo>
                    <a:pt x="43" y="0"/>
                    <a:pt x="75" y="0"/>
                    <a:pt x="109" y="0"/>
                  </a:cubicBezTo>
                  <a:cubicBezTo>
                    <a:pt x="109" y="39"/>
                    <a:pt x="110" y="79"/>
                    <a:pt x="108" y="118"/>
                  </a:cubicBezTo>
                  <a:cubicBezTo>
                    <a:pt x="107" y="131"/>
                    <a:pt x="95" y="143"/>
                    <a:pt x="86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3473450" y="2001838"/>
              <a:ext cx="288925" cy="66675"/>
            </a:xfrm>
            <a:custGeom>
              <a:avLst/>
              <a:gdLst>
                <a:gd name="T0" fmla="*/ 324 w 327"/>
                <a:gd name="T1" fmla="*/ 75 h 75"/>
                <a:gd name="T2" fmla="*/ 4 w 327"/>
                <a:gd name="T3" fmla="*/ 75 h 75"/>
                <a:gd name="T4" fmla="*/ 24 w 327"/>
                <a:gd name="T5" fmla="*/ 44 h 75"/>
                <a:gd name="T6" fmla="*/ 149 w 327"/>
                <a:gd name="T7" fmla="*/ 28 h 75"/>
                <a:gd name="T8" fmla="*/ 173 w 327"/>
                <a:gd name="T9" fmla="*/ 0 h 75"/>
                <a:gd name="T10" fmla="*/ 244 w 327"/>
                <a:gd name="T11" fmla="*/ 0 h 75"/>
                <a:gd name="T12" fmla="*/ 270 w 327"/>
                <a:gd name="T13" fmla="*/ 32 h 75"/>
                <a:gd name="T14" fmla="*/ 301 w 327"/>
                <a:gd name="T15" fmla="*/ 40 h 75"/>
                <a:gd name="T16" fmla="*/ 324 w 327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75">
                  <a:moveTo>
                    <a:pt x="324" y="75"/>
                  </a:moveTo>
                  <a:cubicBezTo>
                    <a:pt x="216" y="75"/>
                    <a:pt x="110" y="75"/>
                    <a:pt x="4" y="75"/>
                  </a:cubicBezTo>
                  <a:cubicBezTo>
                    <a:pt x="0" y="52"/>
                    <a:pt x="4" y="46"/>
                    <a:pt x="24" y="44"/>
                  </a:cubicBezTo>
                  <a:cubicBezTo>
                    <a:pt x="66" y="38"/>
                    <a:pt x="107" y="31"/>
                    <a:pt x="149" y="28"/>
                  </a:cubicBezTo>
                  <a:cubicBezTo>
                    <a:pt x="166" y="26"/>
                    <a:pt x="178" y="23"/>
                    <a:pt x="173" y="0"/>
                  </a:cubicBezTo>
                  <a:cubicBezTo>
                    <a:pt x="197" y="15"/>
                    <a:pt x="219" y="15"/>
                    <a:pt x="244" y="0"/>
                  </a:cubicBezTo>
                  <a:cubicBezTo>
                    <a:pt x="238" y="26"/>
                    <a:pt x="254" y="28"/>
                    <a:pt x="270" y="32"/>
                  </a:cubicBezTo>
                  <a:cubicBezTo>
                    <a:pt x="281" y="34"/>
                    <a:pt x="291" y="38"/>
                    <a:pt x="301" y="40"/>
                  </a:cubicBezTo>
                  <a:cubicBezTo>
                    <a:pt x="319" y="44"/>
                    <a:pt x="327" y="54"/>
                    <a:pt x="3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3451225" y="1901825"/>
              <a:ext cx="241300" cy="39688"/>
            </a:xfrm>
            <a:custGeom>
              <a:avLst/>
              <a:gdLst>
                <a:gd name="T0" fmla="*/ 273 w 273"/>
                <a:gd name="T1" fmla="*/ 0 h 44"/>
                <a:gd name="T2" fmla="*/ 229 w 273"/>
                <a:gd name="T3" fmla="*/ 25 h 44"/>
                <a:gd name="T4" fmla="*/ 187 w 273"/>
                <a:gd name="T5" fmla="*/ 44 h 44"/>
                <a:gd name="T6" fmla="*/ 120 w 273"/>
                <a:gd name="T7" fmla="*/ 22 h 44"/>
                <a:gd name="T8" fmla="*/ 1 w 273"/>
                <a:gd name="T9" fmla="*/ 22 h 44"/>
                <a:gd name="T10" fmla="*/ 0 w 273"/>
                <a:gd name="T11" fmla="*/ 0 h 44"/>
                <a:gd name="T12" fmla="*/ 273 w 27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4">
                  <a:moveTo>
                    <a:pt x="273" y="0"/>
                  </a:moveTo>
                  <a:cubicBezTo>
                    <a:pt x="260" y="16"/>
                    <a:pt x="248" y="24"/>
                    <a:pt x="229" y="25"/>
                  </a:cubicBezTo>
                  <a:cubicBezTo>
                    <a:pt x="215" y="26"/>
                    <a:pt x="202" y="37"/>
                    <a:pt x="187" y="44"/>
                  </a:cubicBezTo>
                  <a:cubicBezTo>
                    <a:pt x="172" y="24"/>
                    <a:pt x="147" y="21"/>
                    <a:pt x="120" y="22"/>
                  </a:cubicBezTo>
                  <a:cubicBezTo>
                    <a:pt x="81" y="22"/>
                    <a:pt x="42" y="22"/>
                    <a:pt x="1" y="22"/>
                  </a:cubicBezTo>
                  <a:cubicBezTo>
                    <a:pt x="1" y="14"/>
                    <a:pt x="0" y="8"/>
                    <a:pt x="0" y="0"/>
                  </a:cubicBezTo>
                  <a:cubicBezTo>
                    <a:pt x="90" y="0"/>
                    <a:pt x="180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3492500" y="1617663"/>
              <a:ext cx="82550" cy="76200"/>
            </a:xfrm>
            <a:custGeom>
              <a:avLst/>
              <a:gdLst>
                <a:gd name="T0" fmla="*/ 90 w 93"/>
                <a:gd name="T1" fmla="*/ 1 h 87"/>
                <a:gd name="T2" fmla="*/ 93 w 93"/>
                <a:gd name="T3" fmla="*/ 86 h 87"/>
                <a:gd name="T4" fmla="*/ 9 w 93"/>
                <a:gd name="T5" fmla="*/ 86 h 87"/>
                <a:gd name="T6" fmla="*/ 1 w 93"/>
                <a:gd name="T7" fmla="*/ 72 h 87"/>
                <a:gd name="T8" fmla="*/ 1 w 93"/>
                <a:gd name="T9" fmla="*/ 15 h 87"/>
                <a:gd name="T10" fmla="*/ 13 w 93"/>
                <a:gd name="T11" fmla="*/ 1 h 87"/>
                <a:gd name="T12" fmla="*/ 90 w 93"/>
                <a:gd name="T13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7">
                  <a:moveTo>
                    <a:pt x="90" y="1"/>
                  </a:moveTo>
                  <a:cubicBezTo>
                    <a:pt x="66" y="39"/>
                    <a:pt x="67" y="55"/>
                    <a:pt x="93" y="86"/>
                  </a:cubicBezTo>
                  <a:cubicBezTo>
                    <a:pt x="63" y="86"/>
                    <a:pt x="36" y="87"/>
                    <a:pt x="9" y="86"/>
                  </a:cubicBezTo>
                  <a:cubicBezTo>
                    <a:pt x="6" y="86"/>
                    <a:pt x="1" y="77"/>
                    <a:pt x="1" y="72"/>
                  </a:cubicBezTo>
                  <a:cubicBezTo>
                    <a:pt x="0" y="53"/>
                    <a:pt x="0" y="34"/>
                    <a:pt x="1" y="15"/>
                  </a:cubicBezTo>
                  <a:cubicBezTo>
                    <a:pt x="1" y="10"/>
                    <a:pt x="9" y="1"/>
                    <a:pt x="13" y="1"/>
                  </a:cubicBezTo>
                  <a:cubicBezTo>
                    <a:pt x="38" y="0"/>
                    <a:pt x="63" y="1"/>
                    <a:pt x="9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3500438" y="1535113"/>
              <a:ext cx="87313" cy="74613"/>
            </a:xfrm>
            <a:custGeom>
              <a:avLst/>
              <a:gdLst>
                <a:gd name="T0" fmla="*/ 0 w 99"/>
                <a:gd name="T1" fmla="*/ 83 h 83"/>
                <a:gd name="T2" fmla="*/ 17 w 99"/>
                <a:gd name="T3" fmla="*/ 0 h 83"/>
                <a:gd name="T4" fmla="*/ 83 w 99"/>
                <a:gd name="T5" fmla="*/ 0 h 83"/>
                <a:gd name="T6" fmla="*/ 83 w 99"/>
                <a:gd name="T7" fmla="*/ 30 h 83"/>
                <a:gd name="T8" fmla="*/ 95 w 99"/>
                <a:gd name="T9" fmla="*/ 65 h 83"/>
                <a:gd name="T10" fmla="*/ 99 w 99"/>
                <a:gd name="T11" fmla="*/ 83 h 83"/>
                <a:gd name="T12" fmla="*/ 0 w 9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3">
                  <a:moveTo>
                    <a:pt x="0" y="83"/>
                  </a:moveTo>
                  <a:cubicBezTo>
                    <a:pt x="6" y="55"/>
                    <a:pt x="11" y="28"/>
                    <a:pt x="17" y="0"/>
                  </a:cubicBezTo>
                  <a:cubicBezTo>
                    <a:pt x="36" y="0"/>
                    <a:pt x="58" y="0"/>
                    <a:pt x="83" y="0"/>
                  </a:cubicBezTo>
                  <a:cubicBezTo>
                    <a:pt x="83" y="10"/>
                    <a:pt x="83" y="20"/>
                    <a:pt x="83" y="30"/>
                  </a:cubicBezTo>
                  <a:cubicBezTo>
                    <a:pt x="83" y="43"/>
                    <a:pt x="78" y="57"/>
                    <a:pt x="95" y="65"/>
                  </a:cubicBezTo>
                  <a:cubicBezTo>
                    <a:pt x="98" y="66"/>
                    <a:pt x="98" y="75"/>
                    <a:pt x="99" y="83"/>
                  </a:cubicBezTo>
                  <a:cubicBezTo>
                    <a:pt x="65" y="83"/>
                    <a:pt x="33" y="83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3562350" y="1617663"/>
              <a:ext cx="76200" cy="76200"/>
            </a:xfrm>
            <a:custGeom>
              <a:avLst/>
              <a:gdLst>
                <a:gd name="T0" fmla="*/ 85 w 85"/>
                <a:gd name="T1" fmla="*/ 44 h 87"/>
                <a:gd name="T2" fmla="*/ 42 w 85"/>
                <a:gd name="T3" fmla="*/ 87 h 87"/>
                <a:gd name="T4" fmla="*/ 0 w 85"/>
                <a:gd name="T5" fmla="*/ 44 h 87"/>
                <a:gd name="T6" fmla="*/ 43 w 85"/>
                <a:gd name="T7" fmla="*/ 1 h 87"/>
                <a:gd name="T8" fmla="*/ 85 w 85"/>
                <a:gd name="T9" fmla="*/ 44 h 87"/>
                <a:gd name="T10" fmla="*/ 42 w 85"/>
                <a:gd name="T11" fmla="*/ 66 h 87"/>
                <a:gd name="T12" fmla="*/ 56 w 85"/>
                <a:gd name="T13" fmla="*/ 43 h 87"/>
                <a:gd name="T14" fmla="*/ 44 w 85"/>
                <a:gd name="T15" fmla="*/ 28 h 87"/>
                <a:gd name="T16" fmla="*/ 29 w 85"/>
                <a:gd name="T17" fmla="*/ 43 h 87"/>
                <a:gd name="T18" fmla="*/ 42 w 85"/>
                <a:gd name="T1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7">
                  <a:moveTo>
                    <a:pt x="85" y="44"/>
                  </a:moveTo>
                  <a:cubicBezTo>
                    <a:pt x="85" y="67"/>
                    <a:pt x="65" y="87"/>
                    <a:pt x="42" y="87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1"/>
                    <a:pt x="20" y="1"/>
                    <a:pt x="43" y="1"/>
                  </a:cubicBezTo>
                  <a:cubicBezTo>
                    <a:pt x="66" y="0"/>
                    <a:pt x="85" y="20"/>
                    <a:pt x="85" y="44"/>
                  </a:cubicBezTo>
                  <a:close/>
                  <a:moveTo>
                    <a:pt x="42" y="66"/>
                  </a:moveTo>
                  <a:cubicBezTo>
                    <a:pt x="50" y="55"/>
                    <a:pt x="56" y="49"/>
                    <a:pt x="56" y="43"/>
                  </a:cubicBezTo>
                  <a:cubicBezTo>
                    <a:pt x="56" y="38"/>
                    <a:pt x="49" y="33"/>
                    <a:pt x="44" y="28"/>
                  </a:cubicBezTo>
                  <a:cubicBezTo>
                    <a:pt x="39" y="33"/>
                    <a:pt x="30" y="37"/>
                    <a:pt x="29" y="43"/>
                  </a:cubicBezTo>
                  <a:cubicBezTo>
                    <a:pt x="28" y="48"/>
                    <a:pt x="36" y="54"/>
                    <a:pt x="4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3619500" y="1928813"/>
              <a:ext cx="76200" cy="76200"/>
            </a:xfrm>
            <a:custGeom>
              <a:avLst/>
              <a:gdLst>
                <a:gd name="T0" fmla="*/ 86 w 86"/>
                <a:gd name="T1" fmla="*/ 44 h 86"/>
                <a:gd name="T2" fmla="*/ 43 w 86"/>
                <a:gd name="T3" fmla="*/ 86 h 86"/>
                <a:gd name="T4" fmla="*/ 1 w 86"/>
                <a:gd name="T5" fmla="*/ 42 h 86"/>
                <a:gd name="T6" fmla="*/ 45 w 86"/>
                <a:gd name="T7" fmla="*/ 1 h 86"/>
                <a:gd name="T8" fmla="*/ 86 w 86"/>
                <a:gd name="T9" fmla="*/ 44 h 86"/>
                <a:gd name="T10" fmla="*/ 45 w 86"/>
                <a:gd name="T11" fmla="*/ 66 h 86"/>
                <a:gd name="T12" fmla="*/ 57 w 86"/>
                <a:gd name="T13" fmla="*/ 42 h 86"/>
                <a:gd name="T14" fmla="*/ 44 w 86"/>
                <a:gd name="T15" fmla="*/ 29 h 86"/>
                <a:gd name="T16" fmla="*/ 30 w 86"/>
                <a:gd name="T17" fmla="*/ 44 h 86"/>
                <a:gd name="T18" fmla="*/ 45 w 86"/>
                <a:gd name="T19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cubicBezTo>
                    <a:pt x="86" y="68"/>
                    <a:pt x="68" y="86"/>
                    <a:pt x="43" y="86"/>
                  </a:cubicBezTo>
                  <a:cubicBezTo>
                    <a:pt x="19" y="85"/>
                    <a:pt x="0" y="66"/>
                    <a:pt x="1" y="42"/>
                  </a:cubicBezTo>
                  <a:cubicBezTo>
                    <a:pt x="1" y="20"/>
                    <a:pt x="22" y="0"/>
                    <a:pt x="45" y="1"/>
                  </a:cubicBezTo>
                  <a:cubicBezTo>
                    <a:pt x="68" y="1"/>
                    <a:pt x="86" y="20"/>
                    <a:pt x="86" y="44"/>
                  </a:cubicBezTo>
                  <a:close/>
                  <a:moveTo>
                    <a:pt x="45" y="66"/>
                  </a:moveTo>
                  <a:cubicBezTo>
                    <a:pt x="51" y="54"/>
                    <a:pt x="57" y="48"/>
                    <a:pt x="57" y="42"/>
                  </a:cubicBezTo>
                  <a:cubicBezTo>
                    <a:pt x="56" y="37"/>
                    <a:pt x="47" y="28"/>
                    <a:pt x="44" y="29"/>
                  </a:cubicBezTo>
                  <a:cubicBezTo>
                    <a:pt x="38" y="31"/>
                    <a:pt x="30" y="38"/>
                    <a:pt x="30" y="44"/>
                  </a:cubicBezTo>
                  <a:cubicBezTo>
                    <a:pt x="29" y="49"/>
                    <a:pt x="37" y="55"/>
                    <a:pt x="4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3500438" y="1952625"/>
              <a:ext cx="115888" cy="20638"/>
            </a:xfrm>
            <a:custGeom>
              <a:avLst/>
              <a:gdLst>
                <a:gd name="T0" fmla="*/ 0 w 131"/>
                <a:gd name="T1" fmla="*/ 24 h 24"/>
                <a:gd name="T2" fmla="*/ 0 w 131"/>
                <a:gd name="T3" fmla="*/ 10 h 24"/>
                <a:gd name="T4" fmla="*/ 131 w 131"/>
                <a:gd name="T5" fmla="*/ 24 h 24"/>
                <a:gd name="T6" fmla="*/ 0 w 131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4">
                  <a:moveTo>
                    <a:pt x="0" y="24"/>
                  </a:moveTo>
                  <a:cubicBezTo>
                    <a:pt x="0" y="20"/>
                    <a:pt x="0" y="15"/>
                    <a:pt x="0" y="10"/>
                  </a:cubicBezTo>
                  <a:cubicBezTo>
                    <a:pt x="13" y="0"/>
                    <a:pt x="116" y="8"/>
                    <a:pt x="131" y="24"/>
                  </a:cubicBezTo>
                  <a:cubicBezTo>
                    <a:pt x="85" y="24"/>
                    <a:pt x="44" y="24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3514725" y="1851025"/>
              <a:ext cx="55563" cy="12700"/>
            </a:xfrm>
            <a:custGeom>
              <a:avLst/>
              <a:gdLst>
                <a:gd name="T0" fmla="*/ 0 w 64"/>
                <a:gd name="T1" fmla="*/ 0 h 14"/>
                <a:gd name="T2" fmla="*/ 64 w 64"/>
                <a:gd name="T3" fmla="*/ 0 h 14"/>
                <a:gd name="T4" fmla="*/ 0 w 6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4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55" y="14"/>
                    <a:pt x="13" y="1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>
              <a:off x="3503613" y="1522413"/>
              <a:ext cx="76200" cy="3175"/>
            </a:xfrm>
            <a:custGeom>
              <a:avLst/>
              <a:gdLst>
                <a:gd name="T0" fmla="*/ 86 w 86"/>
                <a:gd name="T1" fmla="*/ 5 h 5"/>
                <a:gd name="T2" fmla="*/ 0 w 86"/>
                <a:gd name="T3" fmla="*/ 5 h 5"/>
                <a:gd name="T4" fmla="*/ 0 w 86"/>
                <a:gd name="T5" fmla="*/ 0 h 5"/>
                <a:gd name="T6" fmla="*/ 86 w 86"/>
                <a:gd name="T7" fmla="*/ 0 h 5"/>
                <a:gd name="T8" fmla="*/ 86 w 8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">
                  <a:moveTo>
                    <a:pt x="86" y="5"/>
                  </a:moveTo>
                  <a:cubicBezTo>
                    <a:pt x="57" y="5"/>
                    <a:pt x="29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9" y="0"/>
                    <a:pt x="57" y="0"/>
                    <a:pt x="86" y="0"/>
                  </a:cubicBezTo>
                  <a:cubicBezTo>
                    <a:pt x="86" y="2"/>
                    <a:pt x="86" y="3"/>
                    <a:pt x="8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31" y="4011910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</a:rPr>
              <a:t>Section Break</a:t>
            </a:r>
            <a:endParaRPr lang="ko-KR" altLang="en-US" sz="6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296" y="915566"/>
            <a:ext cx="1974070" cy="2825114"/>
          </a:xfrm>
          <a:prstGeom prst="rect">
            <a:avLst/>
          </a:prstGeom>
        </p:spPr>
      </p:pic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-320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smtClean="0"/>
              <a:t>Section Break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763688" y="4500575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1044624" y="100577"/>
            <a:ext cx="9144000" cy="576064"/>
          </a:xfrm>
        </p:spPr>
        <p:txBody>
          <a:bodyPr/>
          <a:lstStyle/>
          <a:p>
            <a:r>
              <a:rPr lang="en-US" altLang="ko-KR" sz="2400" dirty="0"/>
              <a:t>Infographic Style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52463"/>
            <a:ext cx="9144000" cy="28892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22538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27696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27696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19689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27696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27696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22357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027696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rgbClr val="027696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2769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02769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2769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027696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027696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2769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027696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37" y="1001183"/>
            <a:ext cx="2143715" cy="37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lipse 107"/>
          <p:cNvSpPr/>
          <p:nvPr/>
        </p:nvSpPr>
        <p:spPr>
          <a:xfrm>
            <a:off x="5719257" y="1468352"/>
            <a:ext cx="3164869" cy="316486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27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40176999"/>
              </p:ext>
            </p:extLst>
          </p:nvPr>
        </p:nvGraphicFramePr>
        <p:xfrm>
          <a:off x="2633682" y="1097564"/>
          <a:ext cx="2783632" cy="3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8929" y="82003"/>
            <a:ext cx="2627784" cy="576064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/>
              <a:t>Worldmap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891" y="1071028"/>
            <a:ext cx="183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526469" y="3899566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526469" y="2977087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526469" y="2048298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526469" y="109756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8249" y="1066787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8249" y="2017521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249" y="2946310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8249" y="3868789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1" name="TextBox 6"/>
          <p:cNvSpPr txBox="1"/>
          <p:nvPr/>
        </p:nvSpPr>
        <p:spPr>
          <a:xfrm>
            <a:off x="496291" y="2851660"/>
            <a:ext cx="183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07" name="Grupo 106"/>
          <p:cNvGrpSpPr/>
          <p:nvPr/>
        </p:nvGrpSpPr>
        <p:grpSpPr>
          <a:xfrm>
            <a:off x="6048799" y="2248353"/>
            <a:ext cx="2522199" cy="1811861"/>
            <a:chOff x="5580063" y="1209676"/>
            <a:chExt cx="4391026" cy="3154363"/>
          </a:xfrm>
          <a:solidFill>
            <a:srgbClr val="027696"/>
          </a:solidFill>
        </p:grpSpPr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6756401" y="1209676"/>
              <a:ext cx="3214688" cy="1855788"/>
            </a:xfrm>
            <a:custGeom>
              <a:avLst/>
              <a:gdLst>
                <a:gd name="T0" fmla="*/ 50 w 855"/>
                <a:gd name="T1" fmla="*/ 332 h 493"/>
                <a:gd name="T2" fmla="*/ 68 w 855"/>
                <a:gd name="T3" fmla="*/ 184 h 493"/>
                <a:gd name="T4" fmla="*/ 498 w 855"/>
                <a:gd name="T5" fmla="*/ 18 h 493"/>
                <a:gd name="T6" fmla="*/ 508 w 855"/>
                <a:gd name="T7" fmla="*/ 29 h 493"/>
                <a:gd name="T8" fmla="*/ 599 w 855"/>
                <a:gd name="T9" fmla="*/ 87 h 493"/>
                <a:gd name="T10" fmla="*/ 598 w 855"/>
                <a:gd name="T11" fmla="*/ 21 h 493"/>
                <a:gd name="T12" fmla="*/ 652 w 855"/>
                <a:gd name="T13" fmla="*/ 26 h 493"/>
                <a:gd name="T14" fmla="*/ 854 w 855"/>
                <a:gd name="T15" fmla="*/ 170 h 493"/>
                <a:gd name="T16" fmla="*/ 791 w 855"/>
                <a:gd name="T17" fmla="*/ 360 h 493"/>
                <a:gd name="T18" fmla="*/ 403 w 855"/>
                <a:gd name="T19" fmla="*/ 175 h 493"/>
                <a:gd name="T20" fmla="*/ 736 w 855"/>
                <a:gd name="T21" fmla="*/ 138 h 493"/>
                <a:gd name="T22" fmla="*/ 611 w 855"/>
                <a:gd name="T23" fmla="*/ 152 h 493"/>
                <a:gd name="T24" fmla="*/ 597 w 855"/>
                <a:gd name="T25" fmla="*/ 104 h 493"/>
                <a:gd name="T26" fmla="*/ 540 w 855"/>
                <a:gd name="T27" fmla="*/ 133 h 493"/>
                <a:gd name="T28" fmla="*/ 155 w 855"/>
                <a:gd name="T29" fmla="*/ 193 h 493"/>
                <a:gd name="T30" fmla="*/ 420 w 855"/>
                <a:gd name="T31" fmla="*/ 202 h 493"/>
                <a:gd name="T32" fmla="*/ 547 w 855"/>
                <a:gd name="T33" fmla="*/ 348 h 493"/>
                <a:gd name="T34" fmla="*/ 195 w 855"/>
                <a:gd name="T35" fmla="*/ 431 h 493"/>
                <a:gd name="T36" fmla="*/ 786 w 855"/>
                <a:gd name="T37" fmla="*/ 345 h 493"/>
                <a:gd name="T38" fmla="*/ 588 w 855"/>
                <a:gd name="T39" fmla="*/ 376 h 493"/>
                <a:gd name="T40" fmla="*/ 646 w 855"/>
                <a:gd name="T41" fmla="*/ 250 h 493"/>
                <a:gd name="T42" fmla="*/ 596 w 855"/>
                <a:gd name="T43" fmla="*/ 313 h 493"/>
                <a:gd name="T44" fmla="*/ 530 w 855"/>
                <a:gd name="T45" fmla="*/ 298 h 493"/>
                <a:gd name="T46" fmla="*/ 482 w 855"/>
                <a:gd name="T47" fmla="*/ 271 h 493"/>
                <a:gd name="T48" fmla="*/ 782 w 855"/>
                <a:gd name="T49" fmla="*/ 288 h 493"/>
                <a:gd name="T50" fmla="*/ 593 w 855"/>
                <a:gd name="T51" fmla="*/ 241 h 493"/>
                <a:gd name="T52" fmla="*/ 525 w 855"/>
                <a:gd name="T53" fmla="*/ 254 h 493"/>
                <a:gd name="T54" fmla="*/ 112 w 855"/>
                <a:gd name="T55" fmla="*/ 315 h 493"/>
                <a:gd name="T56" fmla="*/ 148 w 855"/>
                <a:gd name="T57" fmla="*/ 433 h 493"/>
                <a:gd name="T58" fmla="*/ 796 w 855"/>
                <a:gd name="T59" fmla="*/ 184 h 493"/>
                <a:gd name="T60" fmla="*/ 682 w 855"/>
                <a:gd name="T61" fmla="*/ 217 h 493"/>
                <a:gd name="T62" fmla="*/ 10 w 855"/>
                <a:gd name="T63" fmla="*/ 198 h 493"/>
                <a:gd name="T64" fmla="*/ 61 w 855"/>
                <a:gd name="T65" fmla="*/ 186 h 493"/>
                <a:gd name="T66" fmla="*/ 722 w 855"/>
                <a:gd name="T67" fmla="*/ 68 h 493"/>
                <a:gd name="T68" fmla="*/ 844 w 855"/>
                <a:gd name="T69" fmla="*/ 170 h 493"/>
                <a:gd name="T70" fmla="*/ 648 w 855"/>
                <a:gd name="T71" fmla="*/ 141 h 493"/>
                <a:gd name="T72" fmla="*/ 570 w 855"/>
                <a:gd name="T73" fmla="*/ 162 h 493"/>
                <a:gd name="T74" fmla="*/ 541 w 855"/>
                <a:gd name="T75" fmla="*/ 56 h 493"/>
                <a:gd name="T76" fmla="*/ 541 w 855"/>
                <a:gd name="T77" fmla="*/ 121 h 493"/>
                <a:gd name="T78" fmla="*/ 610 w 855"/>
                <a:gd name="T79" fmla="*/ 220 h 493"/>
                <a:gd name="T80" fmla="*/ 646 w 855"/>
                <a:gd name="T81" fmla="*/ 163 h 493"/>
                <a:gd name="T82" fmla="*/ 589 w 855"/>
                <a:gd name="T83" fmla="*/ 313 h 493"/>
                <a:gd name="T84" fmla="*/ 557 w 855"/>
                <a:gd name="T85" fmla="*/ 181 h 493"/>
                <a:gd name="T86" fmla="*/ 674 w 855"/>
                <a:gd name="T87" fmla="*/ 219 h 493"/>
                <a:gd name="T88" fmla="*/ 511 w 855"/>
                <a:gd name="T89" fmla="*/ 191 h 493"/>
                <a:gd name="T90" fmla="*/ 511 w 855"/>
                <a:gd name="T91" fmla="*/ 191 h 493"/>
                <a:gd name="T92" fmla="*/ 583 w 855"/>
                <a:gd name="T93" fmla="*/ 372 h 493"/>
                <a:gd name="T94" fmla="*/ 586 w 855"/>
                <a:gd name="T95" fmla="*/ 235 h 493"/>
                <a:gd name="T96" fmla="*/ 579 w 855"/>
                <a:gd name="T97" fmla="*/ 84 h 493"/>
                <a:gd name="T98" fmla="*/ 628 w 855"/>
                <a:gd name="T99" fmla="*/ 72 h 493"/>
                <a:gd name="T100" fmla="*/ 547 w 855"/>
                <a:gd name="T101" fmla="*/ 260 h 493"/>
                <a:gd name="T102" fmla="*/ 548 w 855"/>
                <a:gd name="T103" fmla="*/ 52 h 493"/>
                <a:gd name="T104" fmla="*/ 529 w 855"/>
                <a:gd name="T105" fmla="*/ 27 h 493"/>
                <a:gd name="T106" fmla="*/ 510 w 855"/>
                <a:gd name="T107" fmla="*/ 22 h 493"/>
                <a:gd name="T108" fmla="*/ 607 w 855"/>
                <a:gd name="T109" fmla="*/ 259 h 493"/>
                <a:gd name="T110" fmla="*/ 527 w 855"/>
                <a:gd name="T111" fmla="*/ 282 h 493"/>
                <a:gd name="T112" fmla="*/ 544 w 855"/>
                <a:gd name="T113" fmla="*/ 1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5" h="493">
                  <a:moveTo>
                    <a:pt x="198" y="484"/>
                  </a:moveTo>
                  <a:cubicBezTo>
                    <a:pt x="198" y="487"/>
                    <a:pt x="198" y="490"/>
                    <a:pt x="198" y="493"/>
                  </a:cubicBezTo>
                  <a:cubicBezTo>
                    <a:pt x="192" y="488"/>
                    <a:pt x="186" y="483"/>
                    <a:pt x="181" y="478"/>
                  </a:cubicBezTo>
                  <a:cubicBezTo>
                    <a:pt x="139" y="434"/>
                    <a:pt x="97" y="390"/>
                    <a:pt x="55" y="345"/>
                  </a:cubicBezTo>
                  <a:cubicBezTo>
                    <a:pt x="52" y="342"/>
                    <a:pt x="50" y="336"/>
                    <a:pt x="50" y="332"/>
                  </a:cubicBezTo>
                  <a:cubicBezTo>
                    <a:pt x="49" y="312"/>
                    <a:pt x="50" y="292"/>
                    <a:pt x="49" y="272"/>
                  </a:cubicBezTo>
                  <a:cubicBezTo>
                    <a:pt x="49" y="268"/>
                    <a:pt x="48" y="263"/>
                    <a:pt x="45" y="260"/>
                  </a:cubicBezTo>
                  <a:cubicBezTo>
                    <a:pt x="28" y="240"/>
                    <a:pt x="13" y="218"/>
                    <a:pt x="0" y="194"/>
                  </a:cubicBezTo>
                  <a:cubicBezTo>
                    <a:pt x="17" y="189"/>
                    <a:pt x="33" y="184"/>
                    <a:pt x="49" y="179"/>
                  </a:cubicBezTo>
                  <a:cubicBezTo>
                    <a:pt x="57" y="176"/>
                    <a:pt x="63" y="177"/>
                    <a:pt x="68" y="184"/>
                  </a:cubicBezTo>
                  <a:cubicBezTo>
                    <a:pt x="77" y="198"/>
                    <a:pt x="89" y="200"/>
                    <a:pt x="105" y="196"/>
                  </a:cubicBezTo>
                  <a:cubicBezTo>
                    <a:pt x="233" y="169"/>
                    <a:pt x="362" y="143"/>
                    <a:pt x="491" y="117"/>
                  </a:cubicBezTo>
                  <a:cubicBezTo>
                    <a:pt x="493" y="116"/>
                    <a:pt x="495" y="116"/>
                    <a:pt x="499" y="115"/>
                  </a:cubicBezTo>
                  <a:cubicBezTo>
                    <a:pt x="499" y="110"/>
                    <a:pt x="499" y="106"/>
                    <a:pt x="499" y="101"/>
                  </a:cubicBezTo>
                  <a:cubicBezTo>
                    <a:pt x="499" y="74"/>
                    <a:pt x="498" y="46"/>
                    <a:pt x="498" y="18"/>
                  </a:cubicBezTo>
                  <a:cubicBezTo>
                    <a:pt x="498" y="15"/>
                    <a:pt x="501" y="11"/>
                    <a:pt x="504" y="8"/>
                  </a:cubicBezTo>
                  <a:cubicBezTo>
                    <a:pt x="515" y="0"/>
                    <a:pt x="542" y="0"/>
                    <a:pt x="554" y="8"/>
                  </a:cubicBezTo>
                  <a:cubicBezTo>
                    <a:pt x="562" y="14"/>
                    <a:pt x="561" y="23"/>
                    <a:pt x="551" y="28"/>
                  </a:cubicBezTo>
                  <a:cubicBezTo>
                    <a:pt x="539" y="34"/>
                    <a:pt x="527" y="33"/>
                    <a:pt x="515" y="31"/>
                  </a:cubicBezTo>
                  <a:cubicBezTo>
                    <a:pt x="512" y="30"/>
                    <a:pt x="510" y="30"/>
                    <a:pt x="508" y="29"/>
                  </a:cubicBezTo>
                  <a:cubicBezTo>
                    <a:pt x="504" y="46"/>
                    <a:pt x="507" y="49"/>
                    <a:pt x="522" y="51"/>
                  </a:cubicBezTo>
                  <a:cubicBezTo>
                    <a:pt x="530" y="52"/>
                    <a:pt x="537" y="49"/>
                    <a:pt x="544" y="44"/>
                  </a:cubicBezTo>
                  <a:cubicBezTo>
                    <a:pt x="555" y="33"/>
                    <a:pt x="584" y="33"/>
                    <a:pt x="596" y="42"/>
                  </a:cubicBezTo>
                  <a:cubicBezTo>
                    <a:pt x="599" y="45"/>
                    <a:pt x="601" y="50"/>
                    <a:pt x="601" y="53"/>
                  </a:cubicBezTo>
                  <a:cubicBezTo>
                    <a:pt x="601" y="64"/>
                    <a:pt x="599" y="76"/>
                    <a:pt x="599" y="87"/>
                  </a:cubicBezTo>
                  <a:cubicBezTo>
                    <a:pt x="599" y="87"/>
                    <a:pt x="600" y="88"/>
                    <a:pt x="601" y="88"/>
                  </a:cubicBezTo>
                  <a:cubicBezTo>
                    <a:pt x="602" y="86"/>
                    <a:pt x="604" y="84"/>
                    <a:pt x="604" y="82"/>
                  </a:cubicBezTo>
                  <a:cubicBezTo>
                    <a:pt x="605" y="70"/>
                    <a:pt x="605" y="59"/>
                    <a:pt x="605" y="47"/>
                  </a:cubicBezTo>
                  <a:cubicBezTo>
                    <a:pt x="605" y="45"/>
                    <a:pt x="604" y="43"/>
                    <a:pt x="603" y="42"/>
                  </a:cubicBezTo>
                  <a:cubicBezTo>
                    <a:pt x="592" y="37"/>
                    <a:pt x="600" y="28"/>
                    <a:pt x="598" y="21"/>
                  </a:cubicBezTo>
                  <a:cubicBezTo>
                    <a:pt x="598" y="20"/>
                    <a:pt x="600" y="18"/>
                    <a:pt x="602" y="19"/>
                  </a:cubicBezTo>
                  <a:cubicBezTo>
                    <a:pt x="603" y="19"/>
                    <a:pt x="604" y="20"/>
                    <a:pt x="605" y="22"/>
                  </a:cubicBezTo>
                  <a:cubicBezTo>
                    <a:pt x="605" y="24"/>
                    <a:pt x="605" y="27"/>
                    <a:pt x="605" y="29"/>
                  </a:cubicBezTo>
                  <a:cubicBezTo>
                    <a:pt x="616" y="27"/>
                    <a:pt x="627" y="25"/>
                    <a:pt x="637" y="24"/>
                  </a:cubicBezTo>
                  <a:cubicBezTo>
                    <a:pt x="642" y="23"/>
                    <a:pt x="647" y="24"/>
                    <a:pt x="652" y="26"/>
                  </a:cubicBezTo>
                  <a:cubicBezTo>
                    <a:pt x="662" y="29"/>
                    <a:pt x="664" y="33"/>
                    <a:pt x="664" y="44"/>
                  </a:cubicBezTo>
                  <a:cubicBezTo>
                    <a:pt x="664" y="50"/>
                    <a:pt x="663" y="57"/>
                    <a:pt x="663" y="65"/>
                  </a:cubicBezTo>
                  <a:cubicBezTo>
                    <a:pt x="676" y="61"/>
                    <a:pt x="688" y="58"/>
                    <a:pt x="701" y="55"/>
                  </a:cubicBezTo>
                  <a:cubicBezTo>
                    <a:pt x="704" y="55"/>
                    <a:pt x="708" y="54"/>
                    <a:pt x="711" y="56"/>
                  </a:cubicBezTo>
                  <a:cubicBezTo>
                    <a:pt x="770" y="80"/>
                    <a:pt x="816" y="120"/>
                    <a:pt x="854" y="170"/>
                  </a:cubicBezTo>
                  <a:cubicBezTo>
                    <a:pt x="854" y="171"/>
                    <a:pt x="854" y="171"/>
                    <a:pt x="855" y="173"/>
                  </a:cubicBezTo>
                  <a:cubicBezTo>
                    <a:pt x="842" y="178"/>
                    <a:pt x="830" y="183"/>
                    <a:pt x="817" y="187"/>
                  </a:cubicBezTo>
                  <a:cubicBezTo>
                    <a:pt x="810" y="189"/>
                    <a:pt x="808" y="192"/>
                    <a:pt x="807" y="199"/>
                  </a:cubicBezTo>
                  <a:cubicBezTo>
                    <a:pt x="805" y="257"/>
                    <a:pt x="802" y="314"/>
                    <a:pt x="799" y="373"/>
                  </a:cubicBezTo>
                  <a:cubicBezTo>
                    <a:pt x="796" y="368"/>
                    <a:pt x="793" y="364"/>
                    <a:pt x="791" y="360"/>
                  </a:cubicBezTo>
                  <a:cubicBezTo>
                    <a:pt x="788" y="354"/>
                    <a:pt x="784" y="353"/>
                    <a:pt x="778" y="354"/>
                  </a:cubicBezTo>
                  <a:cubicBezTo>
                    <a:pt x="732" y="365"/>
                    <a:pt x="686" y="375"/>
                    <a:pt x="640" y="385"/>
                  </a:cubicBezTo>
                  <a:cubicBezTo>
                    <a:pt x="495" y="417"/>
                    <a:pt x="350" y="449"/>
                    <a:pt x="205" y="482"/>
                  </a:cubicBezTo>
                  <a:cubicBezTo>
                    <a:pt x="203" y="482"/>
                    <a:pt x="201" y="483"/>
                    <a:pt x="198" y="484"/>
                  </a:cubicBezTo>
                  <a:close/>
                  <a:moveTo>
                    <a:pt x="403" y="175"/>
                  </a:moveTo>
                  <a:cubicBezTo>
                    <a:pt x="414" y="177"/>
                    <a:pt x="425" y="177"/>
                    <a:pt x="435" y="180"/>
                  </a:cubicBezTo>
                  <a:cubicBezTo>
                    <a:pt x="443" y="182"/>
                    <a:pt x="444" y="190"/>
                    <a:pt x="437" y="195"/>
                  </a:cubicBezTo>
                  <a:cubicBezTo>
                    <a:pt x="436" y="196"/>
                    <a:pt x="434" y="197"/>
                    <a:pt x="433" y="198"/>
                  </a:cubicBezTo>
                  <a:cubicBezTo>
                    <a:pt x="433" y="199"/>
                    <a:pt x="433" y="199"/>
                    <a:pt x="433" y="199"/>
                  </a:cubicBezTo>
                  <a:cubicBezTo>
                    <a:pt x="534" y="179"/>
                    <a:pt x="634" y="158"/>
                    <a:pt x="736" y="138"/>
                  </a:cubicBezTo>
                  <a:cubicBezTo>
                    <a:pt x="710" y="118"/>
                    <a:pt x="686" y="100"/>
                    <a:pt x="661" y="81"/>
                  </a:cubicBezTo>
                  <a:cubicBezTo>
                    <a:pt x="660" y="86"/>
                    <a:pt x="660" y="90"/>
                    <a:pt x="659" y="94"/>
                  </a:cubicBezTo>
                  <a:cubicBezTo>
                    <a:pt x="658" y="110"/>
                    <a:pt x="657" y="127"/>
                    <a:pt x="655" y="143"/>
                  </a:cubicBezTo>
                  <a:cubicBezTo>
                    <a:pt x="654" y="146"/>
                    <a:pt x="651" y="150"/>
                    <a:pt x="648" y="152"/>
                  </a:cubicBezTo>
                  <a:cubicBezTo>
                    <a:pt x="636" y="159"/>
                    <a:pt x="623" y="157"/>
                    <a:pt x="611" y="152"/>
                  </a:cubicBezTo>
                  <a:cubicBezTo>
                    <a:pt x="606" y="149"/>
                    <a:pt x="603" y="147"/>
                    <a:pt x="603" y="140"/>
                  </a:cubicBezTo>
                  <a:cubicBezTo>
                    <a:pt x="604" y="128"/>
                    <a:pt x="604" y="115"/>
                    <a:pt x="604" y="103"/>
                  </a:cubicBezTo>
                  <a:cubicBezTo>
                    <a:pt x="604" y="100"/>
                    <a:pt x="604" y="98"/>
                    <a:pt x="604" y="95"/>
                  </a:cubicBezTo>
                  <a:cubicBezTo>
                    <a:pt x="603" y="95"/>
                    <a:pt x="602" y="94"/>
                    <a:pt x="600" y="94"/>
                  </a:cubicBezTo>
                  <a:cubicBezTo>
                    <a:pt x="599" y="97"/>
                    <a:pt x="597" y="101"/>
                    <a:pt x="597" y="104"/>
                  </a:cubicBezTo>
                  <a:cubicBezTo>
                    <a:pt x="595" y="121"/>
                    <a:pt x="593" y="138"/>
                    <a:pt x="592" y="155"/>
                  </a:cubicBezTo>
                  <a:cubicBezTo>
                    <a:pt x="592" y="161"/>
                    <a:pt x="589" y="163"/>
                    <a:pt x="584" y="165"/>
                  </a:cubicBezTo>
                  <a:cubicBezTo>
                    <a:pt x="571" y="171"/>
                    <a:pt x="558" y="169"/>
                    <a:pt x="546" y="163"/>
                  </a:cubicBezTo>
                  <a:cubicBezTo>
                    <a:pt x="544" y="162"/>
                    <a:pt x="541" y="158"/>
                    <a:pt x="541" y="154"/>
                  </a:cubicBezTo>
                  <a:cubicBezTo>
                    <a:pt x="540" y="147"/>
                    <a:pt x="540" y="140"/>
                    <a:pt x="540" y="133"/>
                  </a:cubicBezTo>
                  <a:cubicBezTo>
                    <a:pt x="524" y="137"/>
                    <a:pt x="509" y="135"/>
                    <a:pt x="495" y="123"/>
                  </a:cubicBezTo>
                  <a:cubicBezTo>
                    <a:pt x="493" y="124"/>
                    <a:pt x="489" y="124"/>
                    <a:pt x="485" y="125"/>
                  </a:cubicBezTo>
                  <a:cubicBezTo>
                    <a:pt x="406" y="141"/>
                    <a:pt x="327" y="157"/>
                    <a:pt x="248" y="174"/>
                  </a:cubicBezTo>
                  <a:cubicBezTo>
                    <a:pt x="217" y="180"/>
                    <a:pt x="186" y="187"/>
                    <a:pt x="154" y="194"/>
                  </a:cubicBezTo>
                  <a:cubicBezTo>
                    <a:pt x="155" y="193"/>
                    <a:pt x="155" y="193"/>
                    <a:pt x="155" y="193"/>
                  </a:cubicBezTo>
                  <a:cubicBezTo>
                    <a:pt x="133" y="197"/>
                    <a:pt x="112" y="201"/>
                    <a:pt x="89" y="206"/>
                  </a:cubicBezTo>
                  <a:cubicBezTo>
                    <a:pt x="105" y="223"/>
                    <a:pt x="120" y="238"/>
                    <a:pt x="134" y="253"/>
                  </a:cubicBezTo>
                  <a:cubicBezTo>
                    <a:pt x="138" y="258"/>
                    <a:pt x="142" y="259"/>
                    <a:pt x="148" y="258"/>
                  </a:cubicBezTo>
                  <a:cubicBezTo>
                    <a:pt x="220" y="243"/>
                    <a:pt x="292" y="228"/>
                    <a:pt x="363" y="214"/>
                  </a:cubicBezTo>
                  <a:cubicBezTo>
                    <a:pt x="382" y="210"/>
                    <a:pt x="401" y="206"/>
                    <a:pt x="420" y="202"/>
                  </a:cubicBezTo>
                  <a:cubicBezTo>
                    <a:pt x="411" y="200"/>
                    <a:pt x="402" y="199"/>
                    <a:pt x="393" y="196"/>
                  </a:cubicBezTo>
                  <a:cubicBezTo>
                    <a:pt x="391" y="195"/>
                    <a:pt x="387" y="191"/>
                    <a:pt x="387" y="188"/>
                  </a:cubicBezTo>
                  <a:cubicBezTo>
                    <a:pt x="387" y="185"/>
                    <a:pt x="390" y="181"/>
                    <a:pt x="393" y="179"/>
                  </a:cubicBezTo>
                  <a:cubicBezTo>
                    <a:pt x="396" y="177"/>
                    <a:pt x="400" y="176"/>
                    <a:pt x="403" y="175"/>
                  </a:cubicBezTo>
                  <a:close/>
                  <a:moveTo>
                    <a:pt x="547" y="348"/>
                  </a:moveTo>
                  <a:cubicBezTo>
                    <a:pt x="548" y="348"/>
                    <a:pt x="548" y="347"/>
                    <a:pt x="549" y="347"/>
                  </a:cubicBezTo>
                  <a:cubicBezTo>
                    <a:pt x="546" y="347"/>
                    <a:pt x="543" y="348"/>
                    <a:pt x="540" y="348"/>
                  </a:cubicBezTo>
                  <a:cubicBezTo>
                    <a:pt x="471" y="363"/>
                    <a:pt x="403" y="378"/>
                    <a:pt x="334" y="393"/>
                  </a:cubicBezTo>
                  <a:cubicBezTo>
                    <a:pt x="290" y="403"/>
                    <a:pt x="246" y="412"/>
                    <a:pt x="202" y="421"/>
                  </a:cubicBezTo>
                  <a:cubicBezTo>
                    <a:pt x="196" y="423"/>
                    <a:pt x="194" y="425"/>
                    <a:pt x="195" y="431"/>
                  </a:cubicBezTo>
                  <a:cubicBezTo>
                    <a:pt x="196" y="439"/>
                    <a:pt x="196" y="447"/>
                    <a:pt x="196" y="455"/>
                  </a:cubicBezTo>
                  <a:cubicBezTo>
                    <a:pt x="196" y="462"/>
                    <a:pt x="197" y="469"/>
                    <a:pt x="197" y="476"/>
                  </a:cubicBezTo>
                  <a:cubicBezTo>
                    <a:pt x="201" y="475"/>
                    <a:pt x="204" y="475"/>
                    <a:pt x="206" y="474"/>
                  </a:cubicBezTo>
                  <a:cubicBezTo>
                    <a:pt x="359" y="440"/>
                    <a:pt x="512" y="406"/>
                    <a:pt x="665" y="372"/>
                  </a:cubicBezTo>
                  <a:cubicBezTo>
                    <a:pt x="705" y="363"/>
                    <a:pt x="746" y="354"/>
                    <a:pt x="786" y="345"/>
                  </a:cubicBezTo>
                  <a:cubicBezTo>
                    <a:pt x="789" y="345"/>
                    <a:pt x="793" y="342"/>
                    <a:pt x="793" y="340"/>
                  </a:cubicBezTo>
                  <a:cubicBezTo>
                    <a:pt x="795" y="325"/>
                    <a:pt x="795" y="309"/>
                    <a:pt x="796" y="292"/>
                  </a:cubicBezTo>
                  <a:cubicBezTo>
                    <a:pt x="730" y="307"/>
                    <a:pt x="666" y="321"/>
                    <a:pt x="602" y="335"/>
                  </a:cubicBezTo>
                  <a:cubicBezTo>
                    <a:pt x="600" y="335"/>
                    <a:pt x="597" y="339"/>
                    <a:pt x="596" y="341"/>
                  </a:cubicBezTo>
                  <a:cubicBezTo>
                    <a:pt x="594" y="353"/>
                    <a:pt x="592" y="365"/>
                    <a:pt x="588" y="376"/>
                  </a:cubicBezTo>
                  <a:cubicBezTo>
                    <a:pt x="584" y="387"/>
                    <a:pt x="565" y="389"/>
                    <a:pt x="559" y="379"/>
                  </a:cubicBezTo>
                  <a:cubicBezTo>
                    <a:pt x="553" y="370"/>
                    <a:pt x="551" y="359"/>
                    <a:pt x="547" y="348"/>
                  </a:cubicBezTo>
                  <a:close/>
                  <a:moveTo>
                    <a:pt x="593" y="241"/>
                  </a:moveTo>
                  <a:cubicBezTo>
                    <a:pt x="597" y="244"/>
                    <a:pt x="601" y="247"/>
                    <a:pt x="605" y="251"/>
                  </a:cubicBezTo>
                  <a:cubicBezTo>
                    <a:pt x="617" y="245"/>
                    <a:pt x="631" y="244"/>
                    <a:pt x="646" y="250"/>
                  </a:cubicBezTo>
                  <a:cubicBezTo>
                    <a:pt x="650" y="251"/>
                    <a:pt x="654" y="256"/>
                    <a:pt x="655" y="260"/>
                  </a:cubicBezTo>
                  <a:cubicBezTo>
                    <a:pt x="655" y="262"/>
                    <a:pt x="650" y="267"/>
                    <a:pt x="646" y="269"/>
                  </a:cubicBezTo>
                  <a:cubicBezTo>
                    <a:pt x="630" y="274"/>
                    <a:pt x="613" y="274"/>
                    <a:pt x="598" y="262"/>
                  </a:cubicBezTo>
                  <a:cubicBezTo>
                    <a:pt x="597" y="265"/>
                    <a:pt x="597" y="268"/>
                    <a:pt x="597" y="271"/>
                  </a:cubicBezTo>
                  <a:cubicBezTo>
                    <a:pt x="596" y="285"/>
                    <a:pt x="597" y="299"/>
                    <a:pt x="596" y="313"/>
                  </a:cubicBezTo>
                  <a:cubicBezTo>
                    <a:pt x="596" y="316"/>
                    <a:pt x="595" y="320"/>
                    <a:pt x="593" y="321"/>
                  </a:cubicBezTo>
                  <a:cubicBezTo>
                    <a:pt x="581" y="330"/>
                    <a:pt x="568" y="331"/>
                    <a:pt x="555" y="325"/>
                  </a:cubicBezTo>
                  <a:cubicBezTo>
                    <a:pt x="548" y="322"/>
                    <a:pt x="545" y="318"/>
                    <a:pt x="546" y="310"/>
                  </a:cubicBezTo>
                  <a:cubicBezTo>
                    <a:pt x="546" y="306"/>
                    <a:pt x="546" y="302"/>
                    <a:pt x="546" y="298"/>
                  </a:cubicBezTo>
                  <a:cubicBezTo>
                    <a:pt x="540" y="298"/>
                    <a:pt x="535" y="298"/>
                    <a:pt x="530" y="298"/>
                  </a:cubicBezTo>
                  <a:cubicBezTo>
                    <a:pt x="523" y="297"/>
                    <a:pt x="518" y="294"/>
                    <a:pt x="517" y="287"/>
                  </a:cubicBezTo>
                  <a:cubicBezTo>
                    <a:pt x="515" y="279"/>
                    <a:pt x="521" y="276"/>
                    <a:pt x="527" y="274"/>
                  </a:cubicBezTo>
                  <a:cubicBezTo>
                    <a:pt x="533" y="272"/>
                    <a:pt x="539" y="271"/>
                    <a:pt x="546" y="269"/>
                  </a:cubicBezTo>
                  <a:cubicBezTo>
                    <a:pt x="537" y="259"/>
                    <a:pt x="537" y="259"/>
                    <a:pt x="526" y="261"/>
                  </a:cubicBezTo>
                  <a:cubicBezTo>
                    <a:pt x="512" y="264"/>
                    <a:pt x="497" y="267"/>
                    <a:pt x="482" y="271"/>
                  </a:cubicBezTo>
                  <a:cubicBezTo>
                    <a:pt x="388" y="291"/>
                    <a:pt x="294" y="311"/>
                    <a:pt x="200" y="330"/>
                  </a:cubicBezTo>
                  <a:cubicBezTo>
                    <a:pt x="192" y="332"/>
                    <a:pt x="189" y="334"/>
                    <a:pt x="190" y="343"/>
                  </a:cubicBezTo>
                  <a:cubicBezTo>
                    <a:pt x="192" y="362"/>
                    <a:pt x="192" y="382"/>
                    <a:pt x="193" y="401"/>
                  </a:cubicBezTo>
                  <a:cubicBezTo>
                    <a:pt x="193" y="406"/>
                    <a:pt x="194" y="411"/>
                    <a:pt x="194" y="416"/>
                  </a:cubicBezTo>
                  <a:cubicBezTo>
                    <a:pt x="391" y="373"/>
                    <a:pt x="586" y="331"/>
                    <a:pt x="782" y="288"/>
                  </a:cubicBezTo>
                  <a:cubicBezTo>
                    <a:pt x="779" y="285"/>
                    <a:pt x="777" y="283"/>
                    <a:pt x="775" y="281"/>
                  </a:cubicBezTo>
                  <a:cubicBezTo>
                    <a:pt x="756" y="262"/>
                    <a:pt x="737" y="243"/>
                    <a:pt x="719" y="224"/>
                  </a:cubicBezTo>
                  <a:cubicBezTo>
                    <a:pt x="715" y="220"/>
                    <a:pt x="711" y="219"/>
                    <a:pt x="705" y="220"/>
                  </a:cubicBezTo>
                  <a:cubicBezTo>
                    <a:pt x="680" y="225"/>
                    <a:pt x="656" y="229"/>
                    <a:pt x="631" y="234"/>
                  </a:cubicBezTo>
                  <a:cubicBezTo>
                    <a:pt x="618" y="236"/>
                    <a:pt x="605" y="238"/>
                    <a:pt x="593" y="241"/>
                  </a:cubicBezTo>
                  <a:close/>
                  <a:moveTo>
                    <a:pt x="504" y="192"/>
                  </a:moveTo>
                  <a:cubicBezTo>
                    <a:pt x="384" y="216"/>
                    <a:pt x="266" y="241"/>
                    <a:pt x="146" y="265"/>
                  </a:cubicBezTo>
                  <a:cubicBezTo>
                    <a:pt x="155" y="275"/>
                    <a:pt x="163" y="284"/>
                    <a:pt x="172" y="292"/>
                  </a:cubicBezTo>
                  <a:cubicBezTo>
                    <a:pt x="180" y="302"/>
                    <a:pt x="192" y="309"/>
                    <a:pt x="189" y="326"/>
                  </a:cubicBezTo>
                  <a:cubicBezTo>
                    <a:pt x="301" y="302"/>
                    <a:pt x="412" y="278"/>
                    <a:pt x="525" y="254"/>
                  </a:cubicBezTo>
                  <a:cubicBezTo>
                    <a:pt x="506" y="250"/>
                    <a:pt x="504" y="248"/>
                    <a:pt x="504" y="232"/>
                  </a:cubicBezTo>
                  <a:cubicBezTo>
                    <a:pt x="504" y="219"/>
                    <a:pt x="504" y="206"/>
                    <a:pt x="504" y="192"/>
                  </a:cubicBezTo>
                  <a:close/>
                  <a:moveTo>
                    <a:pt x="182" y="317"/>
                  </a:moveTo>
                  <a:cubicBezTo>
                    <a:pt x="168" y="318"/>
                    <a:pt x="154" y="319"/>
                    <a:pt x="141" y="321"/>
                  </a:cubicBezTo>
                  <a:cubicBezTo>
                    <a:pt x="130" y="323"/>
                    <a:pt x="121" y="321"/>
                    <a:pt x="112" y="315"/>
                  </a:cubicBezTo>
                  <a:cubicBezTo>
                    <a:pt x="96" y="303"/>
                    <a:pt x="79" y="291"/>
                    <a:pt x="63" y="278"/>
                  </a:cubicBezTo>
                  <a:cubicBezTo>
                    <a:pt x="61" y="277"/>
                    <a:pt x="59" y="276"/>
                    <a:pt x="56" y="273"/>
                  </a:cubicBezTo>
                  <a:cubicBezTo>
                    <a:pt x="56" y="293"/>
                    <a:pt x="57" y="310"/>
                    <a:pt x="56" y="328"/>
                  </a:cubicBezTo>
                  <a:cubicBezTo>
                    <a:pt x="56" y="334"/>
                    <a:pt x="58" y="339"/>
                    <a:pt x="63" y="344"/>
                  </a:cubicBezTo>
                  <a:cubicBezTo>
                    <a:pt x="91" y="373"/>
                    <a:pt x="120" y="403"/>
                    <a:pt x="148" y="433"/>
                  </a:cubicBezTo>
                  <a:cubicBezTo>
                    <a:pt x="162" y="448"/>
                    <a:pt x="175" y="462"/>
                    <a:pt x="190" y="477"/>
                  </a:cubicBezTo>
                  <a:cubicBezTo>
                    <a:pt x="187" y="423"/>
                    <a:pt x="185" y="370"/>
                    <a:pt x="182" y="317"/>
                  </a:cubicBezTo>
                  <a:close/>
                  <a:moveTo>
                    <a:pt x="796" y="291"/>
                  </a:moveTo>
                  <a:cubicBezTo>
                    <a:pt x="798" y="257"/>
                    <a:pt x="799" y="224"/>
                    <a:pt x="801" y="191"/>
                  </a:cubicBezTo>
                  <a:cubicBezTo>
                    <a:pt x="801" y="189"/>
                    <a:pt x="798" y="185"/>
                    <a:pt x="796" y="184"/>
                  </a:cubicBezTo>
                  <a:cubicBezTo>
                    <a:pt x="780" y="171"/>
                    <a:pt x="764" y="159"/>
                    <a:pt x="748" y="147"/>
                  </a:cubicBezTo>
                  <a:cubicBezTo>
                    <a:pt x="745" y="145"/>
                    <a:pt x="741" y="144"/>
                    <a:pt x="737" y="145"/>
                  </a:cubicBezTo>
                  <a:cubicBezTo>
                    <a:pt x="721" y="148"/>
                    <a:pt x="704" y="151"/>
                    <a:pt x="687" y="155"/>
                  </a:cubicBezTo>
                  <a:cubicBezTo>
                    <a:pt x="685" y="155"/>
                    <a:pt x="682" y="158"/>
                    <a:pt x="682" y="160"/>
                  </a:cubicBezTo>
                  <a:cubicBezTo>
                    <a:pt x="682" y="178"/>
                    <a:pt x="682" y="197"/>
                    <a:pt x="682" y="217"/>
                  </a:cubicBezTo>
                  <a:cubicBezTo>
                    <a:pt x="691" y="216"/>
                    <a:pt x="698" y="215"/>
                    <a:pt x="706" y="213"/>
                  </a:cubicBezTo>
                  <a:cubicBezTo>
                    <a:pt x="713" y="211"/>
                    <a:pt x="718" y="212"/>
                    <a:pt x="722" y="218"/>
                  </a:cubicBezTo>
                  <a:cubicBezTo>
                    <a:pt x="728" y="225"/>
                    <a:pt x="735" y="231"/>
                    <a:pt x="742" y="237"/>
                  </a:cubicBezTo>
                  <a:cubicBezTo>
                    <a:pt x="759" y="255"/>
                    <a:pt x="777" y="272"/>
                    <a:pt x="796" y="291"/>
                  </a:cubicBezTo>
                  <a:close/>
                  <a:moveTo>
                    <a:pt x="10" y="198"/>
                  </a:moveTo>
                  <a:cubicBezTo>
                    <a:pt x="38" y="247"/>
                    <a:pt x="73" y="287"/>
                    <a:pt x="123" y="313"/>
                  </a:cubicBezTo>
                  <a:cubicBezTo>
                    <a:pt x="125" y="314"/>
                    <a:pt x="127" y="315"/>
                    <a:pt x="129" y="315"/>
                  </a:cubicBezTo>
                  <a:cubicBezTo>
                    <a:pt x="145" y="313"/>
                    <a:pt x="161" y="312"/>
                    <a:pt x="177" y="310"/>
                  </a:cubicBezTo>
                  <a:cubicBezTo>
                    <a:pt x="177" y="309"/>
                    <a:pt x="177" y="308"/>
                    <a:pt x="176" y="308"/>
                  </a:cubicBezTo>
                  <a:cubicBezTo>
                    <a:pt x="138" y="267"/>
                    <a:pt x="99" y="227"/>
                    <a:pt x="61" y="186"/>
                  </a:cubicBezTo>
                  <a:cubicBezTo>
                    <a:pt x="59" y="185"/>
                    <a:pt x="56" y="184"/>
                    <a:pt x="54" y="185"/>
                  </a:cubicBezTo>
                  <a:cubicBezTo>
                    <a:pt x="40" y="189"/>
                    <a:pt x="25" y="193"/>
                    <a:pt x="10" y="198"/>
                  </a:cubicBezTo>
                  <a:close/>
                  <a:moveTo>
                    <a:pt x="844" y="170"/>
                  </a:moveTo>
                  <a:cubicBezTo>
                    <a:pt x="842" y="167"/>
                    <a:pt x="841" y="165"/>
                    <a:pt x="839" y="163"/>
                  </a:cubicBezTo>
                  <a:cubicBezTo>
                    <a:pt x="807" y="123"/>
                    <a:pt x="769" y="90"/>
                    <a:pt x="722" y="68"/>
                  </a:cubicBezTo>
                  <a:cubicBezTo>
                    <a:pt x="711" y="63"/>
                    <a:pt x="702" y="61"/>
                    <a:pt x="690" y="65"/>
                  </a:cubicBezTo>
                  <a:cubicBezTo>
                    <a:pt x="682" y="68"/>
                    <a:pt x="672" y="70"/>
                    <a:pt x="662" y="73"/>
                  </a:cubicBezTo>
                  <a:cubicBezTo>
                    <a:pt x="710" y="109"/>
                    <a:pt x="757" y="145"/>
                    <a:pt x="803" y="180"/>
                  </a:cubicBezTo>
                  <a:cubicBezTo>
                    <a:pt x="805" y="181"/>
                    <a:pt x="809" y="182"/>
                    <a:pt x="811" y="182"/>
                  </a:cubicBezTo>
                  <a:cubicBezTo>
                    <a:pt x="822" y="178"/>
                    <a:pt x="832" y="174"/>
                    <a:pt x="844" y="170"/>
                  </a:cubicBezTo>
                  <a:close/>
                  <a:moveTo>
                    <a:pt x="654" y="77"/>
                  </a:moveTo>
                  <a:cubicBezTo>
                    <a:pt x="639" y="77"/>
                    <a:pt x="626" y="77"/>
                    <a:pt x="610" y="77"/>
                  </a:cubicBezTo>
                  <a:cubicBezTo>
                    <a:pt x="610" y="97"/>
                    <a:pt x="609" y="119"/>
                    <a:pt x="611" y="140"/>
                  </a:cubicBezTo>
                  <a:cubicBezTo>
                    <a:pt x="612" y="150"/>
                    <a:pt x="623" y="148"/>
                    <a:pt x="629" y="149"/>
                  </a:cubicBezTo>
                  <a:cubicBezTo>
                    <a:pt x="636" y="150"/>
                    <a:pt x="646" y="150"/>
                    <a:pt x="648" y="141"/>
                  </a:cubicBezTo>
                  <a:cubicBezTo>
                    <a:pt x="651" y="120"/>
                    <a:pt x="652" y="99"/>
                    <a:pt x="654" y="77"/>
                  </a:cubicBezTo>
                  <a:close/>
                  <a:moveTo>
                    <a:pt x="548" y="90"/>
                  </a:moveTo>
                  <a:cubicBezTo>
                    <a:pt x="548" y="107"/>
                    <a:pt x="548" y="125"/>
                    <a:pt x="548" y="143"/>
                  </a:cubicBezTo>
                  <a:cubicBezTo>
                    <a:pt x="547" y="158"/>
                    <a:pt x="549" y="160"/>
                    <a:pt x="563" y="161"/>
                  </a:cubicBezTo>
                  <a:cubicBezTo>
                    <a:pt x="566" y="162"/>
                    <a:pt x="568" y="162"/>
                    <a:pt x="570" y="162"/>
                  </a:cubicBezTo>
                  <a:cubicBezTo>
                    <a:pt x="582" y="161"/>
                    <a:pt x="585" y="159"/>
                    <a:pt x="586" y="147"/>
                  </a:cubicBezTo>
                  <a:cubicBezTo>
                    <a:pt x="586" y="142"/>
                    <a:pt x="587" y="137"/>
                    <a:pt x="587" y="132"/>
                  </a:cubicBezTo>
                  <a:cubicBezTo>
                    <a:pt x="589" y="118"/>
                    <a:pt x="590" y="104"/>
                    <a:pt x="591" y="90"/>
                  </a:cubicBezTo>
                  <a:cubicBezTo>
                    <a:pt x="577" y="90"/>
                    <a:pt x="563" y="90"/>
                    <a:pt x="548" y="90"/>
                  </a:cubicBezTo>
                  <a:close/>
                  <a:moveTo>
                    <a:pt x="541" y="56"/>
                  </a:moveTo>
                  <a:cubicBezTo>
                    <a:pt x="529" y="56"/>
                    <a:pt x="518" y="56"/>
                    <a:pt x="506" y="56"/>
                  </a:cubicBezTo>
                  <a:cubicBezTo>
                    <a:pt x="506" y="76"/>
                    <a:pt x="506" y="98"/>
                    <a:pt x="506" y="119"/>
                  </a:cubicBezTo>
                  <a:cubicBezTo>
                    <a:pt x="506" y="121"/>
                    <a:pt x="508" y="124"/>
                    <a:pt x="510" y="124"/>
                  </a:cubicBezTo>
                  <a:cubicBezTo>
                    <a:pt x="518" y="126"/>
                    <a:pt x="527" y="126"/>
                    <a:pt x="535" y="127"/>
                  </a:cubicBezTo>
                  <a:cubicBezTo>
                    <a:pt x="537" y="127"/>
                    <a:pt x="541" y="123"/>
                    <a:pt x="541" y="121"/>
                  </a:cubicBezTo>
                  <a:cubicBezTo>
                    <a:pt x="541" y="99"/>
                    <a:pt x="541" y="78"/>
                    <a:pt x="541" y="56"/>
                  </a:cubicBezTo>
                  <a:close/>
                  <a:moveTo>
                    <a:pt x="646" y="163"/>
                  </a:moveTo>
                  <a:cubicBezTo>
                    <a:pt x="634" y="165"/>
                    <a:pt x="625" y="167"/>
                    <a:pt x="615" y="170"/>
                  </a:cubicBezTo>
                  <a:cubicBezTo>
                    <a:pt x="613" y="170"/>
                    <a:pt x="611" y="173"/>
                    <a:pt x="610" y="175"/>
                  </a:cubicBezTo>
                  <a:cubicBezTo>
                    <a:pt x="610" y="190"/>
                    <a:pt x="610" y="205"/>
                    <a:pt x="610" y="220"/>
                  </a:cubicBezTo>
                  <a:cubicBezTo>
                    <a:pt x="610" y="222"/>
                    <a:pt x="614" y="226"/>
                    <a:pt x="616" y="226"/>
                  </a:cubicBezTo>
                  <a:cubicBezTo>
                    <a:pt x="623" y="225"/>
                    <a:pt x="631" y="224"/>
                    <a:pt x="638" y="220"/>
                  </a:cubicBezTo>
                  <a:cubicBezTo>
                    <a:pt x="641" y="219"/>
                    <a:pt x="640" y="212"/>
                    <a:pt x="641" y="207"/>
                  </a:cubicBezTo>
                  <a:cubicBezTo>
                    <a:pt x="641" y="206"/>
                    <a:pt x="641" y="205"/>
                    <a:pt x="642" y="204"/>
                  </a:cubicBezTo>
                  <a:cubicBezTo>
                    <a:pt x="643" y="191"/>
                    <a:pt x="644" y="177"/>
                    <a:pt x="646" y="163"/>
                  </a:cubicBezTo>
                  <a:close/>
                  <a:moveTo>
                    <a:pt x="553" y="272"/>
                  </a:moveTo>
                  <a:cubicBezTo>
                    <a:pt x="553" y="283"/>
                    <a:pt x="553" y="294"/>
                    <a:pt x="553" y="305"/>
                  </a:cubicBezTo>
                  <a:cubicBezTo>
                    <a:pt x="553" y="317"/>
                    <a:pt x="556" y="321"/>
                    <a:pt x="567" y="321"/>
                  </a:cubicBezTo>
                  <a:cubicBezTo>
                    <a:pt x="573" y="322"/>
                    <a:pt x="579" y="320"/>
                    <a:pt x="585" y="318"/>
                  </a:cubicBezTo>
                  <a:cubicBezTo>
                    <a:pt x="587" y="317"/>
                    <a:pt x="589" y="315"/>
                    <a:pt x="589" y="313"/>
                  </a:cubicBezTo>
                  <a:cubicBezTo>
                    <a:pt x="589" y="298"/>
                    <a:pt x="589" y="284"/>
                    <a:pt x="589" y="270"/>
                  </a:cubicBezTo>
                  <a:cubicBezTo>
                    <a:pt x="577" y="271"/>
                    <a:pt x="566" y="271"/>
                    <a:pt x="553" y="272"/>
                  </a:cubicBezTo>
                  <a:close/>
                  <a:moveTo>
                    <a:pt x="579" y="238"/>
                  </a:moveTo>
                  <a:cubicBezTo>
                    <a:pt x="580" y="217"/>
                    <a:pt x="581" y="197"/>
                    <a:pt x="583" y="176"/>
                  </a:cubicBezTo>
                  <a:cubicBezTo>
                    <a:pt x="573" y="178"/>
                    <a:pt x="565" y="179"/>
                    <a:pt x="557" y="181"/>
                  </a:cubicBezTo>
                  <a:cubicBezTo>
                    <a:pt x="555" y="182"/>
                    <a:pt x="553" y="184"/>
                    <a:pt x="553" y="185"/>
                  </a:cubicBezTo>
                  <a:cubicBezTo>
                    <a:pt x="553" y="203"/>
                    <a:pt x="553" y="221"/>
                    <a:pt x="553" y="239"/>
                  </a:cubicBezTo>
                  <a:cubicBezTo>
                    <a:pt x="561" y="239"/>
                    <a:pt x="569" y="238"/>
                    <a:pt x="579" y="238"/>
                  </a:cubicBezTo>
                  <a:close/>
                  <a:moveTo>
                    <a:pt x="647" y="224"/>
                  </a:moveTo>
                  <a:cubicBezTo>
                    <a:pt x="657" y="222"/>
                    <a:pt x="665" y="220"/>
                    <a:pt x="674" y="219"/>
                  </a:cubicBezTo>
                  <a:cubicBezTo>
                    <a:pt x="674" y="198"/>
                    <a:pt x="674" y="178"/>
                    <a:pt x="674" y="158"/>
                  </a:cubicBezTo>
                  <a:cubicBezTo>
                    <a:pt x="669" y="159"/>
                    <a:pt x="664" y="160"/>
                    <a:pt x="659" y="160"/>
                  </a:cubicBezTo>
                  <a:cubicBezTo>
                    <a:pt x="654" y="161"/>
                    <a:pt x="652" y="163"/>
                    <a:pt x="652" y="168"/>
                  </a:cubicBezTo>
                  <a:cubicBezTo>
                    <a:pt x="651" y="186"/>
                    <a:pt x="649" y="204"/>
                    <a:pt x="647" y="224"/>
                  </a:cubicBezTo>
                  <a:close/>
                  <a:moveTo>
                    <a:pt x="511" y="191"/>
                  </a:moveTo>
                  <a:cubicBezTo>
                    <a:pt x="511" y="207"/>
                    <a:pt x="511" y="223"/>
                    <a:pt x="512" y="239"/>
                  </a:cubicBezTo>
                  <a:cubicBezTo>
                    <a:pt x="512" y="242"/>
                    <a:pt x="519" y="246"/>
                    <a:pt x="522" y="246"/>
                  </a:cubicBezTo>
                  <a:cubicBezTo>
                    <a:pt x="527" y="246"/>
                    <a:pt x="535" y="242"/>
                    <a:pt x="535" y="239"/>
                  </a:cubicBezTo>
                  <a:cubicBezTo>
                    <a:pt x="537" y="221"/>
                    <a:pt x="536" y="204"/>
                    <a:pt x="536" y="186"/>
                  </a:cubicBezTo>
                  <a:cubicBezTo>
                    <a:pt x="528" y="187"/>
                    <a:pt x="520" y="189"/>
                    <a:pt x="511" y="191"/>
                  </a:cubicBezTo>
                  <a:close/>
                  <a:moveTo>
                    <a:pt x="591" y="337"/>
                  </a:moveTo>
                  <a:cubicBezTo>
                    <a:pt x="579" y="340"/>
                    <a:pt x="570" y="341"/>
                    <a:pt x="561" y="344"/>
                  </a:cubicBezTo>
                  <a:cubicBezTo>
                    <a:pt x="560" y="344"/>
                    <a:pt x="557" y="346"/>
                    <a:pt x="557" y="348"/>
                  </a:cubicBezTo>
                  <a:cubicBezTo>
                    <a:pt x="556" y="358"/>
                    <a:pt x="557" y="367"/>
                    <a:pt x="563" y="374"/>
                  </a:cubicBezTo>
                  <a:cubicBezTo>
                    <a:pt x="568" y="380"/>
                    <a:pt x="580" y="379"/>
                    <a:pt x="583" y="372"/>
                  </a:cubicBezTo>
                  <a:cubicBezTo>
                    <a:pt x="586" y="361"/>
                    <a:pt x="588" y="350"/>
                    <a:pt x="591" y="337"/>
                  </a:cubicBezTo>
                  <a:close/>
                  <a:moveTo>
                    <a:pt x="603" y="173"/>
                  </a:moveTo>
                  <a:cubicBezTo>
                    <a:pt x="593" y="172"/>
                    <a:pt x="588" y="175"/>
                    <a:pt x="589" y="185"/>
                  </a:cubicBezTo>
                  <a:cubicBezTo>
                    <a:pt x="590" y="188"/>
                    <a:pt x="589" y="192"/>
                    <a:pt x="589" y="195"/>
                  </a:cubicBezTo>
                  <a:cubicBezTo>
                    <a:pt x="588" y="208"/>
                    <a:pt x="587" y="221"/>
                    <a:pt x="586" y="235"/>
                  </a:cubicBezTo>
                  <a:cubicBezTo>
                    <a:pt x="593" y="233"/>
                    <a:pt x="599" y="232"/>
                    <a:pt x="603" y="231"/>
                  </a:cubicBezTo>
                  <a:cubicBezTo>
                    <a:pt x="603" y="211"/>
                    <a:pt x="603" y="192"/>
                    <a:pt x="603" y="173"/>
                  </a:cubicBezTo>
                  <a:close/>
                  <a:moveTo>
                    <a:pt x="549" y="64"/>
                  </a:moveTo>
                  <a:cubicBezTo>
                    <a:pt x="548" y="81"/>
                    <a:pt x="546" y="81"/>
                    <a:pt x="565" y="84"/>
                  </a:cubicBezTo>
                  <a:cubicBezTo>
                    <a:pt x="569" y="85"/>
                    <a:pt x="574" y="85"/>
                    <a:pt x="579" y="84"/>
                  </a:cubicBezTo>
                  <a:cubicBezTo>
                    <a:pt x="593" y="82"/>
                    <a:pt x="596" y="77"/>
                    <a:pt x="592" y="64"/>
                  </a:cubicBezTo>
                  <a:cubicBezTo>
                    <a:pt x="578" y="64"/>
                    <a:pt x="564" y="64"/>
                    <a:pt x="549" y="64"/>
                  </a:cubicBezTo>
                  <a:close/>
                  <a:moveTo>
                    <a:pt x="656" y="52"/>
                  </a:moveTo>
                  <a:cubicBezTo>
                    <a:pt x="641" y="52"/>
                    <a:pt x="627" y="52"/>
                    <a:pt x="612" y="52"/>
                  </a:cubicBezTo>
                  <a:cubicBezTo>
                    <a:pt x="610" y="67"/>
                    <a:pt x="612" y="70"/>
                    <a:pt x="628" y="72"/>
                  </a:cubicBezTo>
                  <a:cubicBezTo>
                    <a:pt x="631" y="72"/>
                    <a:pt x="635" y="72"/>
                    <a:pt x="638" y="72"/>
                  </a:cubicBezTo>
                  <a:cubicBezTo>
                    <a:pt x="655" y="71"/>
                    <a:pt x="657" y="67"/>
                    <a:pt x="656" y="52"/>
                  </a:cubicBezTo>
                  <a:close/>
                  <a:moveTo>
                    <a:pt x="570" y="244"/>
                  </a:moveTo>
                  <a:cubicBezTo>
                    <a:pt x="562" y="246"/>
                    <a:pt x="555" y="247"/>
                    <a:pt x="548" y="250"/>
                  </a:cubicBezTo>
                  <a:cubicBezTo>
                    <a:pt x="542" y="252"/>
                    <a:pt x="542" y="256"/>
                    <a:pt x="547" y="260"/>
                  </a:cubicBezTo>
                  <a:cubicBezTo>
                    <a:pt x="557" y="267"/>
                    <a:pt x="581" y="267"/>
                    <a:pt x="591" y="260"/>
                  </a:cubicBezTo>
                  <a:cubicBezTo>
                    <a:pt x="596" y="256"/>
                    <a:pt x="596" y="252"/>
                    <a:pt x="590" y="250"/>
                  </a:cubicBezTo>
                  <a:cubicBezTo>
                    <a:pt x="584" y="247"/>
                    <a:pt x="577" y="246"/>
                    <a:pt x="570" y="244"/>
                  </a:cubicBezTo>
                  <a:close/>
                  <a:moveTo>
                    <a:pt x="595" y="51"/>
                  </a:moveTo>
                  <a:cubicBezTo>
                    <a:pt x="583" y="39"/>
                    <a:pt x="554" y="40"/>
                    <a:pt x="548" y="52"/>
                  </a:cubicBezTo>
                  <a:cubicBezTo>
                    <a:pt x="559" y="62"/>
                    <a:pt x="583" y="62"/>
                    <a:pt x="595" y="51"/>
                  </a:cubicBezTo>
                  <a:close/>
                  <a:moveTo>
                    <a:pt x="610" y="38"/>
                  </a:moveTo>
                  <a:cubicBezTo>
                    <a:pt x="621" y="50"/>
                    <a:pt x="650" y="49"/>
                    <a:pt x="657" y="38"/>
                  </a:cubicBezTo>
                  <a:cubicBezTo>
                    <a:pt x="646" y="27"/>
                    <a:pt x="621" y="27"/>
                    <a:pt x="610" y="38"/>
                  </a:cubicBezTo>
                  <a:close/>
                  <a:moveTo>
                    <a:pt x="529" y="27"/>
                  </a:moveTo>
                  <a:cubicBezTo>
                    <a:pt x="536" y="25"/>
                    <a:pt x="543" y="24"/>
                    <a:pt x="549" y="21"/>
                  </a:cubicBezTo>
                  <a:cubicBezTo>
                    <a:pt x="554" y="19"/>
                    <a:pt x="553" y="16"/>
                    <a:pt x="549" y="13"/>
                  </a:cubicBezTo>
                  <a:cubicBezTo>
                    <a:pt x="536" y="8"/>
                    <a:pt x="523" y="8"/>
                    <a:pt x="510" y="13"/>
                  </a:cubicBezTo>
                  <a:cubicBezTo>
                    <a:pt x="508" y="14"/>
                    <a:pt x="506" y="16"/>
                    <a:pt x="506" y="17"/>
                  </a:cubicBezTo>
                  <a:cubicBezTo>
                    <a:pt x="506" y="19"/>
                    <a:pt x="509" y="21"/>
                    <a:pt x="510" y="22"/>
                  </a:cubicBezTo>
                  <a:cubicBezTo>
                    <a:pt x="516" y="24"/>
                    <a:pt x="523" y="25"/>
                    <a:pt x="529" y="27"/>
                  </a:cubicBezTo>
                  <a:close/>
                  <a:moveTo>
                    <a:pt x="434" y="188"/>
                  </a:moveTo>
                  <a:cubicBezTo>
                    <a:pt x="422" y="180"/>
                    <a:pt x="402" y="180"/>
                    <a:pt x="394" y="188"/>
                  </a:cubicBezTo>
                  <a:cubicBezTo>
                    <a:pt x="405" y="196"/>
                    <a:pt x="423" y="196"/>
                    <a:pt x="434" y="188"/>
                  </a:cubicBezTo>
                  <a:close/>
                  <a:moveTo>
                    <a:pt x="607" y="259"/>
                  </a:moveTo>
                  <a:cubicBezTo>
                    <a:pt x="619" y="267"/>
                    <a:pt x="639" y="267"/>
                    <a:pt x="647" y="259"/>
                  </a:cubicBezTo>
                  <a:cubicBezTo>
                    <a:pt x="636" y="251"/>
                    <a:pt x="618" y="251"/>
                    <a:pt x="607" y="259"/>
                  </a:cubicBezTo>
                  <a:close/>
                  <a:moveTo>
                    <a:pt x="547" y="279"/>
                  </a:moveTo>
                  <a:cubicBezTo>
                    <a:pt x="546" y="278"/>
                    <a:pt x="545" y="277"/>
                    <a:pt x="544" y="277"/>
                  </a:cubicBezTo>
                  <a:cubicBezTo>
                    <a:pt x="539" y="278"/>
                    <a:pt x="533" y="280"/>
                    <a:pt x="527" y="282"/>
                  </a:cubicBezTo>
                  <a:cubicBezTo>
                    <a:pt x="522" y="284"/>
                    <a:pt x="522" y="288"/>
                    <a:pt x="527" y="290"/>
                  </a:cubicBezTo>
                  <a:cubicBezTo>
                    <a:pt x="532" y="291"/>
                    <a:pt x="538" y="291"/>
                    <a:pt x="544" y="290"/>
                  </a:cubicBezTo>
                  <a:cubicBezTo>
                    <a:pt x="545" y="289"/>
                    <a:pt x="546" y="283"/>
                    <a:pt x="547" y="279"/>
                  </a:cubicBezTo>
                  <a:close/>
                  <a:moveTo>
                    <a:pt x="545" y="185"/>
                  </a:moveTo>
                  <a:cubicBezTo>
                    <a:pt x="545" y="185"/>
                    <a:pt x="544" y="185"/>
                    <a:pt x="544" y="185"/>
                  </a:cubicBezTo>
                  <a:cubicBezTo>
                    <a:pt x="544" y="199"/>
                    <a:pt x="544" y="213"/>
                    <a:pt x="544" y="227"/>
                  </a:cubicBezTo>
                  <a:cubicBezTo>
                    <a:pt x="544" y="227"/>
                    <a:pt x="545" y="227"/>
                    <a:pt x="545" y="227"/>
                  </a:cubicBezTo>
                  <a:cubicBezTo>
                    <a:pt x="545" y="213"/>
                    <a:pt x="545" y="199"/>
                    <a:pt x="545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6519863" y="3238501"/>
              <a:ext cx="2632075" cy="1125538"/>
            </a:xfrm>
            <a:custGeom>
              <a:avLst/>
              <a:gdLst>
                <a:gd name="T0" fmla="*/ 298 w 700"/>
                <a:gd name="T1" fmla="*/ 45 h 299"/>
                <a:gd name="T2" fmla="*/ 365 w 700"/>
                <a:gd name="T3" fmla="*/ 6 h 299"/>
                <a:gd name="T4" fmla="*/ 645 w 700"/>
                <a:gd name="T5" fmla="*/ 72 h 299"/>
                <a:gd name="T6" fmla="*/ 695 w 700"/>
                <a:gd name="T7" fmla="*/ 151 h 299"/>
                <a:gd name="T8" fmla="*/ 666 w 700"/>
                <a:gd name="T9" fmla="*/ 218 h 299"/>
                <a:gd name="T10" fmla="*/ 458 w 700"/>
                <a:gd name="T11" fmla="*/ 216 h 299"/>
                <a:gd name="T12" fmla="*/ 415 w 700"/>
                <a:gd name="T13" fmla="*/ 211 h 299"/>
                <a:gd name="T14" fmla="*/ 327 w 700"/>
                <a:gd name="T15" fmla="*/ 279 h 299"/>
                <a:gd name="T16" fmla="*/ 25 w 700"/>
                <a:gd name="T17" fmla="*/ 251 h 299"/>
                <a:gd name="T18" fmla="*/ 2 w 700"/>
                <a:gd name="T19" fmla="*/ 164 h 299"/>
                <a:gd name="T20" fmla="*/ 73 w 700"/>
                <a:gd name="T21" fmla="*/ 106 h 299"/>
                <a:gd name="T22" fmla="*/ 286 w 700"/>
                <a:gd name="T23" fmla="*/ 92 h 299"/>
                <a:gd name="T24" fmla="*/ 667 w 700"/>
                <a:gd name="T25" fmla="*/ 160 h 299"/>
                <a:gd name="T26" fmla="*/ 368 w 700"/>
                <a:gd name="T27" fmla="*/ 64 h 299"/>
                <a:gd name="T28" fmla="*/ 318 w 700"/>
                <a:gd name="T29" fmla="*/ 76 h 299"/>
                <a:gd name="T30" fmla="*/ 379 w 700"/>
                <a:gd name="T31" fmla="*/ 120 h 299"/>
                <a:gd name="T32" fmla="*/ 666 w 700"/>
                <a:gd name="T33" fmla="*/ 163 h 299"/>
                <a:gd name="T34" fmla="*/ 27 w 700"/>
                <a:gd name="T35" fmla="*/ 192 h 299"/>
                <a:gd name="T36" fmla="*/ 219 w 700"/>
                <a:gd name="T37" fmla="*/ 231 h 299"/>
                <a:gd name="T38" fmla="*/ 387 w 700"/>
                <a:gd name="T39" fmla="*/ 193 h 299"/>
                <a:gd name="T40" fmla="*/ 326 w 700"/>
                <a:gd name="T41" fmla="*/ 163 h 299"/>
                <a:gd name="T42" fmla="*/ 56 w 700"/>
                <a:gd name="T43" fmla="*/ 174 h 299"/>
                <a:gd name="T44" fmla="*/ 21 w 700"/>
                <a:gd name="T45" fmla="*/ 195 h 299"/>
                <a:gd name="T46" fmla="*/ 67 w 700"/>
                <a:gd name="T47" fmla="*/ 265 h 299"/>
                <a:gd name="T48" fmla="*/ 359 w 700"/>
                <a:gd name="T49" fmla="*/ 261 h 299"/>
                <a:gd name="T50" fmla="*/ 397 w 700"/>
                <a:gd name="T51" fmla="*/ 197 h 299"/>
                <a:gd name="T52" fmla="*/ 222 w 700"/>
                <a:gd name="T53" fmla="*/ 238 h 299"/>
                <a:gd name="T54" fmla="*/ 675 w 700"/>
                <a:gd name="T55" fmla="*/ 158 h 299"/>
                <a:gd name="T56" fmla="*/ 650 w 700"/>
                <a:gd name="T57" fmla="*/ 83 h 299"/>
                <a:gd name="T58" fmla="*/ 385 w 700"/>
                <a:gd name="T59" fmla="*/ 11 h 299"/>
                <a:gd name="T60" fmla="*/ 312 w 700"/>
                <a:gd name="T61" fmla="*/ 68 h 299"/>
                <a:gd name="T62" fmla="*/ 422 w 700"/>
                <a:gd name="T63" fmla="*/ 58 h 299"/>
                <a:gd name="T64" fmla="*/ 20 w 700"/>
                <a:gd name="T65" fmla="*/ 184 h 299"/>
                <a:gd name="T66" fmla="*/ 284 w 700"/>
                <a:gd name="T67" fmla="*/ 99 h 299"/>
                <a:gd name="T68" fmla="*/ 84 w 700"/>
                <a:gd name="T69" fmla="*/ 110 h 299"/>
                <a:gd name="T70" fmla="*/ 20 w 700"/>
                <a:gd name="T71" fmla="*/ 184 h 299"/>
                <a:gd name="T72" fmla="*/ 415 w 700"/>
                <a:gd name="T73" fmla="*/ 188 h 299"/>
                <a:gd name="T74" fmla="*/ 478 w 700"/>
                <a:gd name="T75" fmla="*/ 214 h 299"/>
                <a:gd name="T76" fmla="*/ 666 w 700"/>
                <a:gd name="T77" fmla="*/ 210 h 299"/>
                <a:gd name="T78" fmla="*/ 667 w 700"/>
                <a:gd name="T79" fmla="*/ 171 h 299"/>
                <a:gd name="T80" fmla="*/ 465 w 700"/>
                <a:gd name="T81" fmla="*/ 162 h 299"/>
                <a:gd name="T82" fmla="*/ 293 w 700"/>
                <a:gd name="T83" fmla="*/ 101 h 299"/>
                <a:gd name="T84" fmla="*/ 298 w 700"/>
                <a:gd name="T85" fmla="*/ 120 h 299"/>
                <a:gd name="T86" fmla="*/ 397 w 700"/>
                <a:gd name="T87" fmla="*/ 184 h 299"/>
                <a:gd name="T88" fmla="*/ 382 w 700"/>
                <a:gd name="T89" fmla="*/ 130 h 299"/>
                <a:gd name="T90" fmla="*/ 293 w 700"/>
                <a:gd name="T91" fmla="*/ 101 h 299"/>
                <a:gd name="T92" fmla="*/ 292 w 700"/>
                <a:gd name="T93" fmla="*/ 93 h 299"/>
                <a:gd name="T94" fmla="*/ 308 w 700"/>
                <a:gd name="T95" fmla="*/ 7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0" h="299">
                  <a:moveTo>
                    <a:pt x="286" y="92"/>
                  </a:moveTo>
                  <a:cubicBezTo>
                    <a:pt x="290" y="76"/>
                    <a:pt x="295" y="60"/>
                    <a:pt x="298" y="45"/>
                  </a:cubicBezTo>
                  <a:cubicBezTo>
                    <a:pt x="300" y="33"/>
                    <a:pt x="307" y="26"/>
                    <a:pt x="316" y="21"/>
                  </a:cubicBezTo>
                  <a:cubicBezTo>
                    <a:pt x="331" y="11"/>
                    <a:pt x="348" y="8"/>
                    <a:pt x="365" y="6"/>
                  </a:cubicBezTo>
                  <a:cubicBezTo>
                    <a:pt x="418" y="0"/>
                    <a:pt x="469" y="7"/>
                    <a:pt x="520" y="20"/>
                  </a:cubicBezTo>
                  <a:cubicBezTo>
                    <a:pt x="564" y="31"/>
                    <a:pt x="607" y="47"/>
                    <a:pt x="645" y="72"/>
                  </a:cubicBezTo>
                  <a:cubicBezTo>
                    <a:pt x="660" y="82"/>
                    <a:pt x="674" y="95"/>
                    <a:pt x="687" y="109"/>
                  </a:cubicBezTo>
                  <a:cubicBezTo>
                    <a:pt x="698" y="120"/>
                    <a:pt x="700" y="135"/>
                    <a:pt x="695" y="151"/>
                  </a:cubicBezTo>
                  <a:cubicBezTo>
                    <a:pt x="691" y="166"/>
                    <a:pt x="688" y="180"/>
                    <a:pt x="685" y="195"/>
                  </a:cubicBezTo>
                  <a:cubicBezTo>
                    <a:pt x="683" y="206"/>
                    <a:pt x="676" y="214"/>
                    <a:pt x="666" y="218"/>
                  </a:cubicBezTo>
                  <a:cubicBezTo>
                    <a:pt x="651" y="224"/>
                    <a:pt x="636" y="230"/>
                    <a:pt x="620" y="232"/>
                  </a:cubicBezTo>
                  <a:cubicBezTo>
                    <a:pt x="565" y="239"/>
                    <a:pt x="511" y="230"/>
                    <a:pt x="458" y="216"/>
                  </a:cubicBezTo>
                  <a:cubicBezTo>
                    <a:pt x="444" y="212"/>
                    <a:pt x="430" y="208"/>
                    <a:pt x="416" y="203"/>
                  </a:cubicBezTo>
                  <a:cubicBezTo>
                    <a:pt x="415" y="206"/>
                    <a:pt x="415" y="209"/>
                    <a:pt x="415" y="211"/>
                  </a:cubicBezTo>
                  <a:cubicBezTo>
                    <a:pt x="416" y="227"/>
                    <a:pt x="408" y="239"/>
                    <a:pt x="396" y="248"/>
                  </a:cubicBezTo>
                  <a:cubicBezTo>
                    <a:pt x="376" y="264"/>
                    <a:pt x="352" y="273"/>
                    <a:pt x="327" y="279"/>
                  </a:cubicBezTo>
                  <a:cubicBezTo>
                    <a:pt x="241" y="299"/>
                    <a:pt x="156" y="299"/>
                    <a:pt x="71" y="273"/>
                  </a:cubicBezTo>
                  <a:cubicBezTo>
                    <a:pt x="55" y="268"/>
                    <a:pt x="39" y="260"/>
                    <a:pt x="25" y="251"/>
                  </a:cubicBezTo>
                  <a:cubicBezTo>
                    <a:pt x="9" y="242"/>
                    <a:pt x="0" y="228"/>
                    <a:pt x="2" y="208"/>
                  </a:cubicBezTo>
                  <a:cubicBezTo>
                    <a:pt x="4" y="194"/>
                    <a:pt x="2" y="179"/>
                    <a:pt x="2" y="164"/>
                  </a:cubicBezTo>
                  <a:cubicBezTo>
                    <a:pt x="2" y="152"/>
                    <a:pt x="8" y="143"/>
                    <a:pt x="16" y="136"/>
                  </a:cubicBezTo>
                  <a:cubicBezTo>
                    <a:pt x="32" y="121"/>
                    <a:pt x="52" y="112"/>
                    <a:pt x="73" y="106"/>
                  </a:cubicBezTo>
                  <a:cubicBezTo>
                    <a:pt x="126" y="89"/>
                    <a:pt x="182" y="85"/>
                    <a:pt x="237" y="88"/>
                  </a:cubicBezTo>
                  <a:cubicBezTo>
                    <a:pt x="253" y="89"/>
                    <a:pt x="269" y="91"/>
                    <a:pt x="286" y="92"/>
                  </a:cubicBezTo>
                  <a:close/>
                  <a:moveTo>
                    <a:pt x="666" y="163"/>
                  </a:moveTo>
                  <a:cubicBezTo>
                    <a:pt x="666" y="162"/>
                    <a:pt x="667" y="161"/>
                    <a:pt x="667" y="160"/>
                  </a:cubicBezTo>
                  <a:cubicBezTo>
                    <a:pt x="655" y="151"/>
                    <a:pt x="644" y="141"/>
                    <a:pt x="632" y="133"/>
                  </a:cubicBezTo>
                  <a:cubicBezTo>
                    <a:pt x="551" y="84"/>
                    <a:pt x="462" y="61"/>
                    <a:pt x="368" y="64"/>
                  </a:cubicBezTo>
                  <a:cubicBezTo>
                    <a:pt x="351" y="65"/>
                    <a:pt x="334" y="69"/>
                    <a:pt x="317" y="72"/>
                  </a:cubicBezTo>
                  <a:cubicBezTo>
                    <a:pt x="317" y="75"/>
                    <a:pt x="317" y="76"/>
                    <a:pt x="318" y="76"/>
                  </a:cubicBezTo>
                  <a:cubicBezTo>
                    <a:pt x="319" y="77"/>
                    <a:pt x="320" y="79"/>
                    <a:pt x="321" y="80"/>
                  </a:cubicBezTo>
                  <a:cubicBezTo>
                    <a:pt x="337" y="97"/>
                    <a:pt x="357" y="109"/>
                    <a:pt x="379" y="120"/>
                  </a:cubicBezTo>
                  <a:cubicBezTo>
                    <a:pt x="453" y="158"/>
                    <a:pt x="532" y="177"/>
                    <a:pt x="615" y="174"/>
                  </a:cubicBezTo>
                  <a:cubicBezTo>
                    <a:pt x="633" y="173"/>
                    <a:pt x="650" y="170"/>
                    <a:pt x="666" y="163"/>
                  </a:cubicBezTo>
                  <a:close/>
                  <a:moveTo>
                    <a:pt x="27" y="188"/>
                  </a:moveTo>
                  <a:cubicBezTo>
                    <a:pt x="27" y="190"/>
                    <a:pt x="27" y="191"/>
                    <a:pt x="27" y="192"/>
                  </a:cubicBezTo>
                  <a:cubicBezTo>
                    <a:pt x="39" y="197"/>
                    <a:pt x="50" y="204"/>
                    <a:pt x="62" y="208"/>
                  </a:cubicBezTo>
                  <a:cubicBezTo>
                    <a:pt x="113" y="227"/>
                    <a:pt x="165" y="232"/>
                    <a:pt x="219" y="231"/>
                  </a:cubicBezTo>
                  <a:cubicBezTo>
                    <a:pt x="267" y="230"/>
                    <a:pt x="314" y="224"/>
                    <a:pt x="359" y="207"/>
                  </a:cubicBezTo>
                  <a:cubicBezTo>
                    <a:pt x="368" y="203"/>
                    <a:pt x="377" y="198"/>
                    <a:pt x="387" y="193"/>
                  </a:cubicBezTo>
                  <a:cubicBezTo>
                    <a:pt x="372" y="185"/>
                    <a:pt x="359" y="177"/>
                    <a:pt x="346" y="171"/>
                  </a:cubicBezTo>
                  <a:cubicBezTo>
                    <a:pt x="339" y="167"/>
                    <a:pt x="333" y="164"/>
                    <a:pt x="326" y="163"/>
                  </a:cubicBezTo>
                  <a:cubicBezTo>
                    <a:pt x="276" y="150"/>
                    <a:pt x="225" y="147"/>
                    <a:pt x="174" y="150"/>
                  </a:cubicBezTo>
                  <a:cubicBezTo>
                    <a:pt x="134" y="152"/>
                    <a:pt x="94" y="158"/>
                    <a:pt x="56" y="174"/>
                  </a:cubicBezTo>
                  <a:cubicBezTo>
                    <a:pt x="46" y="178"/>
                    <a:pt x="37" y="184"/>
                    <a:pt x="27" y="188"/>
                  </a:cubicBezTo>
                  <a:close/>
                  <a:moveTo>
                    <a:pt x="21" y="195"/>
                  </a:moveTo>
                  <a:cubicBezTo>
                    <a:pt x="6" y="208"/>
                    <a:pt x="5" y="224"/>
                    <a:pt x="20" y="238"/>
                  </a:cubicBezTo>
                  <a:cubicBezTo>
                    <a:pt x="33" y="251"/>
                    <a:pt x="50" y="259"/>
                    <a:pt x="67" y="265"/>
                  </a:cubicBezTo>
                  <a:cubicBezTo>
                    <a:pt x="117" y="282"/>
                    <a:pt x="168" y="286"/>
                    <a:pt x="220" y="285"/>
                  </a:cubicBezTo>
                  <a:cubicBezTo>
                    <a:pt x="268" y="284"/>
                    <a:pt x="314" y="279"/>
                    <a:pt x="359" y="261"/>
                  </a:cubicBezTo>
                  <a:cubicBezTo>
                    <a:pt x="375" y="255"/>
                    <a:pt x="390" y="247"/>
                    <a:pt x="401" y="233"/>
                  </a:cubicBezTo>
                  <a:cubicBezTo>
                    <a:pt x="411" y="220"/>
                    <a:pt x="409" y="205"/>
                    <a:pt x="397" y="197"/>
                  </a:cubicBezTo>
                  <a:cubicBezTo>
                    <a:pt x="379" y="204"/>
                    <a:pt x="362" y="213"/>
                    <a:pt x="345" y="219"/>
                  </a:cubicBezTo>
                  <a:cubicBezTo>
                    <a:pt x="305" y="232"/>
                    <a:pt x="264" y="237"/>
                    <a:pt x="222" y="238"/>
                  </a:cubicBezTo>
                  <a:cubicBezTo>
                    <a:pt x="152" y="238"/>
                    <a:pt x="83" y="233"/>
                    <a:pt x="21" y="195"/>
                  </a:cubicBezTo>
                  <a:close/>
                  <a:moveTo>
                    <a:pt x="675" y="158"/>
                  </a:moveTo>
                  <a:cubicBezTo>
                    <a:pt x="691" y="150"/>
                    <a:pt x="695" y="136"/>
                    <a:pt x="686" y="120"/>
                  </a:cubicBezTo>
                  <a:cubicBezTo>
                    <a:pt x="677" y="104"/>
                    <a:pt x="664" y="93"/>
                    <a:pt x="650" y="83"/>
                  </a:cubicBezTo>
                  <a:cubicBezTo>
                    <a:pt x="620" y="63"/>
                    <a:pt x="587" y="48"/>
                    <a:pt x="552" y="37"/>
                  </a:cubicBezTo>
                  <a:cubicBezTo>
                    <a:pt x="498" y="19"/>
                    <a:pt x="443" y="9"/>
                    <a:pt x="385" y="11"/>
                  </a:cubicBezTo>
                  <a:cubicBezTo>
                    <a:pt x="364" y="12"/>
                    <a:pt x="343" y="15"/>
                    <a:pt x="324" y="24"/>
                  </a:cubicBezTo>
                  <a:cubicBezTo>
                    <a:pt x="308" y="31"/>
                    <a:pt x="300" y="55"/>
                    <a:pt x="312" y="68"/>
                  </a:cubicBezTo>
                  <a:cubicBezTo>
                    <a:pt x="315" y="67"/>
                    <a:pt x="319" y="66"/>
                    <a:pt x="323" y="64"/>
                  </a:cubicBezTo>
                  <a:cubicBezTo>
                    <a:pt x="356" y="55"/>
                    <a:pt x="389" y="54"/>
                    <a:pt x="422" y="58"/>
                  </a:cubicBezTo>
                  <a:cubicBezTo>
                    <a:pt x="515" y="69"/>
                    <a:pt x="603" y="93"/>
                    <a:pt x="675" y="158"/>
                  </a:cubicBezTo>
                  <a:close/>
                  <a:moveTo>
                    <a:pt x="20" y="184"/>
                  </a:moveTo>
                  <a:cubicBezTo>
                    <a:pt x="115" y="133"/>
                    <a:pt x="215" y="136"/>
                    <a:pt x="318" y="152"/>
                  </a:cubicBezTo>
                  <a:cubicBezTo>
                    <a:pt x="301" y="137"/>
                    <a:pt x="286" y="123"/>
                    <a:pt x="284" y="99"/>
                  </a:cubicBezTo>
                  <a:cubicBezTo>
                    <a:pt x="277" y="99"/>
                    <a:pt x="269" y="97"/>
                    <a:pt x="262" y="97"/>
                  </a:cubicBezTo>
                  <a:cubicBezTo>
                    <a:pt x="202" y="91"/>
                    <a:pt x="142" y="94"/>
                    <a:pt x="84" y="110"/>
                  </a:cubicBezTo>
                  <a:cubicBezTo>
                    <a:pt x="62" y="116"/>
                    <a:pt x="40" y="124"/>
                    <a:pt x="22" y="139"/>
                  </a:cubicBezTo>
                  <a:cubicBezTo>
                    <a:pt x="6" y="153"/>
                    <a:pt x="5" y="169"/>
                    <a:pt x="20" y="184"/>
                  </a:cubicBezTo>
                  <a:close/>
                  <a:moveTo>
                    <a:pt x="407" y="143"/>
                  </a:moveTo>
                  <a:cubicBezTo>
                    <a:pt x="417" y="157"/>
                    <a:pt x="416" y="173"/>
                    <a:pt x="415" y="188"/>
                  </a:cubicBezTo>
                  <a:cubicBezTo>
                    <a:pt x="415" y="194"/>
                    <a:pt x="417" y="197"/>
                    <a:pt x="422" y="198"/>
                  </a:cubicBezTo>
                  <a:cubicBezTo>
                    <a:pt x="441" y="203"/>
                    <a:pt x="459" y="210"/>
                    <a:pt x="478" y="214"/>
                  </a:cubicBezTo>
                  <a:cubicBezTo>
                    <a:pt x="524" y="225"/>
                    <a:pt x="571" y="231"/>
                    <a:pt x="618" y="225"/>
                  </a:cubicBezTo>
                  <a:cubicBezTo>
                    <a:pt x="635" y="223"/>
                    <a:pt x="652" y="220"/>
                    <a:pt x="666" y="210"/>
                  </a:cubicBezTo>
                  <a:cubicBezTo>
                    <a:pt x="678" y="201"/>
                    <a:pt x="682" y="186"/>
                    <a:pt x="674" y="173"/>
                  </a:cubicBezTo>
                  <a:cubicBezTo>
                    <a:pt x="673" y="172"/>
                    <a:pt x="669" y="170"/>
                    <a:pt x="667" y="171"/>
                  </a:cubicBezTo>
                  <a:cubicBezTo>
                    <a:pt x="647" y="178"/>
                    <a:pt x="627" y="181"/>
                    <a:pt x="606" y="181"/>
                  </a:cubicBezTo>
                  <a:cubicBezTo>
                    <a:pt x="558" y="183"/>
                    <a:pt x="511" y="175"/>
                    <a:pt x="465" y="162"/>
                  </a:cubicBezTo>
                  <a:cubicBezTo>
                    <a:pt x="446" y="156"/>
                    <a:pt x="428" y="149"/>
                    <a:pt x="407" y="143"/>
                  </a:cubicBezTo>
                  <a:close/>
                  <a:moveTo>
                    <a:pt x="293" y="101"/>
                  </a:moveTo>
                  <a:cubicBezTo>
                    <a:pt x="292" y="101"/>
                    <a:pt x="291" y="102"/>
                    <a:pt x="291" y="103"/>
                  </a:cubicBezTo>
                  <a:cubicBezTo>
                    <a:pt x="293" y="108"/>
                    <a:pt x="294" y="115"/>
                    <a:pt x="298" y="120"/>
                  </a:cubicBezTo>
                  <a:cubicBezTo>
                    <a:pt x="311" y="139"/>
                    <a:pt x="328" y="154"/>
                    <a:pt x="350" y="163"/>
                  </a:cubicBezTo>
                  <a:cubicBezTo>
                    <a:pt x="366" y="169"/>
                    <a:pt x="381" y="176"/>
                    <a:pt x="397" y="184"/>
                  </a:cubicBezTo>
                  <a:cubicBezTo>
                    <a:pt x="411" y="170"/>
                    <a:pt x="411" y="156"/>
                    <a:pt x="397" y="142"/>
                  </a:cubicBezTo>
                  <a:cubicBezTo>
                    <a:pt x="392" y="137"/>
                    <a:pt x="387" y="133"/>
                    <a:pt x="382" y="130"/>
                  </a:cubicBezTo>
                  <a:cubicBezTo>
                    <a:pt x="362" y="119"/>
                    <a:pt x="341" y="111"/>
                    <a:pt x="318" y="106"/>
                  </a:cubicBezTo>
                  <a:cubicBezTo>
                    <a:pt x="310" y="104"/>
                    <a:pt x="301" y="102"/>
                    <a:pt x="293" y="101"/>
                  </a:cubicBezTo>
                  <a:close/>
                  <a:moveTo>
                    <a:pt x="308" y="77"/>
                  </a:moveTo>
                  <a:cubicBezTo>
                    <a:pt x="303" y="82"/>
                    <a:pt x="299" y="87"/>
                    <a:pt x="292" y="93"/>
                  </a:cubicBezTo>
                  <a:cubicBezTo>
                    <a:pt x="308" y="97"/>
                    <a:pt x="321" y="99"/>
                    <a:pt x="331" y="102"/>
                  </a:cubicBezTo>
                  <a:cubicBezTo>
                    <a:pt x="325" y="95"/>
                    <a:pt x="317" y="87"/>
                    <a:pt x="308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5580063" y="2873376"/>
              <a:ext cx="1557338" cy="787400"/>
            </a:xfrm>
            <a:custGeom>
              <a:avLst/>
              <a:gdLst>
                <a:gd name="T0" fmla="*/ 208 w 414"/>
                <a:gd name="T1" fmla="*/ 209 h 209"/>
                <a:gd name="T2" fmla="*/ 60 w 414"/>
                <a:gd name="T3" fmla="*/ 184 h 209"/>
                <a:gd name="T4" fmla="*/ 18 w 414"/>
                <a:gd name="T5" fmla="*/ 161 h 209"/>
                <a:gd name="T6" fmla="*/ 2 w 414"/>
                <a:gd name="T7" fmla="*/ 125 h 209"/>
                <a:gd name="T8" fmla="*/ 2 w 414"/>
                <a:gd name="T9" fmla="*/ 84 h 209"/>
                <a:gd name="T10" fmla="*/ 20 w 414"/>
                <a:gd name="T11" fmla="*/ 47 h 209"/>
                <a:gd name="T12" fmla="*/ 84 w 414"/>
                <a:gd name="T13" fmla="*/ 17 h 209"/>
                <a:gd name="T14" fmla="*/ 242 w 414"/>
                <a:gd name="T15" fmla="*/ 3 h 209"/>
                <a:gd name="T16" fmla="*/ 357 w 414"/>
                <a:gd name="T17" fmla="*/ 26 h 209"/>
                <a:gd name="T18" fmla="*/ 398 w 414"/>
                <a:gd name="T19" fmla="*/ 50 h 209"/>
                <a:gd name="T20" fmla="*/ 413 w 414"/>
                <a:gd name="T21" fmla="*/ 85 h 209"/>
                <a:gd name="T22" fmla="*/ 414 w 414"/>
                <a:gd name="T23" fmla="*/ 131 h 209"/>
                <a:gd name="T24" fmla="*/ 388 w 414"/>
                <a:gd name="T25" fmla="*/ 169 h 209"/>
                <a:gd name="T26" fmla="*/ 300 w 414"/>
                <a:gd name="T27" fmla="*/ 199 h 209"/>
                <a:gd name="T28" fmla="*/ 208 w 414"/>
                <a:gd name="T29" fmla="*/ 209 h 209"/>
                <a:gd name="T30" fmla="*/ 28 w 414"/>
                <a:gd name="T31" fmla="*/ 104 h 209"/>
                <a:gd name="T32" fmla="*/ 27 w 414"/>
                <a:gd name="T33" fmla="*/ 107 h 209"/>
                <a:gd name="T34" fmla="*/ 71 w 414"/>
                <a:gd name="T35" fmla="*/ 126 h 209"/>
                <a:gd name="T36" fmla="*/ 224 w 414"/>
                <a:gd name="T37" fmla="*/ 146 h 209"/>
                <a:gd name="T38" fmla="*/ 362 w 414"/>
                <a:gd name="T39" fmla="*/ 120 h 209"/>
                <a:gd name="T40" fmla="*/ 390 w 414"/>
                <a:gd name="T41" fmla="*/ 105 h 209"/>
                <a:gd name="T42" fmla="*/ 376 w 414"/>
                <a:gd name="T43" fmla="*/ 96 h 209"/>
                <a:gd name="T44" fmla="*/ 344 w 414"/>
                <a:gd name="T45" fmla="*/ 83 h 209"/>
                <a:gd name="T46" fmla="*/ 85 w 414"/>
                <a:gd name="T47" fmla="*/ 79 h 209"/>
                <a:gd name="T48" fmla="*/ 28 w 414"/>
                <a:gd name="T49" fmla="*/ 104 h 209"/>
                <a:gd name="T50" fmla="*/ 395 w 414"/>
                <a:gd name="T51" fmla="*/ 110 h 209"/>
                <a:gd name="T52" fmla="*/ 359 w 414"/>
                <a:gd name="T53" fmla="*/ 128 h 209"/>
                <a:gd name="T54" fmla="*/ 321 w 414"/>
                <a:gd name="T55" fmla="*/ 140 h 209"/>
                <a:gd name="T56" fmla="*/ 149 w 414"/>
                <a:gd name="T57" fmla="*/ 150 h 209"/>
                <a:gd name="T58" fmla="*/ 21 w 414"/>
                <a:gd name="T59" fmla="*/ 110 h 209"/>
                <a:gd name="T60" fmla="*/ 22 w 414"/>
                <a:gd name="T61" fmla="*/ 155 h 209"/>
                <a:gd name="T62" fmla="*/ 70 w 414"/>
                <a:gd name="T63" fmla="*/ 181 h 209"/>
                <a:gd name="T64" fmla="*/ 343 w 414"/>
                <a:gd name="T65" fmla="*/ 182 h 209"/>
                <a:gd name="T66" fmla="*/ 398 w 414"/>
                <a:gd name="T67" fmla="*/ 152 h 209"/>
                <a:gd name="T68" fmla="*/ 395 w 414"/>
                <a:gd name="T69" fmla="*/ 110 h 209"/>
                <a:gd name="T70" fmla="*/ 19 w 414"/>
                <a:gd name="T71" fmla="*/ 98 h 209"/>
                <a:gd name="T72" fmla="*/ 78 w 414"/>
                <a:gd name="T73" fmla="*/ 74 h 209"/>
                <a:gd name="T74" fmla="*/ 230 w 414"/>
                <a:gd name="T75" fmla="*/ 57 h 209"/>
                <a:gd name="T76" fmla="*/ 394 w 414"/>
                <a:gd name="T77" fmla="*/ 99 h 209"/>
                <a:gd name="T78" fmla="*/ 396 w 414"/>
                <a:gd name="T79" fmla="*/ 57 h 209"/>
                <a:gd name="T80" fmla="*/ 352 w 414"/>
                <a:gd name="T81" fmla="*/ 31 h 209"/>
                <a:gd name="T82" fmla="*/ 262 w 414"/>
                <a:gd name="T83" fmla="*/ 12 h 209"/>
                <a:gd name="T84" fmla="*/ 78 w 414"/>
                <a:gd name="T85" fmla="*/ 26 h 209"/>
                <a:gd name="T86" fmla="*/ 19 w 414"/>
                <a:gd name="T87" fmla="*/ 57 h 209"/>
                <a:gd name="T88" fmla="*/ 19 w 414"/>
                <a:gd name="T89" fmla="*/ 9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" h="209">
                  <a:moveTo>
                    <a:pt x="208" y="209"/>
                  </a:moveTo>
                  <a:cubicBezTo>
                    <a:pt x="157" y="207"/>
                    <a:pt x="108" y="202"/>
                    <a:pt x="60" y="184"/>
                  </a:cubicBezTo>
                  <a:cubicBezTo>
                    <a:pt x="45" y="178"/>
                    <a:pt x="31" y="170"/>
                    <a:pt x="18" y="161"/>
                  </a:cubicBezTo>
                  <a:cubicBezTo>
                    <a:pt x="6" y="153"/>
                    <a:pt x="1" y="140"/>
                    <a:pt x="2" y="125"/>
                  </a:cubicBezTo>
                  <a:cubicBezTo>
                    <a:pt x="2" y="111"/>
                    <a:pt x="3" y="97"/>
                    <a:pt x="2" y="84"/>
                  </a:cubicBezTo>
                  <a:cubicBezTo>
                    <a:pt x="0" y="67"/>
                    <a:pt x="8" y="56"/>
                    <a:pt x="20" y="47"/>
                  </a:cubicBezTo>
                  <a:cubicBezTo>
                    <a:pt x="39" y="32"/>
                    <a:pt x="61" y="24"/>
                    <a:pt x="84" y="17"/>
                  </a:cubicBezTo>
                  <a:cubicBezTo>
                    <a:pt x="135" y="3"/>
                    <a:pt x="188" y="0"/>
                    <a:pt x="242" y="3"/>
                  </a:cubicBezTo>
                  <a:cubicBezTo>
                    <a:pt x="282" y="6"/>
                    <a:pt x="321" y="11"/>
                    <a:pt x="357" y="26"/>
                  </a:cubicBezTo>
                  <a:cubicBezTo>
                    <a:pt x="372" y="32"/>
                    <a:pt x="385" y="41"/>
                    <a:pt x="398" y="50"/>
                  </a:cubicBezTo>
                  <a:cubicBezTo>
                    <a:pt x="409" y="58"/>
                    <a:pt x="413" y="71"/>
                    <a:pt x="413" y="85"/>
                  </a:cubicBezTo>
                  <a:cubicBezTo>
                    <a:pt x="413" y="100"/>
                    <a:pt x="414" y="116"/>
                    <a:pt x="414" y="131"/>
                  </a:cubicBezTo>
                  <a:cubicBezTo>
                    <a:pt x="414" y="150"/>
                    <a:pt x="401" y="160"/>
                    <a:pt x="388" y="169"/>
                  </a:cubicBezTo>
                  <a:cubicBezTo>
                    <a:pt x="361" y="186"/>
                    <a:pt x="331" y="195"/>
                    <a:pt x="300" y="199"/>
                  </a:cubicBezTo>
                  <a:cubicBezTo>
                    <a:pt x="270" y="204"/>
                    <a:pt x="239" y="206"/>
                    <a:pt x="208" y="209"/>
                  </a:cubicBezTo>
                  <a:close/>
                  <a:moveTo>
                    <a:pt x="28" y="104"/>
                  </a:moveTo>
                  <a:cubicBezTo>
                    <a:pt x="28" y="105"/>
                    <a:pt x="27" y="106"/>
                    <a:pt x="27" y="107"/>
                  </a:cubicBezTo>
                  <a:cubicBezTo>
                    <a:pt x="42" y="114"/>
                    <a:pt x="56" y="121"/>
                    <a:pt x="71" y="126"/>
                  </a:cubicBezTo>
                  <a:cubicBezTo>
                    <a:pt x="121" y="143"/>
                    <a:pt x="172" y="147"/>
                    <a:pt x="224" y="146"/>
                  </a:cubicBezTo>
                  <a:cubicBezTo>
                    <a:pt x="271" y="144"/>
                    <a:pt x="318" y="138"/>
                    <a:pt x="362" y="120"/>
                  </a:cubicBezTo>
                  <a:cubicBezTo>
                    <a:pt x="371" y="116"/>
                    <a:pt x="380" y="110"/>
                    <a:pt x="390" y="105"/>
                  </a:cubicBezTo>
                  <a:cubicBezTo>
                    <a:pt x="384" y="101"/>
                    <a:pt x="380" y="98"/>
                    <a:pt x="376" y="96"/>
                  </a:cubicBezTo>
                  <a:cubicBezTo>
                    <a:pt x="365" y="91"/>
                    <a:pt x="355" y="86"/>
                    <a:pt x="344" y="83"/>
                  </a:cubicBezTo>
                  <a:cubicBezTo>
                    <a:pt x="258" y="57"/>
                    <a:pt x="172" y="57"/>
                    <a:pt x="85" y="79"/>
                  </a:cubicBezTo>
                  <a:cubicBezTo>
                    <a:pt x="65" y="84"/>
                    <a:pt x="45" y="91"/>
                    <a:pt x="28" y="104"/>
                  </a:cubicBezTo>
                  <a:close/>
                  <a:moveTo>
                    <a:pt x="395" y="110"/>
                  </a:moveTo>
                  <a:cubicBezTo>
                    <a:pt x="383" y="116"/>
                    <a:pt x="371" y="123"/>
                    <a:pt x="359" y="128"/>
                  </a:cubicBezTo>
                  <a:cubicBezTo>
                    <a:pt x="347" y="133"/>
                    <a:pt x="334" y="137"/>
                    <a:pt x="321" y="140"/>
                  </a:cubicBezTo>
                  <a:cubicBezTo>
                    <a:pt x="265" y="154"/>
                    <a:pt x="207" y="156"/>
                    <a:pt x="149" y="150"/>
                  </a:cubicBezTo>
                  <a:cubicBezTo>
                    <a:pt x="104" y="145"/>
                    <a:pt x="60" y="136"/>
                    <a:pt x="21" y="110"/>
                  </a:cubicBezTo>
                  <a:cubicBezTo>
                    <a:pt x="6" y="122"/>
                    <a:pt x="6" y="141"/>
                    <a:pt x="22" y="155"/>
                  </a:cubicBezTo>
                  <a:cubicBezTo>
                    <a:pt x="36" y="168"/>
                    <a:pt x="52" y="175"/>
                    <a:pt x="70" y="181"/>
                  </a:cubicBezTo>
                  <a:cubicBezTo>
                    <a:pt x="161" y="208"/>
                    <a:pt x="252" y="207"/>
                    <a:pt x="343" y="182"/>
                  </a:cubicBezTo>
                  <a:cubicBezTo>
                    <a:pt x="363" y="176"/>
                    <a:pt x="382" y="167"/>
                    <a:pt x="398" y="152"/>
                  </a:cubicBezTo>
                  <a:cubicBezTo>
                    <a:pt x="409" y="142"/>
                    <a:pt x="409" y="118"/>
                    <a:pt x="395" y="110"/>
                  </a:cubicBezTo>
                  <a:close/>
                  <a:moveTo>
                    <a:pt x="19" y="98"/>
                  </a:moveTo>
                  <a:cubicBezTo>
                    <a:pt x="39" y="89"/>
                    <a:pt x="58" y="80"/>
                    <a:pt x="78" y="74"/>
                  </a:cubicBezTo>
                  <a:cubicBezTo>
                    <a:pt x="128" y="58"/>
                    <a:pt x="179" y="55"/>
                    <a:pt x="230" y="57"/>
                  </a:cubicBezTo>
                  <a:cubicBezTo>
                    <a:pt x="288" y="60"/>
                    <a:pt x="344" y="67"/>
                    <a:pt x="394" y="99"/>
                  </a:cubicBezTo>
                  <a:cubicBezTo>
                    <a:pt x="408" y="85"/>
                    <a:pt x="409" y="71"/>
                    <a:pt x="396" y="57"/>
                  </a:cubicBezTo>
                  <a:cubicBezTo>
                    <a:pt x="384" y="45"/>
                    <a:pt x="368" y="37"/>
                    <a:pt x="352" y="31"/>
                  </a:cubicBezTo>
                  <a:cubicBezTo>
                    <a:pt x="323" y="20"/>
                    <a:pt x="293" y="15"/>
                    <a:pt x="262" y="12"/>
                  </a:cubicBezTo>
                  <a:cubicBezTo>
                    <a:pt x="200" y="6"/>
                    <a:pt x="138" y="9"/>
                    <a:pt x="78" y="26"/>
                  </a:cubicBezTo>
                  <a:cubicBezTo>
                    <a:pt x="57" y="32"/>
                    <a:pt x="36" y="41"/>
                    <a:pt x="19" y="57"/>
                  </a:cubicBezTo>
                  <a:cubicBezTo>
                    <a:pt x="7" y="69"/>
                    <a:pt x="8" y="8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8083551" y="2497138"/>
              <a:ext cx="214313" cy="109538"/>
            </a:xfrm>
            <a:custGeom>
              <a:avLst/>
              <a:gdLst>
                <a:gd name="T0" fmla="*/ 28 w 57"/>
                <a:gd name="T1" fmla="*/ 0 h 29"/>
                <a:gd name="T2" fmla="*/ 49 w 57"/>
                <a:gd name="T3" fmla="*/ 6 h 29"/>
                <a:gd name="T4" fmla="*/ 49 w 57"/>
                <a:gd name="T5" fmla="*/ 22 h 29"/>
                <a:gd name="T6" fmla="*/ 6 w 57"/>
                <a:gd name="T7" fmla="*/ 22 h 29"/>
                <a:gd name="T8" fmla="*/ 0 w 57"/>
                <a:gd name="T9" fmla="*/ 14 h 29"/>
                <a:gd name="T10" fmla="*/ 6 w 57"/>
                <a:gd name="T11" fmla="*/ 6 h 29"/>
                <a:gd name="T12" fmla="*/ 28 w 57"/>
                <a:gd name="T13" fmla="*/ 0 h 29"/>
                <a:gd name="T14" fmla="*/ 48 w 57"/>
                <a:gd name="T15" fmla="*/ 14 h 29"/>
                <a:gd name="T16" fmla="*/ 7 w 57"/>
                <a:gd name="T17" fmla="*/ 14 h 29"/>
                <a:gd name="T18" fmla="*/ 48 w 57"/>
                <a:gd name="T1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9">
                  <a:moveTo>
                    <a:pt x="28" y="0"/>
                  </a:moveTo>
                  <a:cubicBezTo>
                    <a:pt x="35" y="2"/>
                    <a:pt x="42" y="3"/>
                    <a:pt x="49" y="6"/>
                  </a:cubicBezTo>
                  <a:cubicBezTo>
                    <a:pt x="57" y="9"/>
                    <a:pt x="57" y="18"/>
                    <a:pt x="49" y="22"/>
                  </a:cubicBezTo>
                  <a:cubicBezTo>
                    <a:pt x="35" y="29"/>
                    <a:pt x="20" y="28"/>
                    <a:pt x="6" y="22"/>
                  </a:cubicBezTo>
                  <a:cubicBezTo>
                    <a:pt x="3" y="21"/>
                    <a:pt x="0" y="16"/>
                    <a:pt x="0" y="14"/>
                  </a:cubicBezTo>
                  <a:cubicBezTo>
                    <a:pt x="0" y="11"/>
                    <a:pt x="3" y="7"/>
                    <a:pt x="6" y="6"/>
                  </a:cubicBezTo>
                  <a:cubicBezTo>
                    <a:pt x="13" y="3"/>
                    <a:pt x="20" y="2"/>
                    <a:pt x="28" y="0"/>
                  </a:cubicBezTo>
                  <a:close/>
                  <a:moveTo>
                    <a:pt x="48" y="14"/>
                  </a:moveTo>
                  <a:cubicBezTo>
                    <a:pt x="35" y="6"/>
                    <a:pt x="15" y="6"/>
                    <a:pt x="7" y="14"/>
                  </a:cubicBezTo>
                  <a:cubicBezTo>
                    <a:pt x="18" y="21"/>
                    <a:pt x="37" y="21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7535863" y="2463801"/>
              <a:ext cx="225425" cy="104775"/>
            </a:xfrm>
            <a:custGeom>
              <a:avLst/>
              <a:gdLst>
                <a:gd name="T0" fmla="*/ 30 w 60"/>
                <a:gd name="T1" fmla="*/ 28 h 28"/>
                <a:gd name="T2" fmla="*/ 9 w 60"/>
                <a:gd name="T3" fmla="*/ 22 h 28"/>
                <a:gd name="T4" fmla="*/ 9 w 60"/>
                <a:gd name="T5" fmla="*/ 6 h 28"/>
                <a:gd name="T6" fmla="*/ 53 w 60"/>
                <a:gd name="T7" fmla="*/ 7 h 28"/>
                <a:gd name="T8" fmla="*/ 53 w 60"/>
                <a:gd name="T9" fmla="*/ 22 h 28"/>
                <a:gd name="T10" fmla="*/ 30 w 60"/>
                <a:gd name="T11" fmla="*/ 28 h 28"/>
                <a:gd name="T12" fmla="*/ 50 w 60"/>
                <a:gd name="T13" fmla="*/ 14 h 28"/>
                <a:gd name="T14" fmla="*/ 11 w 60"/>
                <a:gd name="T15" fmla="*/ 14 h 28"/>
                <a:gd name="T16" fmla="*/ 50 w 60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8">
                  <a:moveTo>
                    <a:pt x="30" y="28"/>
                  </a:moveTo>
                  <a:cubicBezTo>
                    <a:pt x="23" y="26"/>
                    <a:pt x="15" y="25"/>
                    <a:pt x="9" y="22"/>
                  </a:cubicBezTo>
                  <a:cubicBezTo>
                    <a:pt x="0" y="19"/>
                    <a:pt x="0" y="10"/>
                    <a:pt x="9" y="6"/>
                  </a:cubicBezTo>
                  <a:cubicBezTo>
                    <a:pt x="23" y="0"/>
                    <a:pt x="38" y="0"/>
                    <a:pt x="53" y="7"/>
                  </a:cubicBezTo>
                  <a:cubicBezTo>
                    <a:pt x="60" y="10"/>
                    <a:pt x="60" y="18"/>
                    <a:pt x="53" y="22"/>
                  </a:cubicBezTo>
                  <a:cubicBezTo>
                    <a:pt x="46" y="25"/>
                    <a:pt x="38" y="26"/>
                    <a:pt x="30" y="28"/>
                  </a:cubicBezTo>
                  <a:close/>
                  <a:moveTo>
                    <a:pt x="50" y="14"/>
                  </a:moveTo>
                  <a:cubicBezTo>
                    <a:pt x="41" y="7"/>
                    <a:pt x="20" y="7"/>
                    <a:pt x="11" y="14"/>
                  </a:cubicBezTo>
                  <a:cubicBezTo>
                    <a:pt x="20" y="22"/>
                    <a:pt x="41" y="22"/>
                    <a:pt x="5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7546976" y="2587626"/>
              <a:ext cx="217488" cy="109538"/>
            </a:xfrm>
            <a:custGeom>
              <a:avLst/>
              <a:gdLst>
                <a:gd name="T0" fmla="*/ 27 w 58"/>
                <a:gd name="T1" fmla="*/ 29 h 29"/>
                <a:gd name="T2" fmla="*/ 6 w 58"/>
                <a:gd name="T3" fmla="*/ 23 h 29"/>
                <a:gd name="T4" fmla="*/ 0 w 58"/>
                <a:gd name="T5" fmla="*/ 15 h 29"/>
                <a:gd name="T6" fmla="*/ 6 w 58"/>
                <a:gd name="T7" fmla="*/ 7 h 29"/>
                <a:gd name="T8" fmla="*/ 49 w 58"/>
                <a:gd name="T9" fmla="*/ 7 h 29"/>
                <a:gd name="T10" fmla="*/ 49 w 58"/>
                <a:gd name="T11" fmla="*/ 23 h 29"/>
                <a:gd name="T12" fmla="*/ 27 w 58"/>
                <a:gd name="T13" fmla="*/ 29 h 29"/>
                <a:gd name="T14" fmla="*/ 48 w 58"/>
                <a:gd name="T15" fmla="*/ 15 h 29"/>
                <a:gd name="T16" fmla="*/ 8 w 58"/>
                <a:gd name="T17" fmla="*/ 15 h 29"/>
                <a:gd name="T18" fmla="*/ 48 w 5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9">
                  <a:moveTo>
                    <a:pt x="27" y="29"/>
                  </a:moveTo>
                  <a:cubicBezTo>
                    <a:pt x="20" y="27"/>
                    <a:pt x="13" y="26"/>
                    <a:pt x="6" y="23"/>
                  </a:cubicBezTo>
                  <a:cubicBezTo>
                    <a:pt x="4" y="22"/>
                    <a:pt x="0" y="18"/>
                    <a:pt x="0" y="15"/>
                  </a:cubicBezTo>
                  <a:cubicBezTo>
                    <a:pt x="0" y="12"/>
                    <a:pt x="3" y="8"/>
                    <a:pt x="6" y="7"/>
                  </a:cubicBezTo>
                  <a:cubicBezTo>
                    <a:pt x="20" y="0"/>
                    <a:pt x="35" y="0"/>
                    <a:pt x="49" y="7"/>
                  </a:cubicBezTo>
                  <a:cubicBezTo>
                    <a:pt x="58" y="11"/>
                    <a:pt x="57" y="19"/>
                    <a:pt x="49" y="23"/>
                  </a:cubicBezTo>
                  <a:cubicBezTo>
                    <a:pt x="42" y="26"/>
                    <a:pt x="35" y="27"/>
                    <a:pt x="27" y="29"/>
                  </a:cubicBezTo>
                  <a:close/>
                  <a:moveTo>
                    <a:pt x="48" y="15"/>
                  </a:moveTo>
                  <a:cubicBezTo>
                    <a:pt x="37" y="7"/>
                    <a:pt x="17" y="7"/>
                    <a:pt x="8" y="15"/>
                  </a:cubicBezTo>
                  <a:cubicBezTo>
                    <a:pt x="17" y="22"/>
                    <a:pt x="36" y="23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7797801" y="2414588"/>
              <a:ext cx="219075" cy="109538"/>
            </a:xfrm>
            <a:custGeom>
              <a:avLst/>
              <a:gdLst>
                <a:gd name="T0" fmla="*/ 28 w 58"/>
                <a:gd name="T1" fmla="*/ 29 h 29"/>
                <a:gd name="T2" fmla="*/ 7 w 58"/>
                <a:gd name="T3" fmla="*/ 23 h 29"/>
                <a:gd name="T4" fmla="*/ 1 w 58"/>
                <a:gd name="T5" fmla="*/ 15 h 29"/>
                <a:gd name="T6" fmla="*/ 6 w 58"/>
                <a:gd name="T7" fmla="*/ 7 h 29"/>
                <a:gd name="T8" fmla="*/ 50 w 58"/>
                <a:gd name="T9" fmla="*/ 7 h 29"/>
                <a:gd name="T10" fmla="*/ 49 w 58"/>
                <a:gd name="T11" fmla="*/ 23 h 29"/>
                <a:gd name="T12" fmla="*/ 28 w 58"/>
                <a:gd name="T13" fmla="*/ 29 h 29"/>
                <a:gd name="T14" fmla="*/ 48 w 58"/>
                <a:gd name="T15" fmla="*/ 15 h 29"/>
                <a:gd name="T16" fmla="*/ 8 w 58"/>
                <a:gd name="T17" fmla="*/ 15 h 29"/>
                <a:gd name="T18" fmla="*/ 48 w 58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9">
                  <a:moveTo>
                    <a:pt x="28" y="29"/>
                  </a:moveTo>
                  <a:cubicBezTo>
                    <a:pt x="20" y="27"/>
                    <a:pt x="13" y="26"/>
                    <a:pt x="7" y="23"/>
                  </a:cubicBezTo>
                  <a:cubicBezTo>
                    <a:pt x="4" y="22"/>
                    <a:pt x="1" y="18"/>
                    <a:pt x="1" y="15"/>
                  </a:cubicBezTo>
                  <a:cubicBezTo>
                    <a:pt x="0" y="12"/>
                    <a:pt x="4" y="8"/>
                    <a:pt x="6" y="7"/>
                  </a:cubicBezTo>
                  <a:cubicBezTo>
                    <a:pt x="21" y="0"/>
                    <a:pt x="35" y="0"/>
                    <a:pt x="50" y="7"/>
                  </a:cubicBezTo>
                  <a:cubicBezTo>
                    <a:pt x="58" y="11"/>
                    <a:pt x="58" y="19"/>
                    <a:pt x="49" y="23"/>
                  </a:cubicBezTo>
                  <a:cubicBezTo>
                    <a:pt x="42" y="26"/>
                    <a:pt x="35" y="27"/>
                    <a:pt x="28" y="29"/>
                  </a:cubicBezTo>
                  <a:close/>
                  <a:moveTo>
                    <a:pt x="48" y="15"/>
                  </a:moveTo>
                  <a:cubicBezTo>
                    <a:pt x="36" y="7"/>
                    <a:pt x="15" y="7"/>
                    <a:pt x="8" y="15"/>
                  </a:cubicBezTo>
                  <a:cubicBezTo>
                    <a:pt x="19" y="23"/>
                    <a:pt x="38" y="22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8580438" y="2384426"/>
              <a:ext cx="214313" cy="104775"/>
            </a:xfrm>
            <a:custGeom>
              <a:avLst/>
              <a:gdLst>
                <a:gd name="T0" fmla="*/ 29 w 57"/>
                <a:gd name="T1" fmla="*/ 28 h 28"/>
                <a:gd name="T2" fmla="*/ 8 w 57"/>
                <a:gd name="T3" fmla="*/ 22 h 28"/>
                <a:gd name="T4" fmla="*/ 8 w 57"/>
                <a:gd name="T5" fmla="*/ 6 h 28"/>
                <a:gd name="T6" fmla="*/ 51 w 57"/>
                <a:gd name="T7" fmla="*/ 6 h 28"/>
                <a:gd name="T8" fmla="*/ 57 w 57"/>
                <a:gd name="T9" fmla="*/ 15 h 28"/>
                <a:gd name="T10" fmla="*/ 51 w 57"/>
                <a:gd name="T11" fmla="*/ 23 h 28"/>
                <a:gd name="T12" fmla="*/ 29 w 57"/>
                <a:gd name="T13" fmla="*/ 28 h 28"/>
                <a:gd name="T14" fmla="*/ 9 w 57"/>
                <a:gd name="T15" fmla="*/ 14 h 28"/>
                <a:gd name="T16" fmla="*/ 50 w 57"/>
                <a:gd name="T17" fmla="*/ 14 h 28"/>
                <a:gd name="T18" fmla="*/ 9 w 57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8">
                  <a:moveTo>
                    <a:pt x="29" y="28"/>
                  </a:moveTo>
                  <a:cubicBezTo>
                    <a:pt x="22" y="26"/>
                    <a:pt x="15" y="25"/>
                    <a:pt x="8" y="22"/>
                  </a:cubicBezTo>
                  <a:cubicBezTo>
                    <a:pt x="0" y="19"/>
                    <a:pt x="0" y="10"/>
                    <a:pt x="8" y="6"/>
                  </a:cubicBezTo>
                  <a:cubicBezTo>
                    <a:pt x="22" y="0"/>
                    <a:pt x="37" y="0"/>
                    <a:pt x="51" y="6"/>
                  </a:cubicBezTo>
                  <a:cubicBezTo>
                    <a:pt x="54" y="8"/>
                    <a:pt x="57" y="12"/>
                    <a:pt x="57" y="15"/>
                  </a:cubicBezTo>
                  <a:cubicBezTo>
                    <a:pt x="57" y="18"/>
                    <a:pt x="53" y="22"/>
                    <a:pt x="51" y="23"/>
                  </a:cubicBezTo>
                  <a:cubicBezTo>
                    <a:pt x="44" y="25"/>
                    <a:pt x="37" y="26"/>
                    <a:pt x="29" y="28"/>
                  </a:cubicBezTo>
                  <a:close/>
                  <a:moveTo>
                    <a:pt x="9" y="14"/>
                  </a:moveTo>
                  <a:cubicBezTo>
                    <a:pt x="20" y="22"/>
                    <a:pt x="40" y="22"/>
                    <a:pt x="50" y="14"/>
                  </a:cubicBezTo>
                  <a:cubicBezTo>
                    <a:pt x="40" y="7"/>
                    <a:pt x="22" y="7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8328026" y="2433638"/>
              <a:ext cx="222250" cy="104775"/>
            </a:xfrm>
            <a:custGeom>
              <a:avLst/>
              <a:gdLst>
                <a:gd name="T0" fmla="*/ 30 w 59"/>
                <a:gd name="T1" fmla="*/ 0 h 28"/>
                <a:gd name="T2" fmla="*/ 51 w 59"/>
                <a:gd name="T3" fmla="*/ 6 h 28"/>
                <a:gd name="T4" fmla="*/ 52 w 59"/>
                <a:gd name="T5" fmla="*/ 22 h 28"/>
                <a:gd name="T6" fmla="*/ 7 w 59"/>
                <a:gd name="T7" fmla="*/ 22 h 28"/>
                <a:gd name="T8" fmla="*/ 8 w 59"/>
                <a:gd name="T9" fmla="*/ 6 h 28"/>
                <a:gd name="T10" fmla="*/ 30 w 59"/>
                <a:gd name="T11" fmla="*/ 0 h 28"/>
                <a:gd name="T12" fmla="*/ 49 w 59"/>
                <a:gd name="T13" fmla="*/ 14 h 28"/>
                <a:gd name="T14" fmla="*/ 10 w 59"/>
                <a:gd name="T15" fmla="*/ 14 h 28"/>
                <a:gd name="T16" fmla="*/ 49 w 59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8">
                  <a:moveTo>
                    <a:pt x="30" y="0"/>
                  </a:moveTo>
                  <a:cubicBezTo>
                    <a:pt x="37" y="2"/>
                    <a:pt x="45" y="3"/>
                    <a:pt x="51" y="6"/>
                  </a:cubicBezTo>
                  <a:cubicBezTo>
                    <a:pt x="59" y="10"/>
                    <a:pt x="59" y="17"/>
                    <a:pt x="52" y="22"/>
                  </a:cubicBezTo>
                  <a:cubicBezTo>
                    <a:pt x="42" y="28"/>
                    <a:pt x="17" y="28"/>
                    <a:pt x="7" y="22"/>
                  </a:cubicBezTo>
                  <a:cubicBezTo>
                    <a:pt x="0" y="17"/>
                    <a:pt x="0" y="10"/>
                    <a:pt x="8" y="6"/>
                  </a:cubicBezTo>
                  <a:cubicBezTo>
                    <a:pt x="15" y="3"/>
                    <a:pt x="22" y="2"/>
                    <a:pt x="30" y="0"/>
                  </a:cubicBezTo>
                  <a:close/>
                  <a:moveTo>
                    <a:pt x="49" y="14"/>
                  </a:moveTo>
                  <a:cubicBezTo>
                    <a:pt x="40" y="6"/>
                    <a:pt x="19" y="6"/>
                    <a:pt x="10" y="14"/>
                  </a:cubicBezTo>
                  <a:cubicBezTo>
                    <a:pt x="19" y="22"/>
                    <a:pt x="40" y="22"/>
                    <a:pt x="4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9223376" y="2090738"/>
              <a:ext cx="217488" cy="104775"/>
            </a:xfrm>
            <a:custGeom>
              <a:avLst/>
              <a:gdLst>
                <a:gd name="T0" fmla="*/ 28 w 58"/>
                <a:gd name="T1" fmla="*/ 28 h 28"/>
                <a:gd name="T2" fmla="*/ 7 w 58"/>
                <a:gd name="T3" fmla="*/ 23 h 28"/>
                <a:gd name="T4" fmla="*/ 1 w 58"/>
                <a:gd name="T5" fmla="*/ 14 h 28"/>
                <a:gd name="T6" fmla="*/ 7 w 58"/>
                <a:gd name="T7" fmla="*/ 6 h 28"/>
                <a:gd name="T8" fmla="*/ 49 w 58"/>
                <a:gd name="T9" fmla="*/ 6 h 28"/>
                <a:gd name="T10" fmla="*/ 50 w 58"/>
                <a:gd name="T11" fmla="*/ 22 h 28"/>
                <a:gd name="T12" fmla="*/ 28 w 58"/>
                <a:gd name="T13" fmla="*/ 28 h 28"/>
                <a:gd name="T14" fmla="*/ 7 w 58"/>
                <a:gd name="T15" fmla="*/ 14 h 28"/>
                <a:gd name="T16" fmla="*/ 48 w 58"/>
                <a:gd name="T17" fmla="*/ 14 h 28"/>
                <a:gd name="T18" fmla="*/ 7 w 5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8">
                  <a:moveTo>
                    <a:pt x="28" y="28"/>
                  </a:moveTo>
                  <a:cubicBezTo>
                    <a:pt x="20" y="26"/>
                    <a:pt x="13" y="25"/>
                    <a:pt x="7" y="23"/>
                  </a:cubicBezTo>
                  <a:cubicBezTo>
                    <a:pt x="4" y="21"/>
                    <a:pt x="1" y="17"/>
                    <a:pt x="1" y="14"/>
                  </a:cubicBezTo>
                  <a:cubicBezTo>
                    <a:pt x="0" y="11"/>
                    <a:pt x="4" y="7"/>
                    <a:pt x="7" y="6"/>
                  </a:cubicBezTo>
                  <a:cubicBezTo>
                    <a:pt x="21" y="0"/>
                    <a:pt x="35" y="0"/>
                    <a:pt x="49" y="6"/>
                  </a:cubicBezTo>
                  <a:cubicBezTo>
                    <a:pt x="58" y="10"/>
                    <a:pt x="58" y="18"/>
                    <a:pt x="50" y="22"/>
                  </a:cubicBezTo>
                  <a:cubicBezTo>
                    <a:pt x="43" y="25"/>
                    <a:pt x="35" y="26"/>
                    <a:pt x="28" y="28"/>
                  </a:cubicBezTo>
                  <a:close/>
                  <a:moveTo>
                    <a:pt x="7" y="14"/>
                  </a:moveTo>
                  <a:cubicBezTo>
                    <a:pt x="18" y="22"/>
                    <a:pt x="39" y="22"/>
                    <a:pt x="48" y="14"/>
                  </a:cubicBezTo>
                  <a:cubicBezTo>
                    <a:pt x="38" y="7"/>
                    <a:pt x="19" y="7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8464551" y="2271713"/>
              <a:ext cx="214313" cy="109538"/>
            </a:xfrm>
            <a:custGeom>
              <a:avLst/>
              <a:gdLst>
                <a:gd name="T0" fmla="*/ 27 w 57"/>
                <a:gd name="T1" fmla="*/ 29 h 29"/>
                <a:gd name="T2" fmla="*/ 6 w 57"/>
                <a:gd name="T3" fmla="*/ 23 h 29"/>
                <a:gd name="T4" fmla="*/ 0 w 57"/>
                <a:gd name="T5" fmla="*/ 15 h 29"/>
                <a:gd name="T6" fmla="*/ 6 w 57"/>
                <a:gd name="T7" fmla="*/ 7 h 29"/>
                <a:gd name="T8" fmla="*/ 49 w 57"/>
                <a:gd name="T9" fmla="*/ 7 h 29"/>
                <a:gd name="T10" fmla="*/ 49 w 57"/>
                <a:gd name="T11" fmla="*/ 23 h 29"/>
                <a:gd name="T12" fmla="*/ 27 w 57"/>
                <a:gd name="T13" fmla="*/ 29 h 29"/>
                <a:gd name="T14" fmla="*/ 6 w 57"/>
                <a:gd name="T15" fmla="*/ 15 h 29"/>
                <a:gd name="T16" fmla="*/ 47 w 57"/>
                <a:gd name="T17" fmla="*/ 15 h 29"/>
                <a:gd name="T18" fmla="*/ 6 w 57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9">
                  <a:moveTo>
                    <a:pt x="27" y="29"/>
                  </a:moveTo>
                  <a:cubicBezTo>
                    <a:pt x="20" y="27"/>
                    <a:pt x="13" y="26"/>
                    <a:pt x="6" y="23"/>
                  </a:cubicBezTo>
                  <a:cubicBezTo>
                    <a:pt x="3" y="22"/>
                    <a:pt x="0" y="18"/>
                    <a:pt x="0" y="15"/>
                  </a:cubicBezTo>
                  <a:cubicBezTo>
                    <a:pt x="0" y="12"/>
                    <a:pt x="3" y="8"/>
                    <a:pt x="6" y="7"/>
                  </a:cubicBezTo>
                  <a:cubicBezTo>
                    <a:pt x="20" y="0"/>
                    <a:pt x="35" y="0"/>
                    <a:pt x="49" y="7"/>
                  </a:cubicBezTo>
                  <a:cubicBezTo>
                    <a:pt x="57" y="11"/>
                    <a:pt x="57" y="19"/>
                    <a:pt x="49" y="23"/>
                  </a:cubicBezTo>
                  <a:cubicBezTo>
                    <a:pt x="42" y="26"/>
                    <a:pt x="35" y="27"/>
                    <a:pt x="27" y="29"/>
                  </a:cubicBezTo>
                  <a:close/>
                  <a:moveTo>
                    <a:pt x="6" y="15"/>
                  </a:moveTo>
                  <a:cubicBezTo>
                    <a:pt x="18" y="23"/>
                    <a:pt x="37" y="23"/>
                    <a:pt x="47" y="15"/>
                  </a:cubicBezTo>
                  <a:cubicBezTo>
                    <a:pt x="38" y="7"/>
                    <a:pt x="19" y="7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9061451" y="2274888"/>
              <a:ext cx="207963" cy="106363"/>
            </a:xfrm>
            <a:custGeom>
              <a:avLst/>
              <a:gdLst>
                <a:gd name="T0" fmla="*/ 28 w 55"/>
                <a:gd name="T1" fmla="*/ 28 h 28"/>
                <a:gd name="T2" fmla="*/ 8 w 55"/>
                <a:gd name="T3" fmla="*/ 23 h 28"/>
                <a:gd name="T4" fmla="*/ 1 w 55"/>
                <a:gd name="T5" fmla="*/ 14 h 28"/>
                <a:gd name="T6" fmla="*/ 7 w 55"/>
                <a:gd name="T7" fmla="*/ 5 h 28"/>
                <a:gd name="T8" fmla="*/ 48 w 55"/>
                <a:gd name="T9" fmla="*/ 6 h 28"/>
                <a:gd name="T10" fmla="*/ 55 w 55"/>
                <a:gd name="T11" fmla="*/ 14 h 28"/>
                <a:gd name="T12" fmla="*/ 49 w 55"/>
                <a:gd name="T13" fmla="*/ 22 h 28"/>
                <a:gd name="T14" fmla="*/ 28 w 55"/>
                <a:gd name="T15" fmla="*/ 28 h 28"/>
                <a:gd name="T16" fmla="*/ 8 w 55"/>
                <a:gd name="T17" fmla="*/ 14 h 28"/>
                <a:gd name="T18" fmla="*/ 48 w 55"/>
                <a:gd name="T19" fmla="*/ 14 h 28"/>
                <a:gd name="T20" fmla="*/ 8 w 55"/>
                <a:gd name="T2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8">
                  <a:moveTo>
                    <a:pt x="28" y="28"/>
                  </a:moveTo>
                  <a:cubicBezTo>
                    <a:pt x="21" y="26"/>
                    <a:pt x="14" y="25"/>
                    <a:pt x="8" y="23"/>
                  </a:cubicBezTo>
                  <a:cubicBezTo>
                    <a:pt x="4" y="21"/>
                    <a:pt x="1" y="17"/>
                    <a:pt x="1" y="14"/>
                  </a:cubicBezTo>
                  <a:cubicBezTo>
                    <a:pt x="0" y="11"/>
                    <a:pt x="4" y="7"/>
                    <a:pt x="7" y="5"/>
                  </a:cubicBezTo>
                  <a:cubicBezTo>
                    <a:pt x="21" y="0"/>
                    <a:pt x="35" y="0"/>
                    <a:pt x="48" y="6"/>
                  </a:cubicBezTo>
                  <a:cubicBezTo>
                    <a:pt x="51" y="7"/>
                    <a:pt x="54" y="11"/>
                    <a:pt x="55" y="14"/>
                  </a:cubicBezTo>
                  <a:cubicBezTo>
                    <a:pt x="55" y="17"/>
                    <a:pt x="51" y="21"/>
                    <a:pt x="49" y="22"/>
                  </a:cubicBezTo>
                  <a:cubicBezTo>
                    <a:pt x="42" y="25"/>
                    <a:pt x="35" y="26"/>
                    <a:pt x="28" y="28"/>
                  </a:cubicBezTo>
                  <a:close/>
                  <a:moveTo>
                    <a:pt x="8" y="14"/>
                  </a:moveTo>
                  <a:cubicBezTo>
                    <a:pt x="18" y="22"/>
                    <a:pt x="39" y="22"/>
                    <a:pt x="48" y="14"/>
                  </a:cubicBezTo>
                  <a:cubicBezTo>
                    <a:pt x="36" y="6"/>
                    <a:pt x="17" y="6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8012113" y="2351088"/>
              <a:ext cx="222250" cy="107950"/>
            </a:xfrm>
            <a:custGeom>
              <a:avLst/>
              <a:gdLst>
                <a:gd name="T0" fmla="*/ 29 w 59"/>
                <a:gd name="T1" fmla="*/ 29 h 29"/>
                <a:gd name="T2" fmla="*/ 8 w 59"/>
                <a:gd name="T3" fmla="*/ 23 h 29"/>
                <a:gd name="T4" fmla="*/ 7 w 59"/>
                <a:gd name="T5" fmla="*/ 7 h 29"/>
                <a:gd name="T6" fmla="*/ 52 w 59"/>
                <a:gd name="T7" fmla="*/ 8 h 29"/>
                <a:gd name="T8" fmla="*/ 52 w 59"/>
                <a:gd name="T9" fmla="*/ 23 h 29"/>
                <a:gd name="T10" fmla="*/ 29 w 59"/>
                <a:gd name="T11" fmla="*/ 29 h 29"/>
                <a:gd name="T12" fmla="*/ 50 w 59"/>
                <a:gd name="T13" fmla="*/ 15 h 29"/>
                <a:gd name="T14" fmla="*/ 10 w 59"/>
                <a:gd name="T15" fmla="*/ 16 h 29"/>
                <a:gd name="T16" fmla="*/ 50 w 59"/>
                <a:gd name="T17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9">
                  <a:moveTo>
                    <a:pt x="29" y="29"/>
                  </a:moveTo>
                  <a:cubicBezTo>
                    <a:pt x="21" y="27"/>
                    <a:pt x="14" y="26"/>
                    <a:pt x="8" y="23"/>
                  </a:cubicBezTo>
                  <a:cubicBezTo>
                    <a:pt x="0" y="19"/>
                    <a:pt x="0" y="11"/>
                    <a:pt x="7" y="7"/>
                  </a:cubicBezTo>
                  <a:cubicBezTo>
                    <a:pt x="22" y="0"/>
                    <a:pt x="37" y="0"/>
                    <a:pt x="52" y="8"/>
                  </a:cubicBezTo>
                  <a:cubicBezTo>
                    <a:pt x="59" y="11"/>
                    <a:pt x="59" y="19"/>
                    <a:pt x="52" y="23"/>
                  </a:cubicBezTo>
                  <a:cubicBezTo>
                    <a:pt x="45" y="26"/>
                    <a:pt x="37" y="27"/>
                    <a:pt x="29" y="29"/>
                  </a:cubicBezTo>
                  <a:close/>
                  <a:moveTo>
                    <a:pt x="50" y="15"/>
                  </a:moveTo>
                  <a:cubicBezTo>
                    <a:pt x="38" y="7"/>
                    <a:pt x="17" y="8"/>
                    <a:pt x="10" y="16"/>
                  </a:cubicBezTo>
                  <a:cubicBezTo>
                    <a:pt x="21" y="23"/>
                    <a:pt x="39" y="22"/>
                    <a:pt x="5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8231188" y="2320926"/>
              <a:ext cx="225425" cy="104775"/>
            </a:xfrm>
            <a:custGeom>
              <a:avLst/>
              <a:gdLst>
                <a:gd name="T0" fmla="*/ 31 w 60"/>
                <a:gd name="T1" fmla="*/ 28 h 28"/>
                <a:gd name="T2" fmla="*/ 8 w 60"/>
                <a:gd name="T3" fmla="*/ 22 h 28"/>
                <a:gd name="T4" fmla="*/ 8 w 60"/>
                <a:gd name="T5" fmla="*/ 7 h 28"/>
                <a:gd name="T6" fmla="*/ 52 w 60"/>
                <a:gd name="T7" fmla="*/ 7 h 28"/>
                <a:gd name="T8" fmla="*/ 52 w 60"/>
                <a:gd name="T9" fmla="*/ 22 h 28"/>
                <a:gd name="T10" fmla="*/ 31 w 60"/>
                <a:gd name="T11" fmla="*/ 28 h 28"/>
                <a:gd name="T12" fmla="*/ 10 w 60"/>
                <a:gd name="T13" fmla="*/ 14 h 28"/>
                <a:gd name="T14" fmla="*/ 50 w 60"/>
                <a:gd name="T15" fmla="*/ 14 h 28"/>
                <a:gd name="T16" fmla="*/ 10 w 60"/>
                <a:gd name="T1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8">
                  <a:moveTo>
                    <a:pt x="31" y="28"/>
                  </a:moveTo>
                  <a:cubicBezTo>
                    <a:pt x="23" y="26"/>
                    <a:pt x="15" y="25"/>
                    <a:pt x="8" y="22"/>
                  </a:cubicBezTo>
                  <a:cubicBezTo>
                    <a:pt x="0" y="19"/>
                    <a:pt x="0" y="11"/>
                    <a:pt x="8" y="7"/>
                  </a:cubicBezTo>
                  <a:cubicBezTo>
                    <a:pt x="23" y="0"/>
                    <a:pt x="38" y="0"/>
                    <a:pt x="52" y="7"/>
                  </a:cubicBezTo>
                  <a:cubicBezTo>
                    <a:pt x="60" y="11"/>
                    <a:pt x="60" y="19"/>
                    <a:pt x="52" y="22"/>
                  </a:cubicBezTo>
                  <a:cubicBezTo>
                    <a:pt x="46" y="25"/>
                    <a:pt x="38" y="26"/>
                    <a:pt x="31" y="28"/>
                  </a:cubicBezTo>
                  <a:close/>
                  <a:moveTo>
                    <a:pt x="10" y="14"/>
                  </a:moveTo>
                  <a:cubicBezTo>
                    <a:pt x="21" y="22"/>
                    <a:pt x="42" y="22"/>
                    <a:pt x="50" y="14"/>
                  </a:cubicBezTo>
                  <a:cubicBezTo>
                    <a:pt x="40" y="7"/>
                    <a:pt x="21" y="7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9291638" y="2225676"/>
              <a:ext cx="220663" cy="109538"/>
            </a:xfrm>
            <a:custGeom>
              <a:avLst/>
              <a:gdLst>
                <a:gd name="T0" fmla="*/ 30 w 59"/>
                <a:gd name="T1" fmla="*/ 0 h 29"/>
                <a:gd name="T2" fmla="*/ 52 w 59"/>
                <a:gd name="T3" fmla="*/ 7 h 29"/>
                <a:gd name="T4" fmla="*/ 52 w 59"/>
                <a:gd name="T5" fmla="*/ 22 h 29"/>
                <a:gd name="T6" fmla="*/ 8 w 59"/>
                <a:gd name="T7" fmla="*/ 22 h 29"/>
                <a:gd name="T8" fmla="*/ 8 w 59"/>
                <a:gd name="T9" fmla="*/ 6 h 29"/>
                <a:gd name="T10" fmla="*/ 30 w 59"/>
                <a:gd name="T11" fmla="*/ 0 h 29"/>
                <a:gd name="T12" fmla="*/ 50 w 59"/>
                <a:gd name="T13" fmla="*/ 15 h 29"/>
                <a:gd name="T14" fmla="*/ 10 w 59"/>
                <a:gd name="T15" fmla="*/ 15 h 29"/>
                <a:gd name="T16" fmla="*/ 50 w 59"/>
                <a:gd name="T17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9">
                  <a:moveTo>
                    <a:pt x="30" y="0"/>
                  </a:moveTo>
                  <a:cubicBezTo>
                    <a:pt x="38" y="3"/>
                    <a:pt x="45" y="4"/>
                    <a:pt x="52" y="7"/>
                  </a:cubicBezTo>
                  <a:cubicBezTo>
                    <a:pt x="59" y="10"/>
                    <a:pt x="59" y="18"/>
                    <a:pt x="52" y="22"/>
                  </a:cubicBezTo>
                  <a:cubicBezTo>
                    <a:pt x="37" y="29"/>
                    <a:pt x="22" y="29"/>
                    <a:pt x="8" y="22"/>
                  </a:cubicBezTo>
                  <a:cubicBezTo>
                    <a:pt x="0" y="18"/>
                    <a:pt x="0" y="10"/>
                    <a:pt x="8" y="6"/>
                  </a:cubicBezTo>
                  <a:cubicBezTo>
                    <a:pt x="15" y="3"/>
                    <a:pt x="23" y="2"/>
                    <a:pt x="30" y="0"/>
                  </a:cubicBezTo>
                  <a:close/>
                  <a:moveTo>
                    <a:pt x="50" y="15"/>
                  </a:moveTo>
                  <a:cubicBezTo>
                    <a:pt x="39" y="6"/>
                    <a:pt x="17" y="7"/>
                    <a:pt x="10" y="15"/>
                  </a:cubicBezTo>
                  <a:cubicBezTo>
                    <a:pt x="22" y="22"/>
                    <a:pt x="40" y="22"/>
                    <a:pt x="5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7816851" y="2557463"/>
              <a:ext cx="214313" cy="104775"/>
            </a:xfrm>
            <a:custGeom>
              <a:avLst/>
              <a:gdLst>
                <a:gd name="T0" fmla="*/ 27 w 57"/>
                <a:gd name="T1" fmla="*/ 28 h 28"/>
                <a:gd name="T2" fmla="*/ 6 w 57"/>
                <a:gd name="T3" fmla="*/ 23 h 28"/>
                <a:gd name="T4" fmla="*/ 0 w 57"/>
                <a:gd name="T5" fmla="*/ 15 h 28"/>
                <a:gd name="T6" fmla="*/ 5 w 57"/>
                <a:gd name="T7" fmla="*/ 7 h 28"/>
                <a:gd name="T8" fmla="*/ 49 w 57"/>
                <a:gd name="T9" fmla="*/ 7 h 28"/>
                <a:gd name="T10" fmla="*/ 48 w 57"/>
                <a:gd name="T11" fmla="*/ 23 h 28"/>
                <a:gd name="T12" fmla="*/ 27 w 57"/>
                <a:gd name="T13" fmla="*/ 28 h 28"/>
                <a:gd name="T14" fmla="*/ 6 w 57"/>
                <a:gd name="T15" fmla="*/ 14 h 28"/>
                <a:gd name="T16" fmla="*/ 47 w 57"/>
                <a:gd name="T17" fmla="*/ 14 h 28"/>
                <a:gd name="T18" fmla="*/ 6 w 57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28">
                  <a:moveTo>
                    <a:pt x="27" y="28"/>
                  </a:moveTo>
                  <a:cubicBezTo>
                    <a:pt x="20" y="27"/>
                    <a:pt x="13" y="25"/>
                    <a:pt x="6" y="23"/>
                  </a:cubicBezTo>
                  <a:cubicBezTo>
                    <a:pt x="3" y="22"/>
                    <a:pt x="0" y="18"/>
                    <a:pt x="0" y="15"/>
                  </a:cubicBezTo>
                  <a:cubicBezTo>
                    <a:pt x="0" y="12"/>
                    <a:pt x="3" y="8"/>
                    <a:pt x="5" y="7"/>
                  </a:cubicBezTo>
                  <a:cubicBezTo>
                    <a:pt x="20" y="0"/>
                    <a:pt x="34" y="0"/>
                    <a:pt x="49" y="7"/>
                  </a:cubicBezTo>
                  <a:cubicBezTo>
                    <a:pt x="57" y="10"/>
                    <a:pt x="57" y="19"/>
                    <a:pt x="48" y="23"/>
                  </a:cubicBezTo>
                  <a:cubicBezTo>
                    <a:pt x="42" y="26"/>
                    <a:pt x="34" y="26"/>
                    <a:pt x="27" y="28"/>
                  </a:cubicBezTo>
                  <a:close/>
                  <a:moveTo>
                    <a:pt x="6" y="14"/>
                  </a:moveTo>
                  <a:cubicBezTo>
                    <a:pt x="18" y="22"/>
                    <a:pt x="39" y="22"/>
                    <a:pt x="47" y="14"/>
                  </a:cubicBezTo>
                  <a:cubicBezTo>
                    <a:pt x="37" y="7"/>
                    <a:pt x="18" y="7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7280276" y="1936751"/>
              <a:ext cx="206375" cy="101600"/>
            </a:xfrm>
            <a:custGeom>
              <a:avLst/>
              <a:gdLst>
                <a:gd name="T0" fmla="*/ 15 w 55"/>
                <a:gd name="T1" fmla="*/ 1 h 27"/>
                <a:gd name="T2" fmla="*/ 44 w 55"/>
                <a:gd name="T3" fmla="*/ 3 h 27"/>
                <a:gd name="T4" fmla="*/ 55 w 55"/>
                <a:gd name="T5" fmla="*/ 13 h 27"/>
                <a:gd name="T6" fmla="*/ 44 w 55"/>
                <a:gd name="T7" fmla="*/ 23 h 27"/>
                <a:gd name="T8" fmla="*/ 9 w 55"/>
                <a:gd name="T9" fmla="*/ 23 h 27"/>
                <a:gd name="T10" fmla="*/ 0 w 55"/>
                <a:gd name="T11" fmla="*/ 13 h 27"/>
                <a:gd name="T12" fmla="*/ 9 w 55"/>
                <a:gd name="T13" fmla="*/ 3 h 27"/>
                <a:gd name="T14" fmla="*/ 16 w 55"/>
                <a:gd name="T15" fmla="*/ 0 h 27"/>
                <a:gd name="T16" fmla="*/ 15 w 55"/>
                <a:gd name="T17" fmla="*/ 1 h 27"/>
                <a:gd name="T18" fmla="*/ 7 w 55"/>
                <a:gd name="T19" fmla="*/ 13 h 27"/>
                <a:gd name="T20" fmla="*/ 47 w 55"/>
                <a:gd name="T21" fmla="*/ 13 h 27"/>
                <a:gd name="T22" fmla="*/ 7 w 55"/>
                <a:gd name="T2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7">
                  <a:moveTo>
                    <a:pt x="15" y="1"/>
                  </a:moveTo>
                  <a:cubicBezTo>
                    <a:pt x="25" y="1"/>
                    <a:pt x="35" y="1"/>
                    <a:pt x="44" y="3"/>
                  </a:cubicBezTo>
                  <a:cubicBezTo>
                    <a:pt x="48" y="4"/>
                    <a:pt x="51" y="10"/>
                    <a:pt x="55" y="13"/>
                  </a:cubicBezTo>
                  <a:cubicBezTo>
                    <a:pt x="51" y="16"/>
                    <a:pt x="48" y="21"/>
                    <a:pt x="44" y="23"/>
                  </a:cubicBezTo>
                  <a:cubicBezTo>
                    <a:pt x="33" y="27"/>
                    <a:pt x="21" y="27"/>
                    <a:pt x="9" y="23"/>
                  </a:cubicBezTo>
                  <a:cubicBezTo>
                    <a:pt x="5" y="21"/>
                    <a:pt x="0" y="16"/>
                    <a:pt x="0" y="13"/>
                  </a:cubicBezTo>
                  <a:cubicBezTo>
                    <a:pt x="0" y="10"/>
                    <a:pt x="5" y="6"/>
                    <a:pt x="9" y="3"/>
                  </a:cubicBezTo>
                  <a:cubicBezTo>
                    <a:pt x="10" y="2"/>
                    <a:pt x="13" y="1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lose/>
                  <a:moveTo>
                    <a:pt x="7" y="13"/>
                  </a:moveTo>
                  <a:cubicBezTo>
                    <a:pt x="17" y="21"/>
                    <a:pt x="39" y="21"/>
                    <a:pt x="47" y="13"/>
                  </a:cubicBezTo>
                  <a:cubicBezTo>
                    <a:pt x="36" y="5"/>
                    <a:pt x="17" y="5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7862888" y="1816101"/>
              <a:ext cx="217488" cy="109538"/>
            </a:xfrm>
            <a:custGeom>
              <a:avLst/>
              <a:gdLst>
                <a:gd name="T0" fmla="*/ 28 w 58"/>
                <a:gd name="T1" fmla="*/ 0 h 29"/>
                <a:gd name="T2" fmla="*/ 50 w 58"/>
                <a:gd name="T3" fmla="*/ 7 h 29"/>
                <a:gd name="T4" fmla="*/ 49 w 58"/>
                <a:gd name="T5" fmla="*/ 22 h 29"/>
                <a:gd name="T6" fmla="*/ 6 w 58"/>
                <a:gd name="T7" fmla="*/ 22 h 29"/>
                <a:gd name="T8" fmla="*/ 0 w 58"/>
                <a:gd name="T9" fmla="*/ 14 h 29"/>
                <a:gd name="T10" fmla="*/ 6 w 58"/>
                <a:gd name="T11" fmla="*/ 6 h 29"/>
                <a:gd name="T12" fmla="*/ 28 w 58"/>
                <a:gd name="T13" fmla="*/ 0 h 29"/>
                <a:gd name="T14" fmla="*/ 7 w 58"/>
                <a:gd name="T15" fmla="*/ 14 h 29"/>
                <a:gd name="T16" fmla="*/ 47 w 58"/>
                <a:gd name="T17" fmla="*/ 14 h 29"/>
                <a:gd name="T18" fmla="*/ 7 w 58"/>
                <a:gd name="T1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9">
                  <a:moveTo>
                    <a:pt x="28" y="0"/>
                  </a:moveTo>
                  <a:cubicBezTo>
                    <a:pt x="35" y="2"/>
                    <a:pt x="43" y="4"/>
                    <a:pt x="50" y="7"/>
                  </a:cubicBezTo>
                  <a:cubicBezTo>
                    <a:pt x="58" y="10"/>
                    <a:pt x="57" y="18"/>
                    <a:pt x="49" y="22"/>
                  </a:cubicBezTo>
                  <a:cubicBezTo>
                    <a:pt x="35" y="29"/>
                    <a:pt x="20" y="29"/>
                    <a:pt x="6" y="22"/>
                  </a:cubicBezTo>
                  <a:cubicBezTo>
                    <a:pt x="3" y="21"/>
                    <a:pt x="0" y="17"/>
                    <a:pt x="0" y="14"/>
                  </a:cubicBezTo>
                  <a:cubicBezTo>
                    <a:pt x="0" y="11"/>
                    <a:pt x="4" y="7"/>
                    <a:pt x="6" y="6"/>
                  </a:cubicBezTo>
                  <a:cubicBezTo>
                    <a:pt x="13" y="3"/>
                    <a:pt x="20" y="2"/>
                    <a:pt x="28" y="0"/>
                  </a:cubicBezTo>
                  <a:close/>
                  <a:moveTo>
                    <a:pt x="7" y="14"/>
                  </a:moveTo>
                  <a:cubicBezTo>
                    <a:pt x="18" y="22"/>
                    <a:pt x="39" y="22"/>
                    <a:pt x="47" y="14"/>
                  </a:cubicBezTo>
                  <a:cubicBezTo>
                    <a:pt x="38" y="7"/>
                    <a:pt x="18" y="7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7569201" y="1876426"/>
              <a:ext cx="225425" cy="109538"/>
            </a:xfrm>
            <a:custGeom>
              <a:avLst/>
              <a:gdLst>
                <a:gd name="T0" fmla="*/ 30 w 60"/>
                <a:gd name="T1" fmla="*/ 29 h 29"/>
                <a:gd name="T2" fmla="*/ 7 w 60"/>
                <a:gd name="T3" fmla="*/ 22 h 29"/>
                <a:gd name="T4" fmla="*/ 8 w 60"/>
                <a:gd name="T5" fmla="*/ 7 h 29"/>
                <a:gd name="T6" fmla="*/ 52 w 60"/>
                <a:gd name="T7" fmla="*/ 7 h 29"/>
                <a:gd name="T8" fmla="*/ 52 w 60"/>
                <a:gd name="T9" fmla="*/ 23 h 29"/>
                <a:gd name="T10" fmla="*/ 30 w 60"/>
                <a:gd name="T11" fmla="*/ 29 h 29"/>
                <a:gd name="T12" fmla="*/ 50 w 60"/>
                <a:gd name="T13" fmla="*/ 15 h 29"/>
                <a:gd name="T14" fmla="*/ 10 w 60"/>
                <a:gd name="T15" fmla="*/ 15 h 29"/>
                <a:gd name="T16" fmla="*/ 50 w 60"/>
                <a:gd name="T17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9">
                  <a:moveTo>
                    <a:pt x="30" y="29"/>
                  </a:moveTo>
                  <a:cubicBezTo>
                    <a:pt x="22" y="27"/>
                    <a:pt x="14" y="26"/>
                    <a:pt x="7" y="22"/>
                  </a:cubicBezTo>
                  <a:cubicBezTo>
                    <a:pt x="0" y="19"/>
                    <a:pt x="0" y="11"/>
                    <a:pt x="8" y="7"/>
                  </a:cubicBezTo>
                  <a:cubicBezTo>
                    <a:pt x="22" y="0"/>
                    <a:pt x="38" y="0"/>
                    <a:pt x="52" y="7"/>
                  </a:cubicBezTo>
                  <a:cubicBezTo>
                    <a:pt x="60" y="11"/>
                    <a:pt x="60" y="19"/>
                    <a:pt x="52" y="23"/>
                  </a:cubicBezTo>
                  <a:cubicBezTo>
                    <a:pt x="45" y="26"/>
                    <a:pt x="37" y="27"/>
                    <a:pt x="30" y="29"/>
                  </a:cubicBezTo>
                  <a:close/>
                  <a:moveTo>
                    <a:pt x="50" y="15"/>
                  </a:moveTo>
                  <a:cubicBezTo>
                    <a:pt x="39" y="7"/>
                    <a:pt x="18" y="8"/>
                    <a:pt x="10" y="15"/>
                  </a:cubicBezTo>
                  <a:cubicBezTo>
                    <a:pt x="20" y="23"/>
                    <a:pt x="39" y="23"/>
                    <a:pt x="5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8129588" y="1766888"/>
              <a:ext cx="206375" cy="101600"/>
            </a:xfrm>
            <a:custGeom>
              <a:avLst/>
              <a:gdLst>
                <a:gd name="T0" fmla="*/ 38 w 55"/>
                <a:gd name="T1" fmla="*/ 27 h 27"/>
                <a:gd name="T2" fmla="*/ 12 w 55"/>
                <a:gd name="T3" fmla="*/ 25 h 27"/>
                <a:gd name="T4" fmla="*/ 0 w 55"/>
                <a:gd name="T5" fmla="*/ 14 h 27"/>
                <a:gd name="T6" fmla="*/ 12 w 55"/>
                <a:gd name="T7" fmla="*/ 4 h 27"/>
                <a:gd name="T8" fmla="*/ 46 w 55"/>
                <a:gd name="T9" fmla="*/ 5 h 27"/>
                <a:gd name="T10" fmla="*/ 55 w 55"/>
                <a:gd name="T11" fmla="*/ 15 h 27"/>
                <a:gd name="T12" fmla="*/ 46 w 55"/>
                <a:gd name="T13" fmla="*/ 24 h 27"/>
                <a:gd name="T14" fmla="*/ 38 w 55"/>
                <a:gd name="T15" fmla="*/ 27 h 27"/>
                <a:gd name="T16" fmla="*/ 38 w 55"/>
                <a:gd name="T17" fmla="*/ 27 h 27"/>
                <a:gd name="T18" fmla="*/ 48 w 55"/>
                <a:gd name="T19" fmla="*/ 14 h 27"/>
                <a:gd name="T20" fmla="*/ 8 w 55"/>
                <a:gd name="T21" fmla="*/ 14 h 27"/>
                <a:gd name="T22" fmla="*/ 48 w 55"/>
                <a:gd name="T2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7">
                  <a:moveTo>
                    <a:pt x="38" y="27"/>
                  </a:moveTo>
                  <a:cubicBezTo>
                    <a:pt x="29" y="26"/>
                    <a:pt x="20" y="27"/>
                    <a:pt x="12" y="25"/>
                  </a:cubicBezTo>
                  <a:cubicBezTo>
                    <a:pt x="7" y="24"/>
                    <a:pt x="4" y="18"/>
                    <a:pt x="0" y="14"/>
                  </a:cubicBezTo>
                  <a:cubicBezTo>
                    <a:pt x="4" y="11"/>
                    <a:pt x="7" y="6"/>
                    <a:pt x="12" y="4"/>
                  </a:cubicBezTo>
                  <a:cubicBezTo>
                    <a:pt x="23" y="0"/>
                    <a:pt x="35" y="1"/>
                    <a:pt x="46" y="5"/>
                  </a:cubicBezTo>
                  <a:cubicBezTo>
                    <a:pt x="50" y="7"/>
                    <a:pt x="55" y="12"/>
                    <a:pt x="55" y="15"/>
                  </a:cubicBezTo>
                  <a:cubicBezTo>
                    <a:pt x="55" y="18"/>
                    <a:pt x="50" y="22"/>
                    <a:pt x="46" y="24"/>
                  </a:cubicBezTo>
                  <a:cubicBezTo>
                    <a:pt x="44" y="26"/>
                    <a:pt x="41" y="26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lose/>
                  <a:moveTo>
                    <a:pt x="48" y="14"/>
                  </a:moveTo>
                  <a:cubicBezTo>
                    <a:pt x="36" y="7"/>
                    <a:pt x="18" y="7"/>
                    <a:pt x="8" y="14"/>
                  </a:cubicBezTo>
                  <a:cubicBezTo>
                    <a:pt x="17" y="23"/>
                    <a:pt x="38" y="23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7893051" y="1928813"/>
              <a:ext cx="206375" cy="106363"/>
            </a:xfrm>
            <a:custGeom>
              <a:avLst/>
              <a:gdLst>
                <a:gd name="T0" fmla="*/ 28 w 55"/>
                <a:gd name="T1" fmla="*/ 0 h 28"/>
                <a:gd name="T2" fmla="*/ 49 w 55"/>
                <a:gd name="T3" fmla="*/ 5 h 28"/>
                <a:gd name="T4" fmla="*/ 55 w 55"/>
                <a:gd name="T5" fmla="*/ 13 h 28"/>
                <a:gd name="T6" fmla="*/ 49 w 55"/>
                <a:gd name="T7" fmla="*/ 22 h 28"/>
                <a:gd name="T8" fmla="*/ 7 w 55"/>
                <a:gd name="T9" fmla="*/ 22 h 28"/>
                <a:gd name="T10" fmla="*/ 1 w 55"/>
                <a:gd name="T11" fmla="*/ 14 h 28"/>
                <a:gd name="T12" fmla="*/ 7 w 55"/>
                <a:gd name="T13" fmla="*/ 5 h 28"/>
                <a:gd name="T14" fmla="*/ 28 w 55"/>
                <a:gd name="T15" fmla="*/ 0 h 28"/>
                <a:gd name="T16" fmla="*/ 8 w 55"/>
                <a:gd name="T17" fmla="*/ 14 h 28"/>
                <a:gd name="T18" fmla="*/ 48 w 55"/>
                <a:gd name="T19" fmla="*/ 13 h 28"/>
                <a:gd name="T20" fmla="*/ 8 w 55"/>
                <a:gd name="T2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8">
                  <a:moveTo>
                    <a:pt x="28" y="0"/>
                  </a:moveTo>
                  <a:cubicBezTo>
                    <a:pt x="36" y="2"/>
                    <a:pt x="43" y="3"/>
                    <a:pt x="49" y="5"/>
                  </a:cubicBezTo>
                  <a:cubicBezTo>
                    <a:pt x="52" y="6"/>
                    <a:pt x="55" y="11"/>
                    <a:pt x="55" y="13"/>
                  </a:cubicBezTo>
                  <a:cubicBezTo>
                    <a:pt x="55" y="16"/>
                    <a:pt x="52" y="20"/>
                    <a:pt x="49" y="22"/>
                  </a:cubicBezTo>
                  <a:cubicBezTo>
                    <a:pt x="35" y="28"/>
                    <a:pt x="21" y="28"/>
                    <a:pt x="7" y="22"/>
                  </a:cubicBezTo>
                  <a:cubicBezTo>
                    <a:pt x="4" y="21"/>
                    <a:pt x="0" y="16"/>
                    <a:pt x="1" y="14"/>
                  </a:cubicBezTo>
                  <a:cubicBezTo>
                    <a:pt x="1" y="11"/>
                    <a:pt x="4" y="6"/>
                    <a:pt x="7" y="5"/>
                  </a:cubicBezTo>
                  <a:cubicBezTo>
                    <a:pt x="14" y="3"/>
                    <a:pt x="21" y="2"/>
                    <a:pt x="28" y="0"/>
                  </a:cubicBezTo>
                  <a:close/>
                  <a:moveTo>
                    <a:pt x="8" y="14"/>
                  </a:moveTo>
                  <a:cubicBezTo>
                    <a:pt x="19" y="22"/>
                    <a:pt x="39" y="21"/>
                    <a:pt x="48" y="13"/>
                  </a:cubicBezTo>
                  <a:cubicBezTo>
                    <a:pt x="37" y="6"/>
                    <a:pt x="19" y="6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7553326" y="1989138"/>
              <a:ext cx="227013" cy="109538"/>
            </a:xfrm>
            <a:custGeom>
              <a:avLst/>
              <a:gdLst>
                <a:gd name="T0" fmla="*/ 30 w 60"/>
                <a:gd name="T1" fmla="*/ 0 h 29"/>
                <a:gd name="T2" fmla="*/ 51 w 60"/>
                <a:gd name="T3" fmla="*/ 6 h 29"/>
                <a:gd name="T4" fmla="*/ 52 w 60"/>
                <a:gd name="T5" fmla="*/ 22 h 29"/>
                <a:gd name="T6" fmla="*/ 8 w 60"/>
                <a:gd name="T7" fmla="*/ 22 h 29"/>
                <a:gd name="T8" fmla="*/ 8 w 60"/>
                <a:gd name="T9" fmla="*/ 7 h 29"/>
                <a:gd name="T10" fmla="*/ 30 w 60"/>
                <a:gd name="T11" fmla="*/ 0 h 29"/>
                <a:gd name="T12" fmla="*/ 10 w 60"/>
                <a:gd name="T13" fmla="*/ 14 h 29"/>
                <a:gd name="T14" fmla="*/ 50 w 60"/>
                <a:gd name="T15" fmla="*/ 14 h 29"/>
                <a:gd name="T16" fmla="*/ 10 w 60"/>
                <a:gd name="T17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9">
                  <a:moveTo>
                    <a:pt x="30" y="0"/>
                  </a:moveTo>
                  <a:cubicBezTo>
                    <a:pt x="37" y="2"/>
                    <a:pt x="45" y="3"/>
                    <a:pt x="51" y="6"/>
                  </a:cubicBezTo>
                  <a:cubicBezTo>
                    <a:pt x="60" y="10"/>
                    <a:pt x="60" y="18"/>
                    <a:pt x="52" y="22"/>
                  </a:cubicBezTo>
                  <a:cubicBezTo>
                    <a:pt x="37" y="29"/>
                    <a:pt x="22" y="29"/>
                    <a:pt x="8" y="22"/>
                  </a:cubicBezTo>
                  <a:cubicBezTo>
                    <a:pt x="0" y="18"/>
                    <a:pt x="0" y="10"/>
                    <a:pt x="8" y="7"/>
                  </a:cubicBezTo>
                  <a:cubicBezTo>
                    <a:pt x="15" y="4"/>
                    <a:pt x="22" y="2"/>
                    <a:pt x="30" y="0"/>
                  </a:cubicBezTo>
                  <a:close/>
                  <a:moveTo>
                    <a:pt x="10" y="14"/>
                  </a:moveTo>
                  <a:cubicBezTo>
                    <a:pt x="20" y="22"/>
                    <a:pt x="40" y="22"/>
                    <a:pt x="50" y="14"/>
                  </a:cubicBezTo>
                  <a:cubicBezTo>
                    <a:pt x="40" y="7"/>
                    <a:pt x="19" y="7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7264401" y="2052638"/>
              <a:ext cx="203200" cy="109538"/>
            </a:xfrm>
            <a:custGeom>
              <a:avLst/>
              <a:gdLst>
                <a:gd name="T0" fmla="*/ 28 w 54"/>
                <a:gd name="T1" fmla="*/ 0 h 29"/>
                <a:gd name="T2" fmla="*/ 48 w 54"/>
                <a:gd name="T3" fmla="*/ 6 h 29"/>
                <a:gd name="T4" fmla="*/ 54 w 54"/>
                <a:gd name="T5" fmla="*/ 14 h 29"/>
                <a:gd name="T6" fmla="*/ 48 w 54"/>
                <a:gd name="T7" fmla="*/ 22 h 29"/>
                <a:gd name="T8" fmla="*/ 6 w 54"/>
                <a:gd name="T9" fmla="*/ 22 h 29"/>
                <a:gd name="T10" fmla="*/ 0 w 54"/>
                <a:gd name="T11" fmla="*/ 14 h 29"/>
                <a:gd name="T12" fmla="*/ 6 w 54"/>
                <a:gd name="T13" fmla="*/ 6 h 29"/>
                <a:gd name="T14" fmla="*/ 28 w 54"/>
                <a:gd name="T15" fmla="*/ 0 h 29"/>
                <a:gd name="T16" fmla="*/ 47 w 54"/>
                <a:gd name="T17" fmla="*/ 14 h 29"/>
                <a:gd name="T18" fmla="*/ 7 w 54"/>
                <a:gd name="T19" fmla="*/ 15 h 29"/>
                <a:gd name="T20" fmla="*/ 47 w 54"/>
                <a:gd name="T2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9">
                  <a:moveTo>
                    <a:pt x="28" y="0"/>
                  </a:moveTo>
                  <a:cubicBezTo>
                    <a:pt x="35" y="2"/>
                    <a:pt x="42" y="3"/>
                    <a:pt x="48" y="6"/>
                  </a:cubicBezTo>
                  <a:cubicBezTo>
                    <a:pt x="51" y="7"/>
                    <a:pt x="54" y="11"/>
                    <a:pt x="54" y="14"/>
                  </a:cubicBezTo>
                  <a:cubicBezTo>
                    <a:pt x="54" y="17"/>
                    <a:pt x="51" y="21"/>
                    <a:pt x="48" y="22"/>
                  </a:cubicBezTo>
                  <a:cubicBezTo>
                    <a:pt x="34" y="29"/>
                    <a:pt x="20" y="29"/>
                    <a:pt x="6" y="22"/>
                  </a:cubicBezTo>
                  <a:cubicBezTo>
                    <a:pt x="3" y="21"/>
                    <a:pt x="0" y="17"/>
                    <a:pt x="0" y="14"/>
                  </a:cubicBezTo>
                  <a:cubicBezTo>
                    <a:pt x="0" y="11"/>
                    <a:pt x="3" y="7"/>
                    <a:pt x="6" y="6"/>
                  </a:cubicBezTo>
                  <a:cubicBezTo>
                    <a:pt x="13" y="3"/>
                    <a:pt x="20" y="2"/>
                    <a:pt x="28" y="0"/>
                  </a:cubicBezTo>
                  <a:close/>
                  <a:moveTo>
                    <a:pt x="47" y="14"/>
                  </a:moveTo>
                  <a:cubicBezTo>
                    <a:pt x="36" y="6"/>
                    <a:pt x="15" y="7"/>
                    <a:pt x="7" y="15"/>
                  </a:cubicBezTo>
                  <a:cubicBezTo>
                    <a:pt x="18" y="22"/>
                    <a:pt x="36" y="22"/>
                    <a:pt x="4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84"/>
            <p:cNvSpPr>
              <a:spLocks noEditPoints="1"/>
            </p:cNvSpPr>
            <p:nvPr/>
          </p:nvSpPr>
          <p:spPr bwMode="auto">
            <a:xfrm>
              <a:off x="8415338" y="1706563"/>
              <a:ext cx="206375" cy="98425"/>
            </a:xfrm>
            <a:custGeom>
              <a:avLst/>
              <a:gdLst>
                <a:gd name="T0" fmla="*/ 40 w 55"/>
                <a:gd name="T1" fmla="*/ 26 h 26"/>
                <a:gd name="T2" fmla="*/ 11 w 55"/>
                <a:gd name="T3" fmla="*/ 24 h 26"/>
                <a:gd name="T4" fmla="*/ 0 w 55"/>
                <a:gd name="T5" fmla="*/ 14 h 26"/>
                <a:gd name="T6" fmla="*/ 11 w 55"/>
                <a:gd name="T7" fmla="*/ 4 h 26"/>
                <a:gd name="T8" fmla="*/ 44 w 55"/>
                <a:gd name="T9" fmla="*/ 4 h 26"/>
                <a:gd name="T10" fmla="*/ 55 w 55"/>
                <a:gd name="T11" fmla="*/ 14 h 26"/>
                <a:gd name="T12" fmla="*/ 45 w 55"/>
                <a:gd name="T13" fmla="*/ 24 h 26"/>
                <a:gd name="T14" fmla="*/ 40 w 55"/>
                <a:gd name="T15" fmla="*/ 26 h 26"/>
                <a:gd name="T16" fmla="*/ 48 w 55"/>
                <a:gd name="T17" fmla="*/ 14 h 26"/>
                <a:gd name="T18" fmla="*/ 8 w 55"/>
                <a:gd name="T19" fmla="*/ 14 h 26"/>
                <a:gd name="T20" fmla="*/ 48 w 55"/>
                <a:gd name="T2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26">
                  <a:moveTo>
                    <a:pt x="40" y="26"/>
                  </a:moveTo>
                  <a:cubicBezTo>
                    <a:pt x="30" y="25"/>
                    <a:pt x="20" y="26"/>
                    <a:pt x="11" y="24"/>
                  </a:cubicBezTo>
                  <a:cubicBezTo>
                    <a:pt x="7" y="23"/>
                    <a:pt x="4" y="17"/>
                    <a:pt x="0" y="14"/>
                  </a:cubicBezTo>
                  <a:cubicBezTo>
                    <a:pt x="4" y="10"/>
                    <a:pt x="7" y="5"/>
                    <a:pt x="11" y="4"/>
                  </a:cubicBezTo>
                  <a:cubicBezTo>
                    <a:pt x="22" y="0"/>
                    <a:pt x="33" y="0"/>
                    <a:pt x="44" y="4"/>
                  </a:cubicBezTo>
                  <a:cubicBezTo>
                    <a:pt x="49" y="6"/>
                    <a:pt x="51" y="11"/>
                    <a:pt x="55" y="14"/>
                  </a:cubicBezTo>
                  <a:cubicBezTo>
                    <a:pt x="52" y="17"/>
                    <a:pt x="48" y="21"/>
                    <a:pt x="45" y="24"/>
                  </a:cubicBezTo>
                  <a:cubicBezTo>
                    <a:pt x="43" y="25"/>
                    <a:pt x="42" y="25"/>
                    <a:pt x="40" y="26"/>
                  </a:cubicBezTo>
                  <a:close/>
                  <a:moveTo>
                    <a:pt x="48" y="14"/>
                  </a:moveTo>
                  <a:cubicBezTo>
                    <a:pt x="38" y="6"/>
                    <a:pt x="17" y="6"/>
                    <a:pt x="8" y="14"/>
                  </a:cubicBezTo>
                  <a:cubicBezTo>
                    <a:pt x="17" y="22"/>
                    <a:pt x="38" y="22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85"/>
            <p:cNvSpPr>
              <a:spLocks noEditPoints="1"/>
            </p:cNvSpPr>
            <p:nvPr/>
          </p:nvSpPr>
          <p:spPr bwMode="auto">
            <a:xfrm>
              <a:off x="8494713" y="1804988"/>
              <a:ext cx="206375" cy="101600"/>
            </a:xfrm>
            <a:custGeom>
              <a:avLst/>
              <a:gdLst>
                <a:gd name="T0" fmla="*/ 19 w 55"/>
                <a:gd name="T1" fmla="*/ 0 h 27"/>
                <a:gd name="T2" fmla="*/ 44 w 55"/>
                <a:gd name="T3" fmla="*/ 3 h 27"/>
                <a:gd name="T4" fmla="*/ 55 w 55"/>
                <a:gd name="T5" fmla="*/ 13 h 27"/>
                <a:gd name="T6" fmla="*/ 44 w 55"/>
                <a:gd name="T7" fmla="*/ 23 h 27"/>
                <a:gd name="T8" fmla="*/ 8 w 55"/>
                <a:gd name="T9" fmla="*/ 22 h 27"/>
                <a:gd name="T10" fmla="*/ 0 w 55"/>
                <a:gd name="T11" fmla="*/ 13 h 27"/>
                <a:gd name="T12" fmla="*/ 8 w 55"/>
                <a:gd name="T13" fmla="*/ 4 h 27"/>
                <a:gd name="T14" fmla="*/ 19 w 55"/>
                <a:gd name="T15" fmla="*/ 0 h 27"/>
                <a:gd name="T16" fmla="*/ 19 w 55"/>
                <a:gd name="T17" fmla="*/ 0 h 27"/>
                <a:gd name="T18" fmla="*/ 7 w 55"/>
                <a:gd name="T19" fmla="*/ 13 h 27"/>
                <a:gd name="T20" fmla="*/ 47 w 55"/>
                <a:gd name="T21" fmla="*/ 13 h 27"/>
                <a:gd name="T22" fmla="*/ 7 w 55"/>
                <a:gd name="T2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7">
                  <a:moveTo>
                    <a:pt x="19" y="0"/>
                  </a:moveTo>
                  <a:cubicBezTo>
                    <a:pt x="27" y="1"/>
                    <a:pt x="36" y="1"/>
                    <a:pt x="44" y="3"/>
                  </a:cubicBezTo>
                  <a:cubicBezTo>
                    <a:pt x="48" y="4"/>
                    <a:pt x="51" y="10"/>
                    <a:pt x="55" y="13"/>
                  </a:cubicBezTo>
                  <a:cubicBezTo>
                    <a:pt x="51" y="17"/>
                    <a:pt x="48" y="22"/>
                    <a:pt x="44" y="23"/>
                  </a:cubicBezTo>
                  <a:cubicBezTo>
                    <a:pt x="32" y="27"/>
                    <a:pt x="20" y="27"/>
                    <a:pt x="8" y="22"/>
                  </a:cubicBezTo>
                  <a:cubicBezTo>
                    <a:pt x="5" y="21"/>
                    <a:pt x="0" y="16"/>
                    <a:pt x="0" y="13"/>
                  </a:cubicBezTo>
                  <a:cubicBezTo>
                    <a:pt x="1" y="10"/>
                    <a:pt x="5" y="6"/>
                    <a:pt x="8" y="4"/>
                  </a:cubicBezTo>
                  <a:cubicBezTo>
                    <a:pt x="11" y="2"/>
                    <a:pt x="16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  <a:moveTo>
                    <a:pt x="7" y="13"/>
                  </a:moveTo>
                  <a:cubicBezTo>
                    <a:pt x="18" y="21"/>
                    <a:pt x="38" y="21"/>
                    <a:pt x="47" y="13"/>
                  </a:cubicBezTo>
                  <a:cubicBezTo>
                    <a:pt x="37" y="5"/>
                    <a:pt x="19" y="5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6959601" y="3833813"/>
              <a:ext cx="290513" cy="168275"/>
            </a:xfrm>
            <a:custGeom>
              <a:avLst/>
              <a:gdLst>
                <a:gd name="T0" fmla="*/ 2 w 77"/>
                <a:gd name="T1" fmla="*/ 21 h 45"/>
                <a:gd name="T2" fmla="*/ 22 w 77"/>
                <a:gd name="T3" fmla="*/ 23 h 45"/>
                <a:gd name="T4" fmla="*/ 29 w 77"/>
                <a:gd name="T5" fmla="*/ 0 h 45"/>
                <a:gd name="T6" fmla="*/ 36 w 77"/>
                <a:gd name="T7" fmla="*/ 17 h 45"/>
                <a:gd name="T8" fmla="*/ 71 w 77"/>
                <a:gd name="T9" fmla="*/ 19 h 45"/>
                <a:gd name="T10" fmla="*/ 68 w 77"/>
                <a:gd name="T11" fmla="*/ 23 h 45"/>
                <a:gd name="T12" fmla="*/ 77 w 77"/>
                <a:gd name="T13" fmla="*/ 29 h 45"/>
                <a:gd name="T14" fmla="*/ 72 w 77"/>
                <a:gd name="T15" fmla="*/ 36 h 45"/>
                <a:gd name="T16" fmla="*/ 69 w 77"/>
                <a:gd name="T17" fmla="*/ 40 h 45"/>
                <a:gd name="T18" fmla="*/ 52 w 77"/>
                <a:gd name="T19" fmla="*/ 42 h 45"/>
                <a:gd name="T20" fmla="*/ 32 w 77"/>
                <a:gd name="T21" fmla="*/ 41 h 45"/>
                <a:gd name="T22" fmla="*/ 13 w 77"/>
                <a:gd name="T23" fmla="*/ 35 h 45"/>
                <a:gd name="T24" fmla="*/ 0 w 77"/>
                <a:gd name="T25" fmla="*/ 24 h 45"/>
                <a:gd name="T26" fmla="*/ 2 w 77"/>
                <a:gd name="T27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5">
                  <a:moveTo>
                    <a:pt x="2" y="21"/>
                  </a:moveTo>
                  <a:cubicBezTo>
                    <a:pt x="8" y="22"/>
                    <a:pt x="15" y="22"/>
                    <a:pt x="22" y="23"/>
                  </a:cubicBezTo>
                  <a:cubicBezTo>
                    <a:pt x="17" y="15"/>
                    <a:pt x="17" y="15"/>
                    <a:pt x="29" y="0"/>
                  </a:cubicBezTo>
                  <a:cubicBezTo>
                    <a:pt x="31" y="6"/>
                    <a:pt x="34" y="12"/>
                    <a:pt x="36" y="17"/>
                  </a:cubicBezTo>
                  <a:cubicBezTo>
                    <a:pt x="48" y="17"/>
                    <a:pt x="59" y="18"/>
                    <a:pt x="71" y="19"/>
                  </a:cubicBezTo>
                  <a:cubicBezTo>
                    <a:pt x="70" y="21"/>
                    <a:pt x="69" y="23"/>
                    <a:pt x="68" y="23"/>
                  </a:cubicBezTo>
                  <a:cubicBezTo>
                    <a:pt x="71" y="25"/>
                    <a:pt x="74" y="27"/>
                    <a:pt x="77" y="29"/>
                  </a:cubicBezTo>
                  <a:cubicBezTo>
                    <a:pt x="75" y="31"/>
                    <a:pt x="73" y="34"/>
                    <a:pt x="72" y="36"/>
                  </a:cubicBezTo>
                  <a:cubicBezTo>
                    <a:pt x="71" y="38"/>
                    <a:pt x="70" y="40"/>
                    <a:pt x="69" y="40"/>
                  </a:cubicBezTo>
                  <a:cubicBezTo>
                    <a:pt x="62" y="41"/>
                    <a:pt x="57" y="41"/>
                    <a:pt x="52" y="42"/>
                  </a:cubicBezTo>
                  <a:cubicBezTo>
                    <a:pt x="45" y="44"/>
                    <a:pt x="39" y="45"/>
                    <a:pt x="32" y="41"/>
                  </a:cubicBezTo>
                  <a:cubicBezTo>
                    <a:pt x="26" y="38"/>
                    <a:pt x="19" y="38"/>
                    <a:pt x="13" y="35"/>
                  </a:cubicBezTo>
                  <a:cubicBezTo>
                    <a:pt x="8" y="32"/>
                    <a:pt x="4" y="28"/>
                    <a:pt x="0" y="24"/>
                  </a:cubicBezTo>
                  <a:cubicBezTo>
                    <a:pt x="0" y="23"/>
                    <a:pt x="1" y="22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7373938" y="3911601"/>
              <a:ext cx="104775" cy="68263"/>
            </a:xfrm>
            <a:custGeom>
              <a:avLst/>
              <a:gdLst>
                <a:gd name="T0" fmla="*/ 28 w 28"/>
                <a:gd name="T1" fmla="*/ 9 h 18"/>
                <a:gd name="T2" fmla="*/ 3 w 28"/>
                <a:gd name="T3" fmla="*/ 18 h 18"/>
                <a:gd name="T4" fmla="*/ 0 w 28"/>
                <a:gd name="T5" fmla="*/ 8 h 18"/>
                <a:gd name="T6" fmla="*/ 27 w 28"/>
                <a:gd name="T7" fmla="*/ 4 h 18"/>
                <a:gd name="T8" fmla="*/ 28 w 2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">
                  <a:moveTo>
                    <a:pt x="28" y="9"/>
                  </a:moveTo>
                  <a:cubicBezTo>
                    <a:pt x="20" y="12"/>
                    <a:pt x="12" y="15"/>
                    <a:pt x="3" y="18"/>
                  </a:cubicBezTo>
                  <a:cubicBezTo>
                    <a:pt x="2" y="13"/>
                    <a:pt x="1" y="11"/>
                    <a:pt x="0" y="8"/>
                  </a:cubicBezTo>
                  <a:cubicBezTo>
                    <a:pt x="8" y="0"/>
                    <a:pt x="17" y="1"/>
                    <a:pt x="27" y="4"/>
                  </a:cubicBezTo>
                  <a:cubicBezTo>
                    <a:pt x="27" y="6"/>
                    <a:pt x="28" y="7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7327901" y="4040188"/>
              <a:ext cx="65088" cy="38100"/>
            </a:xfrm>
            <a:custGeom>
              <a:avLst/>
              <a:gdLst>
                <a:gd name="T0" fmla="*/ 16 w 17"/>
                <a:gd name="T1" fmla="*/ 9 h 10"/>
                <a:gd name="T2" fmla="*/ 4 w 17"/>
                <a:gd name="T3" fmla="*/ 10 h 10"/>
                <a:gd name="T4" fmla="*/ 0 w 17"/>
                <a:gd name="T5" fmla="*/ 5 h 10"/>
                <a:gd name="T6" fmla="*/ 5 w 17"/>
                <a:gd name="T7" fmla="*/ 0 h 10"/>
                <a:gd name="T8" fmla="*/ 17 w 17"/>
                <a:gd name="T9" fmla="*/ 6 h 10"/>
                <a:gd name="T10" fmla="*/ 16 w 17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9"/>
                  </a:moveTo>
                  <a:cubicBezTo>
                    <a:pt x="12" y="9"/>
                    <a:pt x="8" y="10"/>
                    <a:pt x="4" y="10"/>
                  </a:cubicBezTo>
                  <a:cubicBezTo>
                    <a:pt x="2" y="10"/>
                    <a:pt x="0" y="6"/>
                    <a:pt x="0" y="5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1"/>
                    <a:pt x="13" y="4"/>
                    <a:pt x="17" y="6"/>
                  </a:cubicBezTo>
                  <a:cubicBezTo>
                    <a:pt x="17" y="7"/>
                    <a:pt x="17" y="8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7539038" y="3905251"/>
              <a:ext cx="82550" cy="44450"/>
            </a:xfrm>
            <a:custGeom>
              <a:avLst/>
              <a:gdLst>
                <a:gd name="T0" fmla="*/ 22 w 22"/>
                <a:gd name="T1" fmla="*/ 9 h 12"/>
                <a:gd name="T2" fmla="*/ 11 w 22"/>
                <a:gd name="T3" fmla="*/ 12 h 12"/>
                <a:gd name="T4" fmla="*/ 0 w 22"/>
                <a:gd name="T5" fmla="*/ 11 h 12"/>
                <a:gd name="T6" fmla="*/ 21 w 22"/>
                <a:gd name="T7" fmla="*/ 9 h 12"/>
                <a:gd name="T8" fmla="*/ 22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2" y="9"/>
                  </a:moveTo>
                  <a:cubicBezTo>
                    <a:pt x="18" y="10"/>
                    <a:pt x="15" y="11"/>
                    <a:pt x="11" y="12"/>
                  </a:cubicBezTo>
                  <a:cubicBezTo>
                    <a:pt x="8" y="12"/>
                    <a:pt x="4" y="12"/>
                    <a:pt x="0" y="11"/>
                  </a:cubicBezTo>
                  <a:cubicBezTo>
                    <a:pt x="12" y="1"/>
                    <a:pt x="17" y="0"/>
                    <a:pt x="21" y="9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7283451" y="3935413"/>
              <a:ext cx="60325" cy="44450"/>
            </a:xfrm>
            <a:custGeom>
              <a:avLst/>
              <a:gdLst>
                <a:gd name="T0" fmla="*/ 0 w 16"/>
                <a:gd name="T1" fmla="*/ 12 h 12"/>
                <a:gd name="T2" fmla="*/ 3 w 16"/>
                <a:gd name="T3" fmla="*/ 0 h 12"/>
                <a:gd name="T4" fmla="*/ 15 w 16"/>
                <a:gd name="T5" fmla="*/ 5 h 12"/>
                <a:gd name="T6" fmla="*/ 15 w 16"/>
                <a:gd name="T7" fmla="*/ 9 h 12"/>
                <a:gd name="T8" fmla="*/ 0 w 1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cubicBezTo>
                    <a:pt x="1" y="7"/>
                    <a:pt x="2" y="4"/>
                    <a:pt x="3" y="0"/>
                  </a:cubicBezTo>
                  <a:cubicBezTo>
                    <a:pt x="7" y="2"/>
                    <a:pt x="11" y="3"/>
                    <a:pt x="15" y="5"/>
                  </a:cubicBezTo>
                  <a:cubicBezTo>
                    <a:pt x="16" y="5"/>
                    <a:pt x="15" y="9"/>
                    <a:pt x="15" y="9"/>
                  </a:cubicBezTo>
                  <a:cubicBezTo>
                    <a:pt x="11" y="10"/>
                    <a:pt x="6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7591426" y="3938588"/>
              <a:ext cx="60325" cy="44450"/>
            </a:xfrm>
            <a:custGeom>
              <a:avLst/>
              <a:gdLst>
                <a:gd name="T0" fmla="*/ 7 w 16"/>
                <a:gd name="T1" fmla="*/ 0 h 12"/>
                <a:gd name="T2" fmla="*/ 16 w 16"/>
                <a:gd name="T3" fmla="*/ 2 h 12"/>
                <a:gd name="T4" fmla="*/ 0 w 16"/>
                <a:gd name="T5" fmla="*/ 7 h 12"/>
                <a:gd name="T6" fmla="*/ 8 w 16"/>
                <a:gd name="T7" fmla="*/ 0 h 12"/>
                <a:gd name="T8" fmla="*/ 7 w 1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7" y="0"/>
                  </a:moveTo>
                  <a:cubicBezTo>
                    <a:pt x="10" y="0"/>
                    <a:pt x="13" y="1"/>
                    <a:pt x="16" y="2"/>
                  </a:cubicBezTo>
                  <a:cubicBezTo>
                    <a:pt x="12" y="12"/>
                    <a:pt x="11" y="12"/>
                    <a:pt x="0" y="7"/>
                  </a:cubicBezTo>
                  <a:cubicBezTo>
                    <a:pt x="3" y="4"/>
                    <a:pt x="5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6" name="Freeform 92"/>
            <p:cNvSpPr>
              <a:spLocks/>
            </p:cNvSpPr>
            <p:nvPr/>
          </p:nvSpPr>
          <p:spPr bwMode="auto">
            <a:xfrm>
              <a:off x="7392988" y="3836988"/>
              <a:ext cx="52388" cy="49213"/>
            </a:xfrm>
            <a:custGeom>
              <a:avLst/>
              <a:gdLst>
                <a:gd name="T0" fmla="*/ 0 w 14"/>
                <a:gd name="T1" fmla="*/ 3 h 13"/>
                <a:gd name="T2" fmla="*/ 14 w 14"/>
                <a:gd name="T3" fmla="*/ 10 h 13"/>
                <a:gd name="T4" fmla="*/ 3 w 14"/>
                <a:gd name="T5" fmla="*/ 13 h 13"/>
                <a:gd name="T6" fmla="*/ 0 w 14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3"/>
                  </a:moveTo>
                  <a:cubicBezTo>
                    <a:pt x="6" y="3"/>
                    <a:pt x="13" y="0"/>
                    <a:pt x="14" y="10"/>
                  </a:cubicBezTo>
                  <a:cubicBezTo>
                    <a:pt x="10" y="11"/>
                    <a:pt x="6" y="12"/>
                    <a:pt x="3" y="13"/>
                  </a:cubicBezTo>
                  <a:cubicBezTo>
                    <a:pt x="2" y="10"/>
                    <a:pt x="1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969474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35FF567A-751A-4367-9112-26E64068611B}"/>
              </a:ext>
            </a:extLst>
          </p:cNvPr>
          <p:cNvGrpSpPr/>
          <p:nvPr/>
        </p:nvGrpSpPr>
        <p:grpSpPr>
          <a:xfrm>
            <a:off x="5071743" y="365380"/>
            <a:ext cx="3672408" cy="966625"/>
            <a:chOff x="5071743" y="365380"/>
            <a:chExt cx="3672408" cy="966625"/>
          </a:xfrm>
        </p:grpSpPr>
        <p:sp>
          <p:nvSpPr>
            <p:cNvPr id="15" name="TextBox 14"/>
            <p:cNvSpPr txBox="1"/>
            <p:nvPr/>
          </p:nvSpPr>
          <p:spPr>
            <a:xfrm>
              <a:off x="5071743" y="685674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1743" y="36538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5E5BE76-5BDB-4CBC-AED3-2DCDD6774E1C}"/>
              </a:ext>
            </a:extLst>
          </p:cNvPr>
          <p:cNvGrpSpPr/>
          <p:nvPr/>
        </p:nvGrpSpPr>
        <p:grpSpPr>
          <a:xfrm>
            <a:off x="395536" y="2067694"/>
            <a:ext cx="3672408" cy="966625"/>
            <a:chOff x="395536" y="2067694"/>
            <a:chExt cx="3672408" cy="966625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238798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206769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6C051B5-E0CC-40CC-86BD-955C9E3C4817}"/>
              </a:ext>
            </a:extLst>
          </p:cNvPr>
          <p:cNvGrpSpPr/>
          <p:nvPr/>
        </p:nvGrpSpPr>
        <p:grpSpPr>
          <a:xfrm>
            <a:off x="5071743" y="3837373"/>
            <a:ext cx="3672408" cy="966625"/>
            <a:chOff x="5071743" y="3837373"/>
            <a:chExt cx="3672408" cy="966625"/>
          </a:xfrm>
        </p:grpSpPr>
        <p:sp>
          <p:nvSpPr>
            <p:cNvPr id="19" name="TextBox 18"/>
            <p:cNvSpPr txBox="1"/>
            <p:nvPr/>
          </p:nvSpPr>
          <p:spPr>
            <a:xfrm>
              <a:off x="5071743" y="415766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743" y="383737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5637C38-C6C9-4A05-9C60-CD171429F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91B9E70-43A8-4475-B266-1B39D827640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459C3F55-6389-4E18-A9C7-C15304DB1F2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695287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491880" y="1325020"/>
            <a:ext cx="2592288" cy="2592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7544" y="0"/>
            <a:ext cx="9144000" cy="576064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Welcome!!</a:t>
            </a:r>
            <a:endParaRPr lang="ko-KR" alt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23928" y="1829076"/>
            <a:ext cx="1728192" cy="1800200"/>
            <a:chOff x="3707904" y="1779662"/>
            <a:chExt cx="172819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39752" y="4370932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Donut 1"/>
          <p:cNvSpPr/>
          <p:nvPr/>
        </p:nvSpPr>
        <p:spPr>
          <a:xfrm>
            <a:off x="3361655" y="1194795"/>
            <a:ext cx="2852738" cy="2852738"/>
          </a:xfrm>
          <a:prstGeom prst="donut">
            <a:avLst>
              <a:gd name="adj" fmla="val 1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819717"/>
            <a:ext cx="2131168" cy="32142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0197" y="1181208"/>
            <a:ext cx="1911928" cy="29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9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08632" y="1504491"/>
            <a:ext cx="1926735" cy="2251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492973" y="111522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b="1" dirty="0"/>
              <a:t>Infographic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000125"/>
            <a:ext cx="9144000" cy="287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4BACC6"/>
                </a:solidFill>
              </a:rPr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6010" y="1600002"/>
            <a:ext cx="2795535" cy="1151291"/>
            <a:chOff x="395536" y="913120"/>
            <a:chExt cx="2376264" cy="1151291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96033" y="3939902"/>
            <a:ext cx="1926735" cy="863358"/>
            <a:chOff x="803640" y="3362835"/>
            <a:chExt cx="2059657" cy="863358"/>
          </a:xfrm>
          <a:solidFill>
            <a:srgbClr val="5EC6F2"/>
          </a:solidFill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8632" y="3939902"/>
            <a:ext cx="1926735" cy="863358"/>
            <a:chOff x="803640" y="3362835"/>
            <a:chExt cx="2059657" cy="863358"/>
          </a:xfrm>
          <a:solidFill>
            <a:srgbClr val="5EC6F2"/>
          </a:solidFill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12160" y="3939902"/>
            <a:ext cx="1926735" cy="863358"/>
            <a:chOff x="803640" y="3362835"/>
            <a:chExt cx="2059657" cy="863358"/>
          </a:xfrm>
          <a:solidFill>
            <a:srgbClr val="5EC6F2"/>
          </a:solidFill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5885424" y="1504490"/>
            <a:ext cx="2795535" cy="1520623"/>
            <a:chOff x="395536" y="913120"/>
            <a:chExt cx="2376264" cy="1520623"/>
          </a:xfrm>
        </p:grpSpPr>
        <p:sp>
          <p:nvSpPr>
            <p:cNvPr id="23" name="TextBox 6"/>
            <p:cNvSpPr txBox="1"/>
            <p:nvPr/>
          </p:nvSpPr>
          <p:spPr>
            <a:xfrm>
              <a:off x="395536" y="1233414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02" y="1687905"/>
            <a:ext cx="1410396" cy="2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078780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:a16="http://schemas.microsoft.com/office/drawing/2014/main" xmlns="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94508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3132856" y="34617"/>
            <a:ext cx="9144000" cy="576064"/>
          </a:xfrm>
        </p:spPr>
        <p:txBody>
          <a:bodyPr/>
          <a:lstStyle/>
          <a:p>
            <a:r>
              <a:rPr lang="en-US" altLang="ko-KR" dirty="0">
                <a:solidFill>
                  <a:srgbClr val="027696"/>
                </a:solidFill>
              </a:rPr>
              <a:t>Chart Style</a:t>
            </a:r>
            <a:endParaRPr lang="ko-KR" altLang="en-US" dirty="0">
              <a:solidFill>
                <a:srgbClr val="0276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736304" y="69451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5829099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1908720" y="123478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PowerPoint 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843558"/>
            <a:ext cx="2376264" cy="1705289"/>
            <a:chOff x="395536" y="913120"/>
            <a:chExt cx="2376264" cy="1705289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69" y="2994060"/>
            <a:ext cx="2376264" cy="1705289"/>
            <a:chOff x="395536" y="913120"/>
            <a:chExt cx="2376264" cy="1705289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56" y="833893"/>
            <a:ext cx="1856250" cy="4027500"/>
          </a:xfrm>
          <a:prstGeom prst="rect">
            <a:avLst/>
          </a:prstGeom>
        </p:spPr>
      </p:pic>
      <p:grpSp>
        <p:nvGrpSpPr>
          <p:cNvPr id="12" name="Group 7"/>
          <p:cNvGrpSpPr/>
          <p:nvPr/>
        </p:nvGrpSpPr>
        <p:grpSpPr>
          <a:xfrm flipH="1">
            <a:off x="6387192" y="968363"/>
            <a:ext cx="2421241" cy="1737566"/>
            <a:chOff x="395536" y="913120"/>
            <a:chExt cx="2376264" cy="1705289"/>
          </a:xfrm>
        </p:grpSpPr>
        <p:sp>
          <p:nvSpPr>
            <p:cNvPr id="13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 flipH="1">
            <a:off x="6385825" y="3118865"/>
            <a:ext cx="2421241" cy="1737566"/>
            <a:chOff x="395536" y="913120"/>
            <a:chExt cx="2376264" cy="1705289"/>
          </a:xfrm>
        </p:grpSpPr>
        <p:sp>
          <p:nvSpPr>
            <p:cNvPr id="16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9512" y="844252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415" y="794861"/>
            <a:ext cx="2711869" cy="4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9765" y="2216955"/>
            <a:ext cx="4359394" cy="251503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212470" y="129965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Our 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047750"/>
            <a:ext cx="9144000" cy="287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58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E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18378"/>
            <a:ext cx="9144000" cy="574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6000" dirty="0">
                <a:solidFill>
                  <a:schemeClr val="bg1"/>
                </a:solidFill>
              </a:rPr>
              <a:t>Thank you</a:t>
            </a:r>
            <a:endParaRPr lang="ko-KR" altLang="en-US" sz="60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30705" y="1308615"/>
            <a:ext cx="2979939" cy="3807024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2085295" y="1576466"/>
            <a:ext cx="2103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,.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-180528" y="1070019"/>
            <a:ext cx="2340768" cy="394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/>
          <p:cNvSpPr/>
          <p:nvPr/>
        </p:nvSpPr>
        <p:spPr>
          <a:xfrm>
            <a:off x="-1284216" y="1597677"/>
            <a:ext cx="2160240" cy="394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/>
          <p:cNvSpPr/>
          <p:nvPr/>
        </p:nvSpPr>
        <p:spPr>
          <a:xfrm>
            <a:off x="-1657200" y="2125335"/>
            <a:ext cx="2340768" cy="394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4" name="Grupo 23"/>
          <p:cNvGrpSpPr/>
          <p:nvPr/>
        </p:nvGrpSpPr>
        <p:grpSpPr>
          <a:xfrm>
            <a:off x="6976080" y="3346371"/>
            <a:ext cx="3817440" cy="1449395"/>
            <a:chOff x="6712968" y="643832"/>
            <a:chExt cx="3817440" cy="1449395"/>
          </a:xfrm>
        </p:grpSpPr>
        <p:sp>
          <p:nvSpPr>
            <p:cNvPr id="21" name="Rectángulo 20"/>
            <p:cNvSpPr/>
            <p:nvPr/>
          </p:nvSpPr>
          <p:spPr>
            <a:xfrm>
              <a:off x="8189640" y="643832"/>
              <a:ext cx="2340768" cy="39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7109520" y="1154374"/>
              <a:ext cx="2160240" cy="39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6712968" y="1699148"/>
              <a:ext cx="2340768" cy="394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51275" y="700088"/>
            <a:ext cx="5292725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 flipH="1">
            <a:off x="2848000" y="1950554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4BACC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flipH="1">
            <a:off x="2848000" y="4219997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/>
          <p:cNvSpPr/>
          <p:nvPr/>
        </p:nvSpPr>
        <p:spPr>
          <a:xfrm>
            <a:off x="3400828" y="4380445"/>
            <a:ext cx="327174" cy="3271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88316" y="1368568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316" y="2127809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6" y="2887050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16" y="3646291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316" y="4405533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19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9522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708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52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2217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3355239" y="1323693"/>
            <a:ext cx="366971" cy="36674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3400828" y="2148581"/>
            <a:ext cx="321382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3355239" y="2890870"/>
            <a:ext cx="321382" cy="32138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3356993" y="3633320"/>
            <a:ext cx="363462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298450" y="1470818"/>
            <a:ext cx="2330451" cy="3405188"/>
          </a:xfrm>
          <a:custGeom>
            <a:avLst/>
            <a:gdLst>
              <a:gd name="T0" fmla="*/ 40 w 292"/>
              <a:gd name="T1" fmla="*/ 385 h 428"/>
              <a:gd name="T2" fmla="*/ 69 w 292"/>
              <a:gd name="T3" fmla="*/ 342 h 428"/>
              <a:gd name="T4" fmla="*/ 21 w 292"/>
              <a:gd name="T5" fmla="*/ 296 h 428"/>
              <a:gd name="T6" fmla="*/ 2 w 292"/>
              <a:gd name="T7" fmla="*/ 197 h 428"/>
              <a:gd name="T8" fmla="*/ 36 w 292"/>
              <a:gd name="T9" fmla="*/ 124 h 428"/>
              <a:gd name="T10" fmla="*/ 47 w 292"/>
              <a:gd name="T11" fmla="*/ 96 h 428"/>
              <a:gd name="T12" fmla="*/ 46 w 292"/>
              <a:gd name="T13" fmla="*/ 67 h 428"/>
              <a:gd name="T14" fmla="*/ 25 w 292"/>
              <a:gd name="T15" fmla="*/ 40 h 428"/>
              <a:gd name="T16" fmla="*/ 35 w 292"/>
              <a:gd name="T17" fmla="*/ 7 h 428"/>
              <a:gd name="T18" fmla="*/ 55 w 292"/>
              <a:gd name="T19" fmla="*/ 26 h 428"/>
              <a:gd name="T20" fmla="*/ 87 w 292"/>
              <a:gd name="T21" fmla="*/ 51 h 428"/>
              <a:gd name="T22" fmla="*/ 118 w 292"/>
              <a:gd name="T23" fmla="*/ 101 h 428"/>
              <a:gd name="T24" fmla="*/ 148 w 292"/>
              <a:gd name="T25" fmla="*/ 149 h 428"/>
              <a:gd name="T26" fmla="*/ 169 w 292"/>
              <a:gd name="T27" fmla="*/ 185 h 428"/>
              <a:gd name="T28" fmla="*/ 164 w 292"/>
              <a:gd name="T29" fmla="*/ 202 h 428"/>
              <a:gd name="T30" fmla="*/ 134 w 292"/>
              <a:gd name="T31" fmla="*/ 217 h 428"/>
              <a:gd name="T32" fmla="*/ 109 w 292"/>
              <a:gd name="T33" fmla="*/ 195 h 428"/>
              <a:gd name="T34" fmla="*/ 67 w 292"/>
              <a:gd name="T35" fmla="*/ 182 h 428"/>
              <a:gd name="T36" fmla="*/ 67 w 292"/>
              <a:gd name="T37" fmla="*/ 265 h 428"/>
              <a:gd name="T38" fmla="*/ 121 w 292"/>
              <a:gd name="T39" fmla="*/ 293 h 428"/>
              <a:gd name="T40" fmla="*/ 142 w 292"/>
              <a:gd name="T41" fmla="*/ 298 h 428"/>
              <a:gd name="T42" fmla="*/ 256 w 292"/>
              <a:gd name="T43" fmla="*/ 289 h 428"/>
              <a:gd name="T44" fmla="*/ 131 w 292"/>
              <a:gd name="T45" fmla="*/ 309 h 428"/>
              <a:gd name="T46" fmla="*/ 155 w 292"/>
              <a:gd name="T47" fmla="*/ 322 h 428"/>
              <a:gd name="T48" fmla="*/ 215 w 292"/>
              <a:gd name="T49" fmla="*/ 313 h 428"/>
              <a:gd name="T50" fmla="*/ 220 w 292"/>
              <a:gd name="T51" fmla="*/ 338 h 428"/>
              <a:gd name="T52" fmla="*/ 148 w 292"/>
              <a:gd name="T53" fmla="*/ 349 h 428"/>
              <a:gd name="T54" fmla="*/ 119 w 292"/>
              <a:gd name="T55" fmla="*/ 384 h 428"/>
              <a:gd name="T56" fmla="*/ 292 w 292"/>
              <a:gd name="T57" fmla="*/ 428 h 428"/>
              <a:gd name="T58" fmla="*/ 122 w 292"/>
              <a:gd name="T59" fmla="*/ 299 h 428"/>
              <a:gd name="T60" fmla="*/ 85 w 292"/>
              <a:gd name="T61" fmla="*/ 290 h 428"/>
              <a:gd name="T62" fmla="*/ 51 w 292"/>
              <a:gd name="T63" fmla="*/ 233 h 428"/>
              <a:gd name="T64" fmla="*/ 90 w 292"/>
              <a:gd name="T65" fmla="*/ 166 h 428"/>
              <a:gd name="T66" fmla="*/ 16 w 292"/>
              <a:gd name="T67" fmla="*/ 163 h 428"/>
              <a:gd name="T68" fmla="*/ 10 w 292"/>
              <a:gd name="T69" fmla="*/ 262 h 428"/>
              <a:gd name="T70" fmla="*/ 60 w 292"/>
              <a:gd name="T71" fmla="*/ 332 h 428"/>
              <a:gd name="T72" fmla="*/ 90 w 292"/>
              <a:gd name="T73" fmla="*/ 299 h 428"/>
              <a:gd name="T74" fmla="*/ 121 w 292"/>
              <a:gd name="T75" fmla="*/ 351 h 428"/>
              <a:gd name="T76" fmla="*/ 163 w 292"/>
              <a:gd name="T77" fmla="*/ 185 h 428"/>
              <a:gd name="T78" fmla="*/ 138 w 292"/>
              <a:gd name="T79" fmla="*/ 141 h 428"/>
              <a:gd name="T80" fmla="*/ 108 w 292"/>
              <a:gd name="T81" fmla="*/ 92 h 428"/>
              <a:gd name="T82" fmla="*/ 39 w 292"/>
              <a:gd name="T83" fmla="*/ 76 h 428"/>
              <a:gd name="T84" fmla="*/ 278 w 292"/>
              <a:gd name="T85" fmla="*/ 388 h 428"/>
              <a:gd name="T86" fmla="*/ 39 w 292"/>
              <a:gd name="T87" fmla="*/ 410 h 428"/>
              <a:gd name="T88" fmla="*/ 115 w 292"/>
              <a:gd name="T89" fmla="*/ 381 h 428"/>
              <a:gd name="T90" fmla="*/ 78 w 292"/>
              <a:gd name="T91" fmla="*/ 313 h 428"/>
              <a:gd name="T92" fmla="*/ 154 w 292"/>
              <a:gd name="T93" fmla="*/ 303 h 428"/>
              <a:gd name="T94" fmla="*/ 253 w 292"/>
              <a:gd name="T95" fmla="*/ 303 h 428"/>
              <a:gd name="T96" fmla="*/ 153 w 292"/>
              <a:gd name="T97" fmla="*/ 293 h 428"/>
              <a:gd name="T98" fmla="*/ 193 w 292"/>
              <a:gd name="T99" fmla="*/ 334 h 428"/>
              <a:gd name="T100" fmla="*/ 163 w 292"/>
              <a:gd name="T101" fmla="*/ 322 h 428"/>
              <a:gd name="T102" fmla="*/ 61 w 292"/>
              <a:gd name="T103" fmla="*/ 43 h 428"/>
              <a:gd name="T104" fmla="*/ 37 w 292"/>
              <a:gd name="T105" fmla="*/ 47 h 428"/>
              <a:gd name="T106" fmla="*/ 56 w 292"/>
              <a:gd name="T107" fmla="*/ 13 h 428"/>
              <a:gd name="T108" fmla="*/ 15 w 292"/>
              <a:gd name="T109" fmla="*/ 35 h 428"/>
              <a:gd name="T110" fmla="*/ 161 w 292"/>
              <a:gd name="T111" fmla="*/ 205 h 428"/>
              <a:gd name="T112" fmla="*/ 156 w 292"/>
              <a:gd name="T113" fmla="*/ 232 h 428"/>
              <a:gd name="T114" fmla="*/ 166 w 292"/>
              <a:gd name="T115" fmla="*/ 31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2" h="428">
                <a:moveTo>
                  <a:pt x="292" y="428"/>
                </a:moveTo>
                <a:cubicBezTo>
                  <a:pt x="206" y="428"/>
                  <a:pt x="120" y="428"/>
                  <a:pt x="35" y="428"/>
                </a:cubicBezTo>
                <a:cubicBezTo>
                  <a:pt x="35" y="427"/>
                  <a:pt x="35" y="426"/>
                  <a:pt x="35" y="426"/>
                </a:cubicBezTo>
                <a:cubicBezTo>
                  <a:pt x="35" y="416"/>
                  <a:pt x="35" y="406"/>
                  <a:pt x="35" y="396"/>
                </a:cubicBezTo>
                <a:cubicBezTo>
                  <a:pt x="34" y="392"/>
                  <a:pt x="36" y="388"/>
                  <a:pt x="40" y="385"/>
                </a:cubicBezTo>
                <a:cubicBezTo>
                  <a:pt x="41" y="385"/>
                  <a:pt x="43" y="385"/>
                  <a:pt x="44" y="385"/>
                </a:cubicBezTo>
                <a:cubicBezTo>
                  <a:pt x="53" y="384"/>
                  <a:pt x="61" y="384"/>
                  <a:pt x="69" y="384"/>
                </a:cubicBezTo>
                <a:cubicBezTo>
                  <a:pt x="71" y="384"/>
                  <a:pt x="72" y="384"/>
                  <a:pt x="72" y="382"/>
                </a:cubicBezTo>
                <a:cubicBezTo>
                  <a:pt x="72" y="370"/>
                  <a:pt x="72" y="358"/>
                  <a:pt x="72" y="346"/>
                </a:cubicBezTo>
                <a:cubicBezTo>
                  <a:pt x="72" y="344"/>
                  <a:pt x="71" y="343"/>
                  <a:pt x="69" y="342"/>
                </a:cubicBezTo>
                <a:cubicBezTo>
                  <a:pt x="64" y="340"/>
                  <a:pt x="60" y="338"/>
                  <a:pt x="56" y="334"/>
                </a:cubicBezTo>
                <a:cubicBezTo>
                  <a:pt x="53" y="332"/>
                  <a:pt x="50" y="330"/>
                  <a:pt x="47" y="328"/>
                </a:cubicBezTo>
                <a:cubicBezTo>
                  <a:pt x="43" y="325"/>
                  <a:pt x="40" y="321"/>
                  <a:pt x="36" y="317"/>
                </a:cubicBezTo>
                <a:cubicBezTo>
                  <a:pt x="33" y="314"/>
                  <a:pt x="30" y="310"/>
                  <a:pt x="27" y="306"/>
                </a:cubicBezTo>
                <a:cubicBezTo>
                  <a:pt x="25" y="303"/>
                  <a:pt x="23" y="300"/>
                  <a:pt x="21" y="296"/>
                </a:cubicBezTo>
                <a:cubicBezTo>
                  <a:pt x="18" y="291"/>
                  <a:pt x="15" y="286"/>
                  <a:pt x="13" y="281"/>
                </a:cubicBezTo>
                <a:cubicBezTo>
                  <a:pt x="10" y="275"/>
                  <a:pt x="8" y="269"/>
                  <a:pt x="6" y="262"/>
                </a:cubicBezTo>
                <a:cubicBezTo>
                  <a:pt x="5" y="256"/>
                  <a:pt x="4" y="251"/>
                  <a:pt x="3" y="245"/>
                </a:cubicBezTo>
                <a:cubicBezTo>
                  <a:pt x="1" y="235"/>
                  <a:pt x="0" y="225"/>
                  <a:pt x="1" y="214"/>
                </a:cubicBezTo>
                <a:cubicBezTo>
                  <a:pt x="1" y="209"/>
                  <a:pt x="1" y="203"/>
                  <a:pt x="2" y="197"/>
                </a:cubicBezTo>
                <a:cubicBezTo>
                  <a:pt x="3" y="192"/>
                  <a:pt x="4" y="186"/>
                  <a:pt x="6" y="180"/>
                </a:cubicBezTo>
                <a:cubicBezTo>
                  <a:pt x="7" y="176"/>
                  <a:pt x="8" y="171"/>
                  <a:pt x="10" y="167"/>
                </a:cubicBezTo>
                <a:cubicBezTo>
                  <a:pt x="12" y="161"/>
                  <a:pt x="14" y="156"/>
                  <a:pt x="17" y="150"/>
                </a:cubicBezTo>
                <a:cubicBezTo>
                  <a:pt x="20" y="145"/>
                  <a:pt x="23" y="140"/>
                  <a:pt x="27" y="135"/>
                </a:cubicBezTo>
                <a:cubicBezTo>
                  <a:pt x="30" y="131"/>
                  <a:pt x="33" y="128"/>
                  <a:pt x="36" y="124"/>
                </a:cubicBezTo>
                <a:cubicBezTo>
                  <a:pt x="38" y="122"/>
                  <a:pt x="40" y="119"/>
                  <a:pt x="42" y="117"/>
                </a:cubicBezTo>
                <a:cubicBezTo>
                  <a:pt x="45" y="115"/>
                  <a:pt x="47" y="113"/>
                  <a:pt x="50" y="110"/>
                </a:cubicBezTo>
                <a:cubicBezTo>
                  <a:pt x="51" y="110"/>
                  <a:pt x="52" y="109"/>
                  <a:pt x="53" y="108"/>
                </a:cubicBezTo>
                <a:cubicBezTo>
                  <a:pt x="53" y="107"/>
                  <a:pt x="53" y="107"/>
                  <a:pt x="53" y="106"/>
                </a:cubicBezTo>
                <a:cubicBezTo>
                  <a:pt x="51" y="103"/>
                  <a:pt x="49" y="100"/>
                  <a:pt x="47" y="96"/>
                </a:cubicBezTo>
                <a:cubicBezTo>
                  <a:pt x="45" y="94"/>
                  <a:pt x="44" y="91"/>
                  <a:pt x="42" y="89"/>
                </a:cubicBezTo>
                <a:cubicBezTo>
                  <a:pt x="40" y="85"/>
                  <a:pt x="37" y="81"/>
                  <a:pt x="35" y="77"/>
                </a:cubicBezTo>
                <a:cubicBezTo>
                  <a:pt x="35" y="76"/>
                  <a:pt x="34" y="75"/>
                  <a:pt x="34" y="74"/>
                </a:cubicBezTo>
                <a:cubicBezTo>
                  <a:pt x="34" y="74"/>
                  <a:pt x="35" y="73"/>
                  <a:pt x="36" y="73"/>
                </a:cubicBezTo>
                <a:cubicBezTo>
                  <a:pt x="39" y="71"/>
                  <a:pt x="42" y="69"/>
                  <a:pt x="46" y="67"/>
                </a:cubicBezTo>
                <a:cubicBezTo>
                  <a:pt x="44" y="64"/>
                  <a:pt x="43" y="62"/>
                  <a:pt x="41" y="60"/>
                </a:cubicBezTo>
                <a:cubicBezTo>
                  <a:pt x="40" y="57"/>
                  <a:pt x="38" y="55"/>
                  <a:pt x="37" y="52"/>
                </a:cubicBezTo>
                <a:cubicBezTo>
                  <a:pt x="34" y="49"/>
                  <a:pt x="32" y="45"/>
                  <a:pt x="30" y="42"/>
                </a:cubicBezTo>
                <a:cubicBezTo>
                  <a:pt x="29" y="41"/>
                  <a:pt x="29" y="39"/>
                  <a:pt x="28" y="39"/>
                </a:cubicBezTo>
                <a:cubicBezTo>
                  <a:pt x="27" y="39"/>
                  <a:pt x="26" y="40"/>
                  <a:pt x="25" y="40"/>
                </a:cubicBezTo>
                <a:cubicBezTo>
                  <a:pt x="19" y="44"/>
                  <a:pt x="12" y="40"/>
                  <a:pt x="10" y="34"/>
                </a:cubicBezTo>
                <a:cubicBezTo>
                  <a:pt x="8" y="30"/>
                  <a:pt x="9" y="25"/>
                  <a:pt x="12" y="22"/>
                </a:cubicBezTo>
                <a:cubicBezTo>
                  <a:pt x="15" y="20"/>
                  <a:pt x="18" y="18"/>
                  <a:pt x="20" y="17"/>
                </a:cubicBezTo>
                <a:cubicBezTo>
                  <a:pt x="23" y="15"/>
                  <a:pt x="26" y="13"/>
                  <a:pt x="29" y="11"/>
                </a:cubicBezTo>
                <a:cubicBezTo>
                  <a:pt x="31" y="10"/>
                  <a:pt x="33" y="8"/>
                  <a:pt x="35" y="7"/>
                </a:cubicBezTo>
                <a:cubicBezTo>
                  <a:pt x="38" y="5"/>
                  <a:pt x="41" y="4"/>
                  <a:pt x="44" y="2"/>
                </a:cubicBezTo>
                <a:cubicBezTo>
                  <a:pt x="47" y="0"/>
                  <a:pt x="50" y="0"/>
                  <a:pt x="53" y="2"/>
                </a:cubicBezTo>
                <a:cubicBezTo>
                  <a:pt x="59" y="4"/>
                  <a:pt x="61" y="9"/>
                  <a:pt x="60" y="15"/>
                </a:cubicBezTo>
                <a:cubicBezTo>
                  <a:pt x="59" y="18"/>
                  <a:pt x="57" y="20"/>
                  <a:pt x="55" y="22"/>
                </a:cubicBezTo>
                <a:cubicBezTo>
                  <a:pt x="53" y="23"/>
                  <a:pt x="53" y="24"/>
                  <a:pt x="55" y="26"/>
                </a:cubicBezTo>
                <a:cubicBezTo>
                  <a:pt x="57" y="30"/>
                  <a:pt x="60" y="34"/>
                  <a:pt x="62" y="38"/>
                </a:cubicBezTo>
                <a:cubicBezTo>
                  <a:pt x="64" y="40"/>
                  <a:pt x="65" y="42"/>
                  <a:pt x="67" y="45"/>
                </a:cubicBezTo>
                <a:cubicBezTo>
                  <a:pt x="68" y="47"/>
                  <a:pt x="69" y="49"/>
                  <a:pt x="71" y="51"/>
                </a:cubicBezTo>
                <a:cubicBezTo>
                  <a:pt x="75" y="49"/>
                  <a:pt x="79" y="46"/>
                  <a:pt x="83" y="44"/>
                </a:cubicBezTo>
                <a:cubicBezTo>
                  <a:pt x="84" y="46"/>
                  <a:pt x="86" y="48"/>
                  <a:pt x="87" y="51"/>
                </a:cubicBezTo>
                <a:cubicBezTo>
                  <a:pt x="90" y="54"/>
                  <a:pt x="92" y="58"/>
                  <a:pt x="94" y="62"/>
                </a:cubicBezTo>
                <a:cubicBezTo>
                  <a:pt x="96" y="65"/>
                  <a:pt x="98" y="68"/>
                  <a:pt x="99" y="70"/>
                </a:cubicBezTo>
                <a:cubicBezTo>
                  <a:pt x="102" y="74"/>
                  <a:pt x="104" y="77"/>
                  <a:pt x="106" y="81"/>
                </a:cubicBezTo>
                <a:cubicBezTo>
                  <a:pt x="108" y="84"/>
                  <a:pt x="110" y="87"/>
                  <a:pt x="111" y="90"/>
                </a:cubicBezTo>
                <a:cubicBezTo>
                  <a:pt x="114" y="94"/>
                  <a:pt x="116" y="97"/>
                  <a:pt x="118" y="101"/>
                </a:cubicBezTo>
                <a:cubicBezTo>
                  <a:pt x="120" y="103"/>
                  <a:pt x="121" y="105"/>
                  <a:pt x="123" y="108"/>
                </a:cubicBezTo>
                <a:cubicBezTo>
                  <a:pt x="124" y="111"/>
                  <a:pt x="126" y="113"/>
                  <a:pt x="128" y="116"/>
                </a:cubicBezTo>
                <a:cubicBezTo>
                  <a:pt x="129" y="118"/>
                  <a:pt x="131" y="121"/>
                  <a:pt x="132" y="123"/>
                </a:cubicBezTo>
                <a:cubicBezTo>
                  <a:pt x="135" y="128"/>
                  <a:pt x="139" y="133"/>
                  <a:pt x="142" y="138"/>
                </a:cubicBezTo>
                <a:cubicBezTo>
                  <a:pt x="144" y="142"/>
                  <a:pt x="146" y="145"/>
                  <a:pt x="148" y="149"/>
                </a:cubicBezTo>
                <a:cubicBezTo>
                  <a:pt x="150" y="151"/>
                  <a:pt x="152" y="154"/>
                  <a:pt x="153" y="157"/>
                </a:cubicBezTo>
                <a:cubicBezTo>
                  <a:pt x="156" y="161"/>
                  <a:pt x="158" y="164"/>
                  <a:pt x="160" y="168"/>
                </a:cubicBezTo>
                <a:cubicBezTo>
                  <a:pt x="162" y="172"/>
                  <a:pt x="165" y="175"/>
                  <a:pt x="167" y="179"/>
                </a:cubicBezTo>
                <a:cubicBezTo>
                  <a:pt x="168" y="180"/>
                  <a:pt x="169" y="182"/>
                  <a:pt x="170" y="184"/>
                </a:cubicBezTo>
                <a:cubicBezTo>
                  <a:pt x="170" y="184"/>
                  <a:pt x="170" y="185"/>
                  <a:pt x="169" y="185"/>
                </a:cubicBezTo>
                <a:cubicBezTo>
                  <a:pt x="167" y="187"/>
                  <a:pt x="165" y="188"/>
                  <a:pt x="163" y="189"/>
                </a:cubicBezTo>
                <a:cubicBezTo>
                  <a:pt x="162" y="190"/>
                  <a:pt x="161" y="190"/>
                  <a:pt x="162" y="191"/>
                </a:cubicBezTo>
                <a:cubicBezTo>
                  <a:pt x="163" y="193"/>
                  <a:pt x="164" y="195"/>
                  <a:pt x="165" y="197"/>
                </a:cubicBezTo>
                <a:cubicBezTo>
                  <a:pt x="166" y="197"/>
                  <a:pt x="165" y="198"/>
                  <a:pt x="165" y="198"/>
                </a:cubicBezTo>
                <a:cubicBezTo>
                  <a:pt x="162" y="200"/>
                  <a:pt x="162" y="200"/>
                  <a:pt x="164" y="202"/>
                </a:cubicBezTo>
                <a:cubicBezTo>
                  <a:pt x="166" y="206"/>
                  <a:pt x="169" y="210"/>
                  <a:pt x="171" y="214"/>
                </a:cubicBezTo>
                <a:cubicBezTo>
                  <a:pt x="173" y="217"/>
                  <a:pt x="175" y="221"/>
                  <a:pt x="177" y="224"/>
                </a:cubicBezTo>
                <a:cubicBezTo>
                  <a:pt x="169" y="229"/>
                  <a:pt x="161" y="234"/>
                  <a:pt x="153" y="239"/>
                </a:cubicBezTo>
                <a:cubicBezTo>
                  <a:pt x="148" y="231"/>
                  <a:pt x="143" y="223"/>
                  <a:pt x="138" y="215"/>
                </a:cubicBezTo>
                <a:cubicBezTo>
                  <a:pt x="137" y="216"/>
                  <a:pt x="136" y="216"/>
                  <a:pt x="134" y="217"/>
                </a:cubicBezTo>
                <a:cubicBezTo>
                  <a:pt x="133" y="215"/>
                  <a:pt x="132" y="213"/>
                  <a:pt x="131" y="211"/>
                </a:cubicBezTo>
                <a:cubicBezTo>
                  <a:pt x="130" y="210"/>
                  <a:pt x="130" y="210"/>
                  <a:pt x="129" y="210"/>
                </a:cubicBezTo>
                <a:cubicBezTo>
                  <a:pt x="127" y="212"/>
                  <a:pt x="125" y="213"/>
                  <a:pt x="123" y="214"/>
                </a:cubicBezTo>
                <a:cubicBezTo>
                  <a:pt x="122" y="215"/>
                  <a:pt x="121" y="215"/>
                  <a:pt x="120" y="214"/>
                </a:cubicBezTo>
                <a:cubicBezTo>
                  <a:pt x="116" y="207"/>
                  <a:pt x="112" y="201"/>
                  <a:pt x="109" y="195"/>
                </a:cubicBezTo>
                <a:cubicBezTo>
                  <a:pt x="105" y="190"/>
                  <a:pt x="102" y="185"/>
                  <a:pt x="99" y="180"/>
                </a:cubicBezTo>
                <a:cubicBezTo>
                  <a:pt x="97" y="177"/>
                  <a:pt x="95" y="174"/>
                  <a:pt x="94" y="171"/>
                </a:cubicBezTo>
                <a:cubicBezTo>
                  <a:pt x="93" y="170"/>
                  <a:pt x="92" y="170"/>
                  <a:pt x="90" y="170"/>
                </a:cubicBezTo>
                <a:cubicBezTo>
                  <a:pt x="87" y="171"/>
                  <a:pt x="84" y="172"/>
                  <a:pt x="81" y="173"/>
                </a:cubicBezTo>
                <a:cubicBezTo>
                  <a:pt x="76" y="175"/>
                  <a:pt x="71" y="178"/>
                  <a:pt x="67" y="182"/>
                </a:cubicBezTo>
                <a:cubicBezTo>
                  <a:pt x="62" y="186"/>
                  <a:pt x="59" y="192"/>
                  <a:pt x="57" y="198"/>
                </a:cubicBezTo>
                <a:cubicBezTo>
                  <a:pt x="55" y="203"/>
                  <a:pt x="54" y="208"/>
                  <a:pt x="54" y="214"/>
                </a:cubicBezTo>
                <a:cubicBezTo>
                  <a:pt x="54" y="220"/>
                  <a:pt x="54" y="226"/>
                  <a:pt x="55" y="232"/>
                </a:cubicBezTo>
                <a:cubicBezTo>
                  <a:pt x="56" y="238"/>
                  <a:pt x="57" y="244"/>
                  <a:pt x="60" y="250"/>
                </a:cubicBezTo>
                <a:cubicBezTo>
                  <a:pt x="62" y="255"/>
                  <a:pt x="64" y="260"/>
                  <a:pt x="67" y="265"/>
                </a:cubicBezTo>
                <a:cubicBezTo>
                  <a:pt x="70" y="269"/>
                  <a:pt x="72" y="273"/>
                  <a:pt x="75" y="276"/>
                </a:cubicBezTo>
                <a:cubicBezTo>
                  <a:pt x="78" y="279"/>
                  <a:pt x="80" y="281"/>
                  <a:pt x="83" y="283"/>
                </a:cubicBezTo>
                <a:cubicBezTo>
                  <a:pt x="86" y="286"/>
                  <a:pt x="90" y="288"/>
                  <a:pt x="94" y="290"/>
                </a:cubicBezTo>
                <a:cubicBezTo>
                  <a:pt x="98" y="292"/>
                  <a:pt x="102" y="293"/>
                  <a:pt x="107" y="293"/>
                </a:cubicBezTo>
                <a:cubicBezTo>
                  <a:pt x="111" y="293"/>
                  <a:pt x="116" y="293"/>
                  <a:pt x="121" y="293"/>
                </a:cubicBezTo>
                <a:cubicBezTo>
                  <a:pt x="123" y="292"/>
                  <a:pt x="124" y="292"/>
                  <a:pt x="125" y="295"/>
                </a:cubicBezTo>
                <a:cubicBezTo>
                  <a:pt x="125" y="297"/>
                  <a:pt x="126" y="299"/>
                  <a:pt x="127" y="301"/>
                </a:cubicBezTo>
                <a:cubicBezTo>
                  <a:pt x="128" y="302"/>
                  <a:pt x="128" y="302"/>
                  <a:pt x="129" y="302"/>
                </a:cubicBezTo>
                <a:cubicBezTo>
                  <a:pt x="130" y="301"/>
                  <a:pt x="130" y="301"/>
                  <a:pt x="131" y="301"/>
                </a:cubicBezTo>
                <a:cubicBezTo>
                  <a:pt x="135" y="300"/>
                  <a:pt x="138" y="299"/>
                  <a:pt x="142" y="298"/>
                </a:cubicBezTo>
                <a:cubicBezTo>
                  <a:pt x="143" y="298"/>
                  <a:pt x="144" y="297"/>
                  <a:pt x="146" y="296"/>
                </a:cubicBezTo>
                <a:cubicBezTo>
                  <a:pt x="146" y="295"/>
                  <a:pt x="146" y="293"/>
                  <a:pt x="146" y="292"/>
                </a:cubicBezTo>
                <a:cubicBezTo>
                  <a:pt x="146" y="290"/>
                  <a:pt x="146" y="289"/>
                  <a:pt x="148" y="289"/>
                </a:cubicBezTo>
                <a:cubicBezTo>
                  <a:pt x="170" y="289"/>
                  <a:pt x="191" y="289"/>
                  <a:pt x="213" y="289"/>
                </a:cubicBezTo>
                <a:cubicBezTo>
                  <a:pt x="227" y="289"/>
                  <a:pt x="242" y="289"/>
                  <a:pt x="256" y="289"/>
                </a:cubicBezTo>
                <a:cubicBezTo>
                  <a:pt x="258" y="289"/>
                  <a:pt x="259" y="290"/>
                  <a:pt x="259" y="292"/>
                </a:cubicBezTo>
                <a:cubicBezTo>
                  <a:pt x="259" y="297"/>
                  <a:pt x="259" y="302"/>
                  <a:pt x="259" y="307"/>
                </a:cubicBezTo>
                <a:cubicBezTo>
                  <a:pt x="221" y="307"/>
                  <a:pt x="183" y="307"/>
                  <a:pt x="146" y="307"/>
                </a:cubicBezTo>
                <a:cubicBezTo>
                  <a:pt x="146" y="306"/>
                  <a:pt x="146" y="306"/>
                  <a:pt x="146" y="305"/>
                </a:cubicBezTo>
                <a:cubicBezTo>
                  <a:pt x="141" y="306"/>
                  <a:pt x="136" y="308"/>
                  <a:pt x="131" y="309"/>
                </a:cubicBezTo>
                <a:cubicBezTo>
                  <a:pt x="131" y="311"/>
                  <a:pt x="132" y="312"/>
                  <a:pt x="133" y="314"/>
                </a:cubicBezTo>
                <a:cubicBezTo>
                  <a:pt x="135" y="319"/>
                  <a:pt x="137" y="323"/>
                  <a:pt x="139" y="328"/>
                </a:cubicBezTo>
                <a:cubicBezTo>
                  <a:pt x="139" y="328"/>
                  <a:pt x="140" y="329"/>
                  <a:pt x="140" y="329"/>
                </a:cubicBezTo>
                <a:cubicBezTo>
                  <a:pt x="144" y="327"/>
                  <a:pt x="148" y="326"/>
                  <a:pt x="152" y="325"/>
                </a:cubicBezTo>
                <a:cubicBezTo>
                  <a:pt x="154" y="324"/>
                  <a:pt x="154" y="323"/>
                  <a:pt x="155" y="322"/>
                </a:cubicBezTo>
                <a:cubicBezTo>
                  <a:pt x="156" y="321"/>
                  <a:pt x="157" y="319"/>
                  <a:pt x="159" y="319"/>
                </a:cubicBezTo>
                <a:cubicBezTo>
                  <a:pt x="161" y="319"/>
                  <a:pt x="162" y="317"/>
                  <a:pt x="164" y="315"/>
                </a:cubicBezTo>
                <a:cubicBezTo>
                  <a:pt x="164" y="315"/>
                  <a:pt x="165" y="315"/>
                  <a:pt x="165" y="315"/>
                </a:cubicBezTo>
                <a:cubicBezTo>
                  <a:pt x="170" y="313"/>
                  <a:pt x="176" y="312"/>
                  <a:pt x="181" y="312"/>
                </a:cubicBezTo>
                <a:cubicBezTo>
                  <a:pt x="192" y="312"/>
                  <a:pt x="204" y="313"/>
                  <a:pt x="215" y="313"/>
                </a:cubicBezTo>
                <a:cubicBezTo>
                  <a:pt x="218" y="313"/>
                  <a:pt x="221" y="314"/>
                  <a:pt x="223" y="316"/>
                </a:cubicBezTo>
                <a:cubicBezTo>
                  <a:pt x="225" y="318"/>
                  <a:pt x="227" y="319"/>
                  <a:pt x="229" y="320"/>
                </a:cubicBezTo>
                <a:cubicBezTo>
                  <a:pt x="233" y="323"/>
                  <a:pt x="234" y="327"/>
                  <a:pt x="232" y="332"/>
                </a:cubicBezTo>
                <a:cubicBezTo>
                  <a:pt x="232" y="335"/>
                  <a:pt x="228" y="338"/>
                  <a:pt x="224" y="338"/>
                </a:cubicBezTo>
                <a:cubicBezTo>
                  <a:pt x="223" y="338"/>
                  <a:pt x="222" y="338"/>
                  <a:pt x="220" y="338"/>
                </a:cubicBezTo>
                <a:cubicBezTo>
                  <a:pt x="201" y="338"/>
                  <a:pt x="183" y="338"/>
                  <a:pt x="164" y="338"/>
                </a:cubicBezTo>
                <a:cubicBezTo>
                  <a:pt x="160" y="338"/>
                  <a:pt x="157" y="337"/>
                  <a:pt x="155" y="335"/>
                </a:cubicBezTo>
                <a:cubicBezTo>
                  <a:pt x="155" y="334"/>
                  <a:pt x="154" y="334"/>
                  <a:pt x="153" y="334"/>
                </a:cubicBezTo>
                <a:cubicBezTo>
                  <a:pt x="150" y="335"/>
                  <a:pt x="146" y="336"/>
                  <a:pt x="143" y="337"/>
                </a:cubicBezTo>
                <a:cubicBezTo>
                  <a:pt x="145" y="341"/>
                  <a:pt x="146" y="345"/>
                  <a:pt x="148" y="349"/>
                </a:cubicBezTo>
                <a:cubicBezTo>
                  <a:pt x="148" y="350"/>
                  <a:pt x="148" y="351"/>
                  <a:pt x="149" y="351"/>
                </a:cubicBezTo>
                <a:cubicBezTo>
                  <a:pt x="150" y="352"/>
                  <a:pt x="149" y="353"/>
                  <a:pt x="148" y="353"/>
                </a:cubicBezTo>
                <a:cubicBezTo>
                  <a:pt x="144" y="353"/>
                  <a:pt x="139" y="354"/>
                  <a:pt x="135" y="354"/>
                </a:cubicBezTo>
                <a:cubicBezTo>
                  <a:pt x="129" y="355"/>
                  <a:pt x="124" y="355"/>
                  <a:pt x="119" y="355"/>
                </a:cubicBezTo>
                <a:cubicBezTo>
                  <a:pt x="119" y="365"/>
                  <a:pt x="119" y="374"/>
                  <a:pt x="119" y="384"/>
                </a:cubicBezTo>
                <a:cubicBezTo>
                  <a:pt x="119" y="384"/>
                  <a:pt x="120" y="384"/>
                  <a:pt x="121" y="384"/>
                </a:cubicBezTo>
                <a:cubicBezTo>
                  <a:pt x="173" y="384"/>
                  <a:pt x="226" y="384"/>
                  <a:pt x="278" y="384"/>
                </a:cubicBezTo>
                <a:cubicBezTo>
                  <a:pt x="280" y="384"/>
                  <a:pt x="281" y="384"/>
                  <a:pt x="282" y="384"/>
                </a:cubicBezTo>
                <a:cubicBezTo>
                  <a:pt x="287" y="385"/>
                  <a:pt x="292" y="389"/>
                  <a:pt x="292" y="394"/>
                </a:cubicBezTo>
                <a:cubicBezTo>
                  <a:pt x="292" y="405"/>
                  <a:pt x="292" y="416"/>
                  <a:pt x="292" y="428"/>
                </a:cubicBezTo>
                <a:close/>
                <a:moveTo>
                  <a:pt x="144" y="350"/>
                </a:moveTo>
                <a:cubicBezTo>
                  <a:pt x="144" y="349"/>
                  <a:pt x="144" y="348"/>
                  <a:pt x="144" y="348"/>
                </a:cubicBezTo>
                <a:cubicBezTo>
                  <a:pt x="142" y="345"/>
                  <a:pt x="140" y="342"/>
                  <a:pt x="139" y="338"/>
                </a:cubicBezTo>
                <a:cubicBezTo>
                  <a:pt x="136" y="332"/>
                  <a:pt x="134" y="326"/>
                  <a:pt x="131" y="320"/>
                </a:cubicBezTo>
                <a:cubicBezTo>
                  <a:pt x="128" y="313"/>
                  <a:pt x="125" y="306"/>
                  <a:pt x="122" y="299"/>
                </a:cubicBezTo>
                <a:cubicBezTo>
                  <a:pt x="122" y="297"/>
                  <a:pt x="121" y="296"/>
                  <a:pt x="118" y="297"/>
                </a:cubicBezTo>
                <a:cubicBezTo>
                  <a:pt x="116" y="297"/>
                  <a:pt x="114" y="298"/>
                  <a:pt x="111" y="298"/>
                </a:cubicBezTo>
                <a:cubicBezTo>
                  <a:pt x="108" y="298"/>
                  <a:pt x="104" y="297"/>
                  <a:pt x="101" y="296"/>
                </a:cubicBezTo>
                <a:cubicBezTo>
                  <a:pt x="98" y="296"/>
                  <a:pt x="95" y="294"/>
                  <a:pt x="92" y="293"/>
                </a:cubicBezTo>
                <a:cubicBezTo>
                  <a:pt x="90" y="292"/>
                  <a:pt x="87" y="291"/>
                  <a:pt x="85" y="290"/>
                </a:cubicBezTo>
                <a:cubicBezTo>
                  <a:pt x="82" y="288"/>
                  <a:pt x="80" y="285"/>
                  <a:pt x="77" y="283"/>
                </a:cubicBezTo>
                <a:cubicBezTo>
                  <a:pt x="75" y="281"/>
                  <a:pt x="72" y="279"/>
                  <a:pt x="70" y="276"/>
                </a:cubicBezTo>
                <a:cubicBezTo>
                  <a:pt x="68" y="273"/>
                  <a:pt x="66" y="269"/>
                  <a:pt x="63" y="266"/>
                </a:cubicBezTo>
                <a:cubicBezTo>
                  <a:pt x="61" y="262"/>
                  <a:pt x="58" y="258"/>
                  <a:pt x="57" y="253"/>
                </a:cubicBezTo>
                <a:cubicBezTo>
                  <a:pt x="54" y="247"/>
                  <a:pt x="52" y="240"/>
                  <a:pt x="51" y="233"/>
                </a:cubicBezTo>
                <a:cubicBezTo>
                  <a:pt x="50" y="223"/>
                  <a:pt x="49" y="214"/>
                  <a:pt x="52" y="204"/>
                </a:cubicBezTo>
                <a:cubicBezTo>
                  <a:pt x="53" y="196"/>
                  <a:pt x="57" y="189"/>
                  <a:pt x="62" y="182"/>
                </a:cubicBezTo>
                <a:cubicBezTo>
                  <a:pt x="65" y="178"/>
                  <a:pt x="70" y="174"/>
                  <a:pt x="75" y="172"/>
                </a:cubicBezTo>
                <a:cubicBezTo>
                  <a:pt x="79" y="170"/>
                  <a:pt x="83" y="169"/>
                  <a:pt x="88" y="167"/>
                </a:cubicBezTo>
                <a:cubicBezTo>
                  <a:pt x="88" y="167"/>
                  <a:pt x="89" y="166"/>
                  <a:pt x="90" y="166"/>
                </a:cubicBezTo>
                <a:cubicBezTo>
                  <a:pt x="79" y="147"/>
                  <a:pt x="67" y="129"/>
                  <a:pt x="56" y="110"/>
                </a:cubicBezTo>
                <a:cubicBezTo>
                  <a:pt x="54" y="112"/>
                  <a:pt x="52" y="113"/>
                  <a:pt x="50" y="115"/>
                </a:cubicBezTo>
                <a:cubicBezTo>
                  <a:pt x="45" y="120"/>
                  <a:pt x="39" y="126"/>
                  <a:pt x="34" y="132"/>
                </a:cubicBezTo>
                <a:cubicBezTo>
                  <a:pt x="30" y="137"/>
                  <a:pt x="27" y="142"/>
                  <a:pt x="24" y="147"/>
                </a:cubicBezTo>
                <a:cubicBezTo>
                  <a:pt x="21" y="152"/>
                  <a:pt x="18" y="157"/>
                  <a:pt x="16" y="163"/>
                </a:cubicBezTo>
                <a:cubicBezTo>
                  <a:pt x="13" y="168"/>
                  <a:pt x="11" y="174"/>
                  <a:pt x="10" y="180"/>
                </a:cubicBezTo>
                <a:cubicBezTo>
                  <a:pt x="8" y="186"/>
                  <a:pt x="6" y="192"/>
                  <a:pt x="6" y="198"/>
                </a:cubicBezTo>
                <a:cubicBezTo>
                  <a:pt x="5" y="208"/>
                  <a:pt x="3" y="217"/>
                  <a:pt x="5" y="226"/>
                </a:cubicBezTo>
                <a:cubicBezTo>
                  <a:pt x="5" y="232"/>
                  <a:pt x="6" y="239"/>
                  <a:pt x="7" y="245"/>
                </a:cubicBezTo>
                <a:cubicBezTo>
                  <a:pt x="7" y="250"/>
                  <a:pt x="8" y="256"/>
                  <a:pt x="10" y="262"/>
                </a:cubicBezTo>
                <a:cubicBezTo>
                  <a:pt x="12" y="268"/>
                  <a:pt x="14" y="274"/>
                  <a:pt x="17" y="280"/>
                </a:cubicBezTo>
                <a:cubicBezTo>
                  <a:pt x="18" y="284"/>
                  <a:pt x="20" y="287"/>
                  <a:pt x="22" y="291"/>
                </a:cubicBezTo>
                <a:cubicBezTo>
                  <a:pt x="26" y="298"/>
                  <a:pt x="30" y="303"/>
                  <a:pt x="34" y="309"/>
                </a:cubicBezTo>
                <a:cubicBezTo>
                  <a:pt x="38" y="313"/>
                  <a:pt x="42" y="318"/>
                  <a:pt x="47" y="322"/>
                </a:cubicBezTo>
                <a:cubicBezTo>
                  <a:pt x="51" y="326"/>
                  <a:pt x="55" y="329"/>
                  <a:pt x="60" y="332"/>
                </a:cubicBezTo>
                <a:cubicBezTo>
                  <a:pt x="63" y="335"/>
                  <a:pt x="67" y="337"/>
                  <a:pt x="71" y="340"/>
                </a:cubicBezTo>
                <a:cubicBezTo>
                  <a:pt x="71" y="338"/>
                  <a:pt x="72" y="338"/>
                  <a:pt x="72" y="337"/>
                </a:cubicBezTo>
                <a:cubicBezTo>
                  <a:pt x="72" y="333"/>
                  <a:pt x="72" y="329"/>
                  <a:pt x="72" y="325"/>
                </a:cubicBezTo>
                <a:cubicBezTo>
                  <a:pt x="71" y="318"/>
                  <a:pt x="73" y="311"/>
                  <a:pt x="78" y="306"/>
                </a:cubicBezTo>
                <a:cubicBezTo>
                  <a:pt x="82" y="303"/>
                  <a:pt x="86" y="300"/>
                  <a:pt x="90" y="299"/>
                </a:cubicBezTo>
                <a:cubicBezTo>
                  <a:pt x="95" y="298"/>
                  <a:pt x="99" y="299"/>
                  <a:pt x="104" y="300"/>
                </a:cubicBezTo>
                <a:cubicBezTo>
                  <a:pt x="107" y="302"/>
                  <a:pt x="110" y="304"/>
                  <a:pt x="113" y="307"/>
                </a:cubicBezTo>
                <a:cubicBezTo>
                  <a:pt x="117" y="312"/>
                  <a:pt x="119" y="318"/>
                  <a:pt x="119" y="324"/>
                </a:cubicBezTo>
                <a:cubicBezTo>
                  <a:pt x="118" y="332"/>
                  <a:pt x="118" y="340"/>
                  <a:pt x="118" y="348"/>
                </a:cubicBezTo>
                <a:cubicBezTo>
                  <a:pt x="118" y="351"/>
                  <a:pt x="119" y="351"/>
                  <a:pt x="121" y="351"/>
                </a:cubicBezTo>
                <a:cubicBezTo>
                  <a:pt x="129" y="351"/>
                  <a:pt x="136" y="350"/>
                  <a:pt x="144" y="350"/>
                </a:cubicBezTo>
                <a:close/>
                <a:moveTo>
                  <a:pt x="122" y="210"/>
                </a:moveTo>
                <a:cubicBezTo>
                  <a:pt x="126" y="207"/>
                  <a:pt x="130" y="205"/>
                  <a:pt x="133" y="203"/>
                </a:cubicBezTo>
                <a:cubicBezTo>
                  <a:pt x="137" y="201"/>
                  <a:pt x="141" y="198"/>
                  <a:pt x="144" y="196"/>
                </a:cubicBezTo>
                <a:cubicBezTo>
                  <a:pt x="151" y="192"/>
                  <a:pt x="157" y="188"/>
                  <a:pt x="163" y="185"/>
                </a:cubicBezTo>
                <a:cubicBezTo>
                  <a:pt x="164" y="184"/>
                  <a:pt x="165" y="183"/>
                  <a:pt x="164" y="182"/>
                </a:cubicBezTo>
                <a:cubicBezTo>
                  <a:pt x="162" y="178"/>
                  <a:pt x="159" y="175"/>
                  <a:pt x="157" y="171"/>
                </a:cubicBezTo>
                <a:cubicBezTo>
                  <a:pt x="155" y="167"/>
                  <a:pt x="153" y="164"/>
                  <a:pt x="150" y="160"/>
                </a:cubicBezTo>
                <a:cubicBezTo>
                  <a:pt x="149" y="157"/>
                  <a:pt x="147" y="155"/>
                  <a:pt x="146" y="152"/>
                </a:cubicBezTo>
                <a:cubicBezTo>
                  <a:pt x="143" y="148"/>
                  <a:pt x="141" y="145"/>
                  <a:pt x="138" y="141"/>
                </a:cubicBezTo>
                <a:cubicBezTo>
                  <a:pt x="137" y="138"/>
                  <a:pt x="135" y="135"/>
                  <a:pt x="134" y="133"/>
                </a:cubicBezTo>
                <a:cubicBezTo>
                  <a:pt x="130" y="128"/>
                  <a:pt x="127" y="123"/>
                  <a:pt x="124" y="118"/>
                </a:cubicBezTo>
                <a:cubicBezTo>
                  <a:pt x="123" y="116"/>
                  <a:pt x="121" y="113"/>
                  <a:pt x="120" y="111"/>
                </a:cubicBezTo>
                <a:cubicBezTo>
                  <a:pt x="117" y="106"/>
                  <a:pt x="114" y="102"/>
                  <a:pt x="111" y="97"/>
                </a:cubicBezTo>
                <a:cubicBezTo>
                  <a:pt x="110" y="95"/>
                  <a:pt x="109" y="94"/>
                  <a:pt x="108" y="92"/>
                </a:cubicBezTo>
                <a:cubicBezTo>
                  <a:pt x="106" y="88"/>
                  <a:pt x="103" y="84"/>
                  <a:pt x="101" y="80"/>
                </a:cubicBezTo>
                <a:cubicBezTo>
                  <a:pt x="99" y="77"/>
                  <a:pt x="97" y="73"/>
                  <a:pt x="95" y="70"/>
                </a:cubicBezTo>
                <a:cubicBezTo>
                  <a:pt x="92" y="66"/>
                  <a:pt x="90" y="62"/>
                  <a:pt x="87" y="58"/>
                </a:cubicBezTo>
                <a:cubicBezTo>
                  <a:pt x="85" y="55"/>
                  <a:pt x="83" y="52"/>
                  <a:pt x="81" y="49"/>
                </a:cubicBezTo>
                <a:cubicBezTo>
                  <a:pt x="67" y="58"/>
                  <a:pt x="53" y="67"/>
                  <a:pt x="39" y="76"/>
                </a:cubicBezTo>
                <a:cubicBezTo>
                  <a:pt x="67" y="120"/>
                  <a:pt x="94" y="165"/>
                  <a:pt x="122" y="210"/>
                </a:cubicBezTo>
                <a:close/>
                <a:moveTo>
                  <a:pt x="288" y="412"/>
                </a:moveTo>
                <a:cubicBezTo>
                  <a:pt x="288" y="407"/>
                  <a:pt x="289" y="401"/>
                  <a:pt x="288" y="395"/>
                </a:cubicBezTo>
                <a:cubicBezTo>
                  <a:pt x="288" y="392"/>
                  <a:pt x="286" y="388"/>
                  <a:pt x="281" y="388"/>
                </a:cubicBezTo>
                <a:cubicBezTo>
                  <a:pt x="280" y="388"/>
                  <a:pt x="279" y="388"/>
                  <a:pt x="278" y="388"/>
                </a:cubicBezTo>
                <a:cubicBezTo>
                  <a:pt x="240" y="388"/>
                  <a:pt x="203" y="388"/>
                  <a:pt x="166" y="388"/>
                </a:cubicBezTo>
                <a:cubicBezTo>
                  <a:pt x="153" y="388"/>
                  <a:pt x="139" y="388"/>
                  <a:pt x="126" y="388"/>
                </a:cubicBezTo>
                <a:cubicBezTo>
                  <a:pt x="99" y="388"/>
                  <a:pt x="72" y="388"/>
                  <a:pt x="46" y="388"/>
                </a:cubicBezTo>
                <a:cubicBezTo>
                  <a:pt x="41" y="388"/>
                  <a:pt x="38" y="392"/>
                  <a:pt x="38" y="396"/>
                </a:cubicBezTo>
                <a:cubicBezTo>
                  <a:pt x="39" y="401"/>
                  <a:pt x="39" y="406"/>
                  <a:pt x="39" y="410"/>
                </a:cubicBezTo>
                <a:cubicBezTo>
                  <a:pt x="39" y="411"/>
                  <a:pt x="39" y="412"/>
                  <a:pt x="39" y="412"/>
                </a:cubicBezTo>
                <a:cubicBezTo>
                  <a:pt x="122" y="412"/>
                  <a:pt x="205" y="412"/>
                  <a:pt x="288" y="412"/>
                </a:cubicBezTo>
                <a:close/>
                <a:moveTo>
                  <a:pt x="76" y="384"/>
                </a:moveTo>
                <a:cubicBezTo>
                  <a:pt x="89" y="384"/>
                  <a:pt x="101" y="384"/>
                  <a:pt x="115" y="384"/>
                </a:cubicBezTo>
                <a:cubicBezTo>
                  <a:pt x="115" y="383"/>
                  <a:pt x="115" y="382"/>
                  <a:pt x="115" y="381"/>
                </a:cubicBezTo>
                <a:cubicBezTo>
                  <a:pt x="115" y="363"/>
                  <a:pt x="114" y="344"/>
                  <a:pt x="115" y="325"/>
                </a:cubicBezTo>
                <a:cubicBezTo>
                  <a:pt x="115" y="320"/>
                  <a:pt x="114" y="316"/>
                  <a:pt x="111" y="312"/>
                </a:cubicBezTo>
                <a:cubicBezTo>
                  <a:pt x="108" y="307"/>
                  <a:pt x="104" y="304"/>
                  <a:pt x="99" y="303"/>
                </a:cubicBezTo>
                <a:cubicBezTo>
                  <a:pt x="95" y="302"/>
                  <a:pt x="91" y="303"/>
                  <a:pt x="87" y="305"/>
                </a:cubicBezTo>
                <a:cubicBezTo>
                  <a:pt x="83" y="306"/>
                  <a:pt x="80" y="309"/>
                  <a:pt x="78" y="313"/>
                </a:cubicBezTo>
                <a:cubicBezTo>
                  <a:pt x="76" y="316"/>
                  <a:pt x="75" y="320"/>
                  <a:pt x="75" y="324"/>
                </a:cubicBezTo>
                <a:cubicBezTo>
                  <a:pt x="76" y="343"/>
                  <a:pt x="76" y="362"/>
                  <a:pt x="76" y="382"/>
                </a:cubicBezTo>
                <a:cubicBezTo>
                  <a:pt x="76" y="382"/>
                  <a:pt x="76" y="383"/>
                  <a:pt x="76" y="384"/>
                </a:cubicBezTo>
                <a:close/>
                <a:moveTo>
                  <a:pt x="150" y="303"/>
                </a:moveTo>
                <a:cubicBezTo>
                  <a:pt x="151" y="303"/>
                  <a:pt x="152" y="303"/>
                  <a:pt x="154" y="303"/>
                </a:cubicBezTo>
                <a:cubicBezTo>
                  <a:pt x="173" y="303"/>
                  <a:pt x="193" y="303"/>
                  <a:pt x="212" y="303"/>
                </a:cubicBezTo>
                <a:cubicBezTo>
                  <a:pt x="214" y="303"/>
                  <a:pt x="215" y="304"/>
                  <a:pt x="217" y="304"/>
                </a:cubicBezTo>
                <a:cubicBezTo>
                  <a:pt x="219" y="304"/>
                  <a:pt x="221" y="303"/>
                  <a:pt x="224" y="303"/>
                </a:cubicBezTo>
                <a:cubicBezTo>
                  <a:pt x="230" y="303"/>
                  <a:pt x="236" y="303"/>
                  <a:pt x="242" y="303"/>
                </a:cubicBezTo>
                <a:cubicBezTo>
                  <a:pt x="246" y="303"/>
                  <a:pt x="250" y="303"/>
                  <a:pt x="253" y="303"/>
                </a:cubicBezTo>
                <a:cubicBezTo>
                  <a:pt x="254" y="303"/>
                  <a:pt x="255" y="302"/>
                  <a:pt x="255" y="302"/>
                </a:cubicBezTo>
                <a:cubicBezTo>
                  <a:pt x="255" y="299"/>
                  <a:pt x="255" y="296"/>
                  <a:pt x="255" y="293"/>
                </a:cubicBezTo>
                <a:cubicBezTo>
                  <a:pt x="254" y="293"/>
                  <a:pt x="252" y="293"/>
                  <a:pt x="251" y="293"/>
                </a:cubicBezTo>
                <a:cubicBezTo>
                  <a:pt x="238" y="293"/>
                  <a:pt x="225" y="293"/>
                  <a:pt x="212" y="293"/>
                </a:cubicBezTo>
                <a:cubicBezTo>
                  <a:pt x="193" y="293"/>
                  <a:pt x="173" y="293"/>
                  <a:pt x="153" y="293"/>
                </a:cubicBezTo>
                <a:cubicBezTo>
                  <a:pt x="152" y="293"/>
                  <a:pt x="151" y="293"/>
                  <a:pt x="151" y="293"/>
                </a:cubicBezTo>
                <a:cubicBezTo>
                  <a:pt x="150" y="293"/>
                  <a:pt x="150" y="294"/>
                  <a:pt x="150" y="294"/>
                </a:cubicBezTo>
                <a:cubicBezTo>
                  <a:pt x="150" y="297"/>
                  <a:pt x="150" y="300"/>
                  <a:pt x="150" y="303"/>
                </a:cubicBezTo>
                <a:close/>
                <a:moveTo>
                  <a:pt x="193" y="334"/>
                </a:moveTo>
                <a:cubicBezTo>
                  <a:pt x="193" y="334"/>
                  <a:pt x="193" y="334"/>
                  <a:pt x="193" y="334"/>
                </a:cubicBezTo>
                <a:cubicBezTo>
                  <a:pt x="203" y="334"/>
                  <a:pt x="213" y="334"/>
                  <a:pt x="223" y="334"/>
                </a:cubicBezTo>
                <a:cubicBezTo>
                  <a:pt x="226" y="334"/>
                  <a:pt x="228" y="333"/>
                  <a:pt x="229" y="331"/>
                </a:cubicBezTo>
                <a:cubicBezTo>
                  <a:pt x="230" y="326"/>
                  <a:pt x="228" y="322"/>
                  <a:pt x="223" y="322"/>
                </a:cubicBezTo>
                <a:cubicBezTo>
                  <a:pt x="207" y="322"/>
                  <a:pt x="192" y="322"/>
                  <a:pt x="176" y="322"/>
                </a:cubicBezTo>
                <a:cubicBezTo>
                  <a:pt x="172" y="322"/>
                  <a:pt x="167" y="322"/>
                  <a:pt x="163" y="322"/>
                </a:cubicBezTo>
                <a:cubicBezTo>
                  <a:pt x="160" y="322"/>
                  <a:pt x="156" y="326"/>
                  <a:pt x="157" y="329"/>
                </a:cubicBezTo>
                <a:cubicBezTo>
                  <a:pt x="157" y="332"/>
                  <a:pt x="160" y="334"/>
                  <a:pt x="163" y="334"/>
                </a:cubicBezTo>
                <a:cubicBezTo>
                  <a:pt x="173" y="334"/>
                  <a:pt x="183" y="334"/>
                  <a:pt x="193" y="334"/>
                </a:cubicBezTo>
                <a:close/>
                <a:moveTo>
                  <a:pt x="67" y="53"/>
                </a:moveTo>
                <a:cubicBezTo>
                  <a:pt x="65" y="50"/>
                  <a:pt x="63" y="46"/>
                  <a:pt x="61" y="43"/>
                </a:cubicBezTo>
                <a:cubicBezTo>
                  <a:pt x="58" y="38"/>
                  <a:pt x="54" y="33"/>
                  <a:pt x="51" y="27"/>
                </a:cubicBezTo>
                <a:cubicBezTo>
                  <a:pt x="50" y="25"/>
                  <a:pt x="49" y="25"/>
                  <a:pt x="48" y="26"/>
                </a:cubicBezTo>
                <a:cubicBezTo>
                  <a:pt x="43" y="30"/>
                  <a:pt x="38" y="33"/>
                  <a:pt x="33" y="36"/>
                </a:cubicBezTo>
                <a:cubicBezTo>
                  <a:pt x="32" y="36"/>
                  <a:pt x="32" y="37"/>
                  <a:pt x="32" y="38"/>
                </a:cubicBezTo>
                <a:cubicBezTo>
                  <a:pt x="34" y="41"/>
                  <a:pt x="36" y="44"/>
                  <a:pt x="37" y="47"/>
                </a:cubicBezTo>
                <a:cubicBezTo>
                  <a:pt x="41" y="52"/>
                  <a:pt x="44" y="58"/>
                  <a:pt x="48" y="63"/>
                </a:cubicBezTo>
                <a:cubicBezTo>
                  <a:pt x="48" y="64"/>
                  <a:pt x="49" y="64"/>
                  <a:pt x="50" y="64"/>
                </a:cubicBezTo>
                <a:cubicBezTo>
                  <a:pt x="52" y="63"/>
                  <a:pt x="54" y="62"/>
                  <a:pt x="56" y="61"/>
                </a:cubicBezTo>
                <a:cubicBezTo>
                  <a:pt x="59" y="58"/>
                  <a:pt x="63" y="56"/>
                  <a:pt x="67" y="53"/>
                </a:cubicBezTo>
                <a:close/>
                <a:moveTo>
                  <a:pt x="56" y="13"/>
                </a:moveTo>
                <a:cubicBezTo>
                  <a:pt x="56" y="6"/>
                  <a:pt x="50" y="3"/>
                  <a:pt x="45" y="6"/>
                </a:cubicBezTo>
                <a:cubicBezTo>
                  <a:pt x="42" y="8"/>
                  <a:pt x="40" y="9"/>
                  <a:pt x="37" y="11"/>
                </a:cubicBezTo>
                <a:cubicBezTo>
                  <a:pt x="34" y="12"/>
                  <a:pt x="32" y="14"/>
                  <a:pt x="29" y="16"/>
                </a:cubicBezTo>
                <a:cubicBezTo>
                  <a:pt x="25" y="18"/>
                  <a:pt x="22" y="20"/>
                  <a:pt x="18" y="23"/>
                </a:cubicBezTo>
                <a:cubicBezTo>
                  <a:pt x="13" y="25"/>
                  <a:pt x="11" y="30"/>
                  <a:pt x="15" y="35"/>
                </a:cubicBezTo>
                <a:cubicBezTo>
                  <a:pt x="17" y="37"/>
                  <a:pt x="20" y="38"/>
                  <a:pt x="23" y="37"/>
                </a:cubicBezTo>
                <a:cubicBezTo>
                  <a:pt x="26" y="35"/>
                  <a:pt x="30" y="33"/>
                  <a:pt x="33" y="31"/>
                </a:cubicBezTo>
                <a:cubicBezTo>
                  <a:pt x="39" y="27"/>
                  <a:pt x="46" y="23"/>
                  <a:pt x="52" y="20"/>
                </a:cubicBezTo>
                <a:cubicBezTo>
                  <a:pt x="54" y="18"/>
                  <a:pt x="56" y="16"/>
                  <a:pt x="56" y="13"/>
                </a:cubicBezTo>
                <a:close/>
                <a:moveTo>
                  <a:pt x="161" y="205"/>
                </a:moveTo>
                <a:cubicBezTo>
                  <a:pt x="158" y="207"/>
                  <a:pt x="156" y="209"/>
                  <a:pt x="153" y="210"/>
                </a:cubicBezTo>
                <a:cubicBezTo>
                  <a:pt x="151" y="212"/>
                  <a:pt x="148" y="214"/>
                  <a:pt x="145" y="215"/>
                </a:cubicBezTo>
                <a:cubicBezTo>
                  <a:pt x="144" y="216"/>
                  <a:pt x="144" y="217"/>
                  <a:pt x="144" y="218"/>
                </a:cubicBezTo>
                <a:cubicBezTo>
                  <a:pt x="147" y="222"/>
                  <a:pt x="150" y="227"/>
                  <a:pt x="153" y="231"/>
                </a:cubicBezTo>
                <a:cubicBezTo>
                  <a:pt x="153" y="232"/>
                  <a:pt x="154" y="233"/>
                  <a:pt x="156" y="232"/>
                </a:cubicBezTo>
                <a:cubicBezTo>
                  <a:pt x="158" y="230"/>
                  <a:pt x="161" y="229"/>
                  <a:pt x="163" y="228"/>
                </a:cubicBezTo>
                <a:cubicBezTo>
                  <a:pt x="166" y="226"/>
                  <a:pt x="169" y="224"/>
                  <a:pt x="171" y="222"/>
                </a:cubicBezTo>
                <a:cubicBezTo>
                  <a:pt x="168" y="217"/>
                  <a:pt x="164" y="211"/>
                  <a:pt x="161" y="205"/>
                </a:cubicBezTo>
                <a:close/>
                <a:moveTo>
                  <a:pt x="220" y="319"/>
                </a:moveTo>
                <a:cubicBezTo>
                  <a:pt x="214" y="315"/>
                  <a:pt x="172" y="315"/>
                  <a:pt x="166" y="319"/>
                </a:cubicBezTo>
                <a:cubicBezTo>
                  <a:pt x="184" y="319"/>
                  <a:pt x="202" y="319"/>
                  <a:pt x="220" y="319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6"/>
          <p:cNvSpPr>
            <a:spLocks/>
          </p:cNvSpPr>
          <p:nvPr/>
        </p:nvSpPr>
        <p:spPr bwMode="auto">
          <a:xfrm>
            <a:off x="984250" y="3953668"/>
            <a:ext cx="144463" cy="150813"/>
          </a:xfrm>
          <a:custGeom>
            <a:avLst/>
            <a:gdLst>
              <a:gd name="T0" fmla="*/ 9 w 18"/>
              <a:gd name="T1" fmla="*/ 19 h 19"/>
              <a:gd name="T2" fmla="*/ 0 w 18"/>
              <a:gd name="T3" fmla="*/ 10 h 19"/>
              <a:gd name="T4" fmla="*/ 9 w 18"/>
              <a:gd name="T5" fmla="*/ 0 h 19"/>
              <a:gd name="T6" fmla="*/ 18 w 18"/>
              <a:gd name="T7" fmla="*/ 10 h 19"/>
              <a:gd name="T8" fmla="*/ 9 w 18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9">
                <a:moveTo>
                  <a:pt x="9" y="19"/>
                </a:moveTo>
                <a:cubicBezTo>
                  <a:pt x="3" y="19"/>
                  <a:pt x="0" y="14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14" y="1"/>
                  <a:pt x="18" y="4"/>
                  <a:pt x="18" y="10"/>
                </a:cubicBezTo>
                <a:cubicBezTo>
                  <a:pt x="18" y="15"/>
                  <a:pt x="14" y="19"/>
                  <a:pt x="9" y="19"/>
                </a:cubicBezTo>
                <a:close/>
              </a:path>
            </a:pathLst>
          </a:custGeom>
          <a:solidFill>
            <a:srgbClr val="06AC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2427734"/>
            <a:ext cx="9144000" cy="288032"/>
          </a:xfrm>
        </p:spPr>
        <p:txBody>
          <a:bodyPr/>
          <a:lstStyle/>
          <a:p>
            <a:r>
              <a:rPr lang="es-PE" sz="2400" dirty="0"/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970266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5526"/>
            <a:ext cx="2208187" cy="11615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2" y="1995686"/>
            <a:ext cx="1959612" cy="2773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472590"/>
            <a:ext cx="2260842" cy="22964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189" y="989614"/>
            <a:ext cx="1793700" cy="12785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697" y="711004"/>
            <a:ext cx="956250" cy="13612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798" y="2676220"/>
            <a:ext cx="1261845" cy="20928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8769" y="3795886"/>
            <a:ext cx="1369465" cy="10134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3261" y="1237461"/>
            <a:ext cx="1030562" cy="9123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3068" y="912262"/>
            <a:ext cx="1563750" cy="24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2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582" y="2324020"/>
            <a:ext cx="2027221" cy="258987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053751"/>
            <a:ext cx="1142546" cy="18463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77" y="1277606"/>
            <a:ext cx="3296250" cy="36225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87" y="3211777"/>
            <a:ext cx="784497" cy="170212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889" y="575666"/>
            <a:ext cx="1511233" cy="24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6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779662"/>
            <a:ext cx="1716859" cy="30307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7126"/>
            <a:ext cx="2531250" cy="362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23854"/>
            <a:ext cx="1754281" cy="19116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848320"/>
            <a:ext cx="1173098" cy="212425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995861"/>
            <a:ext cx="2587474" cy="198251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168" y="3325436"/>
            <a:ext cx="1119132" cy="16481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9824" y="995861"/>
            <a:ext cx="719300" cy="13323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1411" y="3383174"/>
            <a:ext cx="1174925" cy="1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6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427734"/>
            <a:ext cx="2778750" cy="244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93959"/>
            <a:ext cx="4318184" cy="1675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97" y="1423343"/>
            <a:ext cx="2027958" cy="2008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8" y="1185210"/>
            <a:ext cx="3875741" cy="17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9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7614"/>
            <a:ext cx="1944635" cy="2020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2534017" cy="1313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111180"/>
            <a:ext cx="2461529" cy="1782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304" y="1502076"/>
            <a:ext cx="1271884" cy="18659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255" y="1690000"/>
            <a:ext cx="1302628" cy="3080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690000"/>
            <a:ext cx="1053880" cy="10363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568" y="3627830"/>
            <a:ext cx="1270805" cy="12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8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90">
            <a:extLst>
              <a:ext uri="{FF2B5EF4-FFF2-40B4-BE49-F238E27FC236}">
                <a16:creationId xmlns:a16="http://schemas.microsoft.com/office/drawing/2014/main" xmlns="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6" name="Group 81">
              <a:extLst>
                <a:ext uri="{FF2B5EF4-FFF2-40B4-BE49-F238E27FC236}">
                  <a16:creationId xmlns:a16="http://schemas.microsoft.com/office/drawing/2014/main" xmlns="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3" name="Group 79">
                <a:extLst>
                  <a:ext uri="{FF2B5EF4-FFF2-40B4-BE49-F238E27FC236}">
                    <a16:creationId xmlns:a16="http://schemas.microsoft.com/office/drawing/2014/main" xmlns="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5" name="Rounded Rectangle 67">
                  <a:extLst>
                    <a:ext uri="{FF2B5EF4-FFF2-40B4-BE49-F238E27FC236}">
                      <a16:creationId xmlns:a16="http://schemas.microsoft.com/office/drawing/2014/main" xmlns="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ounded Rectangle 68">
                  <a:extLst>
                    <a:ext uri="{FF2B5EF4-FFF2-40B4-BE49-F238E27FC236}">
                      <a16:creationId xmlns:a16="http://schemas.microsoft.com/office/drawing/2014/main" xmlns="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ounded Rectangle 69">
                  <a:extLst>
                    <a:ext uri="{FF2B5EF4-FFF2-40B4-BE49-F238E27FC236}">
                      <a16:creationId xmlns:a16="http://schemas.microsoft.com/office/drawing/2014/main" xmlns="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70">
                  <a:extLst>
                    <a:ext uri="{FF2B5EF4-FFF2-40B4-BE49-F238E27FC236}">
                      <a16:creationId xmlns:a16="http://schemas.microsoft.com/office/drawing/2014/main" xmlns="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71">
                  <a:extLst>
                    <a:ext uri="{FF2B5EF4-FFF2-40B4-BE49-F238E27FC236}">
                      <a16:creationId xmlns:a16="http://schemas.microsoft.com/office/drawing/2014/main" xmlns="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Diamond 3">
                <a:extLst>
                  <a:ext uri="{FF2B5EF4-FFF2-40B4-BE49-F238E27FC236}">
                    <a16:creationId xmlns:a16="http://schemas.microsoft.com/office/drawing/2014/main" xmlns="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xmlns="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6" name="Group 80">
                <a:extLst>
                  <a:ext uri="{FF2B5EF4-FFF2-40B4-BE49-F238E27FC236}">
                    <a16:creationId xmlns:a16="http://schemas.microsoft.com/office/drawing/2014/main" xmlns="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8" name="Rounded Rectangle 60">
                  <a:extLst>
                    <a:ext uri="{FF2B5EF4-FFF2-40B4-BE49-F238E27FC236}">
                      <a16:creationId xmlns:a16="http://schemas.microsoft.com/office/drawing/2014/main" xmlns="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xmlns="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ounded Rectangle 62">
                  <a:extLst>
                    <a:ext uri="{FF2B5EF4-FFF2-40B4-BE49-F238E27FC236}">
                      <a16:creationId xmlns:a16="http://schemas.microsoft.com/office/drawing/2014/main" xmlns="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Rounded Rectangle 63">
                  <a:extLst>
                    <a:ext uri="{FF2B5EF4-FFF2-40B4-BE49-F238E27FC236}">
                      <a16:creationId xmlns:a16="http://schemas.microsoft.com/office/drawing/2014/main" xmlns="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4">
                  <a:extLst>
                    <a:ext uri="{FF2B5EF4-FFF2-40B4-BE49-F238E27FC236}">
                      <a16:creationId xmlns:a16="http://schemas.microsoft.com/office/drawing/2014/main" xmlns="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Diamond 3">
                <a:extLst>
                  <a:ext uri="{FF2B5EF4-FFF2-40B4-BE49-F238E27FC236}">
                    <a16:creationId xmlns:a16="http://schemas.microsoft.com/office/drawing/2014/main" xmlns="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:a16="http://schemas.microsoft.com/office/drawing/2014/main" xmlns="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9" name="Diamond 3">
                <a:extLst>
                  <a:ext uri="{FF2B5EF4-FFF2-40B4-BE49-F238E27FC236}">
                    <a16:creationId xmlns:a16="http://schemas.microsoft.com/office/drawing/2014/main" xmlns="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2">
                <a:extLst>
                  <a:ext uri="{FF2B5EF4-FFF2-40B4-BE49-F238E27FC236}">
                    <a16:creationId xmlns:a16="http://schemas.microsoft.com/office/drawing/2014/main" xmlns="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1" name="Rounded Rectangle 83">
                  <a:extLst>
                    <a:ext uri="{FF2B5EF4-FFF2-40B4-BE49-F238E27FC236}">
                      <a16:creationId xmlns:a16="http://schemas.microsoft.com/office/drawing/2014/main" xmlns="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ounded Rectangle 84">
                  <a:extLst>
                    <a:ext uri="{FF2B5EF4-FFF2-40B4-BE49-F238E27FC236}">
                      <a16:creationId xmlns:a16="http://schemas.microsoft.com/office/drawing/2014/main" xmlns="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ounded Rectangle 85">
                  <a:extLst>
                    <a:ext uri="{FF2B5EF4-FFF2-40B4-BE49-F238E27FC236}">
                      <a16:creationId xmlns:a16="http://schemas.microsoft.com/office/drawing/2014/main" xmlns="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6">
                  <a:extLst>
                    <a:ext uri="{FF2B5EF4-FFF2-40B4-BE49-F238E27FC236}">
                      <a16:creationId xmlns:a16="http://schemas.microsoft.com/office/drawing/2014/main" xmlns="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7">
                  <a:extLst>
                    <a:ext uri="{FF2B5EF4-FFF2-40B4-BE49-F238E27FC236}">
                      <a16:creationId xmlns:a16="http://schemas.microsoft.com/office/drawing/2014/main" xmlns="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xmlns="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">
            <a:extLst>
              <a:ext uri="{FF2B5EF4-FFF2-40B4-BE49-F238E27FC236}">
                <a16:creationId xmlns:a16="http://schemas.microsoft.com/office/drawing/2014/main" xmlns="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xmlns="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6" name="Round Same Side Corner Rectangle 6">
                <a:extLst>
                  <a:ext uri="{FF2B5EF4-FFF2-40B4-BE49-F238E27FC236}">
                    <a16:creationId xmlns:a16="http://schemas.microsoft.com/office/drawing/2014/main" xmlns="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xmlns="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xmlns="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xmlns="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xmlns="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xmlns="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xmlns="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xmlns="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xmlns="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xmlns="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xmlns="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xmlns="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47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xmlns="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xmlns="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xmlns="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xmlns="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xmlns="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xmlns="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xmlns="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xmlns="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xmlns="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xmlns="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xmlns="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xmlns="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xmlns="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xmlns="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xmlns="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xmlns="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xmlns="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xmlns="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xmlns="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xmlns="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xmlns="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xmlns="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xmlns="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xmlns="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xmlns="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xmlns="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xmlns="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xmlns="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xmlns="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xmlns="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xmlns="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xmlns="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xmlns="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xmlns="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xmlns="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xmlns="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xmlns="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xmlns="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xmlns="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xmlns="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xmlns="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xmlns="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xmlns="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xmlns="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xmlns="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96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7497772" y="963960"/>
            <a:ext cx="3008172" cy="4241024"/>
          </a:xfrm>
          <a:custGeom>
            <a:avLst/>
            <a:gdLst>
              <a:gd name="T0" fmla="*/ 31 w 152"/>
              <a:gd name="T1" fmla="*/ 215 h 215"/>
              <a:gd name="T2" fmla="*/ 29 w 152"/>
              <a:gd name="T3" fmla="*/ 206 h 215"/>
              <a:gd name="T4" fmla="*/ 40 w 152"/>
              <a:gd name="T5" fmla="*/ 190 h 215"/>
              <a:gd name="T6" fmla="*/ 11 w 152"/>
              <a:gd name="T7" fmla="*/ 144 h 215"/>
              <a:gd name="T8" fmla="*/ 7 w 152"/>
              <a:gd name="T9" fmla="*/ 144 h 215"/>
              <a:gd name="T10" fmla="*/ 4 w 152"/>
              <a:gd name="T11" fmla="*/ 144 h 215"/>
              <a:gd name="T12" fmla="*/ 1 w 152"/>
              <a:gd name="T13" fmla="*/ 132 h 215"/>
              <a:gd name="T14" fmla="*/ 6 w 152"/>
              <a:gd name="T15" fmla="*/ 128 h 215"/>
              <a:gd name="T16" fmla="*/ 61 w 152"/>
              <a:gd name="T17" fmla="*/ 128 h 215"/>
              <a:gd name="T18" fmla="*/ 67 w 152"/>
              <a:gd name="T19" fmla="*/ 134 h 215"/>
              <a:gd name="T20" fmla="*/ 56 w 152"/>
              <a:gd name="T21" fmla="*/ 144 h 215"/>
              <a:gd name="T22" fmla="*/ 40 w 152"/>
              <a:gd name="T23" fmla="*/ 144 h 215"/>
              <a:gd name="T24" fmla="*/ 48 w 152"/>
              <a:gd name="T25" fmla="*/ 160 h 215"/>
              <a:gd name="T26" fmla="*/ 89 w 152"/>
              <a:gd name="T27" fmla="*/ 171 h 215"/>
              <a:gd name="T28" fmla="*/ 117 w 152"/>
              <a:gd name="T29" fmla="*/ 139 h 215"/>
              <a:gd name="T30" fmla="*/ 83 w 152"/>
              <a:gd name="T31" fmla="*/ 94 h 215"/>
              <a:gd name="T32" fmla="*/ 77 w 152"/>
              <a:gd name="T33" fmla="*/ 97 h 215"/>
              <a:gd name="T34" fmla="*/ 72 w 152"/>
              <a:gd name="T35" fmla="*/ 106 h 215"/>
              <a:gd name="T36" fmla="*/ 63 w 152"/>
              <a:gd name="T37" fmla="*/ 109 h 215"/>
              <a:gd name="T38" fmla="*/ 61 w 152"/>
              <a:gd name="T39" fmla="*/ 108 h 215"/>
              <a:gd name="T40" fmla="*/ 58 w 152"/>
              <a:gd name="T41" fmla="*/ 113 h 215"/>
              <a:gd name="T42" fmla="*/ 50 w 152"/>
              <a:gd name="T43" fmla="*/ 116 h 215"/>
              <a:gd name="T44" fmla="*/ 41 w 152"/>
              <a:gd name="T45" fmla="*/ 111 h 215"/>
              <a:gd name="T46" fmla="*/ 38 w 152"/>
              <a:gd name="T47" fmla="*/ 103 h 215"/>
              <a:gd name="T48" fmla="*/ 41 w 152"/>
              <a:gd name="T49" fmla="*/ 98 h 215"/>
              <a:gd name="T50" fmla="*/ 40 w 152"/>
              <a:gd name="T51" fmla="*/ 97 h 215"/>
              <a:gd name="T52" fmla="*/ 37 w 152"/>
              <a:gd name="T53" fmla="*/ 89 h 215"/>
              <a:gd name="T54" fmla="*/ 52 w 152"/>
              <a:gd name="T55" fmla="*/ 61 h 215"/>
              <a:gd name="T56" fmla="*/ 76 w 152"/>
              <a:gd name="T57" fmla="*/ 13 h 215"/>
              <a:gd name="T58" fmla="*/ 85 w 152"/>
              <a:gd name="T59" fmla="*/ 10 h 215"/>
              <a:gd name="T60" fmla="*/ 92 w 152"/>
              <a:gd name="T61" fmla="*/ 0 h 215"/>
              <a:gd name="T62" fmla="*/ 95 w 152"/>
              <a:gd name="T63" fmla="*/ 0 h 215"/>
              <a:gd name="T64" fmla="*/ 108 w 152"/>
              <a:gd name="T65" fmla="*/ 7 h 215"/>
              <a:gd name="T66" fmla="*/ 111 w 152"/>
              <a:gd name="T67" fmla="*/ 16 h 215"/>
              <a:gd name="T68" fmla="*/ 108 w 152"/>
              <a:gd name="T69" fmla="*/ 21 h 215"/>
              <a:gd name="T70" fmla="*/ 110 w 152"/>
              <a:gd name="T71" fmla="*/ 32 h 215"/>
              <a:gd name="T72" fmla="*/ 99 w 152"/>
              <a:gd name="T73" fmla="*/ 53 h 215"/>
              <a:gd name="T74" fmla="*/ 93 w 152"/>
              <a:gd name="T75" fmla="*/ 65 h 215"/>
              <a:gd name="T76" fmla="*/ 146 w 152"/>
              <a:gd name="T77" fmla="*/ 118 h 215"/>
              <a:gd name="T78" fmla="*/ 119 w 152"/>
              <a:gd name="T79" fmla="*/ 189 h 215"/>
              <a:gd name="T80" fmla="*/ 132 w 152"/>
              <a:gd name="T81" fmla="*/ 207 h 215"/>
              <a:gd name="T82" fmla="*/ 129 w 152"/>
              <a:gd name="T83" fmla="*/ 215 h 215"/>
              <a:gd name="T84" fmla="*/ 31 w 152"/>
              <a:gd name="T85" fmla="*/ 215 h 215"/>
              <a:gd name="T86" fmla="*/ 81 w 152"/>
              <a:gd name="T87" fmla="*/ 203 h 215"/>
              <a:gd name="T88" fmla="*/ 90 w 152"/>
              <a:gd name="T89" fmla="*/ 194 h 215"/>
              <a:gd name="T90" fmla="*/ 81 w 152"/>
              <a:gd name="T91" fmla="*/ 185 h 215"/>
              <a:gd name="T92" fmla="*/ 72 w 152"/>
              <a:gd name="T93" fmla="*/ 194 h 215"/>
              <a:gd name="T94" fmla="*/ 81 w 152"/>
              <a:gd name="T95" fmla="*/ 20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2" h="215">
                <a:moveTo>
                  <a:pt x="31" y="215"/>
                </a:moveTo>
                <a:cubicBezTo>
                  <a:pt x="27" y="212"/>
                  <a:pt x="27" y="211"/>
                  <a:pt x="29" y="206"/>
                </a:cubicBezTo>
                <a:cubicBezTo>
                  <a:pt x="31" y="200"/>
                  <a:pt x="34" y="194"/>
                  <a:pt x="40" y="190"/>
                </a:cubicBezTo>
                <a:cubicBezTo>
                  <a:pt x="24" y="179"/>
                  <a:pt x="14" y="164"/>
                  <a:pt x="11" y="144"/>
                </a:cubicBezTo>
                <a:cubicBezTo>
                  <a:pt x="9" y="144"/>
                  <a:pt x="8" y="145"/>
                  <a:pt x="7" y="144"/>
                </a:cubicBezTo>
                <a:cubicBezTo>
                  <a:pt x="6" y="144"/>
                  <a:pt x="5" y="144"/>
                  <a:pt x="4" y="144"/>
                </a:cubicBezTo>
                <a:cubicBezTo>
                  <a:pt x="1" y="143"/>
                  <a:pt x="0" y="137"/>
                  <a:pt x="1" y="132"/>
                </a:cubicBezTo>
                <a:cubicBezTo>
                  <a:pt x="2" y="129"/>
                  <a:pt x="4" y="128"/>
                  <a:pt x="6" y="128"/>
                </a:cubicBezTo>
                <a:cubicBezTo>
                  <a:pt x="25" y="128"/>
                  <a:pt x="43" y="128"/>
                  <a:pt x="61" y="128"/>
                </a:cubicBezTo>
                <a:cubicBezTo>
                  <a:pt x="65" y="128"/>
                  <a:pt x="67" y="130"/>
                  <a:pt x="67" y="134"/>
                </a:cubicBezTo>
                <a:cubicBezTo>
                  <a:pt x="67" y="144"/>
                  <a:pt x="66" y="144"/>
                  <a:pt x="56" y="144"/>
                </a:cubicBezTo>
                <a:cubicBezTo>
                  <a:pt x="51" y="144"/>
                  <a:pt x="46" y="144"/>
                  <a:pt x="40" y="144"/>
                </a:cubicBezTo>
                <a:cubicBezTo>
                  <a:pt x="41" y="151"/>
                  <a:pt x="44" y="156"/>
                  <a:pt x="48" y="160"/>
                </a:cubicBezTo>
                <a:cubicBezTo>
                  <a:pt x="60" y="172"/>
                  <a:pt x="73" y="176"/>
                  <a:pt x="89" y="171"/>
                </a:cubicBezTo>
                <a:cubicBezTo>
                  <a:pt x="105" y="167"/>
                  <a:pt x="114" y="155"/>
                  <a:pt x="117" y="139"/>
                </a:cubicBezTo>
                <a:cubicBezTo>
                  <a:pt x="121" y="118"/>
                  <a:pt x="105" y="97"/>
                  <a:pt x="83" y="94"/>
                </a:cubicBezTo>
                <a:cubicBezTo>
                  <a:pt x="80" y="93"/>
                  <a:pt x="78" y="94"/>
                  <a:pt x="77" y="97"/>
                </a:cubicBezTo>
                <a:cubicBezTo>
                  <a:pt x="76" y="100"/>
                  <a:pt x="74" y="103"/>
                  <a:pt x="72" y="106"/>
                </a:cubicBezTo>
                <a:cubicBezTo>
                  <a:pt x="69" y="111"/>
                  <a:pt x="67" y="111"/>
                  <a:pt x="63" y="109"/>
                </a:cubicBezTo>
                <a:cubicBezTo>
                  <a:pt x="62" y="109"/>
                  <a:pt x="62" y="108"/>
                  <a:pt x="61" y="108"/>
                </a:cubicBezTo>
                <a:cubicBezTo>
                  <a:pt x="60" y="110"/>
                  <a:pt x="59" y="111"/>
                  <a:pt x="58" y="113"/>
                </a:cubicBezTo>
                <a:cubicBezTo>
                  <a:pt x="56" y="117"/>
                  <a:pt x="54" y="118"/>
                  <a:pt x="50" y="116"/>
                </a:cubicBezTo>
                <a:cubicBezTo>
                  <a:pt x="47" y="114"/>
                  <a:pt x="44" y="113"/>
                  <a:pt x="41" y="111"/>
                </a:cubicBezTo>
                <a:cubicBezTo>
                  <a:pt x="37" y="109"/>
                  <a:pt x="37" y="107"/>
                  <a:pt x="38" y="103"/>
                </a:cubicBezTo>
                <a:cubicBezTo>
                  <a:pt x="39" y="101"/>
                  <a:pt x="40" y="100"/>
                  <a:pt x="41" y="98"/>
                </a:cubicBezTo>
                <a:cubicBezTo>
                  <a:pt x="41" y="98"/>
                  <a:pt x="40" y="97"/>
                  <a:pt x="40" y="97"/>
                </a:cubicBezTo>
                <a:cubicBezTo>
                  <a:pt x="36" y="95"/>
                  <a:pt x="35" y="93"/>
                  <a:pt x="37" y="89"/>
                </a:cubicBezTo>
                <a:cubicBezTo>
                  <a:pt x="42" y="80"/>
                  <a:pt x="47" y="70"/>
                  <a:pt x="52" y="61"/>
                </a:cubicBezTo>
                <a:cubicBezTo>
                  <a:pt x="60" y="45"/>
                  <a:pt x="68" y="29"/>
                  <a:pt x="76" y="13"/>
                </a:cubicBezTo>
                <a:cubicBezTo>
                  <a:pt x="79" y="9"/>
                  <a:pt x="80" y="8"/>
                  <a:pt x="85" y="10"/>
                </a:cubicBezTo>
                <a:cubicBezTo>
                  <a:pt x="87" y="6"/>
                  <a:pt x="90" y="3"/>
                  <a:pt x="92" y="0"/>
                </a:cubicBezTo>
                <a:cubicBezTo>
                  <a:pt x="93" y="0"/>
                  <a:pt x="94" y="0"/>
                  <a:pt x="95" y="0"/>
                </a:cubicBezTo>
                <a:cubicBezTo>
                  <a:pt x="100" y="2"/>
                  <a:pt x="104" y="5"/>
                  <a:pt x="108" y="7"/>
                </a:cubicBezTo>
                <a:cubicBezTo>
                  <a:pt x="113" y="9"/>
                  <a:pt x="113" y="12"/>
                  <a:pt x="111" y="16"/>
                </a:cubicBezTo>
                <a:cubicBezTo>
                  <a:pt x="110" y="18"/>
                  <a:pt x="109" y="20"/>
                  <a:pt x="108" y="21"/>
                </a:cubicBezTo>
                <a:cubicBezTo>
                  <a:pt x="113" y="25"/>
                  <a:pt x="113" y="26"/>
                  <a:pt x="110" y="32"/>
                </a:cubicBezTo>
                <a:cubicBezTo>
                  <a:pt x="106" y="39"/>
                  <a:pt x="103" y="46"/>
                  <a:pt x="99" y="53"/>
                </a:cubicBezTo>
                <a:cubicBezTo>
                  <a:pt x="97" y="57"/>
                  <a:pt x="95" y="61"/>
                  <a:pt x="93" y="65"/>
                </a:cubicBezTo>
                <a:cubicBezTo>
                  <a:pt x="123" y="71"/>
                  <a:pt x="141" y="89"/>
                  <a:pt x="146" y="118"/>
                </a:cubicBezTo>
                <a:cubicBezTo>
                  <a:pt x="152" y="147"/>
                  <a:pt x="142" y="171"/>
                  <a:pt x="119" y="189"/>
                </a:cubicBezTo>
                <a:cubicBezTo>
                  <a:pt x="126" y="194"/>
                  <a:pt x="129" y="200"/>
                  <a:pt x="132" y="207"/>
                </a:cubicBezTo>
                <a:cubicBezTo>
                  <a:pt x="133" y="211"/>
                  <a:pt x="133" y="212"/>
                  <a:pt x="129" y="215"/>
                </a:cubicBezTo>
                <a:cubicBezTo>
                  <a:pt x="96" y="215"/>
                  <a:pt x="64" y="215"/>
                  <a:pt x="31" y="215"/>
                </a:cubicBezTo>
                <a:close/>
                <a:moveTo>
                  <a:pt x="81" y="203"/>
                </a:moveTo>
                <a:cubicBezTo>
                  <a:pt x="86" y="203"/>
                  <a:pt x="90" y="199"/>
                  <a:pt x="90" y="194"/>
                </a:cubicBezTo>
                <a:cubicBezTo>
                  <a:pt x="90" y="189"/>
                  <a:pt x="86" y="185"/>
                  <a:pt x="81" y="185"/>
                </a:cubicBezTo>
                <a:cubicBezTo>
                  <a:pt x="76" y="185"/>
                  <a:pt x="72" y="189"/>
                  <a:pt x="72" y="194"/>
                </a:cubicBezTo>
                <a:cubicBezTo>
                  <a:pt x="72" y="199"/>
                  <a:pt x="76" y="203"/>
                  <a:pt x="81" y="20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772816" y="-11575"/>
            <a:ext cx="9144000" cy="576064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Our Team Layout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963960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070C0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7399" y="2181763"/>
            <a:ext cx="1732275" cy="1327254"/>
            <a:chOff x="635324" y="1595142"/>
            <a:chExt cx="1732275" cy="1327254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4315" y="2181763"/>
            <a:ext cx="1732275" cy="1327254"/>
            <a:chOff x="635324" y="1595142"/>
            <a:chExt cx="1732275" cy="1327254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2040" y="3291830"/>
            <a:ext cx="1732275" cy="1327254"/>
            <a:chOff x="635324" y="1595142"/>
            <a:chExt cx="1732275" cy="1327254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7981" y="3291830"/>
            <a:ext cx="1732275" cy="1327254"/>
            <a:chOff x="635324" y="1595142"/>
            <a:chExt cx="1732275" cy="1327254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07" y="2569286"/>
            <a:ext cx="686250" cy="6862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053" y="2598525"/>
            <a:ext cx="686250" cy="6862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27" y="1459219"/>
            <a:ext cx="686250" cy="68625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11" y="1453261"/>
            <a:ext cx="686250" cy="686250"/>
          </a:xfrm>
          <a:prstGeom prst="rect">
            <a:avLst/>
          </a:prstGeom>
        </p:spPr>
      </p:pic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8532440" y="166006"/>
            <a:ext cx="402231" cy="567079"/>
          </a:xfrm>
          <a:custGeom>
            <a:avLst/>
            <a:gdLst>
              <a:gd name="T0" fmla="*/ 31 w 152"/>
              <a:gd name="T1" fmla="*/ 215 h 215"/>
              <a:gd name="T2" fmla="*/ 29 w 152"/>
              <a:gd name="T3" fmla="*/ 206 h 215"/>
              <a:gd name="T4" fmla="*/ 40 w 152"/>
              <a:gd name="T5" fmla="*/ 190 h 215"/>
              <a:gd name="T6" fmla="*/ 11 w 152"/>
              <a:gd name="T7" fmla="*/ 144 h 215"/>
              <a:gd name="T8" fmla="*/ 7 w 152"/>
              <a:gd name="T9" fmla="*/ 144 h 215"/>
              <a:gd name="T10" fmla="*/ 4 w 152"/>
              <a:gd name="T11" fmla="*/ 144 h 215"/>
              <a:gd name="T12" fmla="*/ 1 w 152"/>
              <a:gd name="T13" fmla="*/ 132 h 215"/>
              <a:gd name="T14" fmla="*/ 6 w 152"/>
              <a:gd name="T15" fmla="*/ 128 h 215"/>
              <a:gd name="T16" fmla="*/ 61 w 152"/>
              <a:gd name="T17" fmla="*/ 128 h 215"/>
              <a:gd name="T18" fmla="*/ 67 w 152"/>
              <a:gd name="T19" fmla="*/ 134 h 215"/>
              <a:gd name="T20" fmla="*/ 56 w 152"/>
              <a:gd name="T21" fmla="*/ 144 h 215"/>
              <a:gd name="T22" fmla="*/ 40 w 152"/>
              <a:gd name="T23" fmla="*/ 144 h 215"/>
              <a:gd name="T24" fmla="*/ 48 w 152"/>
              <a:gd name="T25" fmla="*/ 160 h 215"/>
              <a:gd name="T26" fmla="*/ 89 w 152"/>
              <a:gd name="T27" fmla="*/ 171 h 215"/>
              <a:gd name="T28" fmla="*/ 117 w 152"/>
              <a:gd name="T29" fmla="*/ 139 h 215"/>
              <a:gd name="T30" fmla="*/ 83 w 152"/>
              <a:gd name="T31" fmla="*/ 94 h 215"/>
              <a:gd name="T32" fmla="*/ 77 w 152"/>
              <a:gd name="T33" fmla="*/ 97 h 215"/>
              <a:gd name="T34" fmla="*/ 72 w 152"/>
              <a:gd name="T35" fmla="*/ 106 h 215"/>
              <a:gd name="T36" fmla="*/ 63 w 152"/>
              <a:gd name="T37" fmla="*/ 109 h 215"/>
              <a:gd name="T38" fmla="*/ 61 w 152"/>
              <a:gd name="T39" fmla="*/ 108 h 215"/>
              <a:gd name="T40" fmla="*/ 58 w 152"/>
              <a:gd name="T41" fmla="*/ 113 h 215"/>
              <a:gd name="T42" fmla="*/ 50 w 152"/>
              <a:gd name="T43" fmla="*/ 116 h 215"/>
              <a:gd name="T44" fmla="*/ 41 w 152"/>
              <a:gd name="T45" fmla="*/ 111 h 215"/>
              <a:gd name="T46" fmla="*/ 38 w 152"/>
              <a:gd name="T47" fmla="*/ 103 h 215"/>
              <a:gd name="T48" fmla="*/ 41 w 152"/>
              <a:gd name="T49" fmla="*/ 98 h 215"/>
              <a:gd name="T50" fmla="*/ 40 w 152"/>
              <a:gd name="T51" fmla="*/ 97 h 215"/>
              <a:gd name="T52" fmla="*/ 37 w 152"/>
              <a:gd name="T53" fmla="*/ 89 h 215"/>
              <a:gd name="T54" fmla="*/ 52 w 152"/>
              <a:gd name="T55" fmla="*/ 61 h 215"/>
              <a:gd name="T56" fmla="*/ 76 w 152"/>
              <a:gd name="T57" fmla="*/ 13 h 215"/>
              <a:gd name="T58" fmla="*/ 85 w 152"/>
              <a:gd name="T59" fmla="*/ 10 h 215"/>
              <a:gd name="T60" fmla="*/ 92 w 152"/>
              <a:gd name="T61" fmla="*/ 0 h 215"/>
              <a:gd name="T62" fmla="*/ 95 w 152"/>
              <a:gd name="T63" fmla="*/ 0 h 215"/>
              <a:gd name="T64" fmla="*/ 108 w 152"/>
              <a:gd name="T65" fmla="*/ 7 h 215"/>
              <a:gd name="T66" fmla="*/ 111 w 152"/>
              <a:gd name="T67" fmla="*/ 16 h 215"/>
              <a:gd name="T68" fmla="*/ 108 w 152"/>
              <a:gd name="T69" fmla="*/ 21 h 215"/>
              <a:gd name="T70" fmla="*/ 110 w 152"/>
              <a:gd name="T71" fmla="*/ 32 h 215"/>
              <a:gd name="T72" fmla="*/ 99 w 152"/>
              <a:gd name="T73" fmla="*/ 53 h 215"/>
              <a:gd name="T74" fmla="*/ 93 w 152"/>
              <a:gd name="T75" fmla="*/ 65 h 215"/>
              <a:gd name="T76" fmla="*/ 146 w 152"/>
              <a:gd name="T77" fmla="*/ 118 h 215"/>
              <a:gd name="T78" fmla="*/ 119 w 152"/>
              <a:gd name="T79" fmla="*/ 189 h 215"/>
              <a:gd name="T80" fmla="*/ 132 w 152"/>
              <a:gd name="T81" fmla="*/ 207 h 215"/>
              <a:gd name="T82" fmla="*/ 129 w 152"/>
              <a:gd name="T83" fmla="*/ 215 h 215"/>
              <a:gd name="T84" fmla="*/ 31 w 152"/>
              <a:gd name="T85" fmla="*/ 215 h 215"/>
              <a:gd name="T86" fmla="*/ 81 w 152"/>
              <a:gd name="T87" fmla="*/ 203 h 215"/>
              <a:gd name="T88" fmla="*/ 90 w 152"/>
              <a:gd name="T89" fmla="*/ 194 h 215"/>
              <a:gd name="T90" fmla="*/ 81 w 152"/>
              <a:gd name="T91" fmla="*/ 185 h 215"/>
              <a:gd name="T92" fmla="*/ 72 w 152"/>
              <a:gd name="T93" fmla="*/ 194 h 215"/>
              <a:gd name="T94" fmla="*/ 81 w 152"/>
              <a:gd name="T95" fmla="*/ 20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2" h="215">
                <a:moveTo>
                  <a:pt x="31" y="215"/>
                </a:moveTo>
                <a:cubicBezTo>
                  <a:pt x="27" y="212"/>
                  <a:pt x="27" y="211"/>
                  <a:pt x="29" y="206"/>
                </a:cubicBezTo>
                <a:cubicBezTo>
                  <a:pt x="31" y="200"/>
                  <a:pt x="34" y="194"/>
                  <a:pt x="40" y="190"/>
                </a:cubicBezTo>
                <a:cubicBezTo>
                  <a:pt x="24" y="179"/>
                  <a:pt x="14" y="164"/>
                  <a:pt x="11" y="144"/>
                </a:cubicBezTo>
                <a:cubicBezTo>
                  <a:pt x="9" y="144"/>
                  <a:pt x="8" y="145"/>
                  <a:pt x="7" y="144"/>
                </a:cubicBezTo>
                <a:cubicBezTo>
                  <a:pt x="6" y="144"/>
                  <a:pt x="5" y="144"/>
                  <a:pt x="4" y="144"/>
                </a:cubicBezTo>
                <a:cubicBezTo>
                  <a:pt x="1" y="143"/>
                  <a:pt x="0" y="137"/>
                  <a:pt x="1" y="132"/>
                </a:cubicBezTo>
                <a:cubicBezTo>
                  <a:pt x="2" y="129"/>
                  <a:pt x="4" y="128"/>
                  <a:pt x="6" y="128"/>
                </a:cubicBezTo>
                <a:cubicBezTo>
                  <a:pt x="25" y="128"/>
                  <a:pt x="43" y="128"/>
                  <a:pt x="61" y="128"/>
                </a:cubicBezTo>
                <a:cubicBezTo>
                  <a:pt x="65" y="128"/>
                  <a:pt x="67" y="130"/>
                  <a:pt x="67" y="134"/>
                </a:cubicBezTo>
                <a:cubicBezTo>
                  <a:pt x="67" y="144"/>
                  <a:pt x="66" y="144"/>
                  <a:pt x="56" y="144"/>
                </a:cubicBezTo>
                <a:cubicBezTo>
                  <a:pt x="51" y="144"/>
                  <a:pt x="46" y="144"/>
                  <a:pt x="40" y="144"/>
                </a:cubicBezTo>
                <a:cubicBezTo>
                  <a:pt x="41" y="151"/>
                  <a:pt x="44" y="156"/>
                  <a:pt x="48" y="160"/>
                </a:cubicBezTo>
                <a:cubicBezTo>
                  <a:pt x="60" y="172"/>
                  <a:pt x="73" y="176"/>
                  <a:pt x="89" y="171"/>
                </a:cubicBezTo>
                <a:cubicBezTo>
                  <a:pt x="105" y="167"/>
                  <a:pt x="114" y="155"/>
                  <a:pt x="117" y="139"/>
                </a:cubicBezTo>
                <a:cubicBezTo>
                  <a:pt x="121" y="118"/>
                  <a:pt x="105" y="97"/>
                  <a:pt x="83" y="94"/>
                </a:cubicBezTo>
                <a:cubicBezTo>
                  <a:pt x="80" y="93"/>
                  <a:pt x="78" y="94"/>
                  <a:pt x="77" y="97"/>
                </a:cubicBezTo>
                <a:cubicBezTo>
                  <a:pt x="76" y="100"/>
                  <a:pt x="74" y="103"/>
                  <a:pt x="72" y="106"/>
                </a:cubicBezTo>
                <a:cubicBezTo>
                  <a:pt x="69" y="111"/>
                  <a:pt x="67" y="111"/>
                  <a:pt x="63" y="109"/>
                </a:cubicBezTo>
                <a:cubicBezTo>
                  <a:pt x="62" y="109"/>
                  <a:pt x="62" y="108"/>
                  <a:pt x="61" y="108"/>
                </a:cubicBezTo>
                <a:cubicBezTo>
                  <a:pt x="60" y="110"/>
                  <a:pt x="59" y="111"/>
                  <a:pt x="58" y="113"/>
                </a:cubicBezTo>
                <a:cubicBezTo>
                  <a:pt x="56" y="117"/>
                  <a:pt x="54" y="118"/>
                  <a:pt x="50" y="116"/>
                </a:cubicBezTo>
                <a:cubicBezTo>
                  <a:pt x="47" y="114"/>
                  <a:pt x="44" y="113"/>
                  <a:pt x="41" y="111"/>
                </a:cubicBezTo>
                <a:cubicBezTo>
                  <a:pt x="37" y="109"/>
                  <a:pt x="37" y="107"/>
                  <a:pt x="38" y="103"/>
                </a:cubicBezTo>
                <a:cubicBezTo>
                  <a:pt x="39" y="101"/>
                  <a:pt x="40" y="100"/>
                  <a:pt x="41" y="98"/>
                </a:cubicBezTo>
                <a:cubicBezTo>
                  <a:pt x="41" y="98"/>
                  <a:pt x="40" y="97"/>
                  <a:pt x="40" y="97"/>
                </a:cubicBezTo>
                <a:cubicBezTo>
                  <a:pt x="36" y="95"/>
                  <a:pt x="35" y="93"/>
                  <a:pt x="37" y="89"/>
                </a:cubicBezTo>
                <a:cubicBezTo>
                  <a:pt x="42" y="80"/>
                  <a:pt x="47" y="70"/>
                  <a:pt x="52" y="61"/>
                </a:cubicBezTo>
                <a:cubicBezTo>
                  <a:pt x="60" y="45"/>
                  <a:pt x="68" y="29"/>
                  <a:pt x="76" y="13"/>
                </a:cubicBezTo>
                <a:cubicBezTo>
                  <a:pt x="79" y="9"/>
                  <a:pt x="80" y="8"/>
                  <a:pt x="85" y="10"/>
                </a:cubicBezTo>
                <a:cubicBezTo>
                  <a:pt x="87" y="6"/>
                  <a:pt x="90" y="3"/>
                  <a:pt x="92" y="0"/>
                </a:cubicBezTo>
                <a:cubicBezTo>
                  <a:pt x="93" y="0"/>
                  <a:pt x="94" y="0"/>
                  <a:pt x="95" y="0"/>
                </a:cubicBezTo>
                <a:cubicBezTo>
                  <a:pt x="100" y="2"/>
                  <a:pt x="104" y="5"/>
                  <a:pt x="108" y="7"/>
                </a:cubicBezTo>
                <a:cubicBezTo>
                  <a:pt x="113" y="9"/>
                  <a:pt x="113" y="12"/>
                  <a:pt x="111" y="16"/>
                </a:cubicBezTo>
                <a:cubicBezTo>
                  <a:pt x="110" y="18"/>
                  <a:pt x="109" y="20"/>
                  <a:pt x="108" y="21"/>
                </a:cubicBezTo>
                <a:cubicBezTo>
                  <a:pt x="113" y="25"/>
                  <a:pt x="113" y="26"/>
                  <a:pt x="110" y="32"/>
                </a:cubicBezTo>
                <a:cubicBezTo>
                  <a:pt x="106" y="39"/>
                  <a:pt x="103" y="46"/>
                  <a:pt x="99" y="53"/>
                </a:cubicBezTo>
                <a:cubicBezTo>
                  <a:pt x="97" y="57"/>
                  <a:pt x="95" y="61"/>
                  <a:pt x="93" y="65"/>
                </a:cubicBezTo>
                <a:cubicBezTo>
                  <a:pt x="123" y="71"/>
                  <a:pt x="141" y="89"/>
                  <a:pt x="146" y="118"/>
                </a:cubicBezTo>
                <a:cubicBezTo>
                  <a:pt x="152" y="147"/>
                  <a:pt x="142" y="171"/>
                  <a:pt x="119" y="189"/>
                </a:cubicBezTo>
                <a:cubicBezTo>
                  <a:pt x="126" y="194"/>
                  <a:pt x="129" y="200"/>
                  <a:pt x="132" y="207"/>
                </a:cubicBezTo>
                <a:cubicBezTo>
                  <a:pt x="133" y="211"/>
                  <a:pt x="133" y="212"/>
                  <a:pt x="129" y="215"/>
                </a:cubicBezTo>
                <a:cubicBezTo>
                  <a:pt x="96" y="215"/>
                  <a:pt x="64" y="215"/>
                  <a:pt x="31" y="215"/>
                </a:cubicBezTo>
                <a:close/>
                <a:moveTo>
                  <a:pt x="81" y="203"/>
                </a:moveTo>
                <a:cubicBezTo>
                  <a:pt x="86" y="203"/>
                  <a:pt x="90" y="199"/>
                  <a:pt x="90" y="194"/>
                </a:cubicBezTo>
                <a:cubicBezTo>
                  <a:pt x="90" y="189"/>
                  <a:pt x="86" y="185"/>
                  <a:pt x="81" y="185"/>
                </a:cubicBezTo>
                <a:cubicBezTo>
                  <a:pt x="76" y="185"/>
                  <a:pt x="72" y="189"/>
                  <a:pt x="72" y="194"/>
                </a:cubicBezTo>
                <a:cubicBezTo>
                  <a:pt x="72" y="199"/>
                  <a:pt x="76" y="203"/>
                  <a:pt x="81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D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upo 2"/>
          <p:cNvGrpSpPr/>
          <p:nvPr/>
        </p:nvGrpSpPr>
        <p:grpSpPr>
          <a:xfrm>
            <a:off x="3824657" y="2874146"/>
            <a:ext cx="4863037" cy="1827993"/>
            <a:chOff x="3706960" y="1353413"/>
            <a:chExt cx="4863037" cy="1827993"/>
          </a:xfrm>
        </p:grpSpPr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xmlns="" id="{FC5EFD87-B2C1-49D0-973B-E76682367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6960" y="1353413"/>
              <a:ext cx="360219" cy="360000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48">
              <a:extLst>
                <a:ext uri="{FF2B5EF4-FFF2-40B4-BE49-F238E27FC236}">
                  <a16:creationId xmlns:a16="http://schemas.microsoft.com/office/drawing/2014/main" xmlns="" id="{F8CAFF71-7FF2-4C1C-B18D-55BF9C431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2582" y="1383506"/>
              <a:ext cx="360000" cy="299814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xmlns="" id="{2FBE8831-8193-43B3-A9B3-46181FCFF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9552" y="1373426"/>
              <a:ext cx="319975" cy="319975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Freeform 50">
              <a:extLst>
                <a:ext uri="{FF2B5EF4-FFF2-40B4-BE49-F238E27FC236}">
                  <a16:creationId xmlns:a16="http://schemas.microsoft.com/office/drawing/2014/main" xmlns="" id="{9598CB4F-9330-4607-8A3E-228B5388D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1982" y="1381413"/>
              <a:ext cx="360000" cy="304000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Teardrop 9">
              <a:extLst>
                <a:ext uri="{FF2B5EF4-FFF2-40B4-BE49-F238E27FC236}">
                  <a16:creationId xmlns:a16="http://schemas.microsoft.com/office/drawing/2014/main" xmlns="" id="{20CCF9F9-C595-4918-99B7-52112CADBA6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023939" y="2076781"/>
              <a:ext cx="348493" cy="297430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xmlns="" id="{992172CD-2159-4C9B-B633-BEA067282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205" y="1376236"/>
              <a:ext cx="420675" cy="314355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Donut 22">
              <a:extLst>
                <a:ext uri="{FF2B5EF4-FFF2-40B4-BE49-F238E27FC236}">
                  <a16:creationId xmlns:a16="http://schemas.microsoft.com/office/drawing/2014/main" xmlns="" id="{32120ADA-6C7D-4325-81FD-8DEA0D0309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627" y="1441217"/>
              <a:ext cx="360000" cy="184392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xmlns="" id="{82854D05-2081-4C76-8300-E5B71AB90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6104" y="1368148"/>
              <a:ext cx="264162" cy="330530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Oval 10">
              <a:extLst>
                <a:ext uri="{FF2B5EF4-FFF2-40B4-BE49-F238E27FC236}">
                  <a16:creationId xmlns:a16="http://schemas.microsoft.com/office/drawing/2014/main" xmlns="" id="{8577938D-FE8F-405D-A6D5-596CD282C7B8}"/>
                </a:ext>
              </a:extLst>
            </p:cNvPr>
            <p:cNvSpPr/>
            <p:nvPr/>
          </p:nvSpPr>
          <p:spPr>
            <a:xfrm>
              <a:off x="7124399" y="1368839"/>
              <a:ext cx="330674" cy="329148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Freeform 101">
              <a:extLst>
                <a:ext uri="{FF2B5EF4-FFF2-40B4-BE49-F238E27FC236}">
                  <a16:creationId xmlns:a16="http://schemas.microsoft.com/office/drawing/2014/main" xmlns="" id="{C7575222-6908-49B7-B858-0E82141E3B07}"/>
                </a:ext>
              </a:extLst>
            </p:cNvPr>
            <p:cNvSpPr/>
            <p:nvPr/>
          </p:nvSpPr>
          <p:spPr>
            <a:xfrm>
              <a:off x="8293275" y="1404641"/>
              <a:ext cx="193444" cy="257545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9" name="Group 102">
              <a:extLst>
                <a:ext uri="{FF2B5EF4-FFF2-40B4-BE49-F238E27FC236}">
                  <a16:creationId xmlns:a16="http://schemas.microsoft.com/office/drawing/2014/main" xmlns="" id="{55AB7D68-29C2-4FE6-AD63-7AA51F1850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2876" y="2045497"/>
              <a:ext cx="221332" cy="360000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90" name="Freeform 103">
                <a:extLst>
                  <a:ext uri="{FF2B5EF4-FFF2-40B4-BE49-F238E27FC236}">
                    <a16:creationId xmlns:a16="http://schemas.microsoft.com/office/drawing/2014/main" xmlns="" id="{5F4A29D3-1058-4038-9E21-D9493379D029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Freeform 104">
                <a:extLst>
                  <a:ext uri="{FF2B5EF4-FFF2-40B4-BE49-F238E27FC236}">
                    <a16:creationId xmlns:a16="http://schemas.microsoft.com/office/drawing/2014/main" xmlns="" id="{A000100B-3539-4C19-9382-6B8850490A9C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Freeform 105">
                <a:extLst>
                  <a:ext uri="{FF2B5EF4-FFF2-40B4-BE49-F238E27FC236}">
                    <a16:creationId xmlns:a16="http://schemas.microsoft.com/office/drawing/2014/main" xmlns="" id="{454FDFEA-1E99-4154-8B01-E7BEF6CE4A72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Freeform 106">
                <a:extLst>
                  <a:ext uri="{FF2B5EF4-FFF2-40B4-BE49-F238E27FC236}">
                    <a16:creationId xmlns:a16="http://schemas.microsoft.com/office/drawing/2014/main" xmlns="" id="{D88B5ADB-E785-4DDC-B4F0-E232FA28BFED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4" name="Freeform 107">
              <a:extLst>
                <a:ext uri="{FF2B5EF4-FFF2-40B4-BE49-F238E27FC236}">
                  <a16:creationId xmlns:a16="http://schemas.microsoft.com/office/drawing/2014/main" xmlns="" id="{87BFF4CB-A687-4CC8-B34F-62CDE65C2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016" y="2045497"/>
              <a:ext cx="115441" cy="360000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Freeform 108">
              <a:extLst>
                <a:ext uri="{FF2B5EF4-FFF2-40B4-BE49-F238E27FC236}">
                  <a16:creationId xmlns:a16="http://schemas.microsoft.com/office/drawing/2014/main" xmlns="" id="{F8C98AA0-2692-47BA-97A6-0EB701336482}"/>
                </a:ext>
              </a:extLst>
            </p:cNvPr>
            <p:cNvSpPr/>
            <p:nvPr/>
          </p:nvSpPr>
          <p:spPr>
            <a:xfrm>
              <a:off x="4861480" y="2037091"/>
              <a:ext cx="341005" cy="376812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Oval 8">
              <a:extLst>
                <a:ext uri="{FF2B5EF4-FFF2-40B4-BE49-F238E27FC236}">
                  <a16:creationId xmlns:a16="http://schemas.microsoft.com/office/drawing/2014/main" xmlns="" id="{74EBB748-CC70-4404-802B-A8E879379D9E}"/>
                </a:ext>
              </a:extLst>
            </p:cNvPr>
            <p:cNvSpPr/>
            <p:nvPr/>
          </p:nvSpPr>
          <p:spPr>
            <a:xfrm>
              <a:off x="5430443" y="2045477"/>
              <a:ext cx="358193" cy="36004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7" name="Group 110">
              <a:extLst>
                <a:ext uri="{FF2B5EF4-FFF2-40B4-BE49-F238E27FC236}">
                  <a16:creationId xmlns:a16="http://schemas.microsoft.com/office/drawing/2014/main" xmlns="" id="{F64F4C24-4718-4E73-A8D0-DBE9065C980A}"/>
                </a:ext>
              </a:extLst>
            </p:cNvPr>
            <p:cNvGrpSpPr/>
            <p:nvPr/>
          </p:nvGrpSpPr>
          <p:grpSpPr>
            <a:xfrm>
              <a:off x="4292080" y="2037091"/>
              <a:ext cx="341005" cy="376812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98" name="Freeform 111">
                <a:extLst>
                  <a:ext uri="{FF2B5EF4-FFF2-40B4-BE49-F238E27FC236}">
                    <a16:creationId xmlns:a16="http://schemas.microsoft.com/office/drawing/2014/main" xmlns="" id="{90F3A520-367F-4268-AE0E-3DB39BFE67BF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Oval 37">
                <a:extLst>
                  <a:ext uri="{FF2B5EF4-FFF2-40B4-BE49-F238E27FC236}">
                    <a16:creationId xmlns:a16="http://schemas.microsoft.com/office/drawing/2014/main" xmlns="" id="{DAAE86C1-6AB7-4A1B-9BF2-E73A33966198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0" name="Rectangle 19">
              <a:extLst>
                <a:ext uri="{FF2B5EF4-FFF2-40B4-BE49-F238E27FC236}">
                  <a16:creationId xmlns:a16="http://schemas.microsoft.com/office/drawing/2014/main" xmlns="" id="{CBFA87E7-5745-497C-B2DD-02E257857CD9}"/>
                </a:ext>
              </a:extLst>
            </p:cNvPr>
            <p:cNvSpPr/>
            <p:nvPr/>
          </p:nvSpPr>
          <p:spPr>
            <a:xfrm>
              <a:off x="3734269" y="2057538"/>
              <a:ext cx="305600" cy="335918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xmlns="" id="{3654664B-6C00-48E7-88BB-FE5C4693A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2979" y="2045497"/>
              <a:ext cx="373296" cy="360000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Rounded Rectangle 31">
              <a:extLst>
                <a:ext uri="{FF2B5EF4-FFF2-40B4-BE49-F238E27FC236}">
                  <a16:creationId xmlns:a16="http://schemas.microsoft.com/office/drawing/2014/main" xmlns="" id="{B0CC22C9-410E-42F1-9D42-104EA4A92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0469" y="2821406"/>
              <a:ext cx="253200" cy="360000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Oval 47">
              <a:extLst>
                <a:ext uri="{FF2B5EF4-FFF2-40B4-BE49-F238E27FC236}">
                  <a16:creationId xmlns:a16="http://schemas.microsoft.com/office/drawing/2014/main" xmlns="" id="{DB9E4B99-4BEC-43A4-8E78-A2A18D4028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9997" y="204549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Oval 50">
              <a:extLst>
                <a:ext uri="{FF2B5EF4-FFF2-40B4-BE49-F238E27FC236}">
                  <a16:creationId xmlns:a16="http://schemas.microsoft.com/office/drawing/2014/main" xmlns="" id="{BF121E0F-47EA-479B-9898-803065EE9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3211" y="2821406"/>
              <a:ext cx="318743" cy="360000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Heart 17">
              <a:extLst>
                <a:ext uri="{FF2B5EF4-FFF2-40B4-BE49-F238E27FC236}">
                  <a16:creationId xmlns:a16="http://schemas.microsoft.com/office/drawing/2014/main" xmlns="" id="{7EBFDAC3-D22A-45EE-84EC-0B2455E5718A}"/>
                </a:ext>
              </a:extLst>
            </p:cNvPr>
            <p:cNvSpPr/>
            <p:nvPr/>
          </p:nvSpPr>
          <p:spPr>
            <a:xfrm>
              <a:off x="6027872" y="2833290"/>
              <a:ext cx="340626" cy="333972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Rounded Rectangle 25">
              <a:extLst>
                <a:ext uri="{FF2B5EF4-FFF2-40B4-BE49-F238E27FC236}">
                  <a16:creationId xmlns:a16="http://schemas.microsoft.com/office/drawing/2014/main" xmlns="" id="{FF960CCB-6BCC-4034-B038-FB2E3856B61E}"/>
                </a:ext>
              </a:extLst>
            </p:cNvPr>
            <p:cNvSpPr/>
            <p:nvPr/>
          </p:nvSpPr>
          <p:spPr>
            <a:xfrm>
              <a:off x="5440459" y="2858907"/>
              <a:ext cx="338160" cy="284999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Chord 32">
              <a:extLst>
                <a:ext uri="{FF2B5EF4-FFF2-40B4-BE49-F238E27FC236}">
                  <a16:creationId xmlns:a16="http://schemas.microsoft.com/office/drawing/2014/main" xmlns="" id="{A4ED526B-DCB5-4F94-82E7-1213146D262A}"/>
                </a:ext>
              </a:extLst>
            </p:cNvPr>
            <p:cNvSpPr/>
            <p:nvPr/>
          </p:nvSpPr>
          <p:spPr>
            <a:xfrm>
              <a:off x="4862902" y="2833809"/>
              <a:ext cx="338160" cy="335194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Rounded Rectangle 17">
              <a:extLst>
                <a:ext uri="{FF2B5EF4-FFF2-40B4-BE49-F238E27FC236}">
                  <a16:creationId xmlns:a16="http://schemas.microsoft.com/office/drawing/2014/main" xmlns="" id="{EB380847-BE9C-4222-A9AD-B02E844ED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6866" y="2821406"/>
              <a:ext cx="226262" cy="360000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Oval 21">
              <a:extLst>
                <a:ext uri="{FF2B5EF4-FFF2-40B4-BE49-F238E27FC236}">
                  <a16:creationId xmlns:a16="http://schemas.microsoft.com/office/drawing/2014/main" xmlns="" id="{0961D5CF-CC93-4FB4-8071-DDEEC9F3D4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2821406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Oval 25">
              <a:extLst>
                <a:ext uri="{FF2B5EF4-FFF2-40B4-BE49-F238E27FC236}">
                  <a16:creationId xmlns:a16="http://schemas.microsoft.com/office/drawing/2014/main" xmlns="" id="{ABACEBDD-E8EC-4675-ABD1-C07284EDF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872" y="2821406"/>
              <a:ext cx="359510" cy="360000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765853" y="1589229"/>
            <a:ext cx="4890304" cy="1046877"/>
            <a:chOff x="3710633" y="3535534"/>
            <a:chExt cx="4890304" cy="1046877"/>
          </a:xfrm>
        </p:grpSpPr>
        <p:sp>
          <p:nvSpPr>
            <p:cNvPr id="109" name="Rounded Rectangle 7">
              <a:extLst>
                <a:ext uri="{FF2B5EF4-FFF2-40B4-BE49-F238E27FC236}">
                  <a16:creationId xmlns:a16="http://schemas.microsoft.com/office/drawing/2014/main" xmlns="" id="{5121F64D-E594-49FA-8B00-67DCE2C160E3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4976755" y="3535534"/>
              <a:ext cx="110455" cy="432000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3" name="Block Arc 20">
              <a:extLst>
                <a:ext uri="{FF2B5EF4-FFF2-40B4-BE49-F238E27FC236}">
                  <a16:creationId xmlns:a16="http://schemas.microsoft.com/office/drawing/2014/main" xmlns="" id="{15DBE0E6-F0BD-4C8C-9A49-B10BFE73C59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296578" y="3571534"/>
              <a:ext cx="332010" cy="360000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Block Arc 11">
              <a:extLst>
                <a:ext uri="{FF2B5EF4-FFF2-40B4-BE49-F238E27FC236}">
                  <a16:creationId xmlns:a16="http://schemas.microsoft.com/office/drawing/2014/main" xmlns="" id="{8BC552B0-0289-4513-A483-D0B15EB28756}"/>
                </a:ext>
              </a:extLst>
            </p:cNvPr>
            <p:cNvSpPr/>
            <p:nvPr/>
          </p:nvSpPr>
          <p:spPr>
            <a:xfrm rot="10800000">
              <a:off x="6614789" y="3560896"/>
              <a:ext cx="217507" cy="353911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21">
              <a:extLst>
                <a:ext uri="{FF2B5EF4-FFF2-40B4-BE49-F238E27FC236}">
                  <a16:creationId xmlns:a16="http://schemas.microsoft.com/office/drawing/2014/main" xmlns="" id="{8931B221-D6B2-434A-AFC6-72A59389B0B6}"/>
                </a:ext>
              </a:extLst>
            </p:cNvPr>
            <p:cNvSpPr/>
            <p:nvPr/>
          </p:nvSpPr>
          <p:spPr>
            <a:xfrm>
              <a:off x="5437664" y="3655251"/>
              <a:ext cx="343751" cy="192566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Round Same Side Corner Rectangle 8">
              <a:extLst>
                <a:ext uri="{FF2B5EF4-FFF2-40B4-BE49-F238E27FC236}">
                  <a16:creationId xmlns:a16="http://schemas.microsoft.com/office/drawing/2014/main" xmlns="" id="{BDF08C37-C130-449E-8DD1-0F44EF43B989}"/>
                </a:ext>
              </a:extLst>
            </p:cNvPr>
            <p:cNvSpPr/>
            <p:nvPr/>
          </p:nvSpPr>
          <p:spPr>
            <a:xfrm>
              <a:off x="8212501" y="3588603"/>
              <a:ext cx="354992" cy="355536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Rounded Rectangle 51">
              <a:extLst>
                <a:ext uri="{FF2B5EF4-FFF2-40B4-BE49-F238E27FC236}">
                  <a16:creationId xmlns:a16="http://schemas.microsoft.com/office/drawing/2014/main" xmlns="" id="{19E497EB-4989-4A20-A58D-BC22DC6253F8}"/>
                </a:ext>
              </a:extLst>
            </p:cNvPr>
            <p:cNvSpPr/>
            <p:nvPr/>
          </p:nvSpPr>
          <p:spPr>
            <a:xfrm rot="16200000" flipH="1">
              <a:off x="7112464" y="4219259"/>
              <a:ext cx="367987" cy="346556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Isosceles Triangle 5">
              <a:extLst>
                <a:ext uri="{FF2B5EF4-FFF2-40B4-BE49-F238E27FC236}">
                  <a16:creationId xmlns:a16="http://schemas.microsoft.com/office/drawing/2014/main" xmlns="" id="{8264B8A9-75FA-48AB-BAF9-CAF9C248B0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0854" y="3614352"/>
              <a:ext cx="274662" cy="274365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rapezoid 22">
              <a:extLst>
                <a:ext uri="{FF2B5EF4-FFF2-40B4-BE49-F238E27FC236}">
                  <a16:creationId xmlns:a16="http://schemas.microsoft.com/office/drawing/2014/main" xmlns="" id="{149DA9E9-1A98-41EC-A921-26DD9A3ED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736" y="3659965"/>
              <a:ext cx="360000" cy="183139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Rounded Rectangle 20">
              <a:extLst>
                <a:ext uri="{FF2B5EF4-FFF2-40B4-BE49-F238E27FC236}">
                  <a16:creationId xmlns:a16="http://schemas.microsoft.com/office/drawing/2014/main" xmlns="" id="{169C9C80-FFF3-47BC-916C-6AB2A6168740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692804" y="3571534"/>
              <a:ext cx="333647" cy="360000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rapezoid 28">
              <a:extLst>
                <a:ext uri="{FF2B5EF4-FFF2-40B4-BE49-F238E27FC236}">
                  <a16:creationId xmlns:a16="http://schemas.microsoft.com/office/drawing/2014/main" xmlns="" id="{C5E76FF3-C75C-41C5-BD4A-02BF6B81A0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8542" y="3571534"/>
              <a:ext cx="297055" cy="360000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Rounded Rectangle 2">
              <a:extLst>
                <a:ext uri="{FF2B5EF4-FFF2-40B4-BE49-F238E27FC236}">
                  <a16:creationId xmlns:a16="http://schemas.microsoft.com/office/drawing/2014/main" xmlns="" id="{8F3F1A28-75DB-4C55-8363-A99A9C01E0CC}"/>
                </a:ext>
              </a:extLst>
            </p:cNvPr>
            <p:cNvSpPr/>
            <p:nvPr/>
          </p:nvSpPr>
          <p:spPr>
            <a:xfrm>
              <a:off x="4286165" y="4223696"/>
              <a:ext cx="352834" cy="352834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8">
              <a:extLst>
                <a:ext uri="{FF2B5EF4-FFF2-40B4-BE49-F238E27FC236}">
                  <a16:creationId xmlns:a16="http://schemas.microsoft.com/office/drawing/2014/main" xmlns="" id="{6E6FD3DE-7693-45E2-B370-2E828C0F8389}"/>
                </a:ext>
              </a:extLst>
            </p:cNvPr>
            <p:cNvSpPr/>
            <p:nvPr/>
          </p:nvSpPr>
          <p:spPr>
            <a:xfrm>
              <a:off x="3710633" y="4223696"/>
              <a:ext cx="352873" cy="35283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Rounded Rectangle 2">
              <a:extLst>
                <a:ext uri="{FF2B5EF4-FFF2-40B4-BE49-F238E27FC236}">
                  <a16:creationId xmlns:a16="http://schemas.microsoft.com/office/drawing/2014/main" xmlns="" id="{3E4BAF43-3022-4DBF-A8FC-12F141971F9C}"/>
                </a:ext>
              </a:extLst>
            </p:cNvPr>
            <p:cNvSpPr/>
            <p:nvPr/>
          </p:nvSpPr>
          <p:spPr>
            <a:xfrm>
              <a:off x="5433122" y="4223696"/>
              <a:ext cx="352834" cy="352834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Rounded Rectangle 3">
              <a:extLst>
                <a:ext uri="{FF2B5EF4-FFF2-40B4-BE49-F238E27FC236}">
                  <a16:creationId xmlns:a16="http://schemas.microsoft.com/office/drawing/2014/main" xmlns="" id="{58F3A91F-EB89-4623-B28A-163C73DF1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5565" y="4223696"/>
              <a:ext cx="352834" cy="35283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Rounded Rectangle 10">
              <a:extLst>
                <a:ext uri="{FF2B5EF4-FFF2-40B4-BE49-F238E27FC236}">
                  <a16:creationId xmlns:a16="http://schemas.microsoft.com/office/drawing/2014/main" xmlns="" id="{BDC85348-E9D8-4747-9E3D-CE74661DED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1140" y="4216530"/>
              <a:ext cx="354091" cy="360000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Block Arc 6">
              <a:extLst>
                <a:ext uri="{FF2B5EF4-FFF2-40B4-BE49-F238E27FC236}">
                  <a16:creationId xmlns:a16="http://schemas.microsoft.com/office/drawing/2014/main" xmlns="" id="{7D880025-FAF5-4DDF-AB18-101AC3F197E0}"/>
                </a:ext>
              </a:extLst>
            </p:cNvPr>
            <p:cNvSpPr/>
            <p:nvPr/>
          </p:nvSpPr>
          <p:spPr>
            <a:xfrm>
              <a:off x="6557572" y="4241324"/>
              <a:ext cx="331940" cy="335206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Left Arrow 1">
              <a:extLst>
                <a:ext uri="{FF2B5EF4-FFF2-40B4-BE49-F238E27FC236}">
                  <a16:creationId xmlns:a16="http://schemas.microsoft.com/office/drawing/2014/main" xmlns="" id="{7EA03F9C-7622-4272-A0D4-B9E26A5DE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1065" y="4216530"/>
              <a:ext cx="369872" cy="36000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Oval 35">
              <a:extLst>
                <a:ext uri="{FF2B5EF4-FFF2-40B4-BE49-F238E27FC236}">
                  <a16:creationId xmlns:a16="http://schemas.microsoft.com/office/drawing/2014/main" xmlns="" id="{0FE33C40-D8E8-4A29-91ED-95DEE33EBA77}"/>
                </a:ext>
              </a:extLst>
            </p:cNvPr>
            <p:cNvSpPr/>
            <p:nvPr/>
          </p:nvSpPr>
          <p:spPr>
            <a:xfrm>
              <a:off x="7735185" y="4217255"/>
              <a:ext cx="289606" cy="365156"/>
            </a:xfrm>
            <a:custGeom>
              <a:avLst/>
              <a:gdLst/>
              <a:ahLst/>
              <a:cxnLst/>
              <a:rect l="l" t="t" r="r" b="b"/>
              <a:pathLst>
                <a:path w="2548531" h="3213371">
                  <a:moveTo>
                    <a:pt x="792000" y="2498954"/>
                  </a:moveTo>
                  <a:lnTo>
                    <a:pt x="792000" y="2641726"/>
                  </a:lnTo>
                  <a:cubicBezTo>
                    <a:pt x="463357" y="2661706"/>
                    <a:pt x="216000" y="2748872"/>
                    <a:pt x="216000" y="2853371"/>
                  </a:cubicBezTo>
                  <a:cubicBezTo>
                    <a:pt x="216000" y="2972665"/>
                    <a:pt x="538355" y="3069371"/>
                    <a:pt x="936000" y="3069371"/>
                  </a:cubicBezTo>
                  <a:cubicBezTo>
                    <a:pt x="1333645" y="3069371"/>
                    <a:pt x="1656000" y="2972665"/>
                    <a:pt x="1656000" y="2853371"/>
                  </a:cubicBezTo>
                  <a:cubicBezTo>
                    <a:pt x="1656000" y="2748872"/>
                    <a:pt x="1408644" y="2661706"/>
                    <a:pt x="1080000" y="2641726"/>
                  </a:cubicBezTo>
                  <a:lnTo>
                    <a:pt x="1080000" y="2498954"/>
                  </a:lnTo>
                  <a:cubicBezTo>
                    <a:pt x="1528614" y="2524263"/>
                    <a:pt x="1872000" y="2673393"/>
                    <a:pt x="1872000" y="2853371"/>
                  </a:cubicBezTo>
                  <a:cubicBezTo>
                    <a:pt x="1872000" y="3052194"/>
                    <a:pt x="1452939" y="3213371"/>
                    <a:pt x="936000" y="3213371"/>
                  </a:cubicBezTo>
                  <a:cubicBezTo>
                    <a:pt x="419061" y="3213371"/>
                    <a:pt x="0" y="3052194"/>
                    <a:pt x="0" y="2853371"/>
                  </a:cubicBezTo>
                  <a:cubicBezTo>
                    <a:pt x="0" y="2673393"/>
                    <a:pt x="343386" y="2524263"/>
                    <a:pt x="792000" y="2498954"/>
                  </a:cubicBezTo>
                  <a:close/>
                  <a:moveTo>
                    <a:pt x="2190403" y="180020"/>
                  </a:moveTo>
                  <a:cubicBezTo>
                    <a:pt x="2388233" y="180020"/>
                    <a:pt x="2548531" y="236495"/>
                    <a:pt x="2548531" y="306081"/>
                  </a:cubicBezTo>
                  <a:lnTo>
                    <a:pt x="2548531" y="1314569"/>
                  </a:lnTo>
                  <a:cubicBezTo>
                    <a:pt x="2548531" y="1244983"/>
                    <a:pt x="2388233" y="1188508"/>
                    <a:pt x="2190403" y="1188508"/>
                  </a:cubicBezTo>
                  <a:cubicBezTo>
                    <a:pt x="1992574" y="1188508"/>
                    <a:pt x="1832276" y="1244983"/>
                    <a:pt x="1832276" y="1314569"/>
                  </a:cubicBezTo>
                  <a:cubicBezTo>
                    <a:pt x="1832276" y="1384155"/>
                    <a:pt x="1671978" y="1440630"/>
                    <a:pt x="1474148" y="1440630"/>
                  </a:cubicBezTo>
                  <a:cubicBezTo>
                    <a:pt x="1276318" y="1440630"/>
                    <a:pt x="1116020" y="1384155"/>
                    <a:pt x="1116020" y="1314569"/>
                  </a:cubicBezTo>
                  <a:lnTo>
                    <a:pt x="1116020" y="306081"/>
                  </a:lnTo>
                  <a:cubicBezTo>
                    <a:pt x="1116020" y="375667"/>
                    <a:pt x="1276318" y="432142"/>
                    <a:pt x="1474148" y="432142"/>
                  </a:cubicBezTo>
                  <a:cubicBezTo>
                    <a:pt x="1671978" y="432142"/>
                    <a:pt x="1832276" y="375667"/>
                    <a:pt x="1832276" y="306081"/>
                  </a:cubicBezTo>
                  <a:cubicBezTo>
                    <a:pt x="1832276" y="236495"/>
                    <a:pt x="1992574" y="180020"/>
                    <a:pt x="2190403" y="180020"/>
                  </a:cubicBezTo>
                  <a:close/>
                  <a:moveTo>
                    <a:pt x="936000" y="0"/>
                  </a:moveTo>
                  <a:cubicBezTo>
                    <a:pt x="1035422" y="0"/>
                    <a:pt x="1116020" y="80598"/>
                    <a:pt x="1116020" y="180020"/>
                  </a:cubicBezTo>
                  <a:cubicBezTo>
                    <a:pt x="1116020" y="246019"/>
                    <a:pt x="1080504" y="303723"/>
                    <a:pt x="1026000" y="332457"/>
                  </a:cubicBezTo>
                  <a:lnTo>
                    <a:pt x="1026000" y="2887874"/>
                  </a:lnTo>
                  <a:lnTo>
                    <a:pt x="846000" y="2887874"/>
                  </a:lnTo>
                  <a:lnTo>
                    <a:pt x="846000" y="332457"/>
                  </a:lnTo>
                  <a:cubicBezTo>
                    <a:pt x="791497" y="303723"/>
                    <a:pt x="755980" y="246019"/>
                    <a:pt x="755980" y="180020"/>
                  </a:cubicBezTo>
                  <a:cubicBezTo>
                    <a:pt x="755980" y="80598"/>
                    <a:pt x="836578" y="0"/>
                    <a:pt x="936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633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1520" y="714320"/>
            <a:ext cx="9144000" cy="28733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5" name="Pentagon 4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577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4983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16" name="Pentagon 15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2016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2422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20" name="Pentagon 19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9455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9860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24" name="Pentagon 23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Chevron 24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6893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0767" y="3462609"/>
            <a:ext cx="1944216" cy="1048024"/>
            <a:chOff x="803640" y="3362835"/>
            <a:chExt cx="2059657" cy="1048024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66603" y="1486297"/>
            <a:ext cx="1944216" cy="1048024"/>
            <a:chOff x="803640" y="3362835"/>
            <a:chExt cx="2059657" cy="1048024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85223" y="3462609"/>
            <a:ext cx="1944216" cy="1048024"/>
            <a:chOff x="803640" y="3362835"/>
            <a:chExt cx="2059657" cy="1048024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147" y="1486297"/>
            <a:ext cx="1944216" cy="1048024"/>
            <a:chOff x="803640" y="3362835"/>
            <a:chExt cx="2059657" cy="1048024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98" y="1385702"/>
            <a:ext cx="760690" cy="1109986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76" y="1469964"/>
            <a:ext cx="760690" cy="110998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30" y="3450113"/>
            <a:ext cx="760690" cy="110998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241" y="3457681"/>
            <a:ext cx="760690" cy="1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ADF6DFE-6EDB-479E-8A90-7202AB9735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796136" y="627534"/>
            <a:ext cx="4248472" cy="2304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465" y="3888417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16" y="3549863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776041" y="3004927"/>
            <a:ext cx="1144331" cy="1766980"/>
            <a:chOff x="6770227" y="2680329"/>
            <a:chExt cx="1511301" cy="233362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559215" y="3162929"/>
              <a:ext cx="722313" cy="1450975"/>
            </a:xfrm>
            <a:custGeom>
              <a:avLst/>
              <a:gdLst>
                <a:gd name="T0" fmla="*/ 77 w 191"/>
                <a:gd name="T1" fmla="*/ 385 h 385"/>
                <a:gd name="T2" fmla="*/ 90 w 191"/>
                <a:gd name="T3" fmla="*/ 347 h 385"/>
                <a:gd name="T4" fmla="*/ 152 w 191"/>
                <a:gd name="T5" fmla="*/ 217 h 385"/>
                <a:gd name="T6" fmla="*/ 145 w 191"/>
                <a:gd name="T7" fmla="*/ 199 h 385"/>
                <a:gd name="T8" fmla="*/ 135 w 191"/>
                <a:gd name="T9" fmla="*/ 217 h 385"/>
                <a:gd name="T10" fmla="*/ 66 w 191"/>
                <a:gd name="T11" fmla="*/ 345 h 385"/>
                <a:gd name="T12" fmla="*/ 48 w 191"/>
                <a:gd name="T13" fmla="*/ 331 h 385"/>
                <a:gd name="T14" fmla="*/ 0 w 191"/>
                <a:gd name="T15" fmla="*/ 60 h 385"/>
                <a:gd name="T16" fmla="*/ 10 w 191"/>
                <a:gd name="T17" fmla="*/ 31 h 385"/>
                <a:gd name="T18" fmla="*/ 8 w 191"/>
                <a:gd name="T19" fmla="*/ 0 h 385"/>
                <a:gd name="T20" fmla="*/ 169 w 191"/>
                <a:gd name="T21" fmla="*/ 154 h 385"/>
                <a:gd name="T22" fmla="*/ 77 w 191"/>
                <a:gd name="T2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385">
                  <a:moveTo>
                    <a:pt x="77" y="385"/>
                  </a:moveTo>
                  <a:cubicBezTo>
                    <a:pt x="71" y="369"/>
                    <a:pt x="78" y="358"/>
                    <a:pt x="90" y="347"/>
                  </a:cubicBezTo>
                  <a:cubicBezTo>
                    <a:pt x="129" y="313"/>
                    <a:pt x="150" y="269"/>
                    <a:pt x="152" y="217"/>
                  </a:cubicBezTo>
                  <a:cubicBezTo>
                    <a:pt x="152" y="211"/>
                    <a:pt x="147" y="205"/>
                    <a:pt x="145" y="199"/>
                  </a:cubicBezTo>
                  <a:cubicBezTo>
                    <a:pt x="141" y="205"/>
                    <a:pt x="136" y="211"/>
                    <a:pt x="135" y="217"/>
                  </a:cubicBezTo>
                  <a:cubicBezTo>
                    <a:pt x="130" y="269"/>
                    <a:pt x="108" y="312"/>
                    <a:pt x="66" y="345"/>
                  </a:cubicBezTo>
                  <a:cubicBezTo>
                    <a:pt x="60" y="340"/>
                    <a:pt x="54" y="336"/>
                    <a:pt x="48" y="331"/>
                  </a:cubicBezTo>
                  <a:cubicBezTo>
                    <a:pt x="156" y="242"/>
                    <a:pt x="117" y="96"/>
                    <a:pt x="0" y="60"/>
                  </a:cubicBezTo>
                  <a:cubicBezTo>
                    <a:pt x="4" y="50"/>
                    <a:pt x="9" y="41"/>
                    <a:pt x="10" y="31"/>
                  </a:cubicBezTo>
                  <a:cubicBezTo>
                    <a:pt x="12" y="21"/>
                    <a:pt x="9" y="10"/>
                    <a:pt x="8" y="0"/>
                  </a:cubicBezTo>
                  <a:cubicBezTo>
                    <a:pt x="71" y="0"/>
                    <a:pt x="150" y="74"/>
                    <a:pt x="169" y="154"/>
                  </a:cubicBezTo>
                  <a:cubicBezTo>
                    <a:pt x="191" y="244"/>
                    <a:pt x="150" y="349"/>
                    <a:pt x="77" y="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943265" y="3450267"/>
              <a:ext cx="415925" cy="598488"/>
            </a:xfrm>
            <a:custGeom>
              <a:avLst/>
              <a:gdLst>
                <a:gd name="T0" fmla="*/ 86 w 110"/>
                <a:gd name="T1" fmla="*/ 159 h 159"/>
                <a:gd name="T2" fmla="*/ 28 w 110"/>
                <a:gd name="T3" fmla="*/ 159 h 159"/>
                <a:gd name="T4" fmla="*/ 9 w 110"/>
                <a:gd name="T5" fmla="*/ 0 h 159"/>
                <a:gd name="T6" fmla="*/ 109 w 110"/>
                <a:gd name="T7" fmla="*/ 0 h 159"/>
                <a:gd name="T8" fmla="*/ 108 w 110"/>
                <a:gd name="T9" fmla="*/ 118 h 159"/>
                <a:gd name="T10" fmla="*/ 86 w 110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9">
                  <a:moveTo>
                    <a:pt x="86" y="159"/>
                  </a:moveTo>
                  <a:cubicBezTo>
                    <a:pt x="70" y="159"/>
                    <a:pt x="48" y="159"/>
                    <a:pt x="28" y="159"/>
                  </a:cubicBezTo>
                  <a:cubicBezTo>
                    <a:pt x="0" y="108"/>
                    <a:pt x="12" y="54"/>
                    <a:pt x="9" y="0"/>
                  </a:cubicBezTo>
                  <a:cubicBezTo>
                    <a:pt x="43" y="0"/>
                    <a:pt x="75" y="0"/>
                    <a:pt x="109" y="0"/>
                  </a:cubicBezTo>
                  <a:cubicBezTo>
                    <a:pt x="109" y="39"/>
                    <a:pt x="110" y="79"/>
                    <a:pt x="108" y="118"/>
                  </a:cubicBezTo>
                  <a:cubicBezTo>
                    <a:pt x="107" y="131"/>
                    <a:pt x="95" y="143"/>
                    <a:pt x="86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868652" y="4731379"/>
              <a:ext cx="1235075" cy="282575"/>
            </a:xfrm>
            <a:custGeom>
              <a:avLst/>
              <a:gdLst>
                <a:gd name="T0" fmla="*/ 324 w 327"/>
                <a:gd name="T1" fmla="*/ 75 h 75"/>
                <a:gd name="T2" fmla="*/ 4 w 327"/>
                <a:gd name="T3" fmla="*/ 75 h 75"/>
                <a:gd name="T4" fmla="*/ 24 w 327"/>
                <a:gd name="T5" fmla="*/ 44 h 75"/>
                <a:gd name="T6" fmla="*/ 149 w 327"/>
                <a:gd name="T7" fmla="*/ 28 h 75"/>
                <a:gd name="T8" fmla="*/ 173 w 327"/>
                <a:gd name="T9" fmla="*/ 0 h 75"/>
                <a:gd name="T10" fmla="*/ 244 w 327"/>
                <a:gd name="T11" fmla="*/ 0 h 75"/>
                <a:gd name="T12" fmla="*/ 270 w 327"/>
                <a:gd name="T13" fmla="*/ 32 h 75"/>
                <a:gd name="T14" fmla="*/ 301 w 327"/>
                <a:gd name="T15" fmla="*/ 40 h 75"/>
                <a:gd name="T16" fmla="*/ 324 w 327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75">
                  <a:moveTo>
                    <a:pt x="324" y="75"/>
                  </a:moveTo>
                  <a:cubicBezTo>
                    <a:pt x="216" y="75"/>
                    <a:pt x="110" y="75"/>
                    <a:pt x="4" y="75"/>
                  </a:cubicBezTo>
                  <a:cubicBezTo>
                    <a:pt x="0" y="52"/>
                    <a:pt x="4" y="46"/>
                    <a:pt x="24" y="44"/>
                  </a:cubicBezTo>
                  <a:cubicBezTo>
                    <a:pt x="66" y="38"/>
                    <a:pt x="107" y="31"/>
                    <a:pt x="149" y="28"/>
                  </a:cubicBezTo>
                  <a:cubicBezTo>
                    <a:pt x="166" y="26"/>
                    <a:pt x="178" y="23"/>
                    <a:pt x="173" y="0"/>
                  </a:cubicBezTo>
                  <a:cubicBezTo>
                    <a:pt x="197" y="15"/>
                    <a:pt x="219" y="15"/>
                    <a:pt x="244" y="0"/>
                  </a:cubicBezTo>
                  <a:cubicBezTo>
                    <a:pt x="238" y="26"/>
                    <a:pt x="254" y="28"/>
                    <a:pt x="270" y="32"/>
                  </a:cubicBezTo>
                  <a:cubicBezTo>
                    <a:pt x="281" y="34"/>
                    <a:pt x="291" y="38"/>
                    <a:pt x="301" y="40"/>
                  </a:cubicBezTo>
                  <a:cubicBezTo>
                    <a:pt x="319" y="44"/>
                    <a:pt x="327" y="54"/>
                    <a:pt x="3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770227" y="4305929"/>
              <a:ext cx="1030288" cy="165100"/>
            </a:xfrm>
            <a:custGeom>
              <a:avLst/>
              <a:gdLst>
                <a:gd name="T0" fmla="*/ 273 w 273"/>
                <a:gd name="T1" fmla="*/ 0 h 44"/>
                <a:gd name="T2" fmla="*/ 229 w 273"/>
                <a:gd name="T3" fmla="*/ 25 h 44"/>
                <a:gd name="T4" fmla="*/ 187 w 273"/>
                <a:gd name="T5" fmla="*/ 44 h 44"/>
                <a:gd name="T6" fmla="*/ 120 w 273"/>
                <a:gd name="T7" fmla="*/ 22 h 44"/>
                <a:gd name="T8" fmla="*/ 1 w 273"/>
                <a:gd name="T9" fmla="*/ 22 h 44"/>
                <a:gd name="T10" fmla="*/ 0 w 273"/>
                <a:gd name="T11" fmla="*/ 0 h 44"/>
                <a:gd name="T12" fmla="*/ 273 w 27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44">
                  <a:moveTo>
                    <a:pt x="273" y="0"/>
                  </a:moveTo>
                  <a:cubicBezTo>
                    <a:pt x="260" y="16"/>
                    <a:pt x="248" y="24"/>
                    <a:pt x="229" y="25"/>
                  </a:cubicBezTo>
                  <a:cubicBezTo>
                    <a:pt x="215" y="26"/>
                    <a:pt x="202" y="37"/>
                    <a:pt x="187" y="44"/>
                  </a:cubicBezTo>
                  <a:cubicBezTo>
                    <a:pt x="172" y="24"/>
                    <a:pt x="147" y="21"/>
                    <a:pt x="120" y="22"/>
                  </a:cubicBezTo>
                  <a:cubicBezTo>
                    <a:pt x="81" y="22"/>
                    <a:pt x="42" y="22"/>
                    <a:pt x="1" y="22"/>
                  </a:cubicBezTo>
                  <a:cubicBezTo>
                    <a:pt x="1" y="14"/>
                    <a:pt x="0" y="8"/>
                    <a:pt x="0" y="0"/>
                  </a:cubicBezTo>
                  <a:cubicBezTo>
                    <a:pt x="90" y="0"/>
                    <a:pt x="180" y="0"/>
                    <a:pt x="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948027" y="3088317"/>
              <a:ext cx="350838" cy="327025"/>
            </a:xfrm>
            <a:custGeom>
              <a:avLst/>
              <a:gdLst>
                <a:gd name="T0" fmla="*/ 90 w 93"/>
                <a:gd name="T1" fmla="*/ 1 h 87"/>
                <a:gd name="T2" fmla="*/ 93 w 93"/>
                <a:gd name="T3" fmla="*/ 86 h 87"/>
                <a:gd name="T4" fmla="*/ 9 w 93"/>
                <a:gd name="T5" fmla="*/ 86 h 87"/>
                <a:gd name="T6" fmla="*/ 1 w 93"/>
                <a:gd name="T7" fmla="*/ 72 h 87"/>
                <a:gd name="T8" fmla="*/ 1 w 93"/>
                <a:gd name="T9" fmla="*/ 15 h 87"/>
                <a:gd name="T10" fmla="*/ 13 w 93"/>
                <a:gd name="T11" fmla="*/ 1 h 87"/>
                <a:gd name="T12" fmla="*/ 90 w 93"/>
                <a:gd name="T13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7">
                  <a:moveTo>
                    <a:pt x="90" y="1"/>
                  </a:moveTo>
                  <a:cubicBezTo>
                    <a:pt x="66" y="39"/>
                    <a:pt x="67" y="55"/>
                    <a:pt x="93" y="86"/>
                  </a:cubicBezTo>
                  <a:cubicBezTo>
                    <a:pt x="63" y="86"/>
                    <a:pt x="36" y="87"/>
                    <a:pt x="9" y="86"/>
                  </a:cubicBezTo>
                  <a:cubicBezTo>
                    <a:pt x="6" y="86"/>
                    <a:pt x="1" y="77"/>
                    <a:pt x="1" y="72"/>
                  </a:cubicBezTo>
                  <a:cubicBezTo>
                    <a:pt x="0" y="53"/>
                    <a:pt x="0" y="34"/>
                    <a:pt x="1" y="15"/>
                  </a:cubicBezTo>
                  <a:cubicBezTo>
                    <a:pt x="1" y="10"/>
                    <a:pt x="9" y="1"/>
                    <a:pt x="13" y="1"/>
                  </a:cubicBezTo>
                  <a:cubicBezTo>
                    <a:pt x="38" y="0"/>
                    <a:pt x="63" y="1"/>
                    <a:pt x="9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984540" y="2740654"/>
              <a:ext cx="374650" cy="312738"/>
            </a:xfrm>
            <a:custGeom>
              <a:avLst/>
              <a:gdLst>
                <a:gd name="T0" fmla="*/ 0 w 99"/>
                <a:gd name="T1" fmla="*/ 83 h 83"/>
                <a:gd name="T2" fmla="*/ 17 w 99"/>
                <a:gd name="T3" fmla="*/ 0 h 83"/>
                <a:gd name="T4" fmla="*/ 83 w 99"/>
                <a:gd name="T5" fmla="*/ 0 h 83"/>
                <a:gd name="T6" fmla="*/ 83 w 99"/>
                <a:gd name="T7" fmla="*/ 30 h 83"/>
                <a:gd name="T8" fmla="*/ 95 w 99"/>
                <a:gd name="T9" fmla="*/ 65 h 83"/>
                <a:gd name="T10" fmla="*/ 99 w 99"/>
                <a:gd name="T11" fmla="*/ 83 h 83"/>
                <a:gd name="T12" fmla="*/ 0 w 9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3">
                  <a:moveTo>
                    <a:pt x="0" y="83"/>
                  </a:moveTo>
                  <a:cubicBezTo>
                    <a:pt x="6" y="55"/>
                    <a:pt x="11" y="28"/>
                    <a:pt x="17" y="0"/>
                  </a:cubicBezTo>
                  <a:cubicBezTo>
                    <a:pt x="36" y="0"/>
                    <a:pt x="58" y="0"/>
                    <a:pt x="83" y="0"/>
                  </a:cubicBezTo>
                  <a:cubicBezTo>
                    <a:pt x="83" y="10"/>
                    <a:pt x="83" y="20"/>
                    <a:pt x="83" y="30"/>
                  </a:cubicBezTo>
                  <a:cubicBezTo>
                    <a:pt x="83" y="43"/>
                    <a:pt x="78" y="57"/>
                    <a:pt x="95" y="65"/>
                  </a:cubicBezTo>
                  <a:cubicBezTo>
                    <a:pt x="98" y="66"/>
                    <a:pt x="98" y="75"/>
                    <a:pt x="99" y="83"/>
                  </a:cubicBezTo>
                  <a:cubicBezTo>
                    <a:pt x="65" y="83"/>
                    <a:pt x="33" y="83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7249652" y="3088317"/>
              <a:ext cx="320675" cy="327025"/>
            </a:xfrm>
            <a:custGeom>
              <a:avLst/>
              <a:gdLst>
                <a:gd name="T0" fmla="*/ 85 w 85"/>
                <a:gd name="T1" fmla="*/ 44 h 87"/>
                <a:gd name="T2" fmla="*/ 42 w 85"/>
                <a:gd name="T3" fmla="*/ 87 h 87"/>
                <a:gd name="T4" fmla="*/ 0 w 85"/>
                <a:gd name="T5" fmla="*/ 44 h 87"/>
                <a:gd name="T6" fmla="*/ 43 w 85"/>
                <a:gd name="T7" fmla="*/ 1 h 87"/>
                <a:gd name="T8" fmla="*/ 85 w 85"/>
                <a:gd name="T9" fmla="*/ 44 h 87"/>
                <a:gd name="T10" fmla="*/ 42 w 85"/>
                <a:gd name="T11" fmla="*/ 66 h 87"/>
                <a:gd name="T12" fmla="*/ 56 w 85"/>
                <a:gd name="T13" fmla="*/ 43 h 87"/>
                <a:gd name="T14" fmla="*/ 44 w 85"/>
                <a:gd name="T15" fmla="*/ 28 h 87"/>
                <a:gd name="T16" fmla="*/ 29 w 85"/>
                <a:gd name="T17" fmla="*/ 43 h 87"/>
                <a:gd name="T18" fmla="*/ 42 w 85"/>
                <a:gd name="T19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7">
                  <a:moveTo>
                    <a:pt x="85" y="44"/>
                  </a:moveTo>
                  <a:cubicBezTo>
                    <a:pt x="85" y="67"/>
                    <a:pt x="65" y="87"/>
                    <a:pt x="42" y="87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1"/>
                    <a:pt x="20" y="1"/>
                    <a:pt x="43" y="1"/>
                  </a:cubicBezTo>
                  <a:cubicBezTo>
                    <a:pt x="66" y="0"/>
                    <a:pt x="85" y="20"/>
                    <a:pt x="85" y="44"/>
                  </a:cubicBezTo>
                  <a:close/>
                  <a:moveTo>
                    <a:pt x="42" y="66"/>
                  </a:moveTo>
                  <a:cubicBezTo>
                    <a:pt x="50" y="55"/>
                    <a:pt x="56" y="49"/>
                    <a:pt x="56" y="43"/>
                  </a:cubicBezTo>
                  <a:cubicBezTo>
                    <a:pt x="56" y="38"/>
                    <a:pt x="49" y="33"/>
                    <a:pt x="44" y="28"/>
                  </a:cubicBezTo>
                  <a:cubicBezTo>
                    <a:pt x="39" y="33"/>
                    <a:pt x="30" y="37"/>
                    <a:pt x="29" y="43"/>
                  </a:cubicBezTo>
                  <a:cubicBezTo>
                    <a:pt x="28" y="48"/>
                    <a:pt x="36" y="54"/>
                    <a:pt x="4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7490952" y="4421817"/>
              <a:ext cx="325438" cy="323850"/>
            </a:xfrm>
            <a:custGeom>
              <a:avLst/>
              <a:gdLst>
                <a:gd name="T0" fmla="*/ 86 w 86"/>
                <a:gd name="T1" fmla="*/ 44 h 86"/>
                <a:gd name="T2" fmla="*/ 43 w 86"/>
                <a:gd name="T3" fmla="*/ 86 h 86"/>
                <a:gd name="T4" fmla="*/ 1 w 86"/>
                <a:gd name="T5" fmla="*/ 42 h 86"/>
                <a:gd name="T6" fmla="*/ 45 w 86"/>
                <a:gd name="T7" fmla="*/ 1 h 86"/>
                <a:gd name="T8" fmla="*/ 86 w 86"/>
                <a:gd name="T9" fmla="*/ 44 h 86"/>
                <a:gd name="T10" fmla="*/ 45 w 86"/>
                <a:gd name="T11" fmla="*/ 66 h 86"/>
                <a:gd name="T12" fmla="*/ 57 w 86"/>
                <a:gd name="T13" fmla="*/ 42 h 86"/>
                <a:gd name="T14" fmla="*/ 44 w 86"/>
                <a:gd name="T15" fmla="*/ 29 h 86"/>
                <a:gd name="T16" fmla="*/ 30 w 86"/>
                <a:gd name="T17" fmla="*/ 44 h 86"/>
                <a:gd name="T18" fmla="*/ 45 w 86"/>
                <a:gd name="T19" fmla="*/ 6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6">
                  <a:moveTo>
                    <a:pt x="86" y="44"/>
                  </a:moveTo>
                  <a:cubicBezTo>
                    <a:pt x="86" y="68"/>
                    <a:pt x="68" y="86"/>
                    <a:pt x="43" y="86"/>
                  </a:cubicBezTo>
                  <a:cubicBezTo>
                    <a:pt x="19" y="85"/>
                    <a:pt x="0" y="66"/>
                    <a:pt x="1" y="42"/>
                  </a:cubicBezTo>
                  <a:cubicBezTo>
                    <a:pt x="1" y="20"/>
                    <a:pt x="22" y="0"/>
                    <a:pt x="45" y="1"/>
                  </a:cubicBezTo>
                  <a:cubicBezTo>
                    <a:pt x="68" y="1"/>
                    <a:pt x="86" y="20"/>
                    <a:pt x="86" y="44"/>
                  </a:cubicBezTo>
                  <a:close/>
                  <a:moveTo>
                    <a:pt x="45" y="66"/>
                  </a:moveTo>
                  <a:cubicBezTo>
                    <a:pt x="51" y="54"/>
                    <a:pt x="57" y="48"/>
                    <a:pt x="57" y="42"/>
                  </a:cubicBezTo>
                  <a:cubicBezTo>
                    <a:pt x="56" y="37"/>
                    <a:pt x="47" y="28"/>
                    <a:pt x="44" y="29"/>
                  </a:cubicBezTo>
                  <a:cubicBezTo>
                    <a:pt x="38" y="31"/>
                    <a:pt x="30" y="38"/>
                    <a:pt x="30" y="44"/>
                  </a:cubicBezTo>
                  <a:cubicBezTo>
                    <a:pt x="29" y="49"/>
                    <a:pt x="37" y="55"/>
                    <a:pt x="45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981365" y="4520242"/>
              <a:ext cx="495300" cy="90488"/>
            </a:xfrm>
            <a:custGeom>
              <a:avLst/>
              <a:gdLst>
                <a:gd name="T0" fmla="*/ 0 w 131"/>
                <a:gd name="T1" fmla="*/ 24 h 24"/>
                <a:gd name="T2" fmla="*/ 0 w 131"/>
                <a:gd name="T3" fmla="*/ 10 h 24"/>
                <a:gd name="T4" fmla="*/ 131 w 131"/>
                <a:gd name="T5" fmla="*/ 24 h 24"/>
                <a:gd name="T6" fmla="*/ 0 w 131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24">
                  <a:moveTo>
                    <a:pt x="0" y="24"/>
                  </a:moveTo>
                  <a:cubicBezTo>
                    <a:pt x="0" y="20"/>
                    <a:pt x="0" y="15"/>
                    <a:pt x="0" y="10"/>
                  </a:cubicBezTo>
                  <a:cubicBezTo>
                    <a:pt x="13" y="0"/>
                    <a:pt x="116" y="8"/>
                    <a:pt x="131" y="24"/>
                  </a:cubicBezTo>
                  <a:cubicBezTo>
                    <a:pt x="85" y="24"/>
                    <a:pt x="44" y="24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041690" y="4086854"/>
              <a:ext cx="241300" cy="52388"/>
            </a:xfrm>
            <a:custGeom>
              <a:avLst/>
              <a:gdLst>
                <a:gd name="T0" fmla="*/ 0 w 64"/>
                <a:gd name="T1" fmla="*/ 0 h 14"/>
                <a:gd name="T2" fmla="*/ 64 w 64"/>
                <a:gd name="T3" fmla="*/ 0 h 14"/>
                <a:gd name="T4" fmla="*/ 0 w 6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4">
                  <a:moveTo>
                    <a:pt x="0" y="0"/>
                  </a:moveTo>
                  <a:cubicBezTo>
                    <a:pt x="22" y="0"/>
                    <a:pt x="43" y="0"/>
                    <a:pt x="64" y="0"/>
                  </a:cubicBezTo>
                  <a:cubicBezTo>
                    <a:pt x="55" y="14"/>
                    <a:pt x="13" y="1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000415" y="2680329"/>
              <a:ext cx="325438" cy="19050"/>
            </a:xfrm>
            <a:custGeom>
              <a:avLst/>
              <a:gdLst>
                <a:gd name="T0" fmla="*/ 86 w 86"/>
                <a:gd name="T1" fmla="*/ 5 h 5"/>
                <a:gd name="T2" fmla="*/ 0 w 86"/>
                <a:gd name="T3" fmla="*/ 5 h 5"/>
                <a:gd name="T4" fmla="*/ 0 w 86"/>
                <a:gd name="T5" fmla="*/ 0 h 5"/>
                <a:gd name="T6" fmla="*/ 86 w 86"/>
                <a:gd name="T7" fmla="*/ 0 h 5"/>
                <a:gd name="T8" fmla="*/ 86 w 8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">
                  <a:moveTo>
                    <a:pt x="86" y="5"/>
                  </a:moveTo>
                  <a:cubicBezTo>
                    <a:pt x="57" y="5"/>
                    <a:pt x="29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9" y="0"/>
                    <a:pt x="57" y="0"/>
                    <a:pt x="86" y="0"/>
                  </a:cubicBezTo>
                  <a:cubicBezTo>
                    <a:pt x="86" y="2"/>
                    <a:pt x="86" y="3"/>
                    <a:pt x="8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68022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3395489" y="2200064"/>
            <a:ext cx="2315880" cy="1628986"/>
          </a:xfrm>
          <a:prstGeom prst="hexagon">
            <a:avLst>
              <a:gd name="adj" fmla="val 21694"/>
              <a:gd name="vf" fmla="val 11547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340768" y="93422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4400" b="1" dirty="0"/>
              <a:t>Infographic Style</a:t>
            </a:r>
            <a:endParaRPr lang="ko-KR" alt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809625"/>
            <a:ext cx="9144000" cy="287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070C0"/>
                </a:solidFill>
              </a:rPr>
              <a:t>Insert the title of your subtitle Here</a:t>
            </a:r>
          </a:p>
        </p:txBody>
      </p:sp>
      <p:sp>
        <p:nvSpPr>
          <p:cNvPr id="4" name="Hexagon 3"/>
          <p:cNvSpPr/>
          <p:nvPr/>
        </p:nvSpPr>
        <p:spPr>
          <a:xfrm>
            <a:off x="4036312" y="1975495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3068210" y="2550046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4036312" y="3175670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5004414" y="2550046"/>
            <a:ext cx="1060704" cy="914400"/>
          </a:xfrm>
          <a:prstGeom prst="hex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4" name="TextBox 1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17A9A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29" name="Rounded Rectangle 31"/>
          <p:cNvSpPr/>
          <p:nvPr/>
        </p:nvSpPr>
        <p:spPr>
          <a:xfrm>
            <a:off x="4407186" y="2169660"/>
            <a:ext cx="318955" cy="453491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Heart 17"/>
          <p:cNvSpPr/>
          <p:nvPr/>
        </p:nvSpPr>
        <p:spPr>
          <a:xfrm>
            <a:off x="3369608" y="2790076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/>
          <p:cNvSpPr/>
          <p:nvPr/>
        </p:nvSpPr>
        <p:spPr>
          <a:xfrm>
            <a:off x="5307469" y="273840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40"/>
          <p:cNvSpPr/>
          <p:nvPr/>
        </p:nvSpPr>
        <p:spPr>
          <a:xfrm rot="2942052">
            <a:off x="4360720" y="3442906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0028237" y="3163888"/>
            <a:ext cx="7938" cy="60325"/>
          </a:xfrm>
          <a:custGeom>
            <a:avLst/>
            <a:gdLst>
              <a:gd name="T0" fmla="*/ 0 w 1"/>
              <a:gd name="T1" fmla="*/ 7 h 7"/>
              <a:gd name="T2" fmla="*/ 0 w 1"/>
              <a:gd name="T3" fmla="*/ 0 h 7"/>
              <a:gd name="T4" fmla="*/ 0 w 1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7">
                <a:moveTo>
                  <a:pt x="0" y="7"/>
                </a:moveTo>
                <a:cubicBezTo>
                  <a:pt x="0" y="5"/>
                  <a:pt x="0" y="2"/>
                  <a:pt x="0" y="0"/>
                </a:cubicBezTo>
                <a:cubicBezTo>
                  <a:pt x="1" y="1"/>
                  <a:pt x="1" y="1"/>
                  <a:pt x="0" y="7"/>
                </a:cubicBezTo>
                <a:close/>
              </a:path>
            </a:pathLst>
          </a:custGeom>
          <a:solidFill>
            <a:srgbClr val="0FA5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1" name="Grupo 20"/>
          <p:cNvGrpSpPr/>
          <p:nvPr/>
        </p:nvGrpSpPr>
        <p:grpSpPr>
          <a:xfrm>
            <a:off x="2121371" y="846108"/>
            <a:ext cx="5114925" cy="3784601"/>
            <a:chOff x="10225088" y="-1951038"/>
            <a:chExt cx="5114925" cy="3784601"/>
          </a:xfrm>
          <a:solidFill>
            <a:schemeClr val="accent1">
              <a:alpha val="38000"/>
            </a:schemeClr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0225088" y="-1951038"/>
              <a:ext cx="5114925" cy="3784601"/>
            </a:xfrm>
            <a:custGeom>
              <a:avLst/>
              <a:gdLst>
                <a:gd name="T0" fmla="*/ 435 w 596"/>
                <a:gd name="T1" fmla="*/ 349 h 441"/>
                <a:gd name="T2" fmla="*/ 304 w 596"/>
                <a:gd name="T3" fmla="*/ 366 h 441"/>
                <a:gd name="T4" fmla="*/ 165 w 596"/>
                <a:gd name="T5" fmla="*/ 361 h 441"/>
                <a:gd name="T6" fmla="*/ 31 w 596"/>
                <a:gd name="T7" fmla="*/ 323 h 441"/>
                <a:gd name="T8" fmla="*/ 23 w 596"/>
                <a:gd name="T9" fmla="*/ 351 h 441"/>
                <a:gd name="T10" fmla="*/ 104 w 596"/>
                <a:gd name="T11" fmla="*/ 400 h 441"/>
                <a:gd name="T12" fmla="*/ 184 w 596"/>
                <a:gd name="T13" fmla="*/ 426 h 441"/>
                <a:gd name="T14" fmla="*/ 44 w 596"/>
                <a:gd name="T15" fmla="*/ 404 h 441"/>
                <a:gd name="T16" fmla="*/ 0 w 596"/>
                <a:gd name="T17" fmla="*/ 348 h 441"/>
                <a:gd name="T18" fmla="*/ 10 w 596"/>
                <a:gd name="T19" fmla="*/ 255 h 441"/>
                <a:gd name="T20" fmla="*/ 132 w 596"/>
                <a:gd name="T21" fmla="*/ 205 h 441"/>
                <a:gd name="T22" fmla="*/ 284 w 596"/>
                <a:gd name="T23" fmla="*/ 194 h 441"/>
                <a:gd name="T24" fmla="*/ 339 w 596"/>
                <a:gd name="T25" fmla="*/ 195 h 441"/>
                <a:gd name="T26" fmla="*/ 457 w 596"/>
                <a:gd name="T27" fmla="*/ 88 h 441"/>
                <a:gd name="T28" fmla="*/ 549 w 596"/>
                <a:gd name="T29" fmla="*/ 4 h 441"/>
                <a:gd name="T30" fmla="*/ 591 w 596"/>
                <a:gd name="T31" fmla="*/ 51 h 441"/>
                <a:gd name="T32" fmla="*/ 477 w 596"/>
                <a:gd name="T33" fmla="*/ 155 h 441"/>
                <a:gd name="T34" fmla="*/ 431 w 596"/>
                <a:gd name="T35" fmla="*/ 210 h 441"/>
                <a:gd name="T36" fmla="*/ 536 w 596"/>
                <a:gd name="T37" fmla="*/ 270 h 441"/>
                <a:gd name="T38" fmla="*/ 538 w 596"/>
                <a:gd name="T39" fmla="*/ 357 h 441"/>
                <a:gd name="T40" fmla="*/ 453 w 596"/>
                <a:gd name="T41" fmla="*/ 420 h 441"/>
                <a:gd name="T42" fmla="*/ 308 w 596"/>
                <a:gd name="T43" fmla="*/ 441 h 441"/>
                <a:gd name="T44" fmla="*/ 228 w 596"/>
                <a:gd name="T45" fmla="*/ 430 h 441"/>
                <a:gd name="T46" fmla="*/ 300 w 596"/>
                <a:gd name="T47" fmla="*/ 417 h 441"/>
                <a:gd name="T48" fmla="*/ 395 w 596"/>
                <a:gd name="T49" fmla="*/ 408 h 441"/>
                <a:gd name="T50" fmla="*/ 515 w 596"/>
                <a:gd name="T51" fmla="*/ 356 h 441"/>
                <a:gd name="T52" fmla="*/ 515 w 596"/>
                <a:gd name="T53" fmla="*/ 319 h 441"/>
                <a:gd name="T54" fmla="*/ 261 w 596"/>
                <a:gd name="T55" fmla="*/ 217 h 441"/>
                <a:gd name="T56" fmla="*/ 100 w 596"/>
                <a:gd name="T57" fmla="*/ 236 h 441"/>
                <a:gd name="T58" fmla="*/ 24 w 596"/>
                <a:gd name="T59" fmla="*/ 282 h 441"/>
                <a:gd name="T60" fmla="*/ 88 w 596"/>
                <a:gd name="T61" fmla="*/ 271 h 441"/>
                <a:gd name="T62" fmla="*/ 164 w 596"/>
                <a:gd name="T63" fmla="*/ 269 h 441"/>
                <a:gd name="T64" fmla="*/ 59 w 596"/>
                <a:gd name="T65" fmla="*/ 305 h 441"/>
                <a:gd name="T66" fmla="*/ 73 w 596"/>
                <a:gd name="T67" fmla="*/ 316 h 441"/>
                <a:gd name="T68" fmla="*/ 254 w 596"/>
                <a:gd name="T69" fmla="*/ 343 h 441"/>
                <a:gd name="T70" fmla="*/ 378 w 596"/>
                <a:gd name="T71" fmla="*/ 336 h 441"/>
                <a:gd name="T72" fmla="*/ 485 w 596"/>
                <a:gd name="T73" fmla="*/ 308 h 441"/>
                <a:gd name="T74" fmla="*/ 378 w 596"/>
                <a:gd name="T75" fmla="*/ 280 h 441"/>
                <a:gd name="T76" fmla="*/ 327 w 596"/>
                <a:gd name="T77" fmla="*/ 291 h 441"/>
                <a:gd name="T78" fmla="*/ 343 w 596"/>
                <a:gd name="T79" fmla="*/ 308 h 441"/>
                <a:gd name="T80" fmla="*/ 297 w 596"/>
                <a:gd name="T81" fmla="*/ 327 h 441"/>
                <a:gd name="T82" fmla="*/ 252 w 596"/>
                <a:gd name="T83" fmla="*/ 284 h 441"/>
                <a:gd name="T84" fmla="*/ 220 w 596"/>
                <a:gd name="T85" fmla="*/ 274 h 441"/>
                <a:gd name="T86" fmla="*/ 237 w 596"/>
                <a:gd name="T87" fmla="*/ 250 h 441"/>
                <a:gd name="T88" fmla="*/ 296 w 596"/>
                <a:gd name="T89" fmla="*/ 234 h 441"/>
                <a:gd name="T90" fmla="*/ 533 w 596"/>
                <a:gd name="T91" fmla="*/ 50 h 441"/>
                <a:gd name="T92" fmla="*/ 391 w 596"/>
                <a:gd name="T93" fmla="*/ 179 h 441"/>
                <a:gd name="T94" fmla="*/ 275 w 596"/>
                <a:gd name="T95" fmla="*/ 288 h 441"/>
                <a:gd name="T96" fmla="*/ 311 w 596"/>
                <a:gd name="T97" fmla="*/ 274 h 441"/>
                <a:gd name="T98" fmla="*/ 453 w 596"/>
                <a:gd name="T99" fmla="*/ 145 h 441"/>
                <a:gd name="T100" fmla="*/ 559 w 596"/>
                <a:gd name="T101" fmla="*/ 48 h 441"/>
                <a:gd name="T102" fmla="*/ 367 w 596"/>
                <a:gd name="T103" fmla="*/ 255 h 441"/>
                <a:gd name="T104" fmla="*/ 457 w 596"/>
                <a:gd name="T105" fmla="*/ 273 h 441"/>
                <a:gd name="T106" fmla="*/ 514 w 596"/>
                <a:gd name="T107" fmla="*/ 278 h 441"/>
                <a:gd name="T108" fmla="*/ 438 w 596"/>
                <a:gd name="T109" fmla="*/ 236 h 441"/>
                <a:gd name="T110" fmla="*/ 367 w 596"/>
                <a:gd name="T111" fmla="*/ 25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6" h="441">
                  <a:moveTo>
                    <a:pt x="515" y="319"/>
                  </a:moveTo>
                  <a:cubicBezTo>
                    <a:pt x="507" y="323"/>
                    <a:pt x="499" y="327"/>
                    <a:pt x="491" y="331"/>
                  </a:cubicBezTo>
                  <a:cubicBezTo>
                    <a:pt x="473" y="339"/>
                    <a:pt x="454" y="345"/>
                    <a:pt x="435" y="349"/>
                  </a:cubicBezTo>
                  <a:cubicBezTo>
                    <a:pt x="423" y="352"/>
                    <a:pt x="410" y="355"/>
                    <a:pt x="397" y="357"/>
                  </a:cubicBezTo>
                  <a:cubicBezTo>
                    <a:pt x="381" y="359"/>
                    <a:pt x="365" y="362"/>
                    <a:pt x="349" y="363"/>
                  </a:cubicBezTo>
                  <a:cubicBezTo>
                    <a:pt x="334" y="365"/>
                    <a:pt x="319" y="366"/>
                    <a:pt x="304" y="366"/>
                  </a:cubicBezTo>
                  <a:cubicBezTo>
                    <a:pt x="283" y="366"/>
                    <a:pt x="261" y="367"/>
                    <a:pt x="240" y="366"/>
                  </a:cubicBezTo>
                  <a:cubicBezTo>
                    <a:pt x="225" y="366"/>
                    <a:pt x="211" y="365"/>
                    <a:pt x="197" y="364"/>
                  </a:cubicBezTo>
                  <a:cubicBezTo>
                    <a:pt x="186" y="363"/>
                    <a:pt x="176" y="362"/>
                    <a:pt x="165" y="361"/>
                  </a:cubicBezTo>
                  <a:cubicBezTo>
                    <a:pt x="151" y="359"/>
                    <a:pt x="138" y="356"/>
                    <a:pt x="125" y="354"/>
                  </a:cubicBezTo>
                  <a:cubicBezTo>
                    <a:pt x="109" y="351"/>
                    <a:pt x="94" y="347"/>
                    <a:pt x="78" y="343"/>
                  </a:cubicBezTo>
                  <a:cubicBezTo>
                    <a:pt x="62" y="338"/>
                    <a:pt x="46" y="332"/>
                    <a:pt x="31" y="323"/>
                  </a:cubicBezTo>
                  <a:cubicBezTo>
                    <a:pt x="28" y="321"/>
                    <a:pt x="26" y="320"/>
                    <a:pt x="23" y="318"/>
                  </a:cubicBezTo>
                  <a:cubicBezTo>
                    <a:pt x="23" y="323"/>
                    <a:pt x="23" y="328"/>
                    <a:pt x="23" y="332"/>
                  </a:cubicBezTo>
                  <a:cubicBezTo>
                    <a:pt x="23" y="338"/>
                    <a:pt x="24" y="345"/>
                    <a:pt x="23" y="351"/>
                  </a:cubicBezTo>
                  <a:cubicBezTo>
                    <a:pt x="23" y="359"/>
                    <a:pt x="26" y="364"/>
                    <a:pt x="32" y="369"/>
                  </a:cubicBezTo>
                  <a:cubicBezTo>
                    <a:pt x="38" y="375"/>
                    <a:pt x="45" y="379"/>
                    <a:pt x="53" y="383"/>
                  </a:cubicBezTo>
                  <a:cubicBezTo>
                    <a:pt x="69" y="391"/>
                    <a:pt x="87" y="396"/>
                    <a:pt x="104" y="400"/>
                  </a:cubicBezTo>
                  <a:cubicBezTo>
                    <a:pt x="122" y="405"/>
                    <a:pt x="139" y="408"/>
                    <a:pt x="157" y="411"/>
                  </a:cubicBezTo>
                  <a:cubicBezTo>
                    <a:pt x="163" y="411"/>
                    <a:pt x="168" y="412"/>
                    <a:pt x="174" y="413"/>
                  </a:cubicBezTo>
                  <a:cubicBezTo>
                    <a:pt x="180" y="413"/>
                    <a:pt x="185" y="420"/>
                    <a:pt x="184" y="426"/>
                  </a:cubicBezTo>
                  <a:cubicBezTo>
                    <a:pt x="183" y="433"/>
                    <a:pt x="177" y="437"/>
                    <a:pt x="170" y="436"/>
                  </a:cubicBezTo>
                  <a:cubicBezTo>
                    <a:pt x="159" y="434"/>
                    <a:pt x="148" y="433"/>
                    <a:pt x="137" y="431"/>
                  </a:cubicBezTo>
                  <a:cubicBezTo>
                    <a:pt x="105" y="426"/>
                    <a:pt x="74" y="418"/>
                    <a:pt x="44" y="404"/>
                  </a:cubicBezTo>
                  <a:cubicBezTo>
                    <a:pt x="32" y="399"/>
                    <a:pt x="21" y="392"/>
                    <a:pt x="12" y="383"/>
                  </a:cubicBezTo>
                  <a:cubicBezTo>
                    <a:pt x="6" y="376"/>
                    <a:pt x="1" y="369"/>
                    <a:pt x="0" y="360"/>
                  </a:cubicBezTo>
                  <a:cubicBezTo>
                    <a:pt x="0" y="356"/>
                    <a:pt x="0" y="352"/>
                    <a:pt x="0" y="348"/>
                  </a:cubicBezTo>
                  <a:cubicBezTo>
                    <a:pt x="0" y="336"/>
                    <a:pt x="0" y="323"/>
                    <a:pt x="0" y="310"/>
                  </a:cubicBezTo>
                  <a:cubicBezTo>
                    <a:pt x="0" y="300"/>
                    <a:pt x="0" y="290"/>
                    <a:pt x="0" y="280"/>
                  </a:cubicBezTo>
                  <a:cubicBezTo>
                    <a:pt x="0" y="270"/>
                    <a:pt x="4" y="262"/>
                    <a:pt x="10" y="255"/>
                  </a:cubicBezTo>
                  <a:cubicBezTo>
                    <a:pt x="20" y="244"/>
                    <a:pt x="33" y="236"/>
                    <a:pt x="46" y="230"/>
                  </a:cubicBezTo>
                  <a:cubicBezTo>
                    <a:pt x="65" y="221"/>
                    <a:pt x="85" y="215"/>
                    <a:pt x="105" y="211"/>
                  </a:cubicBezTo>
                  <a:cubicBezTo>
                    <a:pt x="114" y="209"/>
                    <a:pt x="123" y="207"/>
                    <a:pt x="132" y="205"/>
                  </a:cubicBezTo>
                  <a:cubicBezTo>
                    <a:pt x="145" y="203"/>
                    <a:pt x="158" y="201"/>
                    <a:pt x="170" y="200"/>
                  </a:cubicBezTo>
                  <a:cubicBezTo>
                    <a:pt x="186" y="198"/>
                    <a:pt x="202" y="196"/>
                    <a:pt x="219" y="195"/>
                  </a:cubicBezTo>
                  <a:cubicBezTo>
                    <a:pt x="241" y="194"/>
                    <a:pt x="262" y="194"/>
                    <a:pt x="284" y="194"/>
                  </a:cubicBezTo>
                  <a:cubicBezTo>
                    <a:pt x="296" y="194"/>
                    <a:pt x="307" y="195"/>
                    <a:pt x="318" y="195"/>
                  </a:cubicBezTo>
                  <a:cubicBezTo>
                    <a:pt x="323" y="195"/>
                    <a:pt x="329" y="196"/>
                    <a:pt x="335" y="196"/>
                  </a:cubicBezTo>
                  <a:cubicBezTo>
                    <a:pt x="336" y="196"/>
                    <a:pt x="338" y="196"/>
                    <a:pt x="339" y="195"/>
                  </a:cubicBezTo>
                  <a:cubicBezTo>
                    <a:pt x="352" y="183"/>
                    <a:pt x="365" y="172"/>
                    <a:pt x="377" y="160"/>
                  </a:cubicBezTo>
                  <a:cubicBezTo>
                    <a:pt x="392" y="147"/>
                    <a:pt x="406" y="134"/>
                    <a:pt x="420" y="121"/>
                  </a:cubicBezTo>
                  <a:cubicBezTo>
                    <a:pt x="432" y="110"/>
                    <a:pt x="445" y="99"/>
                    <a:pt x="457" y="88"/>
                  </a:cubicBezTo>
                  <a:cubicBezTo>
                    <a:pt x="471" y="75"/>
                    <a:pt x="485" y="62"/>
                    <a:pt x="499" y="49"/>
                  </a:cubicBezTo>
                  <a:cubicBezTo>
                    <a:pt x="512" y="38"/>
                    <a:pt x="524" y="26"/>
                    <a:pt x="537" y="15"/>
                  </a:cubicBezTo>
                  <a:cubicBezTo>
                    <a:pt x="541" y="11"/>
                    <a:pt x="545" y="8"/>
                    <a:pt x="549" y="4"/>
                  </a:cubicBezTo>
                  <a:cubicBezTo>
                    <a:pt x="554" y="0"/>
                    <a:pt x="561" y="0"/>
                    <a:pt x="565" y="5"/>
                  </a:cubicBezTo>
                  <a:cubicBezTo>
                    <a:pt x="574" y="15"/>
                    <a:pt x="583" y="25"/>
                    <a:pt x="592" y="35"/>
                  </a:cubicBezTo>
                  <a:cubicBezTo>
                    <a:pt x="596" y="39"/>
                    <a:pt x="596" y="47"/>
                    <a:pt x="591" y="51"/>
                  </a:cubicBezTo>
                  <a:cubicBezTo>
                    <a:pt x="579" y="61"/>
                    <a:pt x="568" y="72"/>
                    <a:pt x="556" y="83"/>
                  </a:cubicBezTo>
                  <a:cubicBezTo>
                    <a:pt x="543" y="94"/>
                    <a:pt x="531" y="106"/>
                    <a:pt x="518" y="117"/>
                  </a:cubicBezTo>
                  <a:cubicBezTo>
                    <a:pt x="504" y="130"/>
                    <a:pt x="490" y="142"/>
                    <a:pt x="477" y="155"/>
                  </a:cubicBezTo>
                  <a:cubicBezTo>
                    <a:pt x="461" y="170"/>
                    <a:pt x="445" y="184"/>
                    <a:pt x="429" y="198"/>
                  </a:cubicBezTo>
                  <a:cubicBezTo>
                    <a:pt x="426" y="201"/>
                    <a:pt x="423" y="204"/>
                    <a:pt x="419" y="208"/>
                  </a:cubicBezTo>
                  <a:cubicBezTo>
                    <a:pt x="423" y="209"/>
                    <a:pt x="427" y="209"/>
                    <a:pt x="431" y="210"/>
                  </a:cubicBezTo>
                  <a:cubicBezTo>
                    <a:pt x="451" y="215"/>
                    <a:pt x="471" y="221"/>
                    <a:pt x="490" y="229"/>
                  </a:cubicBezTo>
                  <a:cubicBezTo>
                    <a:pt x="500" y="234"/>
                    <a:pt x="510" y="239"/>
                    <a:pt x="519" y="246"/>
                  </a:cubicBezTo>
                  <a:cubicBezTo>
                    <a:pt x="527" y="253"/>
                    <a:pt x="533" y="260"/>
                    <a:pt x="536" y="270"/>
                  </a:cubicBezTo>
                  <a:cubicBezTo>
                    <a:pt x="537" y="273"/>
                    <a:pt x="538" y="276"/>
                    <a:pt x="538" y="279"/>
                  </a:cubicBezTo>
                  <a:cubicBezTo>
                    <a:pt x="538" y="296"/>
                    <a:pt x="538" y="312"/>
                    <a:pt x="538" y="329"/>
                  </a:cubicBezTo>
                  <a:cubicBezTo>
                    <a:pt x="538" y="339"/>
                    <a:pt x="538" y="348"/>
                    <a:pt x="538" y="357"/>
                  </a:cubicBezTo>
                  <a:cubicBezTo>
                    <a:pt x="538" y="364"/>
                    <a:pt x="535" y="370"/>
                    <a:pt x="531" y="376"/>
                  </a:cubicBezTo>
                  <a:cubicBezTo>
                    <a:pt x="525" y="385"/>
                    <a:pt x="516" y="392"/>
                    <a:pt x="507" y="398"/>
                  </a:cubicBezTo>
                  <a:cubicBezTo>
                    <a:pt x="490" y="408"/>
                    <a:pt x="472" y="414"/>
                    <a:pt x="453" y="420"/>
                  </a:cubicBezTo>
                  <a:cubicBezTo>
                    <a:pt x="434" y="425"/>
                    <a:pt x="414" y="429"/>
                    <a:pt x="394" y="432"/>
                  </a:cubicBezTo>
                  <a:cubicBezTo>
                    <a:pt x="382" y="434"/>
                    <a:pt x="370" y="436"/>
                    <a:pt x="358" y="437"/>
                  </a:cubicBezTo>
                  <a:cubicBezTo>
                    <a:pt x="341" y="438"/>
                    <a:pt x="325" y="440"/>
                    <a:pt x="308" y="441"/>
                  </a:cubicBezTo>
                  <a:cubicBezTo>
                    <a:pt x="287" y="441"/>
                    <a:pt x="266" y="441"/>
                    <a:pt x="245" y="441"/>
                  </a:cubicBezTo>
                  <a:cubicBezTo>
                    <a:pt x="243" y="441"/>
                    <a:pt x="241" y="441"/>
                    <a:pt x="239" y="441"/>
                  </a:cubicBezTo>
                  <a:cubicBezTo>
                    <a:pt x="233" y="441"/>
                    <a:pt x="228" y="436"/>
                    <a:pt x="228" y="430"/>
                  </a:cubicBezTo>
                  <a:cubicBezTo>
                    <a:pt x="228" y="424"/>
                    <a:pt x="233" y="418"/>
                    <a:pt x="239" y="418"/>
                  </a:cubicBezTo>
                  <a:cubicBezTo>
                    <a:pt x="245" y="418"/>
                    <a:pt x="251" y="418"/>
                    <a:pt x="257" y="418"/>
                  </a:cubicBezTo>
                  <a:cubicBezTo>
                    <a:pt x="271" y="418"/>
                    <a:pt x="285" y="418"/>
                    <a:pt x="300" y="417"/>
                  </a:cubicBezTo>
                  <a:cubicBezTo>
                    <a:pt x="310" y="417"/>
                    <a:pt x="320" y="417"/>
                    <a:pt x="330" y="416"/>
                  </a:cubicBezTo>
                  <a:cubicBezTo>
                    <a:pt x="340" y="415"/>
                    <a:pt x="351" y="414"/>
                    <a:pt x="361" y="413"/>
                  </a:cubicBezTo>
                  <a:cubicBezTo>
                    <a:pt x="372" y="412"/>
                    <a:pt x="384" y="410"/>
                    <a:pt x="395" y="408"/>
                  </a:cubicBezTo>
                  <a:cubicBezTo>
                    <a:pt x="425" y="403"/>
                    <a:pt x="455" y="396"/>
                    <a:pt x="484" y="383"/>
                  </a:cubicBezTo>
                  <a:cubicBezTo>
                    <a:pt x="492" y="380"/>
                    <a:pt x="500" y="375"/>
                    <a:pt x="507" y="369"/>
                  </a:cubicBezTo>
                  <a:cubicBezTo>
                    <a:pt x="510" y="365"/>
                    <a:pt x="514" y="362"/>
                    <a:pt x="515" y="356"/>
                  </a:cubicBezTo>
                  <a:cubicBezTo>
                    <a:pt x="515" y="355"/>
                    <a:pt x="515" y="354"/>
                    <a:pt x="515" y="353"/>
                  </a:cubicBezTo>
                  <a:cubicBezTo>
                    <a:pt x="515" y="342"/>
                    <a:pt x="515" y="331"/>
                    <a:pt x="515" y="320"/>
                  </a:cubicBezTo>
                  <a:cubicBezTo>
                    <a:pt x="515" y="319"/>
                    <a:pt x="515" y="319"/>
                    <a:pt x="515" y="319"/>
                  </a:cubicBezTo>
                  <a:close/>
                  <a:moveTo>
                    <a:pt x="313" y="219"/>
                  </a:moveTo>
                  <a:cubicBezTo>
                    <a:pt x="313" y="218"/>
                    <a:pt x="312" y="218"/>
                    <a:pt x="312" y="218"/>
                  </a:cubicBezTo>
                  <a:cubicBezTo>
                    <a:pt x="295" y="218"/>
                    <a:pt x="278" y="217"/>
                    <a:pt x="261" y="217"/>
                  </a:cubicBezTo>
                  <a:cubicBezTo>
                    <a:pt x="241" y="218"/>
                    <a:pt x="221" y="219"/>
                    <a:pt x="202" y="220"/>
                  </a:cubicBezTo>
                  <a:cubicBezTo>
                    <a:pt x="187" y="221"/>
                    <a:pt x="172" y="223"/>
                    <a:pt x="157" y="225"/>
                  </a:cubicBezTo>
                  <a:cubicBezTo>
                    <a:pt x="138" y="227"/>
                    <a:pt x="119" y="231"/>
                    <a:pt x="100" y="236"/>
                  </a:cubicBezTo>
                  <a:cubicBezTo>
                    <a:pt x="83" y="241"/>
                    <a:pt x="66" y="246"/>
                    <a:pt x="50" y="254"/>
                  </a:cubicBezTo>
                  <a:cubicBezTo>
                    <a:pt x="42" y="258"/>
                    <a:pt x="35" y="263"/>
                    <a:pt x="29" y="269"/>
                  </a:cubicBezTo>
                  <a:cubicBezTo>
                    <a:pt x="25" y="273"/>
                    <a:pt x="23" y="277"/>
                    <a:pt x="24" y="282"/>
                  </a:cubicBezTo>
                  <a:cubicBezTo>
                    <a:pt x="24" y="287"/>
                    <a:pt x="27" y="290"/>
                    <a:pt x="30" y="293"/>
                  </a:cubicBezTo>
                  <a:cubicBezTo>
                    <a:pt x="31" y="293"/>
                    <a:pt x="32" y="293"/>
                    <a:pt x="32" y="293"/>
                  </a:cubicBezTo>
                  <a:cubicBezTo>
                    <a:pt x="50" y="283"/>
                    <a:pt x="69" y="276"/>
                    <a:pt x="88" y="271"/>
                  </a:cubicBezTo>
                  <a:cubicBezTo>
                    <a:pt x="107" y="265"/>
                    <a:pt x="126" y="262"/>
                    <a:pt x="145" y="259"/>
                  </a:cubicBezTo>
                  <a:cubicBezTo>
                    <a:pt x="148" y="258"/>
                    <a:pt x="151" y="257"/>
                    <a:pt x="153" y="258"/>
                  </a:cubicBezTo>
                  <a:cubicBezTo>
                    <a:pt x="160" y="258"/>
                    <a:pt x="164" y="263"/>
                    <a:pt x="164" y="269"/>
                  </a:cubicBezTo>
                  <a:cubicBezTo>
                    <a:pt x="164" y="275"/>
                    <a:pt x="159" y="280"/>
                    <a:pt x="153" y="281"/>
                  </a:cubicBezTo>
                  <a:cubicBezTo>
                    <a:pt x="141" y="283"/>
                    <a:pt x="128" y="285"/>
                    <a:pt x="116" y="288"/>
                  </a:cubicBezTo>
                  <a:cubicBezTo>
                    <a:pt x="97" y="292"/>
                    <a:pt x="78" y="298"/>
                    <a:pt x="59" y="305"/>
                  </a:cubicBezTo>
                  <a:cubicBezTo>
                    <a:pt x="57" y="306"/>
                    <a:pt x="56" y="307"/>
                    <a:pt x="54" y="308"/>
                  </a:cubicBezTo>
                  <a:cubicBezTo>
                    <a:pt x="54" y="308"/>
                    <a:pt x="54" y="308"/>
                    <a:pt x="54" y="309"/>
                  </a:cubicBezTo>
                  <a:cubicBezTo>
                    <a:pt x="60" y="311"/>
                    <a:pt x="67" y="314"/>
                    <a:pt x="73" y="316"/>
                  </a:cubicBezTo>
                  <a:cubicBezTo>
                    <a:pt x="104" y="327"/>
                    <a:pt x="137" y="333"/>
                    <a:pt x="169" y="337"/>
                  </a:cubicBezTo>
                  <a:cubicBezTo>
                    <a:pt x="182" y="339"/>
                    <a:pt x="195" y="340"/>
                    <a:pt x="207" y="341"/>
                  </a:cubicBezTo>
                  <a:cubicBezTo>
                    <a:pt x="223" y="342"/>
                    <a:pt x="238" y="343"/>
                    <a:pt x="254" y="343"/>
                  </a:cubicBezTo>
                  <a:cubicBezTo>
                    <a:pt x="268" y="343"/>
                    <a:pt x="282" y="343"/>
                    <a:pt x="296" y="343"/>
                  </a:cubicBezTo>
                  <a:cubicBezTo>
                    <a:pt x="307" y="343"/>
                    <a:pt x="317" y="342"/>
                    <a:pt x="328" y="341"/>
                  </a:cubicBezTo>
                  <a:cubicBezTo>
                    <a:pt x="344" y="340"/>
                    <a:pt x="361" y="338"/>
                    <a:pt x="378" y="336"/>
                  </a:cubicBezTo>
                  <a:cubicBezTo>
                    <a:pt x="395" y="334"/>
                    <a:pt x="411" y="331"/>
                    <a:pt x="428" y="327"/>
                  </a:cubicBezTo>
                  <a:cubicBezTo>
                    <a:pt x="446" y="323"/>
                    <a:pt x="463" y="318"/>
                    <a:pt x="480" y="310"/>
                  </a:cubicBezTo>
                  <a:cubicBezTo>
                    <a:pt x="482" y="310"/>
                    <a:pt x="483" y="309"/>
                    <a:pt x="485" y="308"/>
                  </a:cubicBezTo>
                  <a:cubicBezTo>
                    <a:pt x="484" y="308"/>
                    <a:pt x="483" y="307"/>
                    <a:pt x="482" y="307"/>
                  </a:cubicBezTo>
                  <a:cubicBezTo>
                    <a:pt x="460" y="297"/>
                    <a:pt x="437" y="291"/>
                    <a:pt x="414" y="286"/>
                  </a:cubicBezTo>
                  <a:cubicBezTo>
                    <a:pt x="402" y="284"/>
                    <a:pt x="390" y="282"/>
                    <a:pt x="378" y="280"/>
                  </a:cubicBezTo>
                  <a:cubicBezTo>
                    <a:pt x="368" y="279"/>
                    <a:pt x="357" y="278"/>
                    <a:pt x="346" y="276"/>
                  </a:cubicBezTo>
                  <a:cubicBezTo>
                    <a:pt x="344" y="276"/>
                    <a:pt x="343" y="277"/>
                    <a:pt x="342" y="278"/>
                  </a:cubicBezTo>
                  <a:cubicBezTo>
                    <a:pt x="337" y="282"/>
                    <a:pt x="332" y="286"/>
                    <a:pt x="327" y="291"/>
                  </a:cubicBezTo>
                  <a:cubicBezTo>
                    <a:pt x="324" y="294"/>
                    <a:pt x="321" y="296"/>
                    <a:pt x="318" y="299"/>
                  </a:cubicBezTo>
                  <a:cubicBezTo>
                    <a:pt x="322" y="300"/>
                    <a:pt x="326" y="301"/>
                    <a:pt x="329" y="301"/>
                  </a:cubicBezTo>
                  <a:cubicBezTo>
                    <a:pt x="334" y="303"/>
                    <a:pt x="339" y="304"/>
                    <a:pt x="343" y="308"/>
                  </a:cubicBezTo>
                  <a:cubicBezTo>
                    <a:pt x="348" y="311"/>
                    <a:pt x="348" y="316"/>
                    <a:pt x="344" y="320"/>
                  </a:cubicBezTo>
                  <a:cubicBezTo>
                    <a:pt x="341" y="323"/>
                    <a:pt x="336" y="325"/>
                    <a:pt x="332" y="326"/>
                  </a:cubicBezTo>
                  <a:cubicBezTo>
                    <a:pt x="321" y="329"/>
                    <a:pt x="309" y="329"/>
                    <a:pt x="297" y="327"/>
                  </a:cubicBezTo>
                  <a:cubicBezTo>
                    <a:pt x="291" y="326"/>
                    <a:pt x="284" y="324"/>
                    <a:pt x="279" y="320"/>
                  </a:cubicBezTo>
                  <a:cubicBezTo>
                    <a:pt x="279" y="320"/>
                    <a:pt x="278" y="320"/>
                    <a:pt x="278" y="320"/>
                  </a:cubicBezTo>
                  <a:cubicBezTo>
                    <a:pt x="260" y="317"/>
                    <a:pt x="249" y="301"/>
                    <a:pt x="252" y="284"/>
                  </a:cubicBezTo>
                  <a:cubicBezTo>
                    <a:pt x="253" y="280"/>
                    <a:pt x="254" y="277"/>
                    <a:pt x="255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43" y="274"/>
                    <a:pt x="232" y="274"/>
                    <a:pt x="220" y="274"/>
                  </a:cubicBezTo>
                  <a:cubicBezTo>
                    <a:pt x="214" y="275"/>
                    <a:pt x="208" y="270"/>
                    <a:pt x="207" y="264"/>
                  </a:cubicBezTo>
                  <a:cubicBezTo>
                    <a:pt x="207" y="257"/>
                    <a:pt x="211" y="251"/>
                    <a:pt x="218" y="251"/>
                  </a:cubicBezTo>
                  <a:cubicBezTo>
                    <a:pt x="224" y="250"/>
                    <a:pt x="231" y="250"/>
                    <a:pt x="237" y="250"/>
                  </a:cubicBezTo>
                  <a:cubicBezTo>
                    <a:pt x="250" y="250"/>
                    <a:pt x="264" y="250"/>
                    <a:pt x="277" y="249"/>
                  </a:cubicBezTo>
                  <a:cubicBezTo>
                    <a:pt x="278" y="249"/>
                    <a:pt x="280" y="249"/>
                    <a:pt x="281" y="248"/>
                  </a:cubicBezTo>
                  <a:cubicBezTo>
                    <a:pt x="286" y="244"/>
                    <a:pt x="291" y="239"/>
                    <a:pt x="296" y="234"/>
                  </a:cubicBezTo>
                  <a:cubicBezTo>
                    <a:pt x="301" y="229"/>
                    <a:pt x="307" y="224"/>
                    <a:pt x="313" y="219"/>
                  </a:cubicBezTo>
                  <a:close/>
                  <a:moveTo>
                    <a:pt x="556" y="30"/>
                  </a:moveTo>
                  <a:cubicBezTo>
                    <a:pt x="548" y="36"/>
                    <a:pt x="541" y="43"/>
                    <a:pt x="533" y="50"/>
                  </a:cubicBezTo>
                  <a:cubicBezTo>
                    <a:pt x="516" y="66"/>
                    <a:pt x="498" y="82"/>
                    <a:pt x="481" y="97"/>
                  </a:cubicBezTo>
                  <a:cubicBezTo>
                    <a:pt x="468" y="109"/>
                    <a:pt x="456" y="120"/>
                    <a:pt x="443" y="132"/>
                  </a:cubicBezTo>
                  <a:cubicBezTo>
                    <a:pt x="426" y="148"/>
                    <a:pt x="409" y="163"/>
                    <a:pt x="391" y="179"/>
                  </a:cubicBezTo>
                  <a:cubicBezTo>
                    <a:pt x="371" y="198"/>
                    <a:pt x="350" y="217"/>
                    <a:pt x="329" y="236"/>
                  </a:cubicBezTo>
                  <a:cubicBezTo>
                    <a:pt x="313" y="251"/>
                    <a:pt x="296" y="266"/>
                    <a:pt x="280" y="281"/>
                  </a:cubicBezTo>
                  <a:cubicBezTo>
                    <a:pt x="278" y="283"/>
                    <a:pt x="276" y="286"/>
                    <a:pt x="275" y="288"/>
                  </a:cubicBezTo>
                  <a:cubicBezTo>
                    <a:pt x="274" y="293"/>
                    <a:pt x="277" y="297"/>
                    <a:pt x="282" y="296"/>
                  </a:cubicBezTo>
                  <a:cubicBezTo>
                    <a:pt x="285" y="296"/>
                    <a:pt x="288" y="295"/>
                    <a:pt x="291" y="293"/>
                  </a:cubicBezTo>
                  <a:cubicBezTo>
                    <a:pt x="297" y="286"/>
                    <a:pt x="304" y="280"/>
                    <a:pt x="311" y="274"/>
                  </a:cubicBezTo>
                  <a:cubicBezTo>
                    <a:pt x="327" y="260"/>
                    <a:pt x="342" y="246"/>
                    <a:pt x="358" y="231"/>
                  </a:cubicBezTo>
                  <a:cubicBezTo>
                    <a:pt x="374" y="217"/>
                    <a:pt x="390" y="203"/>
                    <a:pt x="405" y="188"/>
                  </a:cubicBezTo>
                  <a:cubicBezTo>
                    <a:pt x="421" y="174"/>
                    <a:pt x="437" y="159"/>
                    <a:pt x="453" y="145"/>
                  </a:cubicBezTo>
                  <a:cubicBezTo>
                    <a:pt x="465" y="134"/>
                    <a:pt x="478" y="122"/>
                    <a:pt x="490" y="111"/>
                  </a:cubicBezTo>
                  <a:cubicBezTo>
                    <a:pt x="504" y="98"/>
                    <a:pt x="519" y="85"/>
                    <a:pt x="533" y="72"/>
                  </a:cubicBezTo>
                  <a:cubicBezTo>
                    <a:pt x="542" y="64"/>
                    <a:pt x="551" y="56"/>
                    <a:pt x="559" y="48"/>
                  </a:cubicBezTo>
                  <a:cubicBezTo>
                    <a:pt x="562" y="46"/>
                    <a:pt x="564" y="44"/>
                    <a:pt x="566" y="41"/>
                  </a:cubicBezTo>
                  <a:cubicBezTo>
                    <a:pt x="563" y="37"/>
                    <a:pt x="559" y="34"/>
                    <a:pt x="556" y="30"/>
                  </a:cubicBezTo>
                  <a:close/>
                  <a:moveTo>
                    <a:pt x="367" y="255"/>
                  </a:moveTo>
                  <a:cubicBezTo>
                    <a:pt x="368" y="255"/>
                    <a:pt x="368" y="255"/>
                    <a:pt x="369" y="255"/>
                  </a:cubicBezTo>
                  <a:cubicBezTo>
                    <a:pt x="379" y="257"/>
                    <a:pt x="390" y="258"/>
                    <a:pt x="400" y="260"/>
                  </a:cubicBezTo>
                  <a:cubicBezTo>
                    <a:pt x="419" y="263"/>
                    <a:pt x="438" y="267"/>
                    <a:pt x="457" y="273"/>
                  </a:cubicBezTo>
                  <a:cubicBezTo>
                    <a:pt x="473" y="277"/>
                    <a:pt x="489" y="283"/>
                    <a:pt x="505" y="292"/>
                  </a:cubicBezTo>
                  <a:cubicBezTo>
                    <a:pt x="507" y="294"/>
                    <a:pt x="507" y="294"/>
                    <a:pt x="510" y="291"/>
                  </a:cubicBezTo>
                  <a:cubicBezTo>
                    <a:pt x="513" y="287"/>
                    <a:pt x="516" y="283"/>
                    <a:pt x="514" y="278"/>
                  </a:cubicBezTo>
                  <a:cubicBezTo>
                    <a:pt x="513" y="275"/>
                    <a:pt x="512" y="272"/>
                    <a:pt x="509" y="270"/>
                  </a:cubicBezTo>
                  <a:cubicBezTo>
                    <a:pt x="503" y="262"/>
                    <a:pt x="495" y="257"/>
                    <a:pt x="486" y="253"/>
                  </a:cubicBezTo>
                  <a:cubicBezTo>
                    <a:pt x="471" y="246"/>
                    <a:pt x="454" y="240"/>
                    <a:pt x="438" y="236"/>
                  </a:cubicBezTo>
                  <a:cubicBezTo>
                    <a:pt x="425" y="233"/>
                    <a:pt x="412" y="230"/>
                    <a:pt x="399" y="228"/>
                  </a:cubicBezTo>
                  <a:cubicBezTo>
                    <a:pt x="398" y="228"/>
                    <a:pt x="397" y="228"/>
                    <a:pt x="396" y="229"/>
                  </a:cubicBezTo>
                  <a:cubicBezTo>
                    <a:pt x="386" y="237"/>
                    <a:pt x="377" y="246"/>
                    <a:pt x="367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1890375" y="1619250"/>
              <a:ext cx="206375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1564938" y="563562"/>
              <a:ext cx="635000" cy="266700"/>
            </a:xfrm>
            <a:custGeom>
              <a:avLst/>
              <a:gdLst>
                <a:gd name="T0" fmla="*/ 37 w 74"/>
                <a:gd name="T1" fmla="*/ 0 h 31"/>
                <a:gd name="T2" fmla="*/ 64 w 74"/>
                <a:gd name="T3" fmla="*/ 6 h 31"/>
                <a:gd name="T4" fmla="*/ 69 w 74"/>
                <a:gd name="T5" fmla="*/ 9 h 31"/>
                <a:gd name="T6" fmla="*/ 70 w 74"/>
                <a:gd name="T7" fmla="*/ 21 h 31"/>
                <a:gd name="T8" fmla="*/ 56 w 74"/>
                <a:gd name="T9" fmla="*/ 27 h 31"/>
                <a:gd name="T10" fmla="*/ 15 w 74"/>
                <a:gd name="T11" fmla="*/ 26 h 31"/>
                <a:gd name="T12" fmla="*/ 6 w 74"/>
                <a:gd name="T13" fmla="*/ 22 h 31"/>
                <a:gd name="T14" fmla="*/ 6 w 74"/>
                <a:gd name="T15" fmla="*/ 8 h 31"/>
                <a:gd name="T16" fmla="*/ 23 w 74"/>
                <a:gd name="T17" fmla="*/ 2 h 31"/>
                <a:gd name="T18" fmla="*/ 37 w 74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31">
                  <a:moveTo>
                    <a:pt x="37" y="0"/>
                  </a:moveTo>
                  <a:cubicBezTo>
                    <a:pt x="46" y="1"/>
                    <a:pt x="55" y="2"/>
                    <a:pt x="64" y="6"/>
                  </a:cubicBezTo>
                  <a:cubicBezTo>
                    <a:pt x="66" y="6"/>
                    <a:pt x="68" y="8"/>
                    <a:pt x="69" y="9"/>
                  </a:cubicBezTo>
                  <a:cubicBezTo>
                    <a:pt x="74" y="12"/>
                    <a:pt x="74" y="17"/>
                    <a:pt x="70" y="21"/>
                  </a:cubicBezTo>
                  <a:cubicBezTo>
                    <a:pt x="66" y="25"/>
                    <a:pt x="61" y="26"/>
                    <a:pt x="56" y="27"/>
                  </a:cubicBezTo>
                  <a:cubicBezTo>
                    <a:pt x="42" y="31"/>
                    <a:pt x="28" y="31"/>
                    <a:pt x="15" y="26"/>
                  </a:cubicBezTo>
                  <a:cubicBezTo>
                    <a:pt x="12" y="25"/>
                    <a:pt x="9" y="24"/>
                    <a:pt x="6" y="22"/>
                  </a:cubicBezTo>
                  <a:cubicBezTo>
                    <a:pt x="0" y="18"/>
                    <a:pt x="0" y="12"/>
                    <a:pt x="6" y="8"/>
                  </a:cubicBezTo>
                  <a:cubicBezTo>
                    <a:pt x="11" y="4"/>
                    <a:pt x="17" y="3"/>
                    <a:pt x="23" y="2"/>
                  </a:cubicBezTo>
                  <a:cubicBezTo>
                    <a:pt x="28" y="1"/>
                    <a:pt x="33" y="1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11718925" y="228600"/>
              <a:ext cx="196850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9997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1"/>
          <p:cNvSpPr txBox="1">
            <a:spLocks/>
          </p:cNvSpPr>
          <p:nvPr/>
        </p:nvSpPr>
        <p:spPr>
          <a:xfrm>
            <a:off x="12041" y="73030"/>
            <a:ext cx="9144000" cy="25202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800" b="1" dirty="0" smtClean="0">
                <a:solidFill>
                  <a:srgbClr val="027696"/>
                </a:solidFill>
              </a:rPr>
              <a:t>Worldmap </a:t>
            </a:r>
          </a:p>
          <a:p>
            <a:pPr marL="0" indent="0" algn="ctr">
              <a:buNone/>
            </a:pPr>
            <a:r>
              <a:rPr lang="en-US" altLang="ko-KR" sz="4800" b="1" dirty="0" smtClean="0">
                <a:solidFill>
                  <a:srgbClr val="027696"/>
                </a:solidFill>
              </a:rPr>
              <a:t>Style</a:t>
            </a:r>
            <a:endParaRPr lang="ko-KR" altLang="en-US" sz="4800" b="1" dirty="0">
              <a:solidFill>
                <a:srgbClr val="02769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868" y="2102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309944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27791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7" name="Marcador de posición de imagen 6"/>
          <p:cNvSpPr>
            <a:spLocks noGrp="1"/>
          </p:cNvSpPr>
          <p:nvPr>
            <p:ph type="pic" idx="11"/>
          </p:nvPr>
        </p:nvSpPr>
        <p:spPr/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207264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4205</Words>
  <Application>Microsoft Office PowerPoint</Application>
  <PresentationFormat>Presentación en pantalla (16:9)</PresentationFormat>
  <Paragraphs>408</Paragraphs>
  <Slides>50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Arial Unicode MS</vt:lpstr>
      <vt:lpstr>FZShuTi</vt:lpstr>
      <vt:lpstr>HY견명조</vt:lpstr>
      <vt:lpstr>맑은 고딕</vt:lpstr>
      <vt:lpstr>Arial</vt:lpstr>
      <vt:lpstr>Arial Black</vt:lpstr>
      <vt:lpstr>Arial Rounded MT Bold</vt:lpstr>
      <vt:lpstr>Calibri</vt:lpstr>
      <vt:lpstr>Calibri Light</vt:lpstr>
      <vt:lpstr>Contents Slide Master</vt:lpstr>
      <vt:lpstr>Diseño personalizado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Grym</dc:creator>
  <cp:lastModifiedBy>ADMIN</cp:lastModifiedBy>
  <cp:revision>158</cp:revision>
  <dcterms:created xsi:type="dcterms:W3CDTF">2016-12-05T23:26:54Z</dcterms:created>
  <dcterms:modified xsi:type="dcterms:W3CDTF">2022-01-10T22:17:45Z</dcterms:modified>
</cp:coreProperties>
</file>